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89" r:id="rId5"/>
  </p:sldMasterIdLst>
  <p:notesMasterIdLst>
    <p:notesMasterId r:id="rId11"/>
  </p:notesMasterIdLst>
  <p:handoutMasterIdLst>
    <p:handoutMasterId r:id="rId12"/>
  </p:handoutMasterIdLst>
  <p:sldIdLst>
    <p:sldId id="1463" r:id="rId6"/>
    <p:sldId id="1472" r:id="rId7"/>
    <p:sldId id="1473" r:id="rId8"/>
    <p:sldId id="1477" r:id="rId9"/>
    <p:sldId id="1475" r:id="rId1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4 Q1 FY17 Dark Template" id="{A073DAE3-B461-442F-A3D3-6642BD875E45}">
          <p14:sldIdLst>
            <p14:sldId id="1463"/>
            <p14:sldId id="1472"/>
            <p14:sldId id="1473"/>
            <p14:sldId id="1477"/>
            <p14:sldId id="14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00BCF2"/>
    <a:srgbClr val="FFFFFF"/>
    <a:srgbClr val="008272"/>
    <a:srgbClr val="BAD80A"/>
    <a:srgbClr val="000000"/>
    <a:srgbClr val="0072C6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2" autoAdjust="0"/>
    <p:restoredTop sz="94187" autoAdjust="0"/>
  </p:normalViewPr>
  <p:slideViewPr>
    <p:cSldViewPr>
      <p:cViewPr varScale="1">
        <p:scale>
          <a:sx n="88" d="100"/>
          <a:sy n="88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946" y="72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S4 Solutions Specialist Summit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8/19/2016 8:45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S4 Solutions Specialist Summit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8/19/2016 8:45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rgbClr val="1E1E1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defTabSz="92278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0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1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7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88935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0" r:id="rId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2" y="29690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4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74640" y="6689365"/>
            <a:ext cx="3937000" cy="13716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32594" rtl="0" eaLnBrk="1" latinLnBrk="0" hangingPunct="1">
              <a:defRPr lang="en-US" sz="900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95103" y="6689365"/>
            <a:ext cx="566737" cy="13716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900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7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</p:sldLayoutIdLst>
  <p:transition>
    <p:fade/>
  </p:transition>
  <p:hf sldNum="0" hdr="0" dt="0"/>
  <p:txStyles>
    <p:titleStyle>
      <a:lvl1pPr algn="l" defTabSz="932594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46" marR="0" indent="-342846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08" marR="0" indent="-241262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73" marR="0" indent="-228564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37" marR="0" indent="-228564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01" marR="0" indent="-228564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633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2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229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528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94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2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88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87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783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0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379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2043514" y="5882196"/>
            <a:ext cx="1528616" cy="1101438"/>
            <a:chOff x="8511725" y="4456145"/>
            <a:chExt cx="3667575" cy="2204472"/>
          </a:xfrm>
        </p:grpSpPr>
        <p:sp>
          <p:nvSpPr>
            <p:cNvPr id="95" name="Freeform 9"/>
            <p:cNvSpPr>
              <a:spLocks noEditPoints="1"/>
            </p:cNvSpPr>
            <p:nvPr/>
          </p:nvSpPr>
          <p:spPr bwMode="auto">
            <a:xfrm>
              <a:off x="8511725" y="5582704"/>
              <a:ext cx="558141" cy="1077913"/>
            </a:xfrm>
            <a:custGeom>
              <a:avLst/>
              <a:gdLst>
                <a:gd name="T0" fmla="*/ 895 w 2182"/>
                <a:gd name="T1" fmla="*/ 4214 h 4214"/>
                <a:gd name="T2" fmla="*/ 0 w 2182"/>
                <a:gd name="T3" fmla="*/ 3722 h 4214"/>
                <a:gd name="T4" fmla="*/ 0 w 2182"/>
                <a:gd name="T5" fmla="*/ 3722 h 4214"/>
                <a:gd name="T6" fmla="*/ 2182 w 2182"/>
                <a:gd name="T7" fmla="*/ 4214 h 4214"/>
                <a:gd name="T8" fmla="*/ 1284 w 2182"/>
                <a:gd name="T9" fmla="*/ 3722 h 4214"/>
                <a:gd name="T10" fmla="*/ 1284 w 2182"/>
                <a:gd name="T11" fmla="*/ 3722 h 4214"/>
                <a:gd name="T12" fmla="*/ 2182 w 2182"/>
                <a:gd name="T13" fmla="*/ 542 h 4214"/>
                <a:gd name="T14" fmla="*/ 0 w 2182"/>
                <a:gd name="T15" fmla="*/ 3696 h 4214"/>
                <a:gd name="T16" fmla="*/ 0 w 2182"/>
                <a:gd name="T17" fmla="*/ 3696 h 4214"/>
                <a:gd name="T18" fmla="*/ 1959 w 2182"/>
                <a:gd name="T19" fmla="*/ 1280 h 4214"/>
                <a:gd name="T20" fmla="*/ 1532 w 2182"/>
                <a:gd name="T21" fmla="*/ 762 h 4214"/>
                <a:gd name="T22" fmla="*/ 1532 w 2182"/>
                <a:gd name="T23" fmla="*/ 762 h 4214"/>
                <a:gd name="T24" fmla="*/ 1959 w 2182"/>
                <a:gd name="T25" fmla="*/ 1952 h 4214"/>
                <a:gd name="T26" fmla="*/ 1532 w 2182"/>
                <a:gd name="T27" fmla="*/ 1434 h 4214"/>
                <a:gd name="T28" fmla="*/ 1532 w 2182"/>
                <a:gd name="T29" fmla="*/ 1434 h 4214"/>
                <a:gd name="T30" fmla="*/ 1959 w 2182"/>
                <a:gd name="T31" fmla="*/ 2624 h 4214"/>
                <a:gd name="T32" fmla="*/ 1532 w 2182"/>
                <a:gd name="T33" fmla="*/ 2132 h 4214"/>
                <a:gd name="T34" fmla="*/ 1532 w 2182"/>
                <a:gd name="T35" fmla="*/ 2132 h 4214"/>
                <a:gd name="T36" fmla="*/ 1959 w 2182"/>
                <a:gd name="T37" fmla="*/ 3386 h 4214"/>
                <a:gd name="T38" fmla="*/ 1532 w 2182"/>
                <a:gd name="T39" fmla="*/ 2868 h 4214"/>
                <a:gd name="T40" fmla="*/ 1532 w 2182"/>
                <a:gd name="T41" fmla="*/ 2868 h 4214"/>
                <a:gd name="T42" fmla="*/ 1284 w 2182"/>
                <a:gd name="T43" fmla="*/ 1280 h 4214"/>
                <a:gd name="T44" fmla="*/ 895 w 2182"/>
                <a:gd name="T45" fmla="*/ 762 h 4214"/>
                <a:gd name="T46" fmla="*/ 895 w 2182"/>
                <a:gd name="T47" fmla="*/ 762 h 4214"/>
                <a:gd name="T48" fmla="*/ 1284 w 2182"/>
                <a:gd name="T49" fmla="*/ 1952 h 4214"/>
                <a:gd name="T50" fmla="*/ 895 w 2182"/>
                <a:gd name="T51" fmla="*/ 1434 h 4214"/>
                <a:gd name="T52" fmla="*/ 895 w 2182"/>
                <a:gd name="T53" fmla="*/ 1434 h 4214"/>
                <a:gd name="T54" fmla="*/ 1284 w 2182"/>
                <a:gd name="T55" fmla="*/ 2624 h 4214"/>
                <a:gd name="T56" fmla="*/ 895 w 2182"/>
                <a:gd name="T57" fmla="*/ 2132 h 4214"/>
                <a:gd name="T58" fmla="*/ 895 w 2182"/>
                <a:gd name="T59" fmla="*/ 2132 h 4214"/>
                <a:gd name="T60" fmla="*/ 1284 w 2182"/>
                <a:gd name="T61" fmla="*/ 3386 h 4214"/>
                <a:gd name="T62" fmla="*/ 895 w 2182"/>
                <a:gd name="T63" fmla="*/ 2868 h 4214"/>
                <a:gd name="T64" fmla="*/ 895 w 2182"/>
                <a:gd name="T65" fmla="*/ 2868 h 4214"/>
                <a:gd name="T66" fmla="*/ 649 w 2182"/>
                <a:gd name="T67" fmla="*/ 1280 h 4214"/>
                <a:gd name="T68" fmla="*/ 220 w 2182"/>
                <a:gd name="T69" fmla="*/ 762 h 4214"/>
                <a:gd name="T70" fmla="*/ 220 w 2182"/>
                <a:gd name="T71" fmla="*/ 762 h 4214"/>
                <a:gd name="T72" fmla="*/ 649 w 2182"/>
                <a:gd name="T73" fmla="*/ 1952 h 4214"/>
                <a:gd name="T74" fmla="*/ 220 w 2182"/>
                <a:gd name="T75" fmla="*/ 1434 h 4214"/>
                <a:gd name="T76" fmla="*/ 220 w 2182"/>
                <a:gd name="T77" fmla="*/ 1434 h 4214"/>
                <a:gd name="T78" fmla="*/ 649 w 2182"/>
                <a:gd name="T79" fmla="*/ 2624 h 4214"/>
                <a:gd name="T80" fmla="*/ 220 w 2182"/>
                <a:gd name="T81" fmla="*/ 2132 h 4214"/>
                <a:gd name="T82" fmla="*/ 220 w 2182"/>
                <a:gd name="T83" fmla="*/ 2132 h 4214"/>
                <a:gd name="T84" fmla="*/ 649 w 2182"/>
                <a:gd name="T85" fmla="*/ 3386 h 4214"/>
                <a:gd name="T86" fmla="*/ 220 w 2182"/>
                <a:gd name="T87" fmla="*/ 2868 h 4214"/>
                <a:gd name="T88" fmla="*/ 220 w 2182"/>
                <a:gd name="T89" fmla="*/ 2868 h 4214"/>
                <a:gd name="T90" fmla="*/ 428 w 2182"/>
                <a:gd name="T91" fmla="*/ 0 h 4214"/>
                <a:gd name="T92" fmla="*/ 0 w 2182"/>
                <a:gd name="T93" fmla="*/ 516 h 4214"/>
                <a:gd name="T94" fmla="*/ 1753 w 2182"/>
                <a:gd name="T95" fmla="*/ 206 h 4214"/>
                <a:gd name="T96" fmla="*/ 1753 w 2182"/>
                <a:gd name="T97" fmla="*/ 206 h 4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2" h="4214">
                  <a:moveTo>
                    <a:pt x="0" y="3722"/>
                  </a:moveTo>
                  <a:lnTo>
                    <a:pt x="895" y="3722"/>
                  </a:lnTo>
                  <a:lnTo>
                    <a:pt x="895" y="4214"/>
                  </a:lnTo>
                  <a:lnTo>
                    <a:pt x="0" y="4214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close/>
                  <a:moveTo>
                    <a:pt x="1284" y="3722"/>
                  </a:moveTo>
                  <a:lnTo>
                    <a:pt x="2182" y="3722"/>
                  </a:lnTo>
                  <a:lnTo>
                    <a:pt x="2182" y="4214"/>
                  </a:lnTo>
                  <a:lnTo>
                    <a:pt x="1284" y="4214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close/>
                  <a:moveTo>
                    <a:pt x="0" y="3696"/>
                  </a:moveTo>
                  <a:lnTo>
                    <a:pt x="2182" y="3696"/>
                  </a:lnTo>
                  <a:lnTo>
                    <a:pt x="2182" y="542"/>
                  </a:lnTo>
                  <a:lnTo>
                    <a:pt x="0" y="542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close/>
                  <a:moveTo>
                    <a:pt x="1532" y="762"/>
                  </a:moveTo>
                  <a:lnTo>
                    <a:pt x="1959" y="762"/>
                  </a:lnTo>
                  <a:lnTo>
                    <a:pt x="1959" y="1280"/>
                  </a:lnTo>
                  <a:lnTo>
                    <a:pt x="1532" y="1280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close/>
                  <a:moveTo>
                    <a:pt x="1532" y="1434"/>
                  </a:moveTo>
                  <a:lnTo>
                    <a:pt x="1959" y="1434"/>
                  </a:lnTo>
                  <a:lnTo>
                    <a:pt x="1959" y="1952"/>
                  </a:lnTo>
                  <a:lnTo>
                    <a:pt x="1532" y="1952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close/>
                  <a:moveTo>
                    <a:pt x="1532" y="2132"/>
                  </a:moveTo>
                  <a:lnTo>
                    <a:pt x="1959" y="2132"/>
                  </a:lnTo>
                  <a:lnTo>
                    <a:pt x="1959" y="2624"/>
                  </a:lnTo>
                  <a:lnTo>
                    <a:pt x="1532" y="2624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close/>
                  <a:moveTo>
                    <a:pt x="1532" y="2868"/>
                  </a:moveTo>
                  <a:lnTo>
                    <a:pt x="1959" y="2868"/>
                  </a:lnTo>
                  <a:lnTo>
                    <a:pt x="1959" y="3386"/>
                  </a:lnTo>
                  <a:lnTo>
                    <a:pt x="1532" y="3386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close/>
                  <a:moveTo>
                    <a:pt x="895" y="762"/>
                  </a:moveTo>
                  <a:lnTo>
                    <a:pt x="1284" y="762"/>
                  </a:lnTo>
                  <a:lnTo>
                    <a:pt x="1284" y="1280"/>
                  </a:lnTo>
                  <a:lnTo>
                    <a:pt x="895" y="1280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close/>
                  <a:moveTo>
                    <a:pt x="895" y="1434"/>
                  </a:moveTo>
                  <a:lnTo>
                    <a:pt x="1284" y="1434"/>
                  </a:lnTo>
                  <a:lnTo>
                    <a:pt x="1284" y="1952"/>
                  </a:lnTo>
                  <a:lnTo>
                    <a:pt x="895" y="1952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close/>
                  <a:moveTo>
                    <a:pt x="895" y="2132"/>
                  </a:moveTo>
                  <a:lnTo>
                    <a:pt x="1284" y="2132"/>
                  </a:lnTo>
                  <a:lnTo>
                    <a:pt x="1284" y="2624"/>
                  </a:lnTo>
                  <a:lnTo>
                    <a:pt x="895" y="2624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close/>
                  <a:moveTo>
                    <a:pt x="895" y="2868"/>
                  </a:moveTo>
                  <a:lnTo>
                    <a:pt x="1284" y="2868"/>
                  </a:lnTo>
                  <a:lnTo>
                    <a:pt x="1284" y="3386"/>
                  </a:lnTo>
                  <a:lnTo>
                    <a:pt x="895" y="3386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close/>
                  <a:moveTo>
                    <a:pt x="220" y="762"/>
                  </a:moveTo>
                  <a:lnTo>
                    <a:pt x="649" y="762"/>
                  </a:lnTo>
                  <a:lnTo>
                    <a:pt x="649" y="1280"/>
                  </a:lnTo>
                  <a:lnTo>
                    <a:pt x="220" y="1280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close/>
                  <a:moveTo>
                    <a:pt x="220" y="1434"/>
                  </a:moveTo>
                  <a:lnTo>
                    <a:pt x="649" y="1434"/>
                  </a:lnTo>
                  <a:lnTo>
                    <a:pt x="649" y="1952"/>
                  </a:lnTo>
                  <a:lnTo>
                    <a:pt x="220" y="1952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close/>
                  <a:moveTo>
                    <a:pt x="220" y="2132"/>
                  </a:moveTo>
                  <a:lnTo>
                    <a:pt x="649" y="2132"/>
                  </a:lnTo>
                  <a:lnTo>
                    <a:pt x="649" y="2624"/>
                  </a:lnTo>
                  <a:lnTo>
                    <a:pt x="220" y="2624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close/>
                  <a:moveTo>
                    <a:pt x="220" y="2868"/>
                  </a:moveTo>
                  <a:lnTo>
                    <a:pt x="649" y="2868"/>
                  </a:lnTo>
                  <a:lnTo>
                    <a:pt x="649" y="3386"/>
                  </a:lnTo>
                  <a:lnTo>
                    <a:pt x="220" y="3386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close/>
                  <a:moveTo>
                    <a:pt x="1753" y="206"/>
                  </a:moveTo>
                  <a:lnTo>
                    <a:pt x="1753" y="0"/>
                  </a:lnTo>
                  <a:lnTo>
                    <a:pt x="428" y="0"/>
                  </a:lnTo>
                  <a:lnTo>
                    <a:pt x="428" y="206"/>
                  </a:lnTo>
                  <a:lnTo>
                    <a:pt x="0" y="206"/>
                  </a:lnTo>
                  <a:lnTo>
                    <a:pt x="0" y="516"/>
                  </a:lnTo>
                  <a:lnTo>
                    <a:pt x="2182" y="516"/>
                  </a:lnTo>
                  <a:lnTo>
                    <a:pt x="2182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56" tIns="34278" rIns="68556" bIns="34278" numCol="1" anchor="t" anchorCtr="0" compatLnSpc="1">
              <a:prstTxWarp prst="textNoShape">
                <a:avLst/>
              </a:prstTxWarp>
            </a:bodyPr>
            <a:lstStyle/>
            <a:p>
              <a:pPr defTabSz="699287"/>
              <a:endParaRPr lang="en-US" sz="1350" kern="0" dirty="0">
                <a:solidFill>
                  <a:srgbClr val="1E1E1E"/>
                </a:solidFill>
              </a:endParaRPr>
            </a:p>
          </p:txBody>
        </p:sp>
        <p:sp>
          <p:nvSpPr>
            <p:cNvPr id="96" name="Freeform 5"/>
            <p:cNvSpPr>
              <a:spLocks noEditPoints="1"/>
            </p:cNvSpPr>
            <p:nvPr/>
          </p:nvSpPr>
          <p:spPr bwMode="auto">
            <a:xfrm>
              <a:off x="9133366" y="4456145"/>
              <a:ext cx="1433512" cy="2204472"/>
            </a:xfrm>
            <a:custGeom>
              <a:avLst/>
              <a:gdLst>
                <a:gd name="T0" fmla="*/ 1733 w 3319"/>
                <a:gd name="T1" fmla="*/ 1819 h 5104"/>
                <a:gd name="T2" fmla="*/ 2204 w 3319"/>
                <a:gd name="T3" fmla="*/ 1819 h 5104"/>
                <a:gd name="T4" fmla="*/ 2204 w 3319"/>
                <a:gd name="T5" fmla="*/ 5104 h 5104"/>
                <a:gd name="T6" fmla="*/ 1307 w 3319"/>
                <a:gd name="T7" fmla="*/ 0 h 5104"/>
                <a:gd name="T8" fmla="*/ 2204 w 3319"/>
                <a:gd name="T9" fmla="*/ 1466 h 5104"/>
                <a:gd name="T10" fmla="*/ 2204 w 3319"/>
                <a:gd name="T11" fmla="*/ 998 h 5104"/>
                <a:gd name="T12" fmla="*/ 2204 w 3319"/>
                <a:gd name="T13" fmla="*/ 1466 h 5104"/>
                <a:gd name="T14" fmla="*/ 1733 w 3319"/>
                <a:gd name="T15" fmla="*/ 338 h 5104"/>
                <a:gd name="T16" fmla="*/ 2204 w 3319"/>
                <a:gd name="T17" fmla="*/ 807 h 5104"/>
                <a:gd name="T18" fmla="*/ 2439 w 3319"/>
                <a:gd name="T19" fmla="*/ 4108 h 5104"/>
                <a:gd name="T20" fmla="*/ 2893 w 3319"/>
                <a:gd name="T21" fmla="*/ 4108 h 5104"/>
                <a:gd name="T22" fmla="*/ 2893 w 3319"/>
                <a:gd name="T23" fmla="*/ 3449 h 5104"/>
                <a:gd name="T24" fmla="*/ 2893 w 3319"/>
                <a:gd name="T25" fmla="*/ 2992 h 5104"/>
                <a:gd name="T26" fmla="*/ 2893 w 3319"/>
                <a:gd name="T27" fmla="*/ 3449 h 5104"/>
                <a:gd name="T28" fmla="*/ 2439 w 3319"/>
                <a:gd name="T29" fmla="*/ 2318 h 5104"/>
                <a:gd name="T30" fmla="*/ 2893 w 3319"/>
                <a:gd name="T31" fmla="*/ 2786 h 5104"/>
                <a:gd name="T32" fmla="*/ 2439 w 3319"/>
                <a:gd name="T33" fmla="*/ 2126 h 5104"/>
                <a:gd name="T34" fmla="*/ 2893 w 3319"/>
                <a:gd name="T35" fmla="*/ 2126 h 5104"/>
                <a:gd name="T36" fmla="*/ 2893 w 3319"/>
                <a:gd name="T37" fmla="*/ 1466 h 5104"/>
                <a:gd name="T38" fmla="*/ 2893 w 3319"/>
                <a:gd name="T39" fmla="*/ 998 h 5104"/>
                <a:gd name="T40" fmla="*/ 2893 w 3319"/>
                <a:gd name="T41" fmla="*/ 1466 h 5104"/>
                <a:gd name="T42" fmla="*/ 2439 w 3319"/>
                <a:gd name="T43" fmla="*/ 338 h 5104"/>
                <a:gd name="T44" fmla="*/ 2893 w 3319"/>
                <a:gd name="T45" fmla="*/ 807 h 5104"/>
                <a:gd name="T46" fmla="*/ 0 w 3319"/>
                <a:gd name="T47" fmla="*/ 5104 h 5104"/>
                <a:gd name="T48" fmla="*/ 0 w 3319"/>
                <a:gd name="T49" fmla="*/ 2010 h 5104"/>
                <a:gd name="T50" fmla="*/ 881 w 3319"/>
                <a:gd name="T51" fmla="*/ 4783 h 5104"/>
                <a:gd name="T52" fmla="*/ 881 w 3319"/>
                <a:gd name="T53" fmla="*/ 4314 h 5104"/>
                <a:gd name="T54" fmla="*/ 881 w 3319"/>
                <a:gd name="T55" fmla="*/ 4783 h 5104"/>
                <a:gd name="T56" fmla="*/ 426 w 3319"/>
                <a:gd name="T57" fmla="*/ 3652 h 5104"/>
                <a:gd name="T58" fmla="*/ 881 w 3319"/>
                <a:gd name="T59" fmla="*/ 4108 h 5104"/>
                <a:gd name="T60" fmla="*/ 426 w 3319"/>
                <a:gd name="T61" fmla="*/ 3449 h 5104"/>
                <a:gd name="T62" fmla="*/ 881 w 3319"/>
                <a:gd name="T63" fmla="*/ 3449 h 5104"/>
                <a:gd name="T64" fmla="*/ 881 w 3319"/>
                <a:gd name="T65" fmla="*/ 2786 h 5104"/>
                <a:gd name="T66" fmla="*/ 881 w 3319"/>
                <a:gd name="T67" fmla="*/ 2318 h 5104"/>
                <a:gd name="T68" fmla="*/ 881 w 3319"/>
                <a:gd name="T69" fmla="*/ 2786 h 5104"/>
                <a:gd name="T70" fmla="*/ 1118 w 3319"/>
                <a:gd name="T71" fmla="*/ 4314 h 5104"/>
                <a:gd name="T72" fmla="*/ 1586 w 3319"/>
                <a:gd name="T73" fmla="*/ 4783 h 5104"/>
                <a:gd name="T74" fmla="*/ 1118 w 3319"/>
                <a:gd name="T75" fmla="*/ 4108 h 5104"/>
                <a:gd name="T76" fmla="*/ 1586 w 3319"/>
                <a:gd name="T77" fmla="*/ 4108 h 5104"/>
                <a:gd name="T78" fmla="*/ 1586 w 3319"/>
                <a:gd name="T79" fmla="*/ 3449 h 5104"/>
                <a:gd name="T80" fmla="*/ 1586 w 3319"/>
                <a:gd name="T81" fmla="*/ 2992 h 5104"/>
                <a:gd name="T82" fmla="*/ 1586 w 3319"/>
                <a:gd name="T83" fmla="*/ 3449 h 5104"/>
                <a:gd name="T84" fmla="*/ 1118 w 3319"/>
                <a:gd name="T85" fmla="*/ 2318 h 5104"/>
                <a:gd name="T86" fmla="*/ 1586 w 3319"/>
                <a:gd name="T87" fmla="*/ 2786 h 5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19" h="5104">
                  <a:moveTo>
                    <a:pt x="1307" y="0"/>
                  </a:moveTo>
                  <a:lnTo>
                    <a:pt x="1307" y="1819"/>
                  </a:lnTo>
                  <a:lnTo>
                    <a:pt x="1733" y="1819"/>
                  </a:lnTo>
                  <a:lnTo>
                    <a:pt x="1733" y="1658"/>
                  </a:lnTo>
                  <a:lnTo>
                    <a:pt x="2204" y="1658"/>
                  </a:lnTo>
                  <a:lnTo>
                    <a:pt x="2204" y="1819"/>
                  </a:lnTo>
                  <a:lnTo>
                    <a:pt x="2204" y="2010"/>
                  </a:lnTo>
                  <a:lnTo>
                    <a:pt x="2204" y="2126"/>
                  </a:lnTo>
                  <a:lnTo>
                    <a:pt x="2204" y="5104"/>
                  </a:lnTo>
                  <a:lnTo>
                    <a:pt x="3319" y="5104"/>
                  </a:lnTo>
                  <a:lnTo>
                    <a:pt x="3319" y="0"/>
                  </a:lnTo>
                  <a:lnTo>
                    <a:pt x="1307" y="0"/>
                  </a:lnTo>
                  <a:lnTo>
                    <a:pt x="1307" y="0"/>
                  </a:lnTo>
                  <a:lnTo>
                    <a:pt x="1307" y="0"/>
                  </a:lnTo>
                  <a:close/>
                  <a:moveTo>
                    <a:pt x="2204" y="1466"/>
                  </a:moveTo>
                  <a:lnTo>
                    <a:pt x="1733" y="1466"/>
                  </a:lnTo>
                  <a:lnTo>
                    <a:pt x="1733" y="998"/>
                  </a:lnTo>
                  <a:lnTo>
                    <a:pt x="2204" y="998"/>
                  </a:lnTo>
                  <a:lnTo>
                    <a:pt x="2204" y="1466"/>
                  </a:lnTo>
                  <a:lnTo>
                    <a:pt x="2204" y="1466"/>
                  </a:lnTo>
                  <a:lnTo>
                    <a:pt x="2204" y="1466"/>
                  </a:lnTo>
                  <a:close/>
                  <a:moveTo>
                    <a:pt x="2204" y="807"/>
                  </a:moveTo>
                  <a:lnTo>
                    <a:pt x="1733" y="807"/>
                  </a:lnTo>
                  <a:lnTo>
                    <a:pt x="1733" y="338"/>
                  </a:lnTo>
                  <a:lnTo>
                    <a:pt x="2204" y="338"/>
                  </a:lnTo>
                  <a:lnTo>
                    <a:pt x="2204" y="807"/>
                  </a:lnTo>
                  <a:lnTo>
                    <a:pt x="2204" y="807"/>
                  </a:lnTo>
                  <a:lnTo>
                    <a:pt x="2204" y="807"/>
                  </a:lnTo>
                  <a:close/>
                  <a:moveTo>
                    <a:pt x="2893" y="4108"/>
                  </a:moveTo>
                  <a:lnTo>
                    <a:pt x="2439" y="4108"/>
                  </a:lnTo>
                  <a:lnTo>
                    <a:pt x="2439" y="3652"/>
                  </a:lnTo>
                  <a:lnTo>
                    <a:pt x="2893" y="3652"/>
                  </a:lnTo>
                  <a:lnTo>
                    <a:pt x="2893" y="4108"/>
                  </a:lnTo>
                  <a:lnTo>
                    <a:pt x="2893" y="4108"/>
                  </a:lnTo>
                  <a:lnTo>
                    <a:pt x="2893" y="4108"/>
                  </a:lnTo>
                  <a:close/>
                  <a:moveTo>
                    <a:pt x="2893" y="3449"/>
                  </a:moveTo>
                  <a:lnTo>
                    <a:pt x="2439" y="3449"/>
                  </a:lnTo>
                  <a:lnTo>
                    <a:pt x="2439" y="2992"/>
                  </a:lnTo>
                  <a:lnTo>
                    <a:pt x="2893" y="2992"/>
                  </a:lnTo>
                  <a:lnTo>
                    <a:pt x="2893" y="3449"/>
                  </a:lnTo>
                  <a:lnTo>
                    <a:pt x="2893" y="3449"/>
                  </a:lnTo>
                  <a:lnTo>
                    <a:pt x="2893" y="3449"/>
                  </a:lnTo>
                  <a:close/>
                  <a:moveTo>
                    <a:pt x="2893" y="2786"/>
                  </a:moveTo>
                  <a:lnTo>
                    <a:pt x="2439" y="2786"/>
                  </a:lnTo>
                  <a:lnTo>
                    <a:pt x="2439" y="2318"/>
                  </a:lnTo>
                  <a:lnTo>
                    <a:pt x="2893" y="2318"/>
                  </a:lnTo>
                  <a:lnTo>
                    <a:pt x="2893" y="2786"/>
                  </a:lnTo>
                  <a:lnTo>
                    <a:pt x="2893" y="2786"/>
                  </a:lnTo>
                  <a:lnTo>
                    <a:pt x="2893" y="2786"/>
                  </a:lnTo>
                  <a:close/>
                  <a:moveTo>
                    <a:pt x="2893" y="2126"/>
                  </a:moveTo>
                  <a:lnTo>
                    <a:pt x="2439" y="2126"/>
                  </a:lnTo>
                  <a:lnTo>
                    <a:pt x="2439" y="1658"/>
                  </a:lnTo>
                  <a:lnTo>
                    <a:pt x="2893" y="1658"/>
                  </a:lnTo>
                  <a:lnTo>
                    <a:pt x="2893" y="2126"/>
                  </a:lnTo>
                  <a:lnTo>
                    <a:pt x="2893" y="2126"/>
                  </a:lnTo>
                  <a:lnTo>
                    <a:pt x="2893" y="2126"/>
                  </a:lnTo>
                  <a:close/>
                  <a:moveTo>
                    <a:pt x="2893" y="1466"/>
                  </a:moveTo>
                  <a:lnTo>
                    <a:pt x="2439" y="1466"/>
                  </a:lnTo>
                  <a:lnTo>
                    <a:pt x="2439" y="998"/>
                  </a:lnTo>
                  <a:lnTo>
                    <a:pt x="2893" y="998"/>
                  </a:lnTo>
                  <a:lnTo>
                    <a:pt x="2893" y="1466"/>
                  </a:lnTo>
                  <a:lnTo>
                    <a:pt x="2893" y="1466"/>
                  </a:lnTo>
                  <a:lnTo>
                    <a:pt x="2893" y="1466"/>
                  </a:lnTo>
                  <a:close/>
                  <a:moveTo>
                    <a:pt x="2893" y="807"/>
                  </a:moveTo>
                  <a:lnTo>
                    <a:pt x="2439" y="807"/>
                  </a:lnTo>
                  <a:lnTo>
                    <a:pt x="2439" y="338"/>
                  </a:lnTo>
                  <a:lnTo>
                    <a:pt x="2893" y="338"/>
                  </a:lnTo>
                  <a:lnTo>
                    <a:pt x="2893" y="807"/>
                  </a:lnTo>
                  <a:lnTo>
                    <a:pt x="2893" y="807"/>
                  </a:lnTo>
                  <a:lnTo>
                    <a:pt x="2893" y="807"/>
                  </a:lnTo>
                  <a:close/>
                  <a:moveTo>
                    <a:pt x="0" y="2010"/>
                  </a:moveTo>
                  <a:lnTo>
                    <a:pt x="0" y="5104"/>
                  </a:lnTo>
                  <a:lnTo>
                    <a:pt x="2013" y="5104"/>
                  </a:lnTo>
                  <a:lnTo>
                    <a:pt x="2013" y="2010"/>
                  </a:lnTo>
                  <a:lnTo>
                    <a:pt x="0" y="2010"/>
                  </a:lnTo>
                  <a:lnTo>
                    <a:pt x="0" y="2010"/>
                  </a:lnTo>
                  <a:lnTo>
                    <a:pt x="0" y="2010"/>
                  </a:lnTo>
                  <a:close/>
                  <a:moveTo>
                    <a:pt x="881" y="4783"/>
                  </a:moveTo>
                  <a:lnTo>
                    <a:pt x="426" y="4783"/>
                  </a:lnTo>
                  <a:lnTo>
                    <a:pt x="426" y="4314"/>
                  </a:lnTo>
                  <a:lnTo>
                    <a:pt x="881" y="4314"/>
                  </a:lnTo>
                  <a:lnTo>
                    <a:pt x="881" y="4783"/>
                  </a:lnTo>
                  <a:lnTo>
                    <a:pt x="881" y="4783"/>
                  </a:lnTo>
                  <a:lnTo>
                    <a:pt x="881" y="4783"/>
                  </a:lnTo>
                  <a:close/>
                  <a:moveTo>
                    <a:pt x="881" y="4108"/>
                  </a:moveTo>
                  <a:lnTo>
                    <a:pt x="426" y="4108"/>
                  </a:lnTo>
                  <a:lnTo>
                    <a:pt x="426" y="3652"/>
                  </a:lnTo>
                  <a:lnTo>
                    <a:pt x="881" y="3652"/>
                  </a:lnTo>
                  <a:lnTo>
                    <a:pt x="881" y="4108"/>
                  </a:lnTo>
                  <a:lnTo>
                    <a:pt x="881" y="4108"/>
                  </a:lnTo>
                  <a:lnTo>
                    <a:pt x="881" y="4108"/>
                  </a:lnTo>
                  <a:close/>
                  <a:moveTo>
                    <a:pt x="881" y="3449"/>
                  </a:moveTo>
                  <a:lnTo>
                    <a:pt x="426" y="3449"/>
                  </a:lnTo>
                  <a:lnTo>
                    <a:pt x="426" y="2992"/>
                  </a:lnTo>
                  <a:lnTo>
                    <a:pt x="881" y="2992"/>
                  </a:lnTo>
                  <a:lnTo>
                    <a:pt x="881" y="3449"/>
                  </a:lnTo>
                  <a:lnTo>
                    <a:pt x="881" y="3449"/>
                  </a:lnTo>
                  <a:lnTo>
                    <a:pt x="881" y="3449"/>
                  </a:lnTo>
                  <a:close/>
                  <a:moveTo>
                    <a:pt x="881" y="2786"/>
                  </a:moveTo>
                  <a:lnTo>
                    <a:pt x="426" y="2786"/>
                  </a:lnTo>
                  <a:lnTo>
                    <a:pt x="426" y="2318"/>
                  </a:lnTo>
                  <a:lnTo>
                    <a:pt x="881" y="2318"/>
                  </a:lnTo>
                  <a:lnTo>
                    <a:pt x="881" y="2786"/>
                  </a:lnTo>
                  <a:lnTo>
                    <a:pt x="881" y="2786"/>
                  </a:lnTo>
                  <a:lnTo>
                    <a:pt x="881" y="2786"/>
                  </a:lnTo>
                  <a:close/>
                  <a:moveTo>
                    <a:pt x="1586" y="4783"/>
                  </a:moveTo>
                  <a:lnTo>
                    <a:pt x="1118" y="4783"/>
                  </a:lnTo>
                  <a:lnTo>
                    <a:pt x="1118" y="4314"/>
                  </a:lnTo>
                  <a:lnTo>
                    <a:pt x="1586" y="4314"/>
                  </a:lnTo>
                  <a:lnTo>
                    <a:pt x="1586" y="4783"/>
                  </a:lnTo>
                  <a:lnTo>
                    <a:pt x="1586" y="4783"/>
                  </a:lnTo>
                  <a:lnTo>
                    <a:pt x="1586" y="4783"/>
                  </a:lnTo>
                  <a:close/>
                  <a:moveTo>
                    <a:pt x="1586" y="4108"/>
                  </a:moveTo>
                  <a:lnTo>
                    <a:pt x="1118" y="4108"/>
                  </a:lnTo>
                  <a:lnTo>
                    <a:pt x="1118" y="3652"/>
                  </a:lnTo>
                  <a:lnTo>
                    <a:pt x="1586" y="3652"/>
                  </a:lnTo>
                  <a:lnTo>
                    <a:pt x="1586" y="4108"/>
                  </a:lnTo>
                  <a:lnTo>
                    <a:pt x="1586" y="4108"/>
                  </a:lnTo>
                  <a:lnTo>
                    <a:pt x="1586" y="4108"/>
                  </a:lnTo>
                  <a:close/>
                  <a:moveTo>
                    <a:pt x="1586" y="3449"/>
                  </a:moveTo>
                  <a:lnTo>
                    <a:pt x="1118" y="3449"/>
                  </a:lnTo>
                  <a:lnTo>
                    <a:pt x="1118" y="2992"/>
                  </a:lnTo>
                  <a:lnTo>
                    <a:pt x="1586" y="2992"/>
                  </a:lnTo>
                  <a:lnTo>
                    <a:pt x="1586" y="3449"/>
                  </a:lnTo>
                  <a:lnTo>
                    <a:pt x="1586" y="3449"/>
                  </a:lnTo>
                  <a:lnTo>
                    <a:pt x="1586" y="3449"/>
                  </a:lnTo>
                  <a:close/>
                  <a:moveTo>
                    <a:pt x="1586" y="2786"/>
                  </a:moveTo>
                  <a:lnTo>
                    <a:pt x="1118" y="2786"/>
                  </a:lnTo>
                  <a:lnTo>
                    <a:pt x="1118" y="2318"/>
                  </a:lnTo>
                  <a:lnTo>
                    <a:pt x="1586" y="2318"/>
                  </a:lnTo>
                  <a:lnTo>
                    <a:pt x="1586" y="2786"/>
                  </a:lnTo>
                  <a:lnTo>
                    <a:pt x="1586" y="2786"/>
                  </a:lnTo>
                  <a:lnTo>
                    <a:pt x="1586" y="278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56" tIns="34278" rIns="68556" bIns="34278" numCol="1" anchor="t" anchorCtr="0" compatLnSpc="1">
              <a:prstTxWarp prst="textNoShape">
                <a:avLst/>
              </a:prstTxWarp>
            </a:bodyPr>
            <a:lstStyle/>
            <a:p>
              <a:pPr defTabSz="699287"/>
              <a:endParaRPr lang="en-US" sz="1350" kern="0" dirty="0">
                <a:solidFill>
                  <a:srgbClr val="1E1E1E"/>
                </a:solidFill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auto">
            <a:xfrm>
              <a:off x="11224241" y="4590530"/>
              <a:ext cx="955059" cy="2070087"/>
            </a:xfrm>
            <a:custGeom>
              <a:avLst/>
              <a:gdLst>
                <a:gd name="T0" fmla="*/ 895 w 2182"/>
                <a:gd name="T1" fmla="*/ 4214 h 4214"/>
                <a:gd name="T2" fmla="*/ 0 w 2182"/>
                <a:gd name="T3" fmla="*/ 3722 h 4214"/>
                <a:gd name="T4" fmla="*/ 0 w 2182"/>
                <a:gd name="T5" fmla="*/ 3722 h 4214"/>
                <a:gd name="T6" fmla="*/ 2182 w 2182"/>
                <a:gd name="T7" fmla="*/ 4214 h 4214"/>
                <a:gd name="T8" fmla="*/ 1284 w 2182"/>
                <a:gd name="T9" fmla="*/ 3722 h 4214"/>
                <a:gd name="T10" fmla="*/ 1284 w 2182"/>
                <a:gd name="T11" fmla="*/ 3722 h 4214"/>
                <a:gd name="T12" fmla="*/ 2182 w 2182"/>
                <a:gd name="T13" fmla="*/ 542 h 4214"/>
                <a:gd name="T14" fmla="*/ 0 w 2182"/>
                <a:gd name="T15" fmla="*/ 3696 h 4214"/>
                <a:gd name="T16" fmla="*/ 0 w 2182"/>
                <a:gd name="T17" fmla="*/ 3696 h 4214"/>
                <a:gd name="T18" fmla="*/ 1959 w 2182"/>
                <a:gd name="T19" fmla="*/ 1280 h 4214"/>
                <a:gd name="T20" fmla="*/ 1532 w 2182"/>
                <a:gd name="T21" fmla="*/ 762 h 4214"/>
                <a:gd name="T22" fmla="*/ 1532 w 2182"/>
                <a:gd name="T23" fmla="*/ 762 h 4214"/>
                <a:gd name="T24" fmla="*/ 1959 w 2182"/>
                <a:gd name="T25" fmla="*/ 1952 h 4214"/>
                <a:gd name="T26" fmla="*/ 1532 w 2182"/>
                <a:gd name="T27" fmla="*/ 1434 h 4214"/>
                <a:gd name="T28" fmla="*/ 1532 w 2182"/>
                <a:gd name="T29" fmla="*/ 1434 h 4214"/>
                <a:gd name="T30" fmla="*/ 1959 w 2182"/>
                <a:gd name="T31" fmla="*/ 2624 h 4214"/>
                <a:gd name="T32" fmla="*/ 1532 w 2182"/>
                <a:gd name="T33" fmla="*/ 2132 h 4214"/>
                <a:gd name="T34" fmla="*/ 1532 w 2182"/>
                <a:gd name="T35" fmla="*/ 2132 h 4214"/>
                <a:gd name="T36" fmla="*/ 1959 w 2182"/>
                <a:gd name="T37" fmla="*/ 3386 h 4214"/>
                <a:gd name="T38" fmla="*/ 1532 w 2182"/>
                <a:gd name="T39" fmla="*/ 2868 h 4214"/>
                <a:gd name="T40" fmla="*/ 1532 w 2182"/>
                <a:gd name="T41" fmla="*/ 2868 h 4214"/>
                <a:gd name="T42" fmla="*/ 1284 w 2182"/>
                <a:gd name="T43" fmla="*/ 1280 h 4214"/>
                <a:gd name="T44" fmla="*/ 895 w 2182"/>
                <a:gd name="T45" fmla="*/ 762 h 4214"/>
                <a:gd name="T46" fmla="*/ 895 w 2182"/>
                <a:gd name="T47" fmla="*/ 762 h 4214"/>
                <a:gd name="T48" fmla="*/ 1284 w 2182"/>
                <a:gd name="T49" fmla="*/ 1952 h 4214"/>
                <a:gd name="T50" fmla="*/ 895 w 2182"/>
                <a:gd name="T51" fmla="*/ 1434 h 4214"/>
                <a:gd name="T52" fmla="*/ 895 w 2182"/>
                <a:gd name="T53" fmla="*/ 1434 h 4214"/>
                <a:gd name="T54" fmla="*/ 1284 w 2182"/>
                <a:gd name="T55" fmla="*/ 2624 h 4214"/>
                <a:gd name="T56" fmla="*/ 895 w 2182"/>
                <a:gd name="T57" fmla="*/ 2132 h 4214"/>
                <a:gd name="T58" fmla="*/ 895 w 2182"/>
                <a:gd name="T59" fmla="*/ 2132 h 4214"/>
                <a:gd name="T60" fmla="*/ 1284 w 2182"/>
                <a:gd name="T61" fmla="*/ 3386 h 4214"/>
                <a:gd name="T62" fmla="*/ 895 w 2182"/>
                <a:gd name="T63" fmla="*/ 2868 h 4214"/>
                <a:gd name="T64" fmla="*/ 895 w 2182"/>
                <a:gd name="T65" fmla="*/ 2868 h 4214"/>
                <a:gd name="T66" fmla="*/ 649 w 2182"/>
                <a:gd name="T67" fmla="*/ 1280 h 4214"/>
                <a:gd name="T68" fmla="*/ 220 w 2182"/>
                <a:gd name="T69" fmla="*/ 762 h 4214"/>
                <a:gd name="T70" fmla="*/ 220 w 2182"/>
                <a:gd name="T71" fmla="*/ 762 h 4214"/>
                <a:gd name="T72" fmla="*/ 649 w 2182"/>
                <a:gd name="T73" fmla="*/ 1952 h 4214"/>
                <a:gd name="T74" fmla="*/ 220 w 2182"/>
                <a:gd name="T75" fmla="*/ 1434 h 4214"/>
                <a:gd name="T76" fmla="*/ 220 w 2182"/>
                <a:gd name="T77" fmla="*/ 1434 h 4214"/>
                <a:gd name="T78" fmla="*/ 649 w 2182"/>
                <a:gd name="T79" fmla="*/ 2624 h 4214"/>
                <a:gd name="T80" fmla="*/ 220 w 2182"/>
                <a:gd name="T81" fmla="*/ 2132 h 4214"/>
                <a:gd name="T82" fmla="*/ 220 w 2182"/>
                <a:gd name="T83" fmla="*/ 2132 h 4214"/>
                <a:gd name="T84" fmla="*/ 649 w 2182"/>
                <a:gd name="T85" fmla="*/ 3386 h 4214"/>
                <a:gd name="T86" fmla="*/ 220 w 2182"/>
                <a:gd name="T87" fmla="*/ 2868 h 4214"/>
                <a:gd name="T88" fmla="*/ 220 w 2182"/>
                <a:gd name="T89" fmla="*/ 2868 h 4214"/>
                <a:gd name="T90" fmla="*/ 428 w 2182"/>
                <a:gd name="T91" fmla="*/ 0 h 4214"/>
                <a:gd name="T92" fmla="*/ 0 w 2182"/>
                <a:gd name="T93" fmla="*/ 516 h 4214"/>
                <a:gd name="T94" fmla="*/ 1753 w 2182"/>
                <a:gd name="T95" fmla="*/ 206 h 4214"/>
                <a:gd name="T96" fmla="*/ 1753 w 2182"/>
                <a:gd name="T97" fmla="*/ 206 h 4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2" h="4214">
                  <a:moveTo>
                    <a:pt x="0" y="3722"/>
                  </a:moveTo>
                  <a:lnTo>
                    <a:pt x="895" y="3722"/>
                  </a:lnTo>
                  <a:lnTo>
                    <a:pt x="895" y="4214"/>
                  </a:lnTo>
                  <a:lnTo>
                    <a:pt x="0" y="4214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close/>
                  <a:moveTo>
                    <a:pt x="1284" y="3722"/>
                  </a:moveTo>
                  <a:lnTo>
                    <a:pt x="2182" y="3722"/>
                  </a:lnTo>
                  <a:lnTo>
                    <a:pt x="2182" y="4214"/>
                  </a:lnTo>
                  <a:lnTo>
                    <a:pt x="1284" y="4214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close/>
                  <a:moveTo>
                    <a:pt x="0" y="3696"/>
                  </a:moveTo>
                  <a:lnTo>
                    <a:pt x="2182" y="3696"/>
                  </a:lnTo>
                  <a:lnTo>
                    <a:pt x="2182" y="542"/>
                  </a:lnTo>
                  <a:lnTo>
                    <a:pt x="0" y="542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close/>
                  <a:moveTo>
                    <a:pt x="1532" y="762"/>
                  </a:moveTo>
                  <a:lnTo>
                    <a:pt x="1959" y="762"/>
                  </a:lnTo>
                  <a:lnTo>
                    <a:pt x="1959" y="1280"/>
                  </a:lnTo>
                  <a:lnTo>
                    <a:pt x="1532" y="1280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close/>
                  <a:moveTo>
                    <a:pt x="1532" y="1434"/>
                  </a:moveTo>
                  <a:lnTo>
                    <a:pt x="1959" y="1434"/>
                  </a:lnTo>
                  <a:lnTo>
                    <a:pt x="1959" y="1952"/>
                  </a:lnTo>
                  <a:lnTo>
                    <a:pt x="1532" y="1952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close/>
                  <a:moveTo>
                    <a:pt x="1532" y="2132"/>
                  </a:moveTo>
                  <a:lnTo>
                    <a:pt x="1959" y="2132"/>
                  </a:lnTo>
                  <a:lnTo>
                    <a:pt x="1959" y="2624"/>
                  </a:lnTo>
                  <a:lnTo>
                    <a:pt x="1532" y="2624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close/>
                  <a:moveTo>
                    <a:pt x="1532" y="2868"/>
                  </a:moveTo>
                  <a:lnTo>
                    <a:pt x="1959" y="2868"/>
                  </a:lnTo>
                  <a:lnTo>
                    <a:pt x="1959" y="3386"/>
                  </a:lnTo>
                  <a:lnTo>
                    <a:pt x="1532" y="3386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close/>
                  <a:moveTo>
                    <a:pt x="895" y="762"/>
                  </a:moveTo>
                  <a:lnTo>
                    <a:pt x="1284" y="762"/>
                  </a:lnTo>
                  <a:lnTo>
                    <a:pt x="1284" y="1280"/>
                  </a:lnTo>
                  <a:lnTo>
                    <a:pt x="895" y="1280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close/>
                  <a:moveTo>
                    <a:pt x="895" y="1434"/>
                  </a:moveTo>
                  <a:lnTo>
                    <a:pt x="1284" y="1434"/>
                  </a:lnTo>
                  <a:lnTo>
                    <a:pt x="1284" y="1952"/>
                  </a:lnTo>
                  <a:lnTo>
                    <a:pt x="895" y="1952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close/>
                  <a:moveTo>
                    <a:pt x="895" y="2132"/>
                  </a:moveTo>
                  <a:lnTo>
                    <a:pt x="1284" y="2132"/>
                  </a:lnTo>
                  <a:lnTo>
                    <a:pt x="1284" y="2624"/>
                  </a:lnTo>
                  <a:lnTo>
                    <a:pt x="895" y="2624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close/>
                  <a:moveTo>
                    <a:pt x="895" y="2868"/>
                  </a:moveTo>
                  <a:lnTo>
                    <a:pt x="1284" y="2868"/>
                  </a:lnTo>
                  <a:lnTo>
                    <a:pt x="1284" y="3386"/>
                  </a:lnTo>
                  <a:lnTo>
                    <a:pt x="895" y="3386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close/>
                  <a:moveTo>
                    <a:pt x="220" y="762"/>
                  </a:moveTo>
                  <a:lnTo>
                    <a:pt x="649" y="762"/>
                  </a:lnTo>
                  <a:lnTo>
                    <a:pt x="649" y="1280"/>
                  </a:lnTo>
                  <a:lnTo>
                    <a:pt x="220" y="1280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close/>
                  <a:moveTo>
                    <a:pt x="220" y="1434"/>
                  </a:moveTo>
                  <a:lnTo>
                    <a:pt x="649" y="1434"/>
                  </a:lnTo>
                  <a:lnTo>
                    <a:pt x="649" y="1952"/>
                  </a:lnTo>
                  <a:lnTo>
                    <a:pt x="220" y="1952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close/>
                  <a:moveTo>
                    <a:pt x="220" y="2132"/>
                  </a:moveTo>
                  <a:lnTo>
                    <a:pt x="649" y="2132"/>
                  </a:lnTo>
                  <a:lnTo>
                    <a:pt x="649" y="2624"/>
                  </a:lnTo>
                  <a:lnTo>
                    <a:pt x="220" y="2624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close/>
                  <a:moveTo>
                    <a:pt x="220" y="2868"/>
                  </a:moveTo>
                  <a:lnTo>
                    <a:pt x="649" y="2868"/>
                  </a:lnTo>
                  <a:lnTo>
                    <a:pt x="649" y="3386"/>
                  </a:lnTo>
                  <a:lnTo>
                    <a:pt x="220" y="3386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close/>
                  <a:moveTo>
                    <a:pt x="1753" y="206"/>
                  </a:moveTo>
                  <a:lnTo>
                    <a:pt x="1753" y="0"/>
                  </a:lnTo>
                  <a:lnTo>
                    <a:pt x="428" y="0"/>
                  </a:lnTo>
                  <a:lnTo>
                    <a:pt x="428" y="206"/>
                  </a:lnTo>
                  <a:lnTo>
                    <a:pt x="0" y="206"/>
                  </a:lnTo>
                  <a:lnTo>
                    <a:pt x="0" y="516"/>
                  </a:lnTo>
                  <a:lnTo>
                    <a:pt x="2182" y="516"/>
                  </a:lnTo>
                  <a:lnTo>
                    <a:pt x="2182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56" tIns="34278" rIns="68556" bIns="34278" numCol="1" anchor="t" anchorCtr="0" compatLnSpc="1">
              <a:prstTxWarp prst="textNoShape">
                <a:avLst/>
              </a:prstTxWarp>
            </a:bodyPr>
            <a:lstStyle/>
            <a:p>
              <a:pPr defTabSz="699287"/>
              <a:endParaRPr lang="en-US" sz="1350" kern="0" dirty="0">
                <a:solidFill>
                  <a:srgbClr val="1E1E1E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 flipH="1">
              <a:off x="10652741" y="5130578"/>
              <a:ext cx="994945" cy="1530039"/>
            </a:xfrm>
            <a:custGeom>
              <a:avLst/>
              <a:gdLst>
                <a:gd name="connsiteX0" fmla="*/ 563561 w 1433512"/>
                <a:gd name="connsiteY0" fmla="*/ 0 h 2204472"/>
                <a:gd name="connsiteX1" fmla="*/ 1433512 w 1433512"/>
                <a:gd name="connsiteY1" fmla="*/ 0 h 2204472"/>
                <a:gd name="connsiteX2" fmla="*/ 1433512 w 1433512"/>
                <a:gd name="connsiteY2" fmla="*/ 2204472 h 2204472"/>
                <a:gd name="connsiteX3" fmla="*/ 863601 w 1433512"/>
                <a:gd name="connsiteY3" fmla="*/ 2204472 h 2204472"/>
                <a:gd name="connsiteX4" fmla="*/ 563561 w 1433512"/>
                <a:gd name="connsiteY4" fmla="*/ 2204472 h 2204472"/>
                <a:gd name="connsiteX5" fmla="*/ 0 w 1433512"/>
                <a:gd name="connsiteY5" fmla="*/ 2204472 h 2204472"/>
                <a:gd name="connsiteX6" fmla="*/ 0 w 1433512"/>
                <a:gd name="connsiteY6" fmla="*/ 865693 h 2204472"/>
                <a:gd name="connsiteX7" fmla="*/ 563561 w 1433512"/>
                <a:gd name="connsiteY7" fmla="*/ 865693 h 220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3512" h="2204472">
                  <a:moveTo>
                    <a:pt x="563561" y="0"/>
                  </a:moveTo>
                  <a:lnTo>
                    <a:pt x="1433512" y="0"/>
                  </a:lnTo>
                  <a:lnTo>
                    <a:pt x="1433512" y="2204472"/>
                  </a:lnTo>
                  <a:lnTo>
                    <a:pt x="863601" y="2204472"/>
                  </a:lnTo>
                  <a:lnTo>
                    <a:pt x="563561" y="2204472"/>
                  </a:lnTo>
                  <a:lnTo>
                    <a:pt x="0" y="2204472"/>
                  </a:lnTo>
                  <a:lnTo>
                    <a:pt x="0" y="865693"/>
                  </a:lnTo>
                  <a:lnTo>
                    <a:pt x="563561" y="8656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10" tIns="109689" rIns="137110" bIns="1096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0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Freeform 5"/>
            <p:cNvSpPr>
              <a:spLocks noEditPoints="1"/>
            </p:cNvSpPr>
            <p:nvPr/>
          </p:nvSpPr>
          <p:spPr bwMode="auto">
            <a:xfrm flipH="1">
              <a:off x="10652740" y="5130578"/>
              <a:ext cx="994945" cy="1530039"/>
            </a:xfrm>
            <a:custGeom>
              <a:avLst/>
              <a:gdLst>
                <a:gd name="T0" fmla="*/ 1733 w 3319"/>
                <a:gd name="T1" fmla="*/ 1819 h 5104"/>
                <a:gd name="T2" fmla="*/ 2204 w 3319"/>
                <a:gd name="T3" fmla="*/ 1819 h 5104"/>
                <a:gd name="T4" fmla="*/ 2204 w 3319"/>
                <a:gd name="T5" fmla="*/ 5104 h 5104"/>
                <a:gd name="T6" fmla="*/ 1307 w 3319"/>
                <a:gd name="T7" fmla="*/ 0 h 5104"/>
                <a:gd name="T8" fmla="*/ 2204 w 3319"/>
                <a:gd name="T9" fmla="*/ 1466 h 5104"/>
                <a:gd name="T10" fmla="*/ 2204 w 3319"/>
                <a:gd name="T11" fmla="*/ 998 h 5104"/>
                <a:gd name="T12" fmla="*/ 2204 w 3319"/>
                <a:gd name="T13" fmla="*/ 1466 h 5104"/>
                <a:gd name="T14" fmla="*/ 1733 w 3319"/>
                <a:gd name="T15" fmla="*/ 338 h 5104"/>
                <a:gd name="T16" fmla="*/ 2204 w 3319"/>
                <a:gd name="T17" fmla="*/ 807 h 5104"/>
                <a:gd name="T18" fmla="*/ 2439 w 3319"/>
                <a:gd name="T19" fmla="*/ 4108 h 5104"/>
                <a:gd name="T20" fmla="*/ 2893 w 3319"/>
                <a:gd name="T21" fmla="*/ 4108 h 5104"/>
                <a:gd name="T22" fmla="*/ 2893 w 3319"/>
                <a:gd name="T23" fmla="*/ 3449 h 5104"/>
                <a:gd name="T24" fmla="*/ 2893 w 3319"/>
                <a:gd name="T25" fmla="*/ 2992 h 5104"/>
                <a:gd name="T26" fmla="*/ 2893 w 3319"/>
                <a:gd name="T27" fmla="*/ 3449 h 5104"/>
                <a:gd name="T28" fmla="*/ 2439 w 3319"/>
                <a:gd name="T29" fmla="*/ 2318 h 5104"/>
                <a:gd name="T30" fmla="*/ 2893 w 3319"/>
                <a:gd name="T31" fmla="*/ 2786 h 5104"/>
                <a:gd name="T32" fmla="*/ 2439 w 3319"/>
                <a:gd name="T33" fmla="*/ 2126 h 5104"/>
                <a:gd name="T34" fmla="*/ 2893 w 3319"/>
                <a:gd name="T35" fmla="*/ 2126 h 5104"/>
                <a:gd name="T36" fmla="*/ 2893 w 3319"/>
                <a:gd name="T37" fmla="*/ 1466 h 5104"/>
                <a:gd name="T38" fmla="*/ 2893 w 3319"/>
                <a:gd name="T39" fmla="*/ 998 h 5104"/>
                <a:gd name="T40" fmla="*/ 2893 w 3319"/>
                <a:gd name="T41" fmla="*/ 1466 h 5104"/>
                <a:gd name="T42" fmla="*/ 2439 w 3319"/>
                <a:gd name="T43" fmla="*/ 338 h 5104"/>
                <a:gd name="T44" fmla="*/ 2893 w 3319"/>
                <a:gd name="T45" fmla="*/ 807 h 5104"/>
                <a:gd name="T46" fmla="*/ 0 w 3319"/>
                <a:gd name="T47" fmla="*/ 5104 h 5104"/>
                <a:gd name="T48" fmla="*/ 0 w 3319"/>
                <a:gd name="T49" fmla="*/ 2010 h 5104"/>
                <a:gd name="T50" fmla="*/ 881 w 3319"/>
                <a:gd name="T51" fmla="*/ 4783 h 5104"/>
                <a:gd name="T52" fmla="*/ 881 w 3319"/>
                <a:gd name="T53" fmla="*/ 4314 h 5104"/>
                <a:gd name="T54" fmla="*/ 881 w 3319"/>
                <a:gd name="T55" fmla="*/ 4783 h 5104"/>
                <a:gd name="T56" fmla="*/ 426 w 3319"/>
                <a:gd name="T57" fmla="*/ 3652 h 5104"/>
                <a:gd name="T58" fmla="*/ 881 w 3319"/>
                <a:gd name="T59" fmla="*/ 4108 h 5104"/>
                <a:gd name="T60" fmla="*/ 426 w 3319"/>
                <a:gd name="T61" fmla="*/ 3449 h 5104"/>
                <a:gd name="T62" fmla="*/ 881 w 3319"/>
                <a:gd name="T63" fmla="*/ 3449 h 5104"/>
                <a:gd name="T64" fmla="*/ 881 w 3319"/>
                <a:gd name="T65" fmla="*/ 2786 h 5104"/>
                <a:gd name="T66" fmla="*/ 881 w 3319"/>
                <a:gd name="T67" fmla="*/ 2318 h 5104"/>
                <a:gd name="T68" fmla="*/ 881 w 3319"/>
                <a:gd name="T69" fmla="*/ 2786 h 5104"/>
                <a:gd name="T70" fmla="*/ 1118 w 3319"/>
                <a:gd name="T71" fmla="*/ 4314 h 5104"/>
                <a:gd name="T72" fmla="*/ 1586 w 3319"/>
                <a:gd name="T73" fmla="*/ 4783 h 5104"/>
                <a:gd name="T74" fmla="*/ 1118 w 3319"/>
                <a:gd name="T75" fmla="*/ 4108 h 5104"/>
                <a:gd name="T76" fmla="*/ 1586 w 3319"/>
                <a:gd name="T77" fmla="*/ 4108 h 5104"/>
                <a:gd name="T78" fmla="*/ 1586 w 3319"/>
                <a:gd name="T79" fmla="*/ 3449 h 5104"/>
                <a:gd name="T80" fmla="*/ 1586 w 3319"/>
                <a:gd name="T81" fmla="*/ 2992 h 5104"/>
                <a:gd name="T82" fmla="*/ 1586 w 3319"/>
                <a:gd name="T83" fmla="*/ 3449 h 5104"/>
                <a:gd name="T84" fmla="*/ 1118 w 3319"/>
                <a:gd name="T85" fmla="*/ 2318 h 5104"/>
                <a:gd name="T86" fmla="*/ 1586 w 3319"/>
                <a:gd name="T87" fmla="*/ 2786 h 5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19" h="5104">
                  <a:moveTo>
                    <a:pt x="1307" y="0"/>
                  </a:moveTo>
                  <a:lnTo>
                    <a:pt x="1307" y="1819"/>
                  </a:lnTo>
                  <a:lnTo>
                    <a:pt x="1733" y="1819"/>
                  </a:lnTo>
                  <a:lnTo>
                    <a:pt x="1733" y="1658"/>
                  </a:lnTo>
                  <a:lnTo>
                    <a:pt x="2204" y="1658"/>
                  </a:lnTo>
                  <a:lnTo>
                    <a:pt x="2204" y="1819"/>
                  </a:lnTo>
                  <a:lnTo>
                    <a:pt x="2204" y="2010"/>
                  </a:lnTo>
                  <a:lnTo>
                    <a:pt x="2204" y="2126"/>
                  </a:lnTo>
                  <a:lnTo>
                    <a:pt x="2204" y="5104"/>
                  </a:lnTo>
                  <a:lnTo>
                    <a:pt x="3319" y="5104"/>
                  </a:lnTo>
                  <a:lnTo>
                    <a:pt x="3319" y="0"/>
                  </a:lnTo>
                  <a:lnTo>
                    <a:pt x="1307" y="0"/>
                  </a:lnTo>
                  <a:lnTo>
                    <a:pt x="1307" y="0"/>
                  </a:lnTo>
                  <a:lnTo>
                    <a:pt x="1307" y="0"/>
                  </a:lnTo>
                  <a:close/>
                  <a:moveTo>
                    <a:pt x="2204" y="1466"/>
                  </a:moveTo>
                  <a:lnTo>
                    <a:pt x="1733" y="1466"/>
                  </a:lnTo>
                  <a:lnTo>
                    <a:pt x="1733" y="998"/>
                  </a:lnTo>
                  <a:lnTo>
                    <a:pt x="2204" y="998"/>
                  </a:lnTo>
                  <a:lnTo>
                    <a:pt x="2204" y="1466"/>
                  </a:lnTo>
                  <a:lnTo>
                    <a:pt x="2204" y="1466"/>
                  </a:lnTo>
                  <a:lnTo>
                    <a:pt x="2204" y="1466"/>
                  </a:lnTo>
                  <a:close/>
                  <a:moveTo>
                    <a:pt x="2204" y="807"/>
                  </a:moveTo>
                  <a:lnTo>
                    <a:pt x="1733" y="807"/>
                  </a:lnTo>
                  <a:lnTo>
                    <a:pt x="1733" y="338"/>
                  </a:lnTo>
                  <a:lnTo>
                    <a:pt x="2204" y="338"/>
                  </a:lnTo>
                  <a:lnTo>
                    <a:pt x="2204" y="807"/>
                  </a:lnTo>
                  <a:lnTo>
                    <a:pt x="2204" y="807"/>
                  </a:lnTo>
                  <a:lnTo>
                    <a:pt x="2204" y="807"/>
                  </a:lnTo>
                  <a:close/>
                  <a:moveTo>
                    <a:pt x="2893" y="4108"/>
                  </a:moveTo>
                  <a:lnTo>
                    <a:pt x="2439" y="4108"/>
                  </a:lnTo>
                  <a:lnTo>
                    <a:pt x="2439" y="3652"/>
                  </a:lnTo>
                  <a:lnTo>
                    <a:pt x="2893" y="3652"/>
                  </a:lnTo>
                  <a:lnTo>
                    <a:pt x="2893" y="4108"/>
                  </a:lnTo>
                  <a:lnTo>
                    <a:pt x="2893" y="4108"/>
                  </a:lnTo>
                  <a:lnTo>
                    <a:pt x="2893" y="4108"/>
                  </a:lnTo>
                  <a:close/>
                  <a:moveTo>
                    <a:pt x="2893" y="3449"/>
                  </a:moveTo>
                  <a:lnTo>
                    <a:pt x="2439" y="3449"/>
                  </a:lnTo>
                  <a:lnTo>
                    <a:pt x="2439" y="2992"/>
                  </a:lnTo>
                  <a:lnTo>
                    <a:pt x="2893" y="2992"/>
                  </a:lnTo>
                  <a:lnTo>
                    <a:pt x="2893" y="3449"/>
                  </a:lnTo>
                  <a:lnTo>
                    <a:pt x="2893" y="3449"/>
                  </a:lnTo>
                  <a:lnTo>
                    <a:pt x="2893" y="3449"/>
                  </a:lnTo>
                  <a:close/>
                  <a:moveTo>
                    <a:pt x="2893" y="2786"/>
                  </a:moveTo>
                  <a:lnTo>
                    <a:pt x="2439" y="2786"/>
                  </a:lnTo>
                  <a:lnTo>
                    <a:pt x="2439" y="2318"/>
                  </a:lnTo>
                  <a:lnTo>
                    <a:pt x="2893" y="2318"/>
                  </a:lnTo>
                  <a:lnTo>
                    <a:pt x="2893" y="2786"/>
                  </a:lnTo>
                  <a:lnTo>
                    <a:pt x="2893" y="2786"/>
                  </a:lnTo>
                  <a:lnTo>
                    <a:pt x="2893" y="2786"/>
                  </a:lnTo>
                  <a:close/>
                  <a:moveTo>
                    <a:pt x="2893" y="2126"/>
                  </a:moveTo>
                  <a:lnTo>
                    <a:pt x="2439" y="2126"/>
                  </a:lnTo>
                  <a:lnTo>
                    <a:pt x="2439" y="1658"/>
                  </a:lnTo>
                  <a:lnTo>
                    <a:pt x="2893" y="1658"/>
                  </a:lnTo>
                  <a:lnTo>
                    <a:pt x="2893" y="2126"/>
                  </a:lnTo>
                  <a:lnTo>
                    <a:pt x="2893" y="2126"/>
                  </a:lnTo>
                  <a:lnTo>
                    <a:pt x="2893" y="2126"/>
                  </a:lnTo>
                  <a:close/>
                  <a:moveTo>
                    <a:pt x="2893" y="1466"/>
                  </a:moveTo>
                  <a:lnTo>
                    <a:pt x="2439" y="1466"/>
                  </a:lnTo>
                  <a:lnTo>
                    <a:pt x="2439" y="998"/>
                  </a:lnTo>
                  <a:lnTo>
                    <a:pt x="2893" y="998"/>
                  </a:lnTo>
                  <a:lnTo>
                    <a:pt x="2893" y="1466"/>
                  </a:lnTo>
                  <a:lnTo>
                    <a:pt x="2893" y="1466"/>
                  </a:lnTo>
                  <a:lnTo>
                    <a:pt x="2893" y="1466"/>
                  </a:lnTo>
                  <a:close/>
                  <a:moveTo>
                    <a:pt x="2893" y="807"/>
                  </a:moveTo>
                  <a:lnTo>
                    <a:pt x="2439" y="807"/>
                  </a:lnTo>
                  <a:lnTo>
                    <a:pt x="2439" y="338"/>
                  </a:lnTo>
                  <a:lnTo>
                    <a:pt x="2893" y="338"/>
                  </a:lnTo>
                  <a:lnTo>
                    <a:pt x="2893" y="807"/>
                  </a:lnTo>
                  <a:lnTo>
                    <a:pt x="2893" y="807"/>
                  </a:lnTo>
                  <a:lnTo>
                    <a:pt x="2893" y="807"/>
                  </a:lnTo>
                  <a:close/>
                  <a:moveTo>
                    <a:pt x="0" y="2010"/>
                  </a:moveTo>
                  <a:lnTo>
                    <a:pt x="0" y="5104"/>
                  </a:lnTo>
                  <a:lnTo>
                    <a:pt x="2013" y="5104"/>
                  </a:lnTo>
                  <a:lnTo>
                    <a:pt x="2013" y="2010"/>
                  </a:lnTo>
                  <a:lnTo>
                    <a:pt x="0" y="2010"/>
                  </a:lnTo>
                  <a:lnTo>
                    <a:pt x="0" y="2010"/>
                  </a:lnTo>
                  <a:lnTo>
                    <a:pt x="0" y="2010"/>
                  </a:lnTo>
                  <a:close/>
                  <a:moveTo>
                    <a:pt x="881" y="4783"/>
                  </a:moveTo>
                  <a:lnTo>
                    <a:pt x="426" y="4783"/>
                  </a:lnTo>
                  <a:lnTo>
                    <a:pt x="426" y="4314"/>
                  </a:lnTo>
                  <a:lnTo>
                    <a:pt x="881" y="4314"/>
                  </a:lnTo>
                  <a:lnTo>
                    <a:pt x="881" y="4783"/>
                  </a:lnTo>
                  <a:lnTo>
                    <a:pt x="881" y="4783"/>
                  </a:lnTo>
                  <a:lnTo>
                    <a:pt x="881" y="4783"/>
                  </a:lnTo>
                  <a:close/>
                  <a:moveTo>
                    <a:pt x="881" y="4108"/>
                  </a:moveTo>
                  <a:lnTo>
                    <a:pt x="426" y="4108"/>
                  </a:lnTo>
                  <a:lnTo>
                    <a:pt x="426" y="3652"/>
                  </a:lnTo>
                  <a:lnTo>
                    <a:pt x="881" y="3652"/>
                  </a:lnTo>
                  <a:lnTo>
                    <a:pt x="881" y="4108"/>
                  </a:lnTo>
                  <a:lnTo>
                    <a:pt x="881" y="4108"/>
                  </a:lnTo>
                  <a:lnTo>
                    <a:pt x="881" y="4108"/>
                  </a:lnTo>
                  <a:close/>
                  <a:moveTo>
                    <a:pt x="881" y="3449"/>
                  </a:moveTo>
                  <a:lnTo>
                    <a:pt x="426" y="3449"/>
                  </a:lnTo>
                  <a:lnTo>
                    <a:pt x="426" y="2992"/>
                  </a:lnTo>
                  <a:lnTo>
                    <a:pt x="881" y="2992"/>
                  </a:lnTo>
                  <a:lnTo>
                    <a:pt x="881" y="3449"/>
                  </a:lnTo>
                  <a:lnTo>
                    <a:pt x="881" y="3449"/>
                  </a:lnTo>
                  <a:lnTo>
                    <a:pt x="881" y="3449"/>
                  </a:lnTo>
                  <a:close/>
                  <a:moveTo>
                    <a:pt x="881" y="2786"/>
                  </a:moveTo>
                  <a:lnTo>
                    <a:pt x="426" y="2786"/>
                  </a:lnTo>
                  <a:lnTo>
                    <a:pt x="426" y="2318"/>
                  </a:lnTo>
                  <a:lnTo>
                    <a:pt x="881" y="2318"/>
                  </a:lnTo>
                  <a:lnTo>
                    <a:pt x="881" y="2786"/>
                  </a:lnTo>
                  <a:lnTo>
                    <a:pt x="881" y="2786"/>
                  </a:lnTo>
                  <a:lnTo>
                    <a:pt x="881" y="2786"/>
                  </a:lnTo>
                  <a:close/>
                  <a:moveTo>
                    <a:pt x="1586" y="4783"/>
                  </a:moveTo>
                  <a:lnTo>
                    <a:pt x="1118" y="4783"/>
                  </a:lnTo>
                  <a:lnTo>
                    <a:pt x="1118" y="4314"/>
                  </a:lnTo>
                  <a:lnTo>
                    <a:pt x="1586" y="4314"/>
                  </a:lnTo>
                  <a:lnTo>
                    <a:pt x="1586" y="4783"/>
                  </a:lnTo>
                  <a:lnTo>
                    <a:pt x="1586" y="4783"/>
                  </a:lnTo>
                  <a:lnTo>
                    <a:pt x="1586" y="4783"/>
                  </a:lnTo>
                  <a:close/>
                  <a:moveTo>
                    <a:pt x="1586" y="4108"/>
                  </a:moveTo>
                  <a:lnTo>
                    <a:pt x="1118" y="4108"/>
                  </a:lnTo>
                  <a:lnTo>
                    <a:pt x="1118" y="3652"/>
                  </a:lnTo>
                  <a:lnTo>
                    <a:pt x="1586" y="3652"/>
                  </a:lnTo>
                  <a:lnTo>
                    <a:pt x="1586" y="4108"/>
                  </a:lnTo>
                  <a:lnTo>
                    <a:pt x="1586" y="4108"/>
                  </a:lnTo>
                  <a:lnTo>
                    <a:pt x="1586" y="4108"/>
                  </a:lnTo>
                  <a:close/>
                  <a:moveTo>
                    <a:pt x="1586" y="3449"/>
                  </a:moveTo>
                  <a:lnTo>
                    <a:pt x="1118" y="3449"/>
                  </a:lnTo>
                  <a:lnTo>
                    <a:pt x="1118" y="2992"/>
                  </a:lnTo>
                  <a:lnTo>
                    <a:pt x="1586" y="2992"/>
                  </a:lnTo>
                  <a:lnTo>
                    <a:pt x="1586" y="3449"/>
                  </a:lnTo>
                  <a:lnTo>
                    <a:pt x="1586" y="3449"/>
                  </a:lnTo>
                  <a:lnTo>
                    <a:pt x="1586" y="3449"/>
                  </a:lnTo>
                  <a:close/>
                  <a:moveTo>
                    <a:pt x="1586" y="2786"/>
                  </a:moveTo>
                  <a:lnTo>
                    <a:pt x="1118" y="2786"/>
                  </a:lnTo>
                  <a:lnTo>
                    <a:pt x="1118" y="2318"/>
                  </a:lnTo>
                  <a:lnTo>
                    <a:pt x="1586" y="2318"/>
                  </a:lnTo>
                  <a:lnTo>
                    <a:pt x="1586" y="2786"/>
                  </a:lnTo>
                  <a:lnTo>
                    <a:pt x="1586" y="2786"/>
                  </a:lnTo>
                  <a:lnTo>
                    <a:pt x="1586" y="278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56" tIns="34278" rIns="68556" bIns="34278" numCol="1" anchor="t" anchorCtr="0" compatLnSpc="1">
              <a:prstTxWarp prst="textNoShape">
                <a:avLst/>
              </a:prstTxWarp>
            </a:bodyPr>
            <a:lstStyle/>
            <a:p>
              <a:pPr defTabSz="699287"/>
              <a:endParaRPr lang="en-US" sz="1350" kern="0" dirty="0">
                <a:solidFill>
                  <a:srgbClr val="1E1E1E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508559" y="5871234"/>
            <a:ext cx="1295988" cy="933819"/>
            <a:chOff x="8511725" y="4456145"/>
            <a:chExt cx="3667575" cy="2204472"/>
          </a:xfrm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8511725" y="5582704"/>
              <a:ext cx="558141" cy="1077913"/>
            </a:xfrm>
            <a:custGeom>
              <a:avLst/>
              <a:gdLst>
                <a:gd name="T0" fmla="*/ 895 w 2182"/>
                <a:gd name="T1" fmla="*/ 4214 h 4214"/>
                <a:gd name="T2" fmla="*/ 0 w 2182"/>
                <a:gd name="T3" fmla="*/ 3722 h 4214"/>
                <a:gd name="T4" fmla="*/ 0 w 2182"/>
                <a:gd name="T5" fmla="*/ 3722 h 4214"/>
                <a:gd name="T6" fmla="*/ 2182 w 2182"/>
                <a:gd name="T7" fmla="*/ 4214 h 4214"/>
                <a:gd name="T8" fmla="*/ 1284 w 2182"/>
                <a:gd name="T9" fmla="*/ 3722 h 4214"/>
                <a:gd name="T10" fmla="*/ 1284 w 2182"/>
                <a:gd name="T11" fmla="*/ 3722 h 4214"/>
                <a:gd name="T12" fmla="*/ 2182 w 2182"/>
                <a:gd name="T13" fmla="*/ 542 h 4214"/>
                <a:gd name="T14" fmla="*/ 0 w 2182"/>
                <a:gd name="T15" fmla="*/ 3696 h 4214"/>
                <a:gd name="T16" fmla="*/ 0 w 2182"/>
                <a:gd name="T17" fmla="*/ 3696 h 4214"/>
                <a:gd name="T18" fmla="*/ 1959 w 2182"/>
                <a:gd name="T19" fmla="*/ 1280 h 4214"/>
                <a:gd name="T20" fmla="*/ 1532 w 2182"/>
                <a:gd name="T21" fmla="*/ 762 h 4214"/>
                <a:gd name="T22" fmla="*/ 1532 w 2182"/>
                <a:gd name="T23" fmla="*/ 762 h 4214"/>
                <a:gd name="T24" fmla="*/ 1959 w 2182"/>
                <a:gd name="T25" fmla="*/ 1952 h 4214"/>
                <a:gd name="T26" fmla="*/ 1532 w 2182"/>
                <a:gd name="T27" fmla="*/ 1434 h 4214"/>
                <a:gd name="T28" fmla="*/ 1532 w 2182"/>
                <a:gd name="T29" fmla="*/ 1434 h 4214"/>
                <a:gd name="T30" fmla="*/ 1959 w 2182"/>
                <a:gd name="T31" fmla="*/ 2624 h 4214"/>
                <a:gd name="T32" fmla="*/ 1532 w 2182"/>
                <a:gd name="T33" fmla="*/ 2132 h 4214"/>
                <a:gd name="T34" fmla="*/ 1532 w 2182"/>
                <a:gd name="T35" fmla="*/ 2132 h 4214"/>
                <a:gd name="T36" fmla="*/ 1959 w 2182"/>
                <a:gd name="T37" fmla="*/ 3386 h 4214"/>
                <a:gd name="T38" fmla="*/ 1532 w 2182"/>
                <a:gd name="T39" fmla="*/ 2868 h 4214"/>
                <a:gd name="T40" fmla="*/ 1532 w 2182"/>
                <a:gd name="T41" fmla="*/ 2868 h 4214"/>
                <a:gd name="T42" fmla="*/ 1284 w 2182"/>
                <a:gd name="T43" fmla="*/ 1280 h 4214"/>
                <a:gd name="T44" fmla="*/ 895 w 2182"/>
                <a:gd name="T45" fmla="*/ 762 h 4214"/>
                <a:gd name="T46" fmla="*/ 895 w 2182"/>
                <a:gd name="T47" fmla="*/ 762 h 4214"/>
                <a:gd name="T48" fmla="*/ 1284 w 2182"/>
                <a:gd name="T49" fmla="*/ 1952 h 4214"/>
                <a:gd name="T50" fmla="*/ 895 w 2182"/>
                <a:gd name="T51" fmla="*/ 1434 h 4214"/>
                <a:gd name="T52" fmla="*/ 895 w 2182"/>
                <a:gd name="T53" fmla="*/ 1434 h 4214"/>
                <a:gd name="T54" fmla="*/ 1284 w 2182"/>
                <a:gd name="T55" fmla="*/ 2624 h 4214"/>
                <a:gd name="T56" fmla="*/ 895 w 2182"/>
                <a:gd name="T57" fmla="*/ 2132 h 4214"/>
                <a:gd name="T58" fmla="*/ 895 w 2182"/>
                <a:gd name="T59" fmla="*/ 2132 h 4214"/>
                <a:gd name="T60" fmla="*/ 1284 w 2182"/>
                <a:gd name="T61" fmla="*/ 3386 h 4214"/>
                <a:gd name="T62" fmla="*/ 895 w 2182"/>
                <a:gd name="T63" fmla="*/ 2868 h 4214"/>
                <a:gd name="T64" fmla="*/ 895 w 2182"/>
                <a:gd name="T65" fmla="*/ 2868 h 4214"/>
                <a:gd name="T66" fmla="*/ 649 w 2182"/>
                <a:gd name="T67" fmla="*/ 1280 h 4214"/>
                <a:gd name="T68" fmla="*/ 220 w 2182"/>
                <a:gd name="T69" fmla="*/ 762 h 4214"/>
                <a:gd name="T70" fmla="*/ 220 w 2182"/>
                <a:gd name="T71" fmla="*/ 762 h 4214"/>
                <a:gd name="T72" fmla="*/ 649 w 2182"/>
                <a:gd name="T73" fmla="*/ 1952 h 4214"/>
                <a:gd name="T74" fmla="*/ 220 w 2182"/>
                <a:gd name="T75" fmla="*/ 1434 h 4214"/>
                <a:gd name="T76" fmla="*/ 220 w 2182"/>
                <a:gd name="T77" fmla="*/ 1434 h 4214"/>
                <a:gd name="T78" fmla="*/ 649 w 2182"/>
                <a:gd name="T79" fmla="*/ 2624 h 4214"/>
                <a:gd name="T80" fmla="*/ 220 w 2182"/>
                <a:gd name="T81" fmla="*/ 2132 h 4214"/>
                <a:gd name="T82" fmla="*/ 220 w 2182"/>
                <a:gd name="T83" fmla="*/ 2132 h 4214"/>
                <a:gd name="T84" fmla="*/ 649 w 2182"/>
                <a:gd name="T85" fmla="*/ 3386 h 4214"/>
                <a:gd name="T86" fmla="*/ 220 w 2182"/>
                <a:gd name="T87" fmla="*/ 2868 h 4214"/>
                <a:gd name="T88" fmla="*/ 220 w 2182"/>
                <a:gd name="T89" fmla="*/ 2868 h 4214"/>
                <a:gd name="T90" fmla="*/ 428 w 2182"/>
                <a:gd name="T91" fmla="*/ 0 h 4214"/>
                <a:gd name="T92" fmla="*/ 0 w 2182"/>
                <a:gd name="T93" fmla="*/ 516 h 4214"/>
                <a:gd name="T94" fmla="*/ 1753 w 2182"/>
                <a:gd name="T95" fmla="*/ 206 h 4214"/>
                <a:gd name="T96" fmla="*/ 1753 w 2182"/>
                <a:gd name="T97" fmla="*/ 206 h 4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2" h="4214">
                  <a:moveTo>
                    <a:pt x="0" y="3722"/>
                  </a:moveTo>
                  <a:lnTo>
                    <a:pt x="895" y="3722"/>
                  </a:lnTo>
                  <a:lnTo>
                    <a:pt x="895" y="4214"/>
                  </a:lnTo>
                  <a:lnTo>
                    <a:pt x="0" y="4214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close/>
                  <a:moveTo>
                    <a:pt x="1284" y="3722"/>
                  </a:moveTo>
                  <a:lnTo>
                    <a:pt x="2182" y="3722"/>
                  </a:lnTo>
                  <a:lnTo>
                    <a:pt x="2182" y="4214"/>
                  </a:lnTo>
                  <a:lnTo>
                    <a:pt x="1284" y="4214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close/>
                  <a:moveTo>
                    <a:pt x="0" y="3696"/>
                  </a:moveTo>
                  <a:lnTo>
                    <a:pt x="2182" y="3696"/>
                  </a:lnTo>
                  <a:lnTo>
                    <a:pt x="2182" y="542"/>
                  </a:lnTo>
                  <a:lnTo>
                    <a:pt x="0" y="542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close/>
                  <a:moveTo>
                    <a:pt x="1532" y="762"/>
                  </a:moveTo>
                  <a:lnTo>
                    <a:pt x="1959" y="762"/>
                  </a:lnTo>
                  <a:lnTo>
                    <a:pt x="1959" y="1280"/>
                  </a:lnTo>
                  <a:lnTo>
                    <a:pt x="1532" y="1280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close/>
                  <a:moveTo>
                    <a:pt x="1532" y="1434"/>
                  </a:moveTo>
                  <a:lnTo>
                    <a:pt x="1959" y="1434"/>
                  </a:lnTo>
                  <a:lnTo>
                    <a:pt x="1959" y="1952"/>
                  </a:lnTo>
                  <a:lnTo>
                    <a:pt x="1532" y="1952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close/>
                  <a:moveTo>
                    <a:pt x="1532" y="2132"/>
                  </a:moveTo>
                  <a:lnTo>
                    <a:pt x="1959" y="2132"/>
                  </a:lnTo>
                  <a:lnTo>
                    <a:pt x="1959" y="2624"/>
                  </a:lnTo>
                  <a:lnTo>
                    <a:pt x="1532" y="2624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close/>
                  <a:moveTo>
                    <a:pt x="1532" y="2868"/>
                  </a:moveTo>
                  <a:lnTo>
                    <a:pt x="1959" y="2868"/>
                  </a:lnTo>
                  <a:lnTo>
                    <a:pt x="1959" y="3386"/>
                  </a:lnTo>
                  <a:lnTo>
                    <a:pt x="1532" y="3386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close/>
                  <a:moveTo>
                    <a:pt x="895" y="762"/>
                  </a:moveTo>
                  <a:lnTo>
                    <a:pt x="1284" y="762"/>
                  </a:lnTo>
                  <a:lnTo>
                    <a:pt x="1284" y="1280"/>
                  </a:lnTo>
                  <a:lnTo>
                    <a:pt x="895" y="1280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close/>
                  <a:moveTo>
                    <a:pt x="895" y="1434"/>
                  </a:moveTo>
                  <a:lnTo>
                    <a:pt x="1284" y="1434"/>
                  </a:lnTo>
                  <a:lnTo>
                    <a:pt x="1284" y="1952"/>
                  </a:lnTo>
                  <a:lnTo>
                    <a:pt x="895" y="1952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close/>
                  <a:moveTo>
                    <a:pt x="895" y="2132"/>
                  </a:moveTo>
                  <a:lnTo>
                    <a:pt x="1284" y="2132"/>
                  </a:lnTo>
                  <a:lnTo>
                    <a:pt x="1284" y="2624"/>
                  </a:lnTo>
                  <a:lnTo>
                    <a:pt x="895" y="2624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close/>
                  <a:moveTo>
                    <a:pt x="895" y="2868"/>
                  </a:moveTo>
                  <a:lnTo>
                    <a:pt x="1284" y="2868"/>
                  </a:lnTo>
                  <a:lnTo>
                    <a:pt x="1284" y="3386"/>
                  </a:lnTo>
                  <a:lnTo>
                    <a:pt x="895" y="3386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close/>
                  <a:moveTo>
                    <a:pt x="220" y="762"/>
                  </a:moveTo>
                  <a:lnTo>
                    <a:pt x="649" y="762"/>
                  </a:lnTo>
                  <a:lnTo>
                    <a:pt x="649" y="1280"/>
                  </a:lnTo>
                  <a:lnTo>
                    <a:pt x="220" y="1280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close/>
                  <a:moveTo>
                    <a:pt x="220" y="1434"/>
                  </a:moveTo>
                  <a:lnTo>
                    <a:pt x="649" y="1434"/>
                  </a:lnTo>
                  <a:lnTo>
                    <a:pt x="649" y="1952"/>
                  </a:lnTo>
                  <a:lnTo>
                    <a:pt x="220" y="1952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close/>
                  <a:moveTo>
                    <a:pt x="220" y="2132"/>
                  </a:moveTo>
                  <a:lnTo>
                    <a:pt x="649" y="2132"/>
                  </a:lnTo>
                  <a:lnTo>
                    <a:pt x="649" y="2624"/>
                  </a:lnTo>
                  <a:lnTo>
                    <a:pt x="220" y="2624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close/>
                  <a:moveTo>
                    <a:pt x="220" y="2868"/>
                  </a:moveTo>
                  <a:lnTo>
                    <a:pt x="649" y="2868"/>
                  </a:lnTo>
                  <a:lnTo>
                    <a:pt x="649" y="3386"/>
                  </a:lnTo>
                  <a:lnTo>
                    <a:pt x="220" y="3386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close/>
                  <a:moveTo>
                    <a:pt x="1753" y="206"/>
                  </a:moveTo>
                  <a:lnTo>
                    <a:pt x="1753" y="0"/>
                  </a:lnTo>
                  <a:lnTo>
                    <a:pt x="428" y="0"/>
                  </a:lnTo>
                  <a:lnTo>
                    <a:pt x="428" y="206"/>
                  </a:lnTo>
                  <a:lnTo>
                    <a:pt x="0" y="206"/>
                  </a:lnTo>
                  <a:lnTo>
                    <a:pt x="0" y="516"/>
                  </a:lnTo>
                  <a:lnTo>
                    <a:pt x="2182" y="516"/>
                  </a:lnTo>
                  <a:lnTo>
                    <a:pt x="2182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56" tIns="34278" rIns="68556" bIns="34278" numCol="1" anchor="t" anchorCtr="0" compatLnSpc="1">
              <a:prstTxWarp prst="textNoShape">
                <a:avLst/>
              </a:prstTxWarp>
            </a:bodyPr>
            <a:lstStyle/>
            <a:p>
              <a:pPr defTabSz="699287"/>
              <a:endParaRPr lang="en-US" sz="1350" kern="0" dirty="0">
                <a:solidFill>
                  <a:srgbClr val="1E1E1E"/>
                </a:solidFill>
              </a:endParaRPr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9133366" y="4456145"/>
              <a:ext cx="1433512" cy="2204472"/>
            </a:xfrm>
            <a:custGeom>
              <a:avLst/>
              <a:gdLst>
                <a:gd name="T0" fmla="*/ 1733 w 3319"/>
                <a:gd name="T1" fmla="*/ 1819 h 5104"/>
                <a:gd name="T2" fmla="*/ 2204 w 3319"/>
                <a:gd name="T3" fmla="*/ 1819 h 5104"/>
                <a:gd name="T4" fmla="*/ 2204 w 3319"/>
                <a:gd name="T5" fmla="*/ 5104 h 5104"/>
                <a:gd name="T6" fmla="*/ 1307 w 3319"/>
                <a:gd name="T7" fmla="*/ 0 h 5104"/>
                <a:gd name="T8" fmla="*/ 2204 w 3319"/>
                <a:gd name="T9" fmla="*/ 1466 h 5104"/>
                <a:gd name="T10" fmla="*/ 2204 w 3319"/>
                <a:gd name="T11" fmla="*/ 998 h 5104"/>
                <a:gd name="T12" fmla="*/ 2204 w 3319"/>
                <a:gd name="T13" fmla="*/ 1466 h 5104"/>
                <a:gd name="T14" fmla="*/ 1733 w 3319"/>
                <a:gd name="T15" fmla="*/ 338 h 5104"/>
                <a:gd name="T16" fmla="*/ 2204 w 3319"/>
                <a:gd name="T17" fmla="*/ 807 h 5104"/>
                <a:gd name="T18" fmla="*/ 2439 w 3319"/>
                <a:gd name="T19" fmla="*/ 4108 h 5104"/>
                <a:gd name="T20" fmla="*/ 2893 w 3319"/>
                <a:gd name="T21" fmla="*/ 4108 h 5104"/>
                <a:gd name="T22" fmla="*/ 2893 w 3319"/>
                <a:gd name="T23" fmla="*/ 3449 h 5104"/>
                <a:gd name="T24" fmla="*/ 2893 w 3319"/>
                <a:gd name="T25" fmla="*/ 2992 h 5104"/>
                <a:gd name="T26" fmla="*/ 2893 w 3319"/>
                <a:gd name="T27" fmla="*/ 3449 h 5104"/>
                <a:gd name="T28" fmla="*/ 2439 w 3319"/>
                <a:gd name="T29" fmla="*/ 2318 h 5104"/>
                <a:gd name="T30" fmla="*/ 2893 w 3319"/>
                <a:gd name="T31" fmla="*/ 2786 h 5104"/>
                <a:gd name="T32" fmla="*/ 2439 w 3319"/>
                <a:gd name="T33" fmla="*/ 2126 h 5104"/>
                <a:gd name="T34" fmla="*/ 2893 w 3319"/>
                <a:gd name="T35" fmla="*/ 2126 h 5104"/>
                <a:gd name="T36" fmla="*/ 2893 w 3319"/>
                <a:gd name="T37" fmla="*/ 1466 h 5104"/>
                <a:gd name="T38" fmla="*/ 2893 w 3319"/>
                <a:gd name="T39" fmla="*/ 998 h 5104"/>
                <a:gd name="T40" fmla="*/ 2893 w 3319"/>
                <a:gd name="T41" fmla="*/ 1466 h 5104"/>
                <a:gd name="T42" fmla="*/ 2439 w 3319"/>
                <a:gd name="T43" fmla="*/ 338 h 5104"/>
                <a:gd name="T44" fmla="*/ 2893 w 3319"/>
                <a:gd name="T45" fmla="*/ 807 h 5104"/>
                <a:gd name="T46" fmla="*/ 0 w 3319"/>
                <a:gd name="T47" fmla="*/ 5104 h 5104"/>
                <a:gd name="T48" fmla="*/ 0 w 3319"/>
                <a:gd name="T49" fmla="*/ 2010 h 5104"/>
                <a:gd name="T50" fmla="*/ 881 w 3319"/>
                <a:gd name="T51" fmla="*/ 4783 h 5104"/>
                <a:gd name="T52" fmla="*/ 881 w 3319"/>
                <a:gd name="T53" fmla="*/ 4314 h 5104"/>
                <a:gd name="T54" fmla="*/ 881 w 3319"/>
                <a:gd name="T55" fmla="*/ 4783 h 5104"/>
                <a:gd name="T56" fmla="*/ 426 w 3319"/>
                <a:gd name="T57" fmla="*/ 3652 h 5104"/>
                <a:gd name="T58" fmla="*/ 881 w 3319"/>
                <a:gd name="T59" fmla="*/ 4108 h 5104"/>
                <a:gd name="T60" fmla="*/ 426 w 3319"/>
                <a:gd name="T61" fmla="*/ 3449 h 5104"/>
                <a:gd name="T62" fmla="*/ 881 w 3319"/>
                <a:gd name="T63" fmla="*/ 3449 h 5104"/>
                <a:gd name="T64" fmla="*/ 881 w 3319"/>
                <a:gd name="T65" fmla="*/ 2786 h 5104"/>
                <a:gd name="T66" fmla="*/ 881 w 3319"/>
                <a:gd name="T67" fmla="*/ 2318 h 5104"/>
                <a:gd name="T68" fmla="*/ 881 w 3319"/>
                <a:gd name="T69" fmla="*/ 2786 h 5104"/>
                <a:gd name="T70" fmla="*/ 1118 w 3319"/>
                <a:gd name="T71" fmla="*/ 4314 h 5104"/>
                <a:gd name="T72" fmla="*/ 1586 w 3319"/>
                <a:gd name="T73" fmla="*/ 4783 h 5104"/>
                <a:gd name="T74" fmla="*/ 1118 w 3319"/>
                <a:gd name="T75" fmla="*/ 4108 h 5104"/>
                <a:gd name="T76" fmla="*/ 1586 w 3319"/>
                <a:gd name="T77" fmla="*/ 4108 h 5104"/>
                <a:gd name="T78" fmla="*/ 1586 w 3319"/>
                <a:gd name="T79" fmla="*/ 3449 h 5104"/>
                <a:gd name="T80" fmla="*/ 1586 w 3319"/>
                <a:gd name="T81" fmla="*/ 2992 h 5104"/>
                <a:gd name="T82" fmla="*/ 1586 w 3319"/>
                <a:gd name="T83" fmla="*/ 3449 h 5104"/>
                <a:gd name="T84" fmla="*/ 1118 w 3319"/>
                <a:gd name="T85" fmla="*/ 2318 h 5104"/>
                <a:gd name="T86" fmla="*/ 1586 w 3319"/>
                <a:gd name="T87" fmla="*/ 2786 h 5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19" h="5104">
                  <a:moveTo>
                    <a:pt x="1307" y="0"/>
                  </a:moveTo>
                  <a:lnTo>
                    <a:pt x="1307" y="1819"/>
                  </a:lnTo>
                  <a:lnTo>
                    <a:pt x="1733" y="1819"/>
                  </a:lnTo>
                  <a:lnTo>
                    <a:pt x="1733" y="1658"/>
                  </a:lnTo>
                  <a:lnTo>
                    <a:pt x="2204" y="1658"/>
                  </a:lnTo>
                  <a:lnTo>
                    <a:pt x="2204" y="1819"/>
                  </a:lnTo>
                  <a:lnTo>
                    <a:pt x="2204" y="2010"/>
                  </a:lnTo>
                  <a:lnTo>
                    <a:pt x="2204" y="2126"/>
                  </a:lnTo>
                  <a:lnTo>
                    <a:pt x="2204" y="5104"/>
                  </a:lnTo>
                  <a:lnTo>
                    <a:pt x="3319" y="5104"/>
                  </a:lnTo>
                  <a:lnTo>
                    <a:pt x="3319" y="0"/>
                  </a:lnTo>
                  <a:lnTo>
                    <a:pt x="1307" y="0"/>
                  </a:lnTo>
                  <a:lnTo>
                    <a:pt x="1307" y="0"/>
                  </a:lnTo>
                  <a:lnTo>
                    <a:pt x="1307" y="0"/>
                  </a:lnTo>
                  <a:close/>
                  <a:moveTo>
                    <a:pt x="2204" y="1466"/>
                  </a:moveTo>
                  <a:lnTo>
                    <a:pt x="1733" y="1466"/>
                  </a:lnTo>
                  <a:lnTo>
                    <a:pt x="1733" y="998"/>
                  </a:lnTo>
                  <a:lnTo>
                    <a:pt x="2204" y="998"/>
                  </a:lnTo>
                  <a:lnTo>
                    <a:pt x="2204" y="1466"/>
                  </a:lnTo>
                  <a:lnTo>
                    <a:pt x="2204" y="1466"/>
                  </a:lnTo>
                  <a:lnTo>
                    <a:pt x="2204" y="1466"/>
                  </a:lnTo>
                  <a:close/>
                  <a:moveTo>
                    <a:pt x="2204" y="807"/>
                  </a:moveTo>
                  <a:lnTo>
                    <a:pt x="1733" y="807"/>
                  </a:lnTo>
                  <a:lnTo>
                    <a:pt x="1733" y="338"/>
                  </a:lnTo>
                  <a:lnTo>
                    <a:pt x="2204" y="338"/>
                  </a:lnTo>
                  <a:lnTo>
                    <a:pt x="2204" y="807"/>
                  </a:lnTo>
                  <a:lnTo>
                    <a:pt x="2204" y="807"/>
                  </a:lnTo>
                  <a:lnTo>
                    <a:pt x="2204" y="807"/>
                  </a:lnTo>
                  <a:close/>
                  <a:moveTo>
                    <a:pt x="2893" y="4108"/>
                  </a:moveTo>
                  <a:lnTo>
                    <a:pt x="2439" y="4108"/>
                  </a:lnTo>
                  <a:lnTo>
                    <a:pt x="2439" y="3652"/>
                  </a:lnTo>
                  <a:lnTo>
                    <a:pt x="2893" y="3652"/>
                  </a:lnTo>
                  <a:lnTo>
                    <a:pt x="2893" y="4108"/>
                  </a:lnTo>
                  <a:lnTo>
                    <a:pt x="2893" y="4108"/>
                  </a:lnTo>
                  <a:lnTo>
                    <a:pt x="2893" y="4108"/>
                  </a:lnTo>
                  <a:close/>
                  <a:moveTo>
                    <a:pt x="2893" y="3449"/>
                  </a:moveTo>
                  <a:lnTo>
                    <a:pt x="2439" y="3449"/>
                  </a:lnTo>
                  <a:lnTo>
                    <a:pt x="2439" y="2992"/>
                  </a:lnTo>
                  <a:lnTo>
                    <a:pt x="2893" y="2992"/>
                  </a:lnTo>
                  <a:lnTo>
                    <a:pt x="2893" y="3449"/>
                  </a:lnTo>
                  <a:lnTo>
                    <a:pt x="2893" y="3449"/>
                  </a:lnTo>
                  <a:lnTo>
                    <a:pt x="2893" y="3449"/>
                  </a:lnTo>
                  <a:close/>
                  <a:moveTo>
                    <a:pt x="2893" y="2786"/>
                  </a:moveTo>
                  <a:lnTo>
                    <a:pt x="2439" y="2786"/>
                  </a:lnTo>
                  <a:lnTo>
                    <a:pt x="2439" y="2318"/>
                  </a:lnTo>
                  <a:lnTo>
                    <a:pt x="2893" y="2318"/>
                  </a:lnTo>
                  <a:lnTo>
                    <a:pt x="2893" y="2786"/>
                  </a:lnTo>
                  <a:lnTo>
                    <a:pt x="2893" y="2786"/>
                  </a:lnTo>
                  <a:lnTo>
                    <a:pt x="2893" y="2786"/>
                  </a:lnTo>
                  <a:close/>
                  <a:moveTo>
                    <a:pt x="2893" y="2126"/>
                  </a:moveTo>
                  <a:lnTo>
                    <a:pt x="2439" y="2126"/>
                  </a:lnTo>
                  <a:lnTo>
                    <a:pt x="2439" y="1658"/>
                  </a:lnTo>
                  <a:lnTo>
                    <a:pt x="2893" y="1658"/>
                  </a:lnTo>
                  <a:lnTo>
                    <a:pt x="2893" y="2126"/>
                  </a:lnTo>
                  <a:lnTo>
                    <a:pt x="2893" y="2126"/>
                  </a:lnTo>
                  <a:lnTo>
                    <a:pt x="2893" y="2126"/>
                  </a:lnTo>
                  <a:close/>
                  <a:moveTo>
                    <a:pt x="2893" y="1466"/>
                  </a:moveTo>
                  <a:lnTo>
                    <a:pt x="2439" y="1466"/>
                  </a:lnTo>
                  <a:lnTo>
                    <a:pt x="2439" y="998"/>
                  </a:lnTo>
                  <a:lnTo>
                    <a:pt x="2893" y="998"/>
                  </a:lnTo>
                  <a:lnTo>
                    <a:pt x="2893" y="1466"/>
                  </a:lnTo>
                  <a:lnTo>
                    <a:pt x="2893" y="1466"/>
                  </a:lnTo>
                  <a:lnTo>
                    <a:pt x="2893" y="1466"/>
                  </a:lnTo>
                  <a:close/>
                  <a:moveTo>
                    <a:pt x="2893" y="807"/>
                  </a:moveTo>
                  <a:lnTo>
                    <a:pt x="2439" y="807"/>
                  </a:lnTo>
                  <a:lnTo>
                    <a:pt x="2439" y="338"/>
                  </a:lnTo>
                  <a:lnTo>
                    <a:pt x="2893" y="338"/>
                  </a:lnTo>
                  <a:lnTo>
                    <a:pt x="2893" y="807"/>
                  </a:lnTo>
                  <a:lnTo>
                    <a:pt x="2893" y="807"/>
                  </a:lnTo>
                  <a:lnTo>
                    <a:pt x="2893" y="807"/>
                  </a:lnTo>
                  <a:close/>
                  <a:moveTo>
                    <a:pt x="0" y="2010"/>
                  </a:moveTo>
                  <a:lnTo>
                    <a:pt x="0" y="5104"/>
                  </a:lnTo>
                  <a:lnTo>
                    <a:pt x="2013" y="5104"/>
                  </a:lnTo>
                  <a:lnTo>
                    <a:pt x="2013" y="2010"/>
                  </a:lnTo>
                  <a:lnTo>
                    <a:pt x="0" y="2010"/>
                  </a:lnTo>
                  <a:lnTo>
                    <a:pt x="0" y="2010"/>
                  </a:lnTo>
                  <a:lnTo>
                    <a:pt x="0" y="2010"/>
                  </a:lnTo>
                  <a:close/>
                  <a:moveTo>
                    <a:pt x="881" y="4783"/>
                  </a:moveTo>
                  <a:lnTo>
                    <a:pt x="426" y="4783"/>
                  </a:lnTo>
                  <a:lnTo>
                    <a:pt x="426" y="4314"/>
                  </a:lnTo>
                  <a:lnTo>
                    <a:pt x="881" y="4314"/>
                  </a:lnTo>
                  <a:lnTo>
                    <a:pt x="881" y="4783"/>
                  </a:lnTo>
                  <a:lnTo>
                    <a:pt x="881" y="4783"/>
                  </a:lnTo>
                  <a:lnTo>
                    <a:pt x="881" y="4783"/>
                  </a:lnTo>
                  <a:close/>
                  <a:moveTo>
                    <a:pt x="881" y="4108"/>
                  </a:moveTo>
                  <a:lnTo>
                    <a:pt x="426" y="4108"/>
                  </a:lnTo>
                  <a:lnTo>
                    <a:pt x="426" y="3652"/>
                  </a:lnTo>
                  <a:lnTo>
                    <a:pt x="881" y="3652"/>
                  </a:lnTo>
                  <a:lnTo>
                    <a:pt x="881" y="4108"/>
                  </a:lnTo>
                  <a:lnTo>
                    <a:pt x="881" y="4108"/>
                  </a:lnTo>
                  <a:lnTo>
                    <a:pt x="881" y="4108"/>
                  </a:lnTo>
                  <a:close/>
                  <a:moveTo>
                    <a:pt x="881" y="3449"/>
                  </a:moveTo>
                  <a:lnTo>
                    <a:pt x="426" y="3449"/>
                  </a:lnTo>
                  <a:lnTo>
                    <a:pt x="426" y="2992"/>
                  </a:lnTo>
                  <a:lnTo>
                    <a:pt x="881" y="2992"/>
                  </a:lnTo>
                  <a:lnTo>
                    <a:pt x="881" y="3449"/>
                  </a:lnTo>
                  <a:lnTo>
                    <a:pt x="881" y="3449"/>
                  </a:lnTo>
                  <a:lnTo>
                    <a:pt x="881" y="3449"/>
                  </a:lnTo>
                  <a:close/>
                  <a:moveTo>
                    <a:pt x="881" y="2786"/>
                  </a:moveTo>
                  <a:lnTo>
                    <a:pt x="426" y="2786"/>
                  </a:lnTo>
                  <a:lnTo>
                    <a:pt x="426" y="2318"/>
                  </a:lnTo>
                  <a:lnTo>
                    <a:pt x="881" y="2318"/>
                  </a:lnTo>
                  <a:lnTo>
                    <a:pt x="881" y="2786"/>
                  </a:lnTo>
                  <a:lnTo>
                    <a:pt x="881" y="2786"/>
                  </a:lnTo>
                  <a:lnTo>
                    <a:pt x="881" y="2786"/>
                  </a:lnTo>
                  <a:close/>
                  <a:moveTo>
                    <a:pt x="1586" y="4783"/>
                  </a:moveTo>
                  <a:lnTo>
                    <a:pt x="1118" y="4783"/>
                  </a:lnTo>
                  <a:lnTo>
                    <a:pt x="1118" y="4314"/>
                  </a:lnTo>
                  <a:lnTo>
                    <a:pt x="1586" y="4314"/>
                  </a:lnTo>
                  <a:lnTo>
                    <a:pt x="1586" y="4783"/>
                  </a:lnTo>
                  <a:lnTo>
                    <a:pt x="1586" y="4783"/>
                  </a:lnTo>
                  <a:lnTo>
                    <a:pt x="1586" y="4783"/>
                  </a:lnTo>
                  <a:close/>
                  <a:moveTo>
                    <a:pt x="1586" y="4108"/>
                  </a:moveTo>
                  <a:lnTo>
                    <a:pt x="1118" y="4108"/>
                  </a:lnTo>
                  <a:lnTo>
                    <a:pt x="1118" y="3652"/>
                  </a:lnTo>
                  <a:lnTo>
                    <a:pt x="1586" y="3652"/>
                  </a:lnTo>
                  <a:lnTo>
                    <a:pt x="1586" y="4108"/>
                  </a:lnTo>
                  <a:lnTo>
                    <a:pt x="1586" y="4108"/>
                  </a:lnTo>
                  <a:lnTo>
                    <a:pt x="1586" y="4108"/>
                  </a:lnTo>
                  <a:close/>
                  <a:moveTo>
                    <a:pt x="1586" y="3449"/>
                  </a:moveTo>
                  <a:lnTo>
                    <a:pt x="1118" y="3449"/>
                  </a:lnTo>
                  <a:lnTo>
                    <a:pt x="1118" y="2992"/>
                  </a:lnTo>
                  <a:lnTo>
                    <a:pt x="1586" y="2992"/>
                  </a:lnTo>
                  <a:lnTo>
                    <a:pt x="1586" y="3449"/>
                  </a:lnTo>
                  <a:lnTo>
                    <a:pt x="1586" y="3449"/>
                  </a:lnTo>
                  <a:lnTo>
                    <a:pt x="1586" y="3449"/>
                  </a:lnTo>
                  <a:close/>
                  <a:moveTo>
                    <a:pt x="1586" y="2786"/>
                  </a:moveTo>
                  <a:lnTo>
                    <a:pt x="1118" y="2786"/>
                  </a:lnTo>
                  <a:lnTo>
                    <a:pt x="1118" y="2318"/>
                  </a:lnTo>
                  <a:lnTo>
                    <a:pt x="1586" y="2318"/>
                  </a:lnTo>
                  <a:lnTo>
                    <a:pt x="1586" y="2786"/>
                  </a:lnTo>
                  <a:lnTo>
                    <a:pt x="1586" y="2786"/>
                  </a:lnTo>
                  <a:lnTo>
                    <a:pt x="1586" y="278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56" tIns="34278" rIns="68556" bIns="34278" numCol="1" anchor="t" anchorCtr="0" compatLnSpc="1">
              <a:prstTxWarp prst="textNoShape">
                <a:avLst/>
              </a:prstTxWarp>
            </a:bodyPr>
            <a:lstStyle/>
            <a:p>
              <a:pPr defTabSz="699287"/>
              <a:endParaRPr lang="en-US" sz="1350" kern="0" dirty="0">
                <a:solidFill>
                  <a:srgbClr val="1E1E1E"/>
                </a:solidFill>
              </a:endParaRPr>
            </a:p>
          </p:txBody>
        </p:sp>
        <p:sp>
          <p:nvSpPr>
            <p:cNvPr id="50" name="Freeform 9"/>
            <p:cNvSpPr>
              <a:spLocks noEditPoints="1"/>
            </p:cNvSpPr>
            <p:nvPr/>
          </p:nvSpPr>
          <p:spPr bwMode="auto">
            <a:xfrm>
              <a:off x="11224241" y="4590530"/>
              <a:ext cx="955059" cy="2070087"/>
            </a:xfrm>
            <a:custGeom>
              <a:avLst/>
              <a:gdLst>
                <a:gd name="T0" fmla="*/ 895 w 2182"/>
                <a:gd name="T1" fmla="*/ 4214 h 4214"/>
                <a:gd name="T2" fmla="*/ 0 w 2182"/>
                <a:gd name="T3" fmla="*/ 3722 h 4214"/>
                <a:gd name="T4" fmla="*/ 0 w 2182"/>
                <a:gd name="T5" fmla="*/ 3722 h 4214"/>
                <a:gd name="T6" fmla="*/ 2182 w 2182"/>
                <a:gd name="T7" fmla="*/ 4214 h 4214"/>
                <a:gd name="T8" fmla="*/ 1284 w 2182"/>
                <a:gd name="T9" fmla="*/ 3722 h 4214"/>
                <a:gd name="T10" fmla="*/ 1284 w 2182"/>
                <a:gd name="T11" fmla="*/ 3722 h 4214"/>
                <a:gd name="T12" fmla="*/ 2182 w 2182"/>
                <a:gd name="T13" fmla="*/ 542 h 4214"/>
                <a:gd name="T14" fmla="*/ 0 w 2182"/>
                <a:gd name="T15" fmla="*/ 3696 h 4214"/>
                <a:gd name="T16" fmla="*/ 0 w 2182"/>
                <a:gd name="T17" fmla="*/ 3696 h 4214"/>
                <a:gd name="T18" fmla="*/ 1959 w 2182"/>
                <a:gd name="T19" fmla="*/ 1280 h 4214"/>
                <a:gd name="T20" fmla="*/ 1532 w 2182"/>
                <a:gd name="T21" fmla="*/ 762 h 4214"/>
                <a:gd name="T22" fmla="*/ 1532 w 2182"/>
                <a:gd name="T23" fmla="*/ 762 h 4214"/>
                <a:gd name="T24" fmla="*/ 1959 w 2182"/>
                <a:gd name="T25" fmla="*/ 1952 h 4214"/>
                <a:gd name="T26" fmla="*/ 1532 w 2182"/>
                <a:gd name="T27" fmla="*/ 1434 h 4214"/>
                <a:gd name="T28" fmla="*/ 1532 w 2182"/>
                <a:gd name="T29" fmla="*/ 1434 h 4214"/>
                <a:gd name="T30" fmla="*/ 1959 w 2182"/>
                <a:gd name="T31" fmla="*/ 2624 h 4214"/>
                <a:gd name="T32" fmla="*/ 1532 w 2182"/>
                <a:gd name="T33" fmla="*/ 2132 h 4214"/>
                <a:gd name="T34" fmla="*/ 1532 w 2182"/>
                <a:gd name="T35" fmla="*/ 2132 h 4214"/>
                <a:gd name="T36" fmla="*/ 1959 w 2182"/>
                <a:gd name="T37" fmla="*/ 3386 h 4214"/>
                <a:gd name="T38" fmla="*/ 1532 w 2182"/>
                <a:gd name="T39" fmla="*/ 2868 h 4214"/>
                <a:gd name="T40" fmla="*/ 1532 w 2182"/>
                <a:gd name="T41" fmla="*/ 2868 h 4214"/>
                <a:gd name="T42" fmla="*/ 1284 w 2182"/>
                <a:gd name="T43" fmla="*/ 1280 h 4214"/>
                <a:gd name="T44" fmla="*/ 895 w 2182"/>
                <a:gd name="T45" fmla="*/ 762 h 4214"/>
                <a:gd name="T46" fmla="*/ 895 w 2182"/>
                <a:gd name="T47" fmla="*/ 762 h 4214"/>
                <a:gd name="T48" fmla="*/ 1284 w 2182"/>
                <a:gd name="T49" fmla="*/ 1952 h 4214"/>
                <a:gd name="T50" fmla="*/ 895 w 2182"/>
                <a:gd name="T51" fmla="*/ 1434 h 4214"/>
                <a:gd name="T52" fmla="*/ 895 w 2182"/>
                <a:gd name="T53" fmla="*/ 1434 h 4214"/>
                <a:gd name="T54" fmla="*/ 1284 w 2182"/>
                <a:gd name="T55" fmla="*/ 2624 h 4214"/>
                <a:gd name="T56" fmla="*/ 895 w 2182"/>
                <a:gd name="T57" fmla="*/ 2132 h 4214"/>
                <a:gd name="T58" fmla="*/ 895 w 2182"/>
                <a:gd name="T59" fmla="*/ 2132 h 4214"/>
                <a:gd name="T60" fmla="*/ 1284 w 2182"/>
                <a:gd name="T61" fmla="*/ 3386 h 4214"/>
                <a:gd name="T62" fmla="*/ 895 w 2182"/>
                <a:gd name="T63" fmla="*/ 2868 h 4214"/>
                <a:gd name="T64" fmla="*/ 895 w 2182"/>
                <a:gd name="T65" fmla="*/ 2868 h 4214"/>
                <a:gd name="T66" fmla="*/ 649 w 2182"/>
                <a:gd name="T67" fmla="*/ 1280 h 4214"/>
                <a:gd name="T68" fmla="*/ 220 w 2182"/>
                <a:gd name="T69" fmla="*/ 762 h 4214"/>
                <a:gd name="T70" fmla="*/ 220 w 2182"/>
                <a:gd name="T71" fmla="*/ 762 h 4214"/>
                <a:gd name="T72" fmla="*/ 649 w 2182"/>
                <a:gd name="T73" fmla="*/ 1952 h 4214"/>
                <a:gd name="T74" fmla="*/ 220 w 2182"/>
                <a:gd name="T75" fmla="*/ 1434 h 4214"/>
                <a:gd name="T76" fmla="*/ 220 w 2182"/>
                <a:gd name="T77" fmla="*/ 1434 h 4214"/>
                <a:gd name="T78" fmla="*/ 649 w 2182"/>
                <a:gd name="T79" fmla="*/ 2624 h 4214"/>
                <a:gd name="T80" fmla="*/ 220 w 2182"/>
                <a:gd name="T81" fmla="*/ 2132 h 4214"/>
                <a:gd name="T82" fmla="*/ 220 w 2182"/>
                <a:gd name="T83" fmla="*/ 2132 h 4214"/>
                <a:gd name="T84" fmla="*/ 649 w 2182"/>
                <a:gd name="T85" fmla="*/ 3386 h 4214"/>
                <a:gd name="T86" fmla="*/ 220 w 2182"/>
                <a:gd name="T87" fmla="*/ 2868 h 4214"/>
                <a:gd name="T88" fmla="*/ 220 w 2182"/>
                <a:gd name="T89" fmla="*/ 2868 h 4214"/>
                <a:gd name="T90" fmla="*/ 428 w 2182"/>
                <a:gd name="T91" fmla="*/ 0 h 4214"/>
                <a:gd name="T92" fmla="*/ 0 w 2182"/>
                <a:gd name="T93" fmla="*/ 516 h 4214"/>
                <a:gd name="T94" fmla="*/ 1753 w 2182"/>
                <a:gd name="T95" fmla="*/ 206 h 4214"/>
                <a:gd name="T96" fmla="*/ 1753 w 2182"/>
                <a:gd name="T97" fmla="*/ 206 h 4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2" h="4214">
                  <a:moveTo>
                    <a:pt x="0" y="3722"/>
                  </a:moveTo>
                  <a:lnTo>
                    <a:pt x="895" y="3722"/>
                  </a:lnTo>
                  <a:lnTo>
                    <a:pt x="895" y="4214"/>
                  </a:lnTo>
                  <a:lnTo>
                    <a:pt x="0" y="4214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close/>
                  <a:moveTo>
                    <a:pt x="1284" y="3722"/>
                  </a:moveTo>
                  <a:lnTo>
                    <a:pt x="2182" y="3722"/>
                  </a:lnTo>
                  <a:lnTo>
                    <a:pt x="2182" y="4214"/>
                  </a:lnTo>
                  <a:lnTo>
                    <a:pt x="1284" y="4214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close/>
                  <a:moveTo>
                    <a:pt x="0" y="3696"/>
                  </a:moveTo>
                  <a:lnTo>
                    <a:pt x="2182" y="3696"/>
                  </a:lnTo>
                  <a:lnTo>
                    <a:pt x="2182" y="542"/>
                  </a:lnTo>
                  <a:lnTo>
                    <a:pt x="0" y="542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close/>
                  <a:moveTo>
                    <a:pt x="1532" y="762"/>
                  </a:moveTo>
                  <a:lnTo>
                    <a:pt x="1959" y="762"/>
                  </a:lnTo>
                  <a:lnTo>
                    <a:pt x="1959" y="1280"/>
                  </a:lnTo>
                  <a:lnTo>
                    <a:pt x="1532" y="1280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close/>
                  <a:moveTo>
                    <a:pt x="1532" y="1434"/>
                  </a:moveTo>
                  <a:lnTo>
                    <a:pt x="1959" y="1434"/>
                  </a:lnTo>
                  <a:lnTo>
                    <a:pt x="1959" y="1952"/>
                  </a:lnTo>
                  <a:lnTo>
                    <a:pt x="1532" y="1952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close/>
                  <a:moveTo>
                    <a:pt x="1532" y="2132"/>
                  </a:moveTo>
                  <a:lnTo>
                    <a:pt x="1959" y="2132"/>
                  </a:lnTo>
                  <a:lnTo>
                    <a:pt x="1959" y="2624"/>
                  </a:lnTo>
                  <a:lnTo>
                    <a:pt x="1532" y="2624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close/>
                  <a:moveTo>
                    <a:pt x="1532" y="2868"/>
                  </a:moveTo>
                  <a:lnTo>
                    <a:pt x="1959" y="2868"/>
                  </a:lnTo>
                  <a:lnTo>
                    <a:pt x="1959" y="3386"/>
                  </a:lnTo>
                  <a:lnTo>
                    <a:pt x="1532" y="3386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close/>
                  <a:moveTo>
                    <a:pt x="895" y="762"/>
                  </a:moveTo>
                  <a:lnTo>
                    <a:pt x="1284" y="762"/>
                  </a:lnTo>
                  <a:lnTo>
                    <a:pt x="1284" y="1280"/>
                  </a:lnTo>
                  <a:lnTo>
                    <a:pt x="895" y="1280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close/>
                  <a:moveTo>
                    <a:pt x="895" y="1434"/>
                  </a:moveTo>
                  <a:lnTo>
                    <a:pt x="1284" y="1434"/>
                  </a:lnTo>
                  <a:lnTo>
                    <a:pt x="1284" y="1952"/>
                  </a:lnTo>
                  <a:lnTo>
                    <a:pt x="895" y="1952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close/>
                  <a:moveTo>
                    <a:pt x="895" y="2132"/>
                  </a:moveTo>
                  <a:lnTo>
                    <a:pt x="1284" y="2132"/>
                  </a:lnTo>
                  <a:lnTo>
                    <a:pt x="1284" y="2624"/>
                  </a:lnTo>
                  <a:lnTo>
                    <a:pt x="895" y="2624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close/>
                  <a:moveTo>
                    <a:pt x="895" y="2868"/>
                  </a:moveTo>
                  <a:lnTo>
                    <a:pt x="1284" y="2868"/>
                  </a:lnTo>
                  <a:lnTo>
                    <a:pt x="1284" y="3386"/>
                  </a:lnTo>
                  <a:lnTo>
                    <a:pt x="895" y="3386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close/>
                  <a:moveTo>
                    <a:pt x="220" y="762"/>
                  </a:moveTo>
                  <a:lnTo>
                    <a:pt x="649" y="762"/>
                  </a:lnTo>
                  <a:lnTo>
                    <a:pt x="649" y="1280"/>
                  </a:lnTo>
                  <a:lnTo>
                    <a:pt x="220" y="1280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close/>
                  <a:moveTo>
                    <a:pt x="220" y="1434"/>
                  </a:moveTo>
                  <a:lnTo>
                    <a:pt x="649" y="1434"/>
                  </a:lnTo>
                  <a:lnTo>
                    <a:pt x="649" y="1952"/>
                  </a:lnTo>
                  <a:lnTo>
                    <a:pt x="220" y="1952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close/>
                  <a:moveTo>
                    <a:pt x="220" y="2132"/>
                  </a:moveTo>
                  <a:lnTo>
                    <a:pt x="649" y="2132"/>
                  </a:lnTo>
                  <a:lnTo>
                    <a:pt x="649" y="2624"/>
                  </a:lnTo>
                  <a:lnTo>
                    <a:pt x="220" y="2624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close/>
                  <a:moveTo>
                    <a:pt x="220" y="2868"/>
                  </a:moveTo>
                  <a:lnTo>
                    <a:pt x="649" y="2868"/>
                  </a:lnTo>
                  <a:lnTo>
                    <a:pt x="649" y="3386"/>
                  </a:lnTo>
                  <a:lnTo>
                    <a:pt x="220" y="3386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close/>
                  <a:moveTo>
                    <a:pt x="1753" y="206"/>
                  </a:moveTo>
                  <a:lnTo>
                    <a:pt x="1753" y="0"/>
                  </a:lnTo>
                  <a:lnTo>
                    <a:pt x="428" y="0"/>
                  </a:lnTo>
                  <a:lnTo>
                    <a:pt x="428" y="206"/>
                  </a:lnTo>
                  <a:lnTo>
                    <a:pt x="0" y="206"/>
                  </a:lnTo>
                  <a:lnTo>
                    <a:pt x="0" y="516"/>
                  </a:lnTo>
                  <a:lnTo>
                    <a:pt x="2182" y="516"/>
                  </a:lnTo>
                  <a:lnTo>
                    <a:pt x="2182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56" tIns="34278" rIns="68556" bIns="34278" numCol="1" anchor="t" anchorCtr="0" compatLnSpc="1">
              <a:prstTxWarp prst="textNoShape">
                <a:avLst/>
              </a:prstTxWarp>
            </a:bodyPr>
            <a:lstStyle/>
            <a:p>
              <a:pPr defTabSz="699287"/>
              <a:endParaRPr lang="en-US" sz="1350" kern="0" dirty="0">
                <a:solidFill>
                  <a:srgbClr val="1E1E1E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 flipH="1">
              <a:off x="10652741" y="5130578"/>
              <a:ext cx="994945" cy="1530039"/>
            </a:xfrm>
            <a:custGeom>
              <a:avLst/>
              <a:gdLst>
                <a:gd name="connsiteX0" fmla="*/ 563561 w 1433512"/>
                <a:gd name="connsiteY0" fmla="*/ 0 h 2204472"/>
                <a:gd name="connsiteX1" fmla="*/ 1433512 w 1433512"/>
                <a:gd name="connsiteY1" fmla="*/ 0 h 2204472"/>
                <a:gd name="connsiteX2" fmla="*/ 1433512 w 1433512"/>
                <a:gd name="connsiteY2" fmla="*/ 2204472 h 2204472"/>
                <a:gd name="connsiteX3" fmla="*/ 863601 w 1433512"/>
                <a:gd name="connsiteY3" fmla="*/ 2204472 h 2204472"/>
                <a:gd name="connsiteX4" fmla="*/ 563561 w 1433512"/>
                <a:gd name="connsiteY4" fmla="*/ 2204472 h 2204472"/>
                <a:gd name="connsiteX5" fmla="*/ 0 w 1433512"/>
                <a:gd name="connsiteY5" fmla="*/ 2204472 h 2204472"/>
                <a:gd name="connsiteX6" fmla="*/ 0 w 1433512"/>
                <a:gd name="connsiteY6" fmla="*/ 865693 h 2204472"/>
                <a:gd name="connsiteX7" fmla="*/ 563561 w 1433512"/>
                <a:gd name="connsiteY7" fmla="*/ 865693 h 220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3512" h="2204472">
                  <a:moveTo>
                    <a:pt x="563561" y="0"/>
                  </a:moveTo>
                  <a:lnTo>
                    <a:pt x="1433512" y="0"/>
                  </a:lnTo>
                  <a:lnTo>
                    <a:pt x="1433512" y="2204472"/>
                  </a:lnTo>
                  <a:lnTo>
                    <a:pt x="863601" y="2204472"/>
                  </a:lnTo>
                  <a:lnTo>
                    <a:pt x="563561" y="2204472"/>
                  </a:lnTo>
                  <a:lnTo>
                    <a:pt x="0" y="2204472"/>
                  </a:lnTo>
                  <a:lnTo>
                    <a:pt x="0" y="865693"/>
                  </a:lnTo>
                  <a:lnTo>
                    <a:pt x="563561" y="8656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10" tIns="109689" rIns="137110" bIns="1096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0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 flipH="1">
              <a:off x="10652740" y="5130578"/>
              <a:ext cx="994945" cy="1530039"/>
            </a:xfrm>
            <a:custGeom>
              <a:avLst/>
              <a:gdLst>
                <a:gd name="T0" fmla="*/ 1733 w 3319"/>
                <a:gd name="T1" fmla="*/ 1819 h 5104"/>
                <a:gd name="T2" fmla="*/ 2204 w 3319"/>
                <a:gd name="T3" fmla="*/ 1819 h 5104"/>
                <a:gd name="T4" fmla="*/ 2204 w 3319"/>
                <a:gd name="T5" fmla="*/ 5104 h 5104"/>
                <a:gd name="T6" fmla="*/ 1307 w 3319"/>
                <a:gd name="T7" fmla="*/ 0 h 5104"/>
                <a:gd name="T8" fmla="*/ 2204 w 3319"/>
                <a:gd name="T9" fmla="*/ 1466 h 5104"/>
                <a:gd name="T10" fmla="*/ 2204 w 3319"/>
                <a:gd name="T11" fmla="*/ 998 h 5104"/>
                <a:gd name="T12" fmla="*/ 2204 w 3319"/>
                <a:gd name="T13" fmla="*/ 1466 h 5104"/>
                <a:gd name="T14" fmla="*/ 1733 w 3319"/>
                <a:gd name="T15" fmla="*/ 338 h 5104"/>
                <a:gd name="T16" fmla="*/ 2204 w 3319"/>
                <a:gd name="T17" fmla="*/ 807 h 5104"/>
                <a:gd name="T18" fmla="*/ 2439 w 3319"/>
                <a:gd name="T19" fmla="*/ 4108 h 5104"/>
                <a:gd name="T20" fmla="*/ 2893 w 3319"/>
                <a:gd name="T21" fmla="*/ 4108 h 5104"/>
                <a:gd name="T22" fmla="*/ 2893 w 3319"/>
                <a:gd name="T23" fmla="*/ 3449 h 5104"/>
                <a:gd name="T24" fmla="*/ 2893 w 3319"/>
                <a:gd name="T25" fmla="*/ 2992 h 5104"/>
                <a:gd name="T26" fmla="*/ 2893 w 3319"/>
                <a:gd name="T27" fmla="*/ 3449 h 5104"/>
                <a:gd name="T28" fmla="*/ 2439 w 3319"/>
                <a:gd name="T29" fmla="*/ 2318 h 5104"/>
                <a:gd name="T30" fmla="*/ 2893 w 3319"/>
                <a:gd name="T31" fmla="*/ 2786 h 5104"/>
                <a:gd name="T32" fmla="*/ 2439 w 3319"/>
                <a:gd name="T33" fmla="*/ 2126 h 5104"/>
                <a:gd name="T34" fmla="*/ 2893 w 3319"/>
                <a:gd name="T35" fmla="*/ 2126 h 5104"/>
                <a:gd name="T36" fmla="*/ 2893 w 3319"/>
                <a:gd name="T37" fmla="*/ 1466 h 5104"/>
                <a:gd name="T38" fmla="*/ 2893 w 3319"/>
                <a:gd name="T39" fmla="*/ 998 h 5104"/>
                <a:gd name="T40" fmla="*/ 2893 w 3319"/>
                <a:gd name="T41" fmla="*/ 1466 h 5104"/>
                <a:gd name="T42" fmla="*/ 2439 w 3319"/>
                <a:gd name="T43" fmla="*/ 338 h 5104"/>
                <a:gd name="T44" fmla="*/ 2893 w 3319"/>
                <a:gd name="T45" fmla="*/ 807 h 5104"/>
                <a:gd name="T46" fmla="*/ 0 w 3319"/>
                <a:gd name="T47" fmla="*/ 5104 h 5104"/>
                <a:gd name="T48" fmla="*/ 0 w 3319"/>
                <a:gd name="T49" fmla="*/ 2010 h 5104"/>
                <a:gd name="T50" fmla="*/ 881 w 3319"/>
                <a:gd name="T51" fmla="*/ 4783 h 5104"/>
                <a:gd name="T52" fmla="*/ 881 w 3319"/>
                <a:gd name="T53" fmla="*/ 4314 h 5104"/>
                <a:gd name="T54" fmla="*/ 881 w 3319"/>
                <a:gd name="T55" fmla="*/ 4783 h 5104"/>
                <a:gd name="T56" fmla="*/ 426 w 3319"/>
                <a:gd name="T57" fmla="*/ 3652 h 5104"/>
                <a:gd name="T58" fmla="*/ 881 w 3319"/>
                <a:gd name="T59" fmla="*/ 4108 h 5104"/>
                <a:gd name="T60" fmla="*/ 426 w 3319"/>
                <a:gd name="T61" fmla="*/ 3449 h 5104"/>
                <a:gd name="T62" fmla="*/ 881 w 3319"/>
                <a:gd name="T63" fmla="*/ 3449 h 5104"/>
                <a:gd name="T64" fmla="*/ 881 w 3319"/>
                <a:gd name="T65" fmla="*/ 2786 h 5104"/>
                <a:gd name="T66" fmla="*/ 881 w 3319"/>
                <a:gd name="T67" fmla="*/ 2318 h 5104"/>
                <a:gd name="T68" fmla="*/ 881 w 3319"/>
                <a:gd name="T69" fmla="*/ 2786 h 5104"/>
                <a:gd name="T70" fmla="*/ 1118 w 3319"/>
                <a:gd name="T71" fmla="*/ 4314 h 5104"/>
                <a:gd name="T72" fmla="*/ 1586 w 3319"/>
                <a:gd name="T73" fmla="*/ 4783 h 5104"/>
                <a:gd name="T74" fmla="*/ 1118 w 3319"/>
                <a:gd name="T75" fmla="*/ 4108 h 5104"/>
                <a:gd name="T76" fmla="*/ 1586 w 3319"/>
                <a:gd name="T77" fmla="*/ 4108 h 5104"/>
                <a:gd name="T78" fmla="*/ 1586 w 3319"/>
                <a:gd name="T79" fmla="*/ 3449 h 5104"/>
                <a:gd name="T80" fmla="*/ 1586 w 3319"/>
                <a:gd name="T81" fmla="*/ 2992 h 5104"/>
                <a:gd name="T82" fmla="*/ 1586 w 3319"/>
                <a:gd name="T83" fmla="*/ 3449 h 5104"/>
                <a:gd name="T84" fmla="*/ 1118 w 3319"/>
                <a:gd name="T85" fmla="*/ 2318 h 5104"/>
                <a:gd name="T86" fmla="*/ 1586 w 3319"/>
                <a:gd name="T87" fmla="*/ 2786 h 5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19" h="5104">
                  <a:moveTo>
                    <a:pt x="1307" y="0"/>
                  </a:moveTo>
                  <a:lnTo>
                    <a:pt x="1307" y="1819"/>
                  </a:lnTo>
                  <a:lnTo>
                    <a:pt x="1733" y="1819"/>
                  </a:lnTo>
                  <a:lnTo>
                    <a:pt x="1733" y="1658"/>
                  </a:lnTo>
                  <a:lnTo>
                    <a:pt x="2204" y="1658"/>
                  </a:lnTo>
                  <a:lnTo>
                    <a:pt x="2204" y="1819"/>
                  </a:lnTo>
                  <a:lnTo>
                    <a:pt x="2204" y="2010"/>
                  </a:lnTo>
                  <a:lnTo>
                    <a:pt x="2204" y="2126"/>
                  </a:lnTo>
                  <a:lnTo>
                    <a:pt x="2204" y="5104"/>
                  </a:lnTo>
                  <a:lnTo>
                    <a:pt x="3319" y="5104"/>
                  </a:lnTo>
                  <a:lnTo>
                    <a:pt x="3319" y="0"/>
                  </a:lnTo>
                  <a:lnTo>
                    <a:pt x="1307" y="0"/>
                  </a:lnTo>
                  <a:lnTo>
                    <a:pt x="1307" y="0"/>
                  </a:lnTo>
                  <a:lnTo>
                    <a:pt x="1307" y="0"/>
                  </a:lnTo>
                  <a:close/>
                  <a:moveTo>
                    <a:pt x="2204" y="1466"/>
                  </a:moveTo>
                  <a:lnTo>
                    <a:pt x="1733" y="1466"/>
                  </a:lnTo>
                  <a:lnTo>
                    <a:pt x="1733" y="998"/>
                  </a:lnTo>
                  <a:lnTo>
                    <a:pt x="2204" y="998"/>
                  </a:lnTo>
                  <a:lnTo>
                    <a:pt x="2204" y="1466"/>
                  </a:lnTo>
                  <a:lnTo>
                    <a:pt x="2204" y="1466"/>
                  </a:lnTo>
                  <a:lnTo>
                    <a:pt x="2204" y="1466"/>
                  </a:lnTo>
                  <a:close/>
                  <a:moveTo>
                    <a:pt x="2204" y="807"/>
                  </a:moveTo>
                  <a:lnTo>
                    <a:pt x="1733" y="807"/>
                  </a:lnTo>
                  <a:lnTo>
                    <a:pt x="1733" y="338"/>
                  </a:lnTo>
                  <a:lnTo>
                    <a:pt x="2204" y="338"/>
                  </a:lnTo>
                  <a:lnTo>
                    <a:pt x="2204" y="807"/>
                  </a:lnTo>
                  <a:lnTo>
                    <a:pt x="2204" y="807"/>
                  </a:lnTo>
                  <a:lnTo>
                    <a:pt x="2204" y="807"/>
                  </a:lnTo>
                  <a:close/>
                  <a:moveTo>
                    <a:pt x="2893" y="4108"/>
                  </a:moveTo>
                  <a:lnTo>
                    <a:pt x="2439" y="4108"/>
                  </a:lnTo>
                  <a:lnTo>
                    <a:pt x="2439" y="3652"/>
                  </a:lnTo>
                  <a:lnTo>
                    <a:pt x="2893" y="3652"/>
                  </a:lnTo>
                  <a:lnTo>
                    <a:pt x="2893" y="4108"/>
                  </a:lnTo>
                  <a:lnTo>
                    <a:pt x="2893" y="4108"/>
                  </a:lnTo>
                  <a:lnTo>
                    <a:pt x="2893" y="4108"/>
                  </a:lnTo>
                  <a:close/>
                  <a:moveTo>
                    <a:pt x="2893" y="3449"/>
                  </a:moveTo>
                  <a:lnTo>
                    <a:pt x="2439" y="3449"/>
                  </a:lnTo>
                  <a:lnTo>
                    <a:pt x="2439" y="2992"/>
                  </a:lnTo>
                  <a:lnTo>
                    <a:pt x="2893" y="2992"/>
                  </a:lnTo>
                  <a:lnTo>
                    <a:pt x="2893" y="3449"/>
                  </a:lnTo>
                  <a:lnTo>
                    <a:pt x="2893" y="3449"/>
                  </a:lnTo>
                  <a:lnTo>
                    <a:pt x="2893" y="3449"/>
                  </a:lnTo>
                  <a:close/>
                  <a:moveTo>
                    <a:pt x="2893" y="2786"/>
                  </a:moveTo>
                  <a:lnTo>
                    <a:pt x="2439" y="2786"/>
                  </a:lnTo>
                  <a:lnTo>
                    <a:pt x="2439" y="2318"/>
                  </a:lnTo>
                  <a:lnTo>
                    <a:pt x="2893" y="2318"/>
                  </a:lnTo>
                  <a:lnTo>
                    <a:pt x="2893" y="2786"/>
                  </a:lnTo>
                  <a:lnTo>
                    <a:pt x="2893" y="2786"/>
                  </a:lnTo>
                  <a:lnTo>
                    <a:pt x="2893" y="2786"/>
                  </a:lnTo>
                  <a:close/>
                  <a:moveTo>
                    <a:pt x="2893" y="2126"/>
                  </a:moveTo>
                  <a:lnTo>
                    <a:pt x="2439" y="2126"/>
                  </a:lnTo>
                  <a:lnTo>
                    <a:pt x="2439" y="1658"/>
                  </a:lnTo>
                  <a:lnTo>
                    <a:pt x="2893" y="1658"/>
                  </a:lnTo>
                  <a:lnTo>
                    <a:pt x="2893" y="2126"/>
                  </a:lnTo>
                  <a:lnTo>
                    <a:pt x="2893" y="2126"/>
                  </a:lnTo>
                  <a:lnTo>
                    <a:pt x="2893" y="2126"/>
                  </a:lnTo>
                  <a:close/>
                  <a:moveTo>
                    <a:pt x="2893" y="1466"/>
                  </a:moveTo>
                  <a:lnTo>
                    <a:pt x="2439" y="1466"/>
                  </a:lnTo>
                  <a:lnTo>
                    <a:pt x="2439" y="998"/>
                  </a:lnTo>
                  <a:lnTo>
                    <a:pt x="2893" y="998"/>
                  </a:lnTo>
                  <a:lnTo>
                    <a:pt x="2893" y="1466"/>
                  </a:lnTo>
                  <a:lnTo>
                    <a:pt x="2893" y="1466"/>
                  </a:lnTo>
                  <a:lnTo>
                    <a:pt x="2893" y="1466"/>
                  </a:lnTo>
                  <a:close/>
                  <a:moveTo>
                    <a:pt x="2893" y="807"/>
                  </a:moveTo>
                  <a:lnTo>
                    <a:pt x="2439" y="807"/>
                  </a:lnTo>
                  <a:lnTo>
                    <a:pt x="2439" y="338"/>
                  </a:lnTo>
                  <a:lnTo>
                    <a:pt x="2893" y="338"/>
                  </a:lnTo>
                  <a:lnTo>
                    <a:pt x="2893" y="807"/>
                  </a:lnTo>
                  <a:lnTo>
                    <a:pt x="2893" y="807"/>
                  </a:lnTo>
                  <a:lnTo>
                    <a:pt x="2893" y="807"/>
                  </a:lnTo>
                  <a:close/>
                  <a:moveTo>
                    <a:pt x="0" y="2010"/>
                  </a:moveTo>
                  <a:lnTo>
                    <a:pt x="0" y="5104"/>
                  </a:lnTo>
                  <a:lnTo>
                    <a:pt x="2013" y="5104"/>
                  </a:lnTo>
                  <a:lnTo>
                    <a:pt x="2013" y="2010"/>
                  </a:lnTo>
                  <a:lnTo>
                    <a:pt x="0" y="2010"/>
                  </a:lnTo>
                  <a:lnTo>
                    <a:pt x="0" y="2010"/>
                  </a:lnTo>
                  <a:lnTo>
                    <a:pt x="0" y="2010"/>
                  </a:lnTo>
                  <a:close/>
                  <a:moveTo>
                    <a:pt x="881" y="4783"/>
                  </a:moveTo>
                  <a:lnTo>
                    <a:pt x="426" y="4783"/>
                  </a:lnTo>
                  <a:lnTo>
                    <a:pt x="426" y="4314"/>
                  </a:lnTo>
                  <a:lnTo>
                    <a:pt x="881" y="4314"/>
                  </a:lnTo>
                  <a:lnTo>
                    <a:pt x="881" y="4783"/>
                  </a:lnTo>
                  <a:lnTo>
                    <a:pt x="881" y="4783"/>
                  </a:lnTo>
                  <a:lnTo>
                    <a:pt x="881" y="4783"/>
                  </a:lnTo>
                  <a:close/>
                  <a:moveTo>
                    <a:pt x="881" y="4108"/>
                  </a:moveTo>
                  <a:lnTo>
                    <a:pt x="426" y="4108"/>
                  </a:lnTo>
                  <a:lnTo>
                    <a:pt x="426" y="3652"/>
                  </a:lnTo>
                  <a:lnTo>
                    <a:pt x="881" y="3652"/>
                  </a:lnTo>
                  <a:lnTo>
                    <a:pt x="881" y="4108"/>
                  </a:lnTo>
                  <a:lnTo>
                    <a:pt x="881" y="4108"/>
                  </a:lnTo>
                  <a:lnTo>
                    <a:pt x="881" y="4108"/>
                  </a:lnTo>
                  <a:close/>
                  <a:moveTo>
                    <a:pt x="881" y="3449"/>
                  </a:moveTo>
                  <a:lnTo>
                    <a:pt x="426" y="3449"/>
                  </a:lnTo>
                  <a:lnTo>
                    <a:pt x="426" y="2992"/>
                  </a:lnTo>
                  <a:lnTo>
                    <a:pt x="881" y="2992"/>
                  </a:lnTo>
                  <a:lnTo>
                    <a:pt x="881" y="3449"/>
                  </a:lnTo>
                  <a:lnTo>
                    <a:pt x="881" y="3449"/>
                  </a:lnTo>
                  <a:lnTo>
                    <a:pt x="881" y="3449"/>
                  </a:lnTo>
                  <a:close/>
                  <a:moveTo>
                    <a:pt x="881" y="2786"/>
                  </a:moveTo>
                  <a:lnTo>
                    <a:pt x="426" y="2786"/>
                  </a:lnTo>
                  <a:lnTo>
                    <a:pt x="426" y="2318"/>
                  </a:lnTo>
                  <a:lnTo>
                    <a:pt x="881" y="2318"/>
                  </a:lnTo>
                  <a:lnTo>
                    <a:pt x="881" y="2786"/>
                  </a:lnTo>
                  <a:lnTo>
                    <a:pt x="881" y="2786"/>
                  </a:lnTo>
                  <a:lnTo>
                    <a:pt x="881" y="2786"/>
                  </a:lnTo>
                  <a:close/>
                  <a:moveTo>
                    <a:pt x="1586" y="4783"/>
                  </a:moveTo>
                  <a:lnTo>
                    <a:pt x="1118" y="4783"/>
                  </a:lnTo>
                  <a:lnTo>
                    <a:pt x="1118" y="4314"/>
                  </a:lnTo>
                  <a:lnTo>
                    <a:pt x="1586" y="4314"/>
                  </a:lnTo>
                  <a:lnTo>
                    <a:pt x="1586" y="4783"/>
                  </a:lnTo>
                  <a:lnTo>
                    <a:pt x="1586" y="4783"/>
                  </a:lnTo>
                  <a:lnTo>
                    <a:pt x="1586" y="4783"/>
                  </a:lnTo>
                  <a:close/>
                  <a:moveTo>
                    <a:pt x="1586" y="4108"/>
                  </a:moveTo>
                  <a:lnTo>
                    <a:pt x="1118" y="4108"/>
                  </a:lnTo>
                  <a:lnTo>
                    <a:pt x="1118" y="3652"/>
                  </a:lnTo>
                  <a:lnTo>
                    <a:pt x="1586" y="3652"/>
                  </a:lnTo>
                  <a:lnTo>
                    <a:pt x="1586" y="4108"/>
                  </a:lnTo>
                  <a:lnTo>
                    <a:pt x="1586" y="4108"/>
                  </a:lnTo>
                  <a:lnTo>
                    <a:pt x="1586" y="4108"/>
                  </a:lnTo>
                  <a:close/>
                  <a:moveTo>
                    <a:pt x="1586" y="3449"/>
                  </a:moveTo>
                  <a:lnTo>
                    <a:pt x="1118" y="3449"/>
                  </a:lnTo>
                  <a:lnTo>
                    <a:pt x="1118" y="2992"/>
                  </a:lnTo>
                  <a:lnTo>
                    <a:pt x="1586" y="2992"/>
                  </a:lnTo>
                  <a:lnTo>
                    <a:pt x="1586" y="3449"/>
                  </a:lnTo>
                  <a:lnTo>
                    <a:pt x="1586" y="3449"/>
                  </a:lnTo>
                  <a:lnTo>
                    <a:pt x="1586" y="3449"/>
                  </a:lnTo>
                  <a:close/>
                  <a:moveTo>
                    <a:pt x="1586" y="2786"/>
                  </a:moveTo>
                  <a:lnTo>
                    <a:pt x="1118" y="2786"/>
                  </a:lnTo>
                  <a:lnTo>
                    <a:pt x="1118" y="2318"/>
                  </a:lnTo>
                  <a:lnTo>
                    <a:pt x="1586" y="2318"/>
                  </a:lnTo>
                  <a:lnTo>
                    <a:pt x="1586" y="2786"/>
                  </a:lnTo>
                  <a:lnTo>
                    <a:pt x="1586" y="2786"/>
                  </a:lnTo>
                  <a:lnTo>
                    <a:pt x="1586" y="278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56" tIns="34278" rIns="68556" bIns="34278" numCol="1" anchor="t" anchorCtr="0" compatLnSpc="1">
              <a:prstTxWarp prst="textNoShape">
                <a:avLst/>
              </a:prstTxWarp>
            </a:bodyPr>
            <a:lstStyle/>
            <a:p>
              <a:pPr defTabSz="699287"/>
              <a:endParaRPr lang="en-US" sz="1350" kern="0" dirty="0">
                <a:solidFill>
                  <a:srgbClr val="1E1E1E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555553" y="6439268"/>
            <a:ext cx="9325372" cy="555223"/>
            <a:chOff x="0" y="6055238"/>
            <a:chExt cx="12436475" cy="940874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0" y="6354074"/>
              <a:ext cx="3679825" cy="642037"/>
            </a:xfrm>
            <a:custGeom>
              <a:avLst/>
              <a:gdLst>
                <a:gd name="T0" fmla="*/ 408 w 661"/>
                <a:gd name="T1" fmla="*/ 25 h 155"/>
                <a:gd name="T2" fmla="*/ 408 w 661"/>
                <a:gd name="T3" fmla="*/ 25 h 155"/>
                <a:gd name="T4" fmla="*/ 0 w 661"/>
                <a:gd name="T5" fmla="*/ 155 h 155"/>
                <a:gd name="T6" fmla="*/ 234 w 661"/>
                <a:gd name="T7" fmla="*/ 155 h 155"/>
                <a:gd name="T8" fmla="*/ 661 w 661"/>
                <a:gd name="T9" fmla="*/ 155 h 155"/>
                <a:gd name="T10" fmla="*/ 408 w 661"/>
                <a:gd name="T11" fmla="*/ 2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1" h="155">
                  <a:moveTo>
                    <a:pt x="408" y="25"/>
                  </a:moveTo>
                  <a:cubicBezTo>
                    <a:pt x="408" y="25"/>
                    <a:pt x="408" y="25"/>
                    <a:pt x="408" y="25"/>
                  </a:cubicBezTo>
                  <a:cubicBezTo>
                    <a:pt x="264" y="0"/>
                    <a:pt x="111" y="44"/>
                    <a:pt x="0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661" y="155"/>
                    <a:pt x="661" y="155"/>
                    <a:pt x="661" y="155"/>
                  </a:cubicBezTo>
                  <a:cubicBezTo>
                    <a:pt x="589" y="84"/>
                    <a:pt x="501" y="40"/>
                    <a:pt x="408" y="25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5" tIns="34283" rIns="68565" bIns="34283" numCol="1" anchor="t" anchorCtr="0" compatLnSpc="1">
              <a:prstTxWarp prst="textNoShape">
                <a:avLst/>
              </a:prstTxWarp>
            </a:bodyPr>
            <a:lstStyle/>
            <a:p>
              <a:pPr defTabSz="699421"/>
              <a:endParaRPr lang="en-US" sz="1350" kern="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1670049" y="6055238"/>
              <a:ext cx="8040007" cy="940873"/>
            </a:xfrm>
            <a:custGeom>
              <a:avLst/>
              <a:gdLst>
                <a:gd name="T0" fmla="*/ 0 w 1014"/>
                <a:gd name="T1" fmla="*/ 296 h 296"/>
                <a:gd name="T2" fmla="*/ 0 w 1014"/>
                <a:gd name="T3" fmla="*/ 296 h 296"/>
                <a:gd name="T4" fmla="*/ 1014 w 1014"/>
                <a:gd name="T5" fmla="*/ 296 h 296"/>
                <a:gd name="T6" fmla="*/ 1014 w 1014"/>
                <a:gd name="T7" fmla="*/ 238 h 296"/>
                <a:gd name="T8" fmla="*/ 0 w 101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296">
                  <a:moveTo>
                    <a:pt x="0" y="296"/>
                  </a:moveTo>
                  <a:cubicBezTo>
                    <a:pt x="0" y="296"/>
                    <a:pt x="0" y="296"/>
                    <a:pt x="0" y="296"/>
                  </a:cubicBezTo>
                  <a:cubicBezTo>
                    <a:pt x="1014" y="296"/>
                    <a:pt x="1014" y="296"/>
                    <a:pt x="1014" y="296"/>
                  </a:cubicBezTo>
                  <a:cubicBezTo>
                    <a:pt x="1014" y="238"/>
                    <a:pt x="1014" y="238"/>
                    <a:pt x="1014" y="238"/>
                  </a:cubicBezTo>
                  <a:cubicBezTo>
                    <a:pt x="714" y="0"/>
                    <a:pt x="277" y="19"/>
                    <a:pt x="0" y="296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5" tIns="34283" rIns="68565" bIns="34283" numCol="1" anchor="t" anchorCtr="0" compatLnSpc="1">
              <a:prstTxWarp prst="textNoShape">
                <a:avLst/>
              </a:prstTxWarp>
            </a:bodyPr>
            <a:lstStyle/>
            <a:p>
              <a:pPr defTabSz="699421"/>
              <a:endParaRPr lang="en-US" sz="1350" kern="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5488668" y="6457364"/>
              <a:ext cx="3095625" cy="538748"/>
            </a:xfrm>
            <a:custGeom>
              <a:avLst/>
              <a:gdLst>
                <a:gd name="T0" fmla="*/ 344 w 556"/>
                <a:gd name="T1" fmla="*/ 21 h 130"/>
                <a:gd name="T2" fmla="*/ 344 w 556"/>
                <a:gd name="T3" fmla="*/ 21 h 130"/>
                <a:gd name="T4" fmla="*/ 0 w 556"/>
                <a:gd name="T5" fmla="*/ 130 h 130"/>
                <a:gd name="T6" fmla="*/ 197 w 556"/>
                <a:gd name="T7" fmla="*/ 130 h 130"/>
                <a:gd name="T8" fmla="*/ 556 w 556"/>
                <a:gd name="T9" fmla="*/ 130 h 130"/>
                <a:gd name="T10" fmla="*/ 344 w 556"/>
                <a:gd name="T11" fmla="*/ 2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130">
                  <a:moveTo>
                    <a:pt x="344" y="21"/>
                  </a:moveTo>
                  <a:cubicBezTo>
                    <a:pt x="344" y="21"/>
                    <a:pt x="344" y="21"/>
                    <a:pt x="344" y="21"/>
                  </a:cubicBezTo>
                  <a:cubicBezTo>
                    <a:pt x="223" y="0"/>
                    <a:pt x="94" y="37"/>
                    <a:pt x="0" y="130"/>
                  </a:cubicBezTo>
                  <a:cubicBezTo>
                    <a:pt x="197" y="130"/>
                    <a:pt x="197" y="130"/>
                    <a:pt x="197" y="130"/>
                  </a:cubicBezTo>
                  <a:cubicBezTo>
                    <a:pt x="556" y="130"/>
                    <a:pt x="556" y="130"/>
                    <a:pt x="556" y="130"/>
                  </a:cubicBezTo>
                  <a:cubicBezTo>
                    <a:pt x="496" y="70"/>
                    <a:pt x="422" y="34"/>
                    <a:pt x="344" y="21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5" tIns="34283" rIns="68565" bIns="34283" numCol="1" anchor="t" anchorCtr="0" compatLnSpc="1">
              <a:prstTxWarp prst="textNoShape">
                <a:avLst/>
              </a:prstTxWarp>
            </a:bodyPr>
            <a:lstStyle/>
            <a:p>
              <a:pPr defTabSz="699421"/>
              <a:endParaRPr lang="en-US" sz="1350" kern="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9042400" y="6259001"/>
              <a:ext cx="3394075" cy="737111"/>
            </a:xfrm>
            <a:custGeom>
              <a:avLst/>
              <a:gdLst>
                <a:gd name="T0" fmla="*/ 0 w 442"/>
                <a:gd name="T1" fmla="*/ 178 h 178"/>
                <a:gd name="T2" fmla="*/ 0 w 442"/>
                <a:gd name="T3" fmla="*/ 178 h 178"/>
                <a:gd name="T4" fmla="*/ 290 w 442"/>
                <a:gd name="T5" fmla="*/ 178 h 178"/>
                <a:gd name="T6" fmla="*/ 442 w 442"/>
                <a:gd name="T7" fmla="*/ 178 h 178"/>
                <a:gd name="T8" fmla="*/ 442 w 442"/>
                <a:gd name="T9" fmla="*/ 9 h 178"/>
                <a:gd name="T10" fmla="*/ 0 w 442"/>
                <a:gd name="T11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178">
                  <a:moveTo>
                    <a:pt x="0" y="178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290" y="178"/>
                    <a:pt x="290" y="178"/>
                    <a:pt x="290" y="178"/>
                  </a:cubicBezTo>
                  <a:cubicBezTo>
                    <a:pt x="442" y="178"/>
                    <a:pt x="442" y="178"/>
                    <a:pt x="442" y="178"/>
                  </a:cubicBezTo>
                  <a:cubicBezTo>
                    <a:pt x="442" y="9"/>
                    <a:pt x="442" y="9"/>
                    <a:pt x="442" y="9"/>
                  </a:cubicBezTo>
                  <a:cubicBezTo>
                    <a:pt x="283" y="0"/>
                    <a:pt x="121" y="57"/>
                    <a:pt x="0" y="17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5" tIns="34283" rIns="68565" bIns="34283" numCol="1" anchor="t" anchorCtr="0" compatLnSpc="1">
              <a:prstTxWarp prst="textNoShape">
                <a:avLst/>
              </a:prstTxWarp>
            </a:bodyPr>
            <a:lstStyle/>
            <a:p>
              <a:pPr defTabSz="699421"/>
              <a:endParaRPr lang="en-US" sz="1350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143023" y="6558915"/>
            <a:ext cx="311760" cy="415462"/>
            <a:chOff x="1358536" y="5468258"/>
            <a:chExt cx="905694" cy="1206954"/>
          </a:xfrm>
        </p:grpSpPr>
        <p:sp>
          <p:nvSpPr>
            <p:cNvPr id="59" name="Oval 58"/>
            <p:cNvSpPr/>
            <p:nvPr/>
          </p:nvSpPr>
          <p:spPr bwMode="auto">
            <a:xfrm>
              <a:off x="1358536" y="5468258"/>
              <a:ext cx="905694" cy="798288"/>
            </a:xfrm>
            <a:prstGeom prst="ellipse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30" tIns="109705" rIns="137130" bIns="10970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1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ound Same Side Corner Rectangle 207"/>
            <p:cNvSpPr/>
            <p:nvPr/>
          </p:nvSpPr>
          <p:spPr bwMode="auto">
            <a:xfrm>
              <a:off x="1787250" y="6104526"/>
              <a:ext cx="91440" cy="570686"/>
            </a:xfrm>
            <a:custGeom>
              <a:avLst/>
              <a:gdLst>
                <a:gd name="connsiteX0" fmla="*/ 25594 w 51188"/>
                <a:gd name="connsiteY0" fmla="*/ 0 h 565149"/>
                <a:gd name="connsiteX1" fmla="*/ 25594 w 51188"/>
                <a:gd name="connsiteY1" fmla="*/ 0 h 565149"/>
                <a:gd name="connsiteX2" fmla="*/ 51188 w 51188"/>
                <a:gd name="connsiteY2" fmla="*/ 25594 h 565149"/>
                <a:gd name="connsiteX3" fmla="*/ 51188 w 51188"/>
                <a:gd name="connsiteY3" fmla="*/ 565149 h 565149"/>
                <a:gd name="connsiteX4" fmla="*/ 51188 w 51188"/>
                <a:gd name="connsiteY4" fmla="*/ 565149 h 565149"/>
                <a:gd name="connsiteX5" fmla="*/ 0 w 51188"/>
                <a:gd name="connsiteY5" fmla="*/ 565149 h 565149"/>
                <a:gd name="connsiteX6" fmla="*/ 0 w 51188"/>
                <a:gd name="connsiteY6" fmla="*/ 565149 h 565149"/>
                <a:gd name="connsiteX7" fmla="*/ 0 w 51188"/>
                <a:gd name="connsiteY7" fmla="*/ 25594 h 565149"/>
                <a:gd name="connsiteX8" fmla="*/ 25594 w 51188"/>
                <a:gd name="connsiteY8" fmla="*/ 0 h 565149"/>
                <a:gd name="connsiteX0" fmla="*/ 0 w 51188"/>
                <a:gd name="connsiteY0" fmla="*/ 49710 h 589265"/>
                <a:gd name="connsiteX1" fmla="*/ 25594 w 51188"/>
                <a:gd name="connsiteY1" fmla="*/ 24116 h 589265"/>
                <a:gd name="connsiteX2" fmla="*/ 51188 w 51188"/>
                <a:gd name="connsiteY2" fmla="*/ 49710 h 589265"/>
                <a:gd name="connsiteX3" fmla="*/ 51188 w 51188"/>
                <a:gd name="connsiteY3" fmla="*/ 589265 h 589265"/>
                <a:gd name="connsiteX4" fmla="*/ 51188 w 51188"/>
                <a:gd name="connsiteY4" fmla="*/ 589265 h 589265"/>
                <a:gd name="connsiteX5" fmla="*/ 0 w 51188"/>
                <a:gd name="connsiteY5" fmla="*/ 589265 h 589265"/>
                <a:gd name="connsiteX6" fmla="*/ 0 w 51188"/>
                <a:gd name="connsiteY6" fmla="*/ 589265 h 589265"/>
                <a:gd name="connsiteX7" fmla="*/ 0 w 51188"/>
                <a:gd name="connsiteY7" fmla="*/ 49710 h 589265"/>
                <a:gd name="connsiteX0" fmla="*/ 0 w 51188"/>
                <a:gd name="connsiteY0" fmla="*/ 67444 h 606999"/>
                <a:gd name="connsiteX1" fmla="*/ 51188 w 51188"/>
                <a:gd name="connsiteY1" fmla="*/ 67444 h 606999"/>
                <a:gd name="connsiteX2" fmla="*/ 51188 w 51188"/>
                <a:gd name="connsiteY2" fmla="*/ 606999 h 606999"/>
                <a:gd name="connsiteX3" fmla="*/ 51188 w 51188"/>
                <a:gd name="connsiteY3" fmla="*/ 606999 h 606999"/>
                <a:gd name="connsiteX4" fmla="*/ 0 w 51188"/>
                <a:gd name="connsiteY4" fmla="*/ 606999 h 606999"/>
                <a:gd name="connsiteX5" fmla="*/ 0 w 51188"/>
                <a:gd name="connsiteY5" fmla="*/ 606999 h 606999"/>
                <a:gd name="connsiteX6" fmla="*/ 0 w 51188"/>
                <a:gd name="connsiteY6" fmla="*/ 67444 h 606999"/>
                <a:gd name="connsiteX0" fmla="*/ 0 w 51188"/>
                <a:gd name="connsiteY0" fmla="*/ 41471 h 581026"/>
                <a:gd name="connsiteX1" fmla="*/ 51188 w 51188"/>
                <a:gd name="connsiteY1" fmla="*/ 41471 h 581026"/>
                <a:gd name="connsiteX2" fmla="*/ 51188 w 51188"/>
                <a:gd name="connsiteY2" fmla="*/ 581026 h 581026"/>
                <a:gd name="connsiteX3" fmla="*/ 51188 w 51188"/>
                <a:gd name="connsiteY3" fmla="*/ 581026 h 581026"/>
                <a:gd name="connsiteX4" fmla="*/ 0 w 51188"/>
                <a:gd name="connsiteY4" fmla="*/ 581026 h 581026"/>
                <a:gd name="connsiteX5" fmla="*/ 0 w 51188"/>
                <a:gd name="connsiteY5" fmla="*/ 581026 h 581026"/>
                <a:gd name="connsiteX6" fmla="*/ 0 w 51188"/>
                <a:gd name="connsiteY6" fmla="*/ 41471 h 581026"/>
                <a:gd name="connsiteX0" fmla="*/ 0 w 51188"/>
                <a:gd name="connsiteY0" fmla="*/ 4937 h 544492"/>
                <a:gd name="connsiteX1" fmla="*/ 51188 w 51188"/>
                <a:gd name="connsiteY1" fmla="*/ 4937 h 544492"/>
                <a:gd name="connsiteX2" fmla="*/ 51188 w 51188"/>
                <a:gd name="connsiteY2" fmla="*/ 544492 h 544492"/>
                <a:gd name="connsiteX3" fmla="*/ 51188 w 51188"/>
                <a:gd name="connsiteY3" fmla="*/ 544492 h 544492"/>
                <a:gd name="connsiteX4" fmla="*/ 0 w 51188"/>
                <a:gd name="connsiteY4" fmla="*/ 544492 h 544492"/>
                <a:gd name="connsiteX5" fmla="*/ 0 w 51188"/>
                <a:gd name="connsiteY5" fmla="*/ 544492 h 544492"/>
                <a:gd name="connsiteX6" fmla="*/ 0 w 51188"/>
                <a:gd name="connsiteY6" fmla="*/ 4937 h 54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88" h="544492">
                  <a:moveTo>
                    <a:pt x="0" y="4937"/>
                  </a:moveTo>
                  <a:cubicBezTo>
                    <a:pt x="34725" y="-1645"/>
                    <a:pt x="33132" y="-1645"/>
                    <a:pt x="51188" y="4937"/>
                  </a:cubicBezTo>
                  <a:lnTo>
                    <a:pt x="51188" y="544492"/>
                  </a:lnTo>
                  <a:lnTo>
                    <a:pt x="51188" y="544492"/>
                  </a:lnTo>
                  <a:lnTo>
                    <a:pt x="0" y="544492"/>
                  </a:lnTo>
                  <a:lnTo>
                    <a:pt x="0" y="544492"/>
                  </a:lnTo>
                  <a:lnTo>
                    <a:pt x="0" y="493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68565" tIns="34283" rIns="68565" bIns="34283" numCol="1" anchor="t" anchorCtr="0" compatLnSpc="1">
              <a:prstTxWarp prst="textNoShape">
                <a:avLst/>
              </a:prstTxWarp>
            </a:bodyPr>
            <a:lstStyle/>
            <a:p>
              <a:pPr defTabSz="699421"/>
              <a:endParaRPr lang="en-US" sz="1350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638534" y="5957662"/>
              <a:ext cx="354805" cy="170089"/>
              <a:chOff x="6512925" y="6276975"/>
              <a:chExt cx="293527" cy="170089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6580103" y="6291263"/>
                <a:ext cx="81563" cy="154782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6679775" y="6276975"/>
                <a:ext cx="104617" cy="170089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6669769" y="6281738"/>
                <a:ext cx="54768" cy="6667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6512925" y="6365081"/>
                <a:ext cx="104408" cy="5487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6715012" y="6365081"/>
                <a:ext cx="91440" cy="952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67" name="Group 66"/>
          <p:cNvGrpSpPr/>
          <p:nvPr/>
        </p:nvGrpSpPr>
        <p:grpSpPr>
          <a:xfrm>
            <a:off x="1725011" y="6376623"/>
            <a:ext cx="399412" cy="532267"/>
            <a:chOff x="1358536" y="5468258"/>
            <a:chExt cx="905694" cy="1206954"/>
          </a:xfrm>
        </p:grpSpPr>
        <p:sp>
          <p:nvSpPr>
            <p:cNvPr id="68" name="Oval 67"/>
            <p:cNvSpPr/>
            <p:nvPr/>
          </p:nvSpPr>
          <p:spPr bwMode="auto">
            <a:xfrm>
              <a:off x="1358536" y="5468258"/>
              <a:ext cx="905694" cy="798288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30" tIns="109705" rIns="137130" bIns="10970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1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ound Same Side Corner Rectangle 207"/>
            <p:cNvSpPr/>
            <p:nvPr/>
          </p:nvSpPr>
          <p:spPr bwMode="auto">
            <a:xfrm>
              <a:off x="1787250" y="6104526"/>
              <a:ext cx="91440" cy="570686"/>
            </a:xfrm>
            <a:custGeom>
              <a:avLst/>
              <a:gdLst>
                <a:gd name="connsiteX0" fmla="*/ 25594 w 51188"/>
                <a:gd name="connsiteY0" fmla="*/ 0 h 565149"/>
                <a:gd name="connsiteX1" fmla="*/ 25594 w 51188"/>
                <a:gd name="connsiteY1" fmla="*/ 0 h 565149"/>
                <a:gd name="connsiteX2" fmla="*/ 51188 w 51188"/>
                <a:gd name="connsiteY2" fmla="*/ 25594 h 565149"/>
                <a:gd name="connsiteX3" fmla="*/ 51188 w 51188"/>
                <a:gd name="connsiteY3" fmla="*/ 565149 h 565149"/>
                <a:gd name="connsiteX4" fmla="*/ 51188 w 51188"/>
                <a:gd name="connsiteY4" fmla="*/ 565149 h 565149"/>
                <a:gd name="connsiteX5" fmla="*/ 0 w 51188"/>
                <a:gd name="connsiteY5" fmla="*/ 565149 h 565149"/>
                <a:gd name="connsiteX6" fmla="*/ 0 w 51188"/>
                <a:gd name="connsiteY6" fmla="*/ 565149 h 565149"/>
                <a:gd name="connsiteX7" fmla="*/ 0 w 51188"/>
                <a:gd name="connsiteY7" fmla="*/ 25594 h 565149"/>
                <a:gd name="connsiteX8" fmla="*/ 25594 w 51188"/>
                <a:gd name="connsiteY8" fmla="*/ 0 h 565149"/>
                <a:gd name="connsiteX0" fmla="*/ 0 w 51188"/>
                <a:gd name="connsiteY0" fmla="*/ 49710 h 589265"/>
                <a:gd name="connsiteX1" fmla="*/ 25594 w 51188"/>
                <a:gd name="connsiteY1" fmla="*/ 24116 h 589265"/>
                <a:gd name="connsiteX2" fmla="*/ 51188 w 51188"/>
                <a:gd name="connsiteY2" fmla="*/ 49710 h 589265"/>
                <a:gd name="connsiteX3" fmla="*/ 51188 w 51188"/>
                <a:gd name="connsiteY3" fmla="*/ 589265 h 589265"/>
                <a:gd name="connsiteX4" fmla="*/ 51188 w 51188"/>
                <a:gd name="connsiteY4" fmla="*/ 589265 h 589265"/>
                <a:gd name="connsiteX5" fmla="*/ 0 w 51188"/>
                <a:gd name="connsiteY5" fmla="*/ 589265 h 589265"/>
                <a:gd name="connsiteX6" fmla="*/ 0 w 51188"/>
                <a:gd name="connsiteY6" fmla="*/ 589265 h 589265"/>
                <a:gd name="connsiteX7" fmla="*/ 0 w 51188"/>
                <a:gd name="connsiteY7" fmla="*/ 49710 h 589265"/>
                <a:gd name="connsiteX0" fmla="*/ 0 w 51188"/>
                <a:gd name="connsiteY0" fmla="*/ 67444 h 606999"/>
                <a:gd name="connsiteX1" fmla="*/ 51188 w 51188"/>
                <a:gd name="connsiteY1" fmla="*/ 67444 h 606999"/>
                <a:gd name="connsiteX2" fmla="*/ 51188 w 51188"/>
                <a:gd name="connsiteY2" fmla="*/ 606999 h 606999"/>
                <a:gd name="connsiteX3" fmla="*/ 51188 w 51188"/>
                <a:gd name="connsiteY3" fmla="*/ 606999 h 606999"/>
                <a:gd name="connsiteX4" fmla="*/ 0 w 51188"/>
                <a:gd name="connsiteY4" fmla="*/ 606999 h 606999"/>
                <a:gd name="connsiteX5" fmla="*/ 0 w 51188"/>
                <a:gd name="connsiteY5" fmla="*/ 606999 h 606999"/>
                <a:gd name="connsiteX6" fmla="*/ 0 w 51188"/>
                <a:gd name="connsiteY6" fmla="*/ 67444 h 606999"/>
                <a:gd name="connsiteX0" fmla="*/ 0 w 51188"/>
                <a:gd name="connsiteY0" fmla="*/ 41471 h 581026"/>
                <a:gd name="connsiteX1" fmla="*/ 51188 w 51188"/>
                <a:gd name="connsiteY1" fmla="*/ 41471 h 581026"/>
                <a:gd name="connsiteX2" fmla="*/ 51188 w 51188"/>
                <a:gd name="connsiteY2" fmla="*/ 581026 h 581026"/>
                <a:gd name="connsiteX3" fmla="*/ 51188 w 51188"/>
                <a:gd name="connsiteY3" fmla="*/ 581026 h 581026"/>
                <a:gd name="connsiteX4" fmla="*/ 0 w 51188"/>
                <a:gd name="connsiteY4" fmla="*/ 581026 h 581026"/>
                <a:gd name="connsiteX5" fmla="*/ 0 w 51188"/>
                <a:gd name="connsiteY5" fmla="*/ 581026 h 581026"/>
                <a:gd name="connsiteX6" fmla="*/ 0 w 51188"/>
                <a:gd name="connsiteY6" fmla="*/ 41471 h 581026"/>
                <a:gd name="connsiteX0" fmla="*/ 0 w 51188"/>
                <a:gd name="connsiteY0" fmla="*/ 4937 h 544492"/>
                <a:gd name="connsiteX1" fmla="*/ 51188 w 51188"/>
                <a:gd name="connsiteY1" fmla="*/ 4937 h 544492"/>
                <a:gd name="connsiteX2" fmla="*/ 51188 w 51188"/>
                <a:gd name="connsiteY2" fmla="*/ 544492 h 544492"/>
                <a:gd name="connsiteX3" fmla="*/ 51188 w 51188"/>
                <a:gd name="connsiteY3" fmla="*/ 544492 h 544492"/>
                <a:gd name="connsiteX4" fmla="*/ 0 w 51188"/>
                <a:gd name="connsiteY4" fmla="*/ 544492 h 544492"/>
                <a:gd name="connsiteX5" fmla="*/ 0 w 51188"/>
                <a:gd name="connsiteY5" fmla="*/ 544492 h 544492"/>
                <a:gd name="connsiteX6" fmla="*/ 0 w 51188"/>
                <a:gd name="connsiteY6" fmla="*/ 4937 h 54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88" h="544492">
                  <a:moveTo>
                    <a:pt x="0" y="4937"/>
                  </a:moveTo>
                  <a:cubicBezTo>
                    <a:pt x="34725" y="-1645"/>
                    <a:pt x="33132" y="-1645"/>
                    <a:pt x="51188" y="4937"/>
                  </a:cubicBezTo>
                  <a:lnTo>
                    <a:pt x="51188" y="544492"/>
                  </a:lnTo>
                  <a:lnTo>
                    <a:pt x="51188" y="544492"/>
                  </a:lnTo>
                  <a:lnTo>
                    <a:pt x="0" y="544492"/>
                  </a:lnTo>
                  <a:lnTo>
                    <a:pt x="0" y="544492"/>
                  </a:lnTo>
                  <a:lnTo>
                    <a:pt x="0" y="493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68565" tIns="34283" rIns="68565" bIns="34283" numCol="1" anchor="t" anchorCtr="0" compatLnSpc="1">
              <a:prstTxWarp prst="textNoShape">
                <a:avLst/>
              </a:prstTxWarp>
            </a:bodyPr>
            <a:lstStyle/>
            <a:p>
              <a:pPr defTabSz="699421"/>
              <a:endParaRPr lang="en-US" sz="1350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638534" y="5957662"/>
              <a:ext cx="354805" cy="170089"/>
              <a:chOff x="6512925" y="6276975"/>
              <a:chExt cx="293527" cy="170089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6580103" y="6291263"/>
                <a:ext cx="81563" cy="154782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6679775" y="6276975"/>
                <a:ext cx="104617" cy="170089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6669769" y="6281738"/>
                <a:ext cx="54768" cy="6667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512925" y="6365081"/>
                <a:ext cx="104408" cy="5487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6715012" y="6365081"/>
                <a:ext cx="91440" cy="952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76" name="Group 75"/>
          <p:cNvGrpSpPr/>
          <p:nvPr/>
        </p:nvGrpSpPr>
        <p:grpSpPr>
          <a:xfrm>
            <a:off x="10375630" y="6367966"/>
            <a:ext cx="311760" cy="415462"/>
            <a:chOff x="1358536" y="5468258"/>
            <a:chExt cx="905694" cy="1206954"/>
          </a:xfrm>
        </p:grpSpPr>
        <p:sp>
          <p:nvSpPr>
            <p:cNvPr id="77" name="Oval 76"/>
            <p:cNvSpPr/>
            <p:nvPr/>
          </p:nvSpPr>
          <p:spPr bwMode="auto">
            <a:xfrm>
              <a:off x="1358536" y="5468258"/>
              <a:ext cx="905694" cy="798288"/>
            </a:xfrm>
            <a:prstGeom prst="ellipse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30" tIns="109705" rIns="137130" bIns="10970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1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Round Same Side Corner Rectangle 207"/>
            <p:cNvSpPr/>
            <p:nvPr/>
          </p:nvSpPr>
          <p:spPr bwMode="auto">
            <a:xfrm>
              <a:off x="1787250" y="6104526"/>
              <a:ext cx="91440" cy="570686"/>
            </a:xfrm>
            <a:custGeom>
              <a:avLst/>
              <a:gdLst>
                <a:gd name="connsiteX0" fmla="*/ 25594 w 51188"/>
                <a:gd name="connsiteY0" fmla="*/ 0 h 565149"/>
                <a:gd name="connsiteX1" fmla="*/ 25594 w 51188"/>
                <a:gd name="connsiteY1" fmla="*/ 0 h 565149"/>
                <a:gd name="connsiteX2" fmla="*/ 51188 w 51188"/>
                <a:gd name="connsiteY2" fmla="*/ 25594 h 565149"/>
                <a:gd name="connsiteX3" fmla="*/ 51188 w 51188"/>
                <a:gd name="connsiteY3" fmla="*/ 565149 h 565149"/>
                <a:gd name="connsiteX4" fmla="*/ 51188 w 51188"/>
                <a:gd name="connsiteY4" fmla="*/ 565149 h 565149"/>
                <a:gd name="connsiteX5" fmla="*/ 0 w 51188"/>
                <a:gd name="connsiteY5" fmla="*/ 565149 h 565149"/>
                <a:gd name="connsiteX6" fmla="*/ 0 w 51188"/>
                <a:gd name="connsiteY6" fmla="*/ 565149 h 565149"/>
                <a:gd name="connsiteX7" fmla="*/ 0 w 51188"/>
                <a:gd name="connsiteY7" fmla="*/ 25594 h 565149"/>
                <a:gd name="connsiteX8" fmla="*/ 25594 w 51188"/>
                <a:gd name="connsiteY8" fmla="*/ 0 h 565149"/>
                <a:gd name="connsiteX0" fmla="*/ 0 w 51188"/>
                <a:gd name="connsiteY0" fmla="*/ 49710 h 589265"/>
                <a:gd name="connsiteX1" fmla="*/ 25594 w 51188"/>
                <a:gd name="connsiteY1" fmla="*/ 24116 h 589265"/>
                <a:gd name="connsiteX2" fmla="*/ 51188 w 51188"/>
                <a:gd name="connsiteY2" fmla="*/ 49710 h 589265"/>
                <a:gd name="connsiteX3" fmla="*/ 51188 w 51188"/>
                <a:gd name="connsiteY3" fmla="*/ 589265 h 589265"/>
                <a:gd name="connsiteX4" fmla="*/ 51188 w 51188"/>
                <a:gd name="connsiteY4" fmla="*/ 589265 h 589265"/>
                <a:gd name="connsiteX5" fmla="*/ 0 w 51188"/>
                <a:gd name="connsiteY5" fmla="*/ 589265 h 589265"/>
                <a:gd name="connsiteX6" fmla="*/ 0 w 51188"/>
                <a:gd name="connsiteY6" fmla="*/ 589265 h 589265"/>
                <a:gd name="connsiteX7" fmla="*/ 0 w 51188"/>
                <a:gd name="connsiteY7" fmla="*/ 49710 h 589265"/>
                <a:gd name="connsiteX0" fmla="*/ 0 w 51188"/>
                <a:gd name="connsiteY0" fmla="*/ 67444 h 606999"/>
                <a:gd name="connsiteX1" fmla="*/ 51188 w 51188"/>
                <a:gd name="connsiteY1" fmla="*/ 67444 h 606999"/>
                <a:gd name="connsiteX2" fmla="*/ 51188 w 51188"/>
                <a:gd name="connsiteY2" fmla="*/ 606999 h 606999"/>
                <a:gd name="connsiteX3" fmla="*/ 51188 w 51188"/>
                <a:gd name="connsiteY3" fmla="*/ 606999 h 606999"/>
                <a:gd name="connsiteX4" fmla="*/ 0 w 51188"/>
                <a:gd name="connsiteY4" fmla="*/ 606999 h 606999"/>
                <a:gd name="connsiteX5" fmla="*/ 0 w 51188"/>
                <a:gd name="connsiteY5" fmla="*/ 606999 h 606999"/>
                <a:gd name="connsiteX6" fmla="*/ 0 w 51188"/>
                <a:gd name="connsiteY6" fmla="*/ 67444 h 606999"/>
                <a:gd name="connsiteX0" fmla="*/ 0 w 51188"/>
                <a:gd name="connsiteY0" fmla="*/ 41471 h 581026"/>
                <a:gd name="connsiteX1" fmla="*/ 51188 w 51188"/>
                <a:gd name="connsiteY1" fmla="*/ 41471 h 581026"/>
                <a:gd name="connsiteX2" fmla="*/ 51188 w 51188"/>
                <a:gd name="connsiteY2" fmla="*/ 581026 h 581026"/>
                <a:gd name="connsiteX3" fmla="*/ 51188 w 51188"/>
                <a:gd name="connsiteY3" fmla="*/ 581026 h 581026"/>
                <a:gd name="connsiteX4" fmla="*/ 0 w 51188"/>
                <a:gd name="connsiteY4" fmla="*/ 581026 h 581026"/>
                <a:gd name="connsiteX5" fmla="*/ 0 w 51188"/>
                <a:gd name="connsiteY5" fmla="*/ 581026 h 581026"/>
                <a:gd name="connsiteX6" fmla="*/ 0 w 51188"/>
                <a:gd name="connsiteY6" fmla="*/ 41471 h 581026"/>
                <a:gd name="connsiteX0" fmla="*/ 0 w 51188"/>
                <a:gd name="connsiteY0" fmla="*/ 4937 h 544492"/>
                <a:gd name="connsiteX1" fmla="*/ 51188 w 51188"/>
                <a:gd name="connsiteY1" fmla="*/ 4937 h 544492"/>
                <a:gd name="connsiteX2" fmla="*/ 51188 w 51188"/>
                <a:gd name="connsiteY2" fmla="*/ 544492 h 544492"/>
                <a:gd name="connsiteX3" fmla="*/ 51188 w 51188"/>
                <a:gd name="connsiteY3" fmla="*/ 544492 h 544492"/>
                <a:gd name="connsiteX4" fmla="*/ 0 w 51188"/>
                <a:gd name="connsiteY4" fmla="*/ 544492 h 544492"/>
                <a:gd name="connsiteX5" fmla="*/ 0 w 51188"/>
                <a:gd name="connsiteY5" fmla="*/ 544492 h 544492"/>
                <a:gd name="connsiteX6" fmla="*/ 0 w 51188"/>
                <a:gd name="connsiteY6" fmla="*/ 4937 h 54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88" h="544492">
                  <a:moveTo>
                    <a:pt x="0" y="4937"/>
                  </a:moveTo>
                  <a:cubicBezTo>
                    <a:pt x="34725" y="-1645"/>
                    <a:pt x="33132" y="-1645"/>
                    <a:pt x="51188" y="4937"/>
                  </a:cubicBezTo>
                  <a:lnTo>
                    <a:pt x="51188" y="544492"/>
                  </a:lnTo>
                  <a:lnTo>
                    <a:pt x="51188" y="544492"/>
                  </a:lnTo>
                  <a:lnTo>
                    <a:pt x="0" y="544492"/>
                  </a:lnTo>
                  <a:lnTo>
                    <a:pt x="0" y="544492"/>
                  </a:lnTo>
                  <a:lnTo>
                    <a:pt x="0" y="493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68565" tIns="34283" rIns="68565" bIns="34283" numCol="1" anchor="t" anchorCtr="0" compatLnSpc="1">
              <a:prstTxWarp prst="textNoShape">
                <a:avLst/>
              </a:prstTxWarp>
            </a:bodyPr>
            <a:lstStyle/>
            <a:p>
              <a:pPr defTabSz="699421"/>
              <a:endParaRPr lang="en-US" sz="1350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638534" y="5957662"/>
              <a:ext cx="354805" cy="170089"/>
              <a:chOff x="6512925" y="6276975"/>
              <a:chExt cx="293527" cy="170089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6580103" y="6291263"/>
                <a:ext cx="81563" cy="154782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6679775" y="6276975"/>
                <a:ext cx="104617" cy="170089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6669769" y="6281738"/>
                <a:ext cx="54768" cy="6667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6512925" y="6365081"/>
                <a:ext cx="104408" cy="5487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6715012" y="6365081"/>
                <a:ext cx="91440" cy="952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85" name="Group 84"/>
          <p:cNvGrpSpPr/>
          <p:nvPr/>
        </p:nvGrpSpPr>
        <p:grpSpPr>
          <a:xfrm>
            <a:off x="2524419" y="6444974"/>
            <a:ext cx="267325" cy="356245"/>
            <a:chOff x="1358536" y="5468258"/>
            <a:chExt cx="905694" cy="1206954"/>
          </a:xfrm>
        </p:grpSpPr>
        <p:sp>
          <p:nvSpPr>
            <p:cNvPr id="86" name="Oval 85"/>
            <p:cNvSpPr/>
            <p:nvPr/>
          </p:nvSpPr>
          <p:spPr bwMode="auto">
            <a:xfrm>
              <a:off x="1358536" y="5468258"/>
              <a:ext cx="905694" cy="798288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30" tIns="109705" rIns="137130" bIns="10970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1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Round Same Side Corner Rectangle 207"/>
            <p:cNvSpPr/>
            <p:nvPr/>
          </p:nvSpPr>
          <p:spPr bwMode="auto">
            <a:xfrm>
              <a:off x="1787250" y="6104526"/>
              <a:ext cx="91440" cy="570686"/>
            </a:xfrm>
            <a:custGeom>
              <a:avLst/>
              <a:gdLst>
                <a:gd name="connsiteX0" fmla="*/ 25594 w 51188"/>
                <a:gd name="connsiteY0" fmla="*/ 0 h 565149"/>
                <a:gd name="connsiteX1" fmla="*/ 25594 w 51188"/>
                <a:gd name="connsiteY1" fmla="*/ 0 h 565149"/>
                <a:gd name="connsiteX2" fmla="*/ 51188 w 51188"/>
                <a:gd name="connsiteY2" fmla="*/ 25594 h 565149"/>
                <a:gd name="connsiteX3" fmla="*/ 51188 w 51188"/>
                <a:gd name="connsiteY3" fmla="*/ 565149 h 565149"/>
                <a:gd name="connsiteX4" fmla="*/ 51188 w 51188"/>
                <a:gd name="connsiteY4" fmla="*/ 565149 h 565149"/>
                <a:gd name="connsiteX5" fmla="*/ 0 w 51188"/>
                <a:gd name="connsiteY5" fmla="*/ 565149 h 565149"/>
                <a:gd name="connsiteX6" fmla="*/ 0 w 51188"/>
                <a:gd name="connsiteY6" fmla="*/ 565149 h 565149"/>
                <a:gd name="connsiteX7" fmla="*/ 0 w 51188"/>
                <a:gd name="connsiteY7" fmla="*/ 25594 h 565149"/>
                <a:gd name="connsiteX8" fmla="*/ 25594 w 51188"/>
                <a:gd name="connsiteY8" fmla="*/ 0 h 565149"/>
                <a:gd name="connsiteX0" fmla="*/ 0 w 51188"/>
                <a:gd name="connsiteY0" fmla="*/ 49710 h 589265"/>
                <a:gd name="connsiteX1" fmla="*/ 25594 w 51188"/>
                <a:gd name="connsiteY1" fmla="*/ 24116 h 589265"/>
                <a:gd name="connsiteX2" fmla="*/ 51188 w 51188"/>
                <a:gd name="connsiteY2" fmla="*/ 49710 h 589265"/>
                <a:gd name="connsiteX3" fmla="*/ 51188 w 51188"/>
                <a:gd name="connsiteY3" fmla="*/ 589265 h 589265"/>
                <a:gd name="connsiteX4" fmla="*/ 51188 w 51188"/>
                <a:gd name="connsiteY4" fmla="*/ 589265 h 589265"/>
                <a:gd name="connsiteX5" fmla="*/ 0 w 51188"/>
                <a:gd name="connsiteY5" fmla="*/ 589265 h 589265"/>
                <a:gd name="connsiteX6" fmla="*/ 0 w 51188"/>
                <a:gd name="connsiteY6" fmla="*/ 589265 h 589265"/>
                <a:gd name="connsiteX7" fmla="*/ 0 w 51188"/>
                <a:gd name="connsiteY7" fmla="*/ 49710 h 589265"/>
                <a:gd name="connsiteX0" fmla="*/ 0 w 51188"/>
                <a:gd name="connsiteY0" fmla="*/ 67444 h 606999"/>
                <a:gd name="connsiteX1" fmla="*/ 51188 w 51188"/>
                <a:gd name="connsiteY1" fmla="*/ 67444 h 606999"/>
                <a:gd name="connsiteX2" fmla="*/ 51188 w 51188"/>
                <a:gd name="connsiteY2" fmla="*/ 606999 h 606999"/>
                <a:gd name="connsiteX3" fmla="*/ 51188 w 51188"/>
                <a:gd name="connsiteY3" fmla="*/ 606999 h 606999"/>
                <a:gd name="connsiteX4" fmla="*/ 0 w 51188"/>
                <a:gd name="connsiteY4" fmla="*/ 606999 h 606999"/>
                <a:gd name="connsiteX5" fmla="*/ 0 w 51188"/>
                <a:gd name="connsiteY5" fmla="*/ 606999 h 606999"/>
                <a:gd name="connsiteX6" fmla="*/ 0 w 51188"/>
                <a:gd name="connsiteY6" fmla="*/ 67444 h 606999"/>
                <a:gd name="connsiteX0" fmla="*/ 0 w 51188"/>
                <a:gd name="connsiteY0" fmla="*/ 41471 h 581026"/>
                <a:gd name="connsiteX1" fmla="*/ 51188 w 51188"/>
                <a:gd name="connsiteY1" fmla="*/ 41471 h 581026"/>
                <a:gd name="connsiteX2" fmla="*/ 51188 w 51188"/>
                <a:gd name="connsiteY2" fmla="*/ 581026 h 581026"/>
                <a:gd name="connsiteX3" fmla="*/ 51188 w 51188"/>
                <a:gd name="connsiteY3" fmla="*/ 581026 h 581026"/>
                <a:gd name="connsiteX4" fmla="*/ 0 w 51188"/>
                <a:gd name="connsiteY4" fmla="*/ 581026 h 581026"/>
                <a:gd name="connsiteX5" fmla="*/ 0 w 51188"/>
                <a:gd name="connsiteY5" fmla="*/ 581026 h 581026"/>
                <a:gd name="connsiteX6" fmla="*/ 0 w 51188"/>
                <a:gd name="connsiteY6" fmla="*/ 41471 h 581026"/>
                <a:gd name="connsiteX0" fmla="*/ 0 w 51188"/>
                <a:gd name="connsiteY0" fmla="*/ 4937 h 544492"/>
                <a:gd name="connsiteX1" fmla="*/ 51188 w 51188"/>
                <a:gd name="connsiteY1" fmla="*/ 4937 h 544492"/>
                <a:gd name="connsiteX2" fmla="*/ 51188 w 51188"/>
                <a:gd name="connsiteY2" fmla="*/ 544492 h 544492"/>
                <a:gd name="connsiteX3" fmla="*/ 51188 w 51188"/>
                <a:gd name="connsiteY3" fmla="*/ 544492 h 544492"/>
                <a:gd name="connsiteX4" fmla="*/ 0 w 51188"/>
                <a:gd name="connsiteY4" fmla="*/ 544492 h 544492"/>
                <a:gd name="connsiteX5" fmla="*/ 0 w 51188"/>
                <a:gd name="connsiteY5" fmla="*/ 544492 h 544492"/>
                <a:gd name="connsiteX6" fmla="*/ 0 w 51188"/>
                <a:gd name="connsiteY6" fmla="*/ 4937 h 54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88" h="544492">
                  <a:moveTo>
                    <a:pt x="0" y="4937"/>
                  </a:moveTo>
                  <a:cubicBezTo>
                    <a:pt x="34725" y="-1645"/>
                    <a:pt x="33132" y="-1645"/>
                    <a:pt x="51188" y="4937"/>
                  </a:cubicBezTo>
                  <a:lnTo>
                    <a:pt x="51188" y="544492"/>
                  </a:lnTo>
                  <a:lnTo>
                    <a:pt x="51188" y="544492"/>
                  </a:lnTo>
                  <a:lnTo>
                    <a:pt x="0" y="544492"/>
                  </a:lnTo>
                  <a:lnTo>
                    <a:pt x="0" y="544492"/>
                  </a:lnTo>
                  <a:lnTo>
                    <a:pt x="0" y="493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68565" tIns="34283" rIns="68565" bIns="34283" numCol="1" anchor="t" anchorCtr="0" compatLnSpc="1">
              <a:prstTxWarp prst="textNoShape">
                <a:avLst/>
              </a:prstTxWarp>
            </a:bodyPr>
            <a:lstStyle/>
            <a:p>
              <a:pPr defTabSz="699421"/>
              <a:endParaRPr lang="en-US" sz="1350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638534" y="5957662"/>
              <a:ext cx="354805" cy="170089"/>
              <a:chOff x="6512925" y="6276975"/>
              <a:chExt cx="293527" cy="170089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6580103" y="6291263"/>
                <a:ext cx="81563" cy="154782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6679775" y="6276975"/>
                <a:ext cx="104617" cy="170089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6669769" y="6281738"/>
                <a:ext cx="54768" cy="6667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6512925" y="6365081"/>
                <a:ext cx="104408" cy="5487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6715012" y="6365081"/>
                <a:ext cx="91440" cy="952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</p:grpSp>
      </p:grpSp>
      <p:sp>
        <p:nvSpPr>
          <p:cNvPr id="111" name="Title 3"/>
          <p:cNvSpPr txBox="1">
            <a:spLocks/>
          </p:cNvSpPr>
          <p:nvPr/>
        </p:nvSpPr>
        <p:spPr>
          <a:xfrm>
            <a:off x="1124671" y="1888145"/>
            <a:ext cx="9155914" cy="1160789"/>
          </a:xfrm>
          <a:prstGeom prst="rect">
            <a:avLst/>
          </a:prstGeom>
        </p:spPr>
        <p:txBody>
          <a:bodyPr/>
          <a:lstStyle>
            <a:lvl1pPr algn="l" defTabSz="699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49" b="0" kern="1200" cap="none" spc="-76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000" dirty="0">
                <a:solidFill>
                  <a:srgbClr val="FFFFFF"/>
                </a:solidFill>
                <a:latin typeface="+mn-lt"/>
              </a:rPr>
              <a:t>Analytics Workshop</a:t>
            </a:r>
            <a:endParaRPr lang="en-US" sz="4800" dirty="0">
              <a:solidFill>
                <a:srgbClr val="FFFFFF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14" name="Picture 113" descr="StoreSimple_Buildings_0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468" b="468"/>
          <a:stretch/>
        </p:blipFill>
        <p:spPr>
          <a:xfrm>
            <a:off x="8036805" y="3874291"/>
            <a:ext cx="2844119" cy="31051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4671" y="3725862"/>
            <a:ext cx="710522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3600" kern="0" dirty="0">
                <a:solidFill>
                  <a:srgbClr val="FFFFFF"/>
                </a:solidFill>
                <a:latin typeface="+mj-lt"/>
              </a:rPr>
              <a:t>Alexandre Gattiker, Nicolas Roult</a:t>
            </a:r>
          </a:p>
          <a:p>
            <a:pPr defTabSz="914400"/>
            <a:r>
              <a:rPr lang="en-US" sz="3200" kern="0" dirty="0">
                <a:solidFill>
                  <a:srgbClr val="FFFFFF"/>
                </a:solidFill>
                <a:latin typeface="+mj-lt"/>
              </a:rPr>
              <a:t>Microsoft Switzerland</a:t>
            </a:r>
          </a:p>
        </p:txBody>
      </p:sp>
    </p:spTree>
    <p:extLst>
      <p:ext uri="{BB962C8B-B14F-4D97-AF65-F5344CB8AC3E}">
        <p14:creationId xmlns:p14="http://schemas.microsoft.com/office/powerpoint/2010/main" val="263239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71720"/>
          </a:xfrm>
        </p:spPr>
        <p:txBody>
          <a:bodyPr/>
          <a:lstStyle/>
          <a:p>
            <a:r>
              <a:rPr lang="de-CH" sz="2400" dirty="0"/>
              <a:t>AdventureWorks Cycles has become the #1 seller of premium bicycles worldwide. However they have recently been challenged by competitors who engage more successfully in direct marketing. </a:t>
            </a:r>
          </a:p>
          <a:p>
            <a:r>
              <a:rPr lang="de-CH" sz="2400" dirty="0"/>
              <a:t>AdventureWorks is aware that its end customer information is currently scattered across multiple systems and it is very difficult to get a complete picture.</a:t>
            </a:r>
          </a:p>
          <a:p>
            <a:r>
              <a:rPr lang="de-CH" sz="2400" dirty="0"/>
              <a:t>The most accurate information is stored externally at a Customer Identity and Access Management (CIAM) SaaS Provider. AdventureWorks also has historical data from resellers.</a:t>
            </a:r>
          </a:p>
          <a:p>
            <a:endParaRPr lang="de-CH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608354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42782"/>
          </a:xfrm>
        </p:spPr>
        <p:txBody>
          <a:bodyPr/>
          <a:lstStyle/>
          <a:p>
            <a:r>
              <a:rPr lang="de-CH" sz="2400" dirty="0"/>
              <a:t>AdventureWorks would like to start collecting In a first phase, AdventureWorks wants to reconcile customer informatoin between on-premises system and CIAM. It is concerned about the quality of the data. The spelling of the names often differ between the various systems. As a first priority, records should be flagged where customer names are different between the two systems (excluding minor spelling variations).</a:t>
            </a:r>
          </a:p>
          <a:p>
            <a:endParaRPr lang="de-CH" sz="2400" dirty="0"/>
          </a:p>
          <a:p>
            <a:r>
              <a:rPr lang="de-CH" sz="2400" dirty="0"/>
              <a:t>AdventureWorks has contracted Contoso to write and operate custom software to extract data from the CIAM system and format it in a JSON.GZ format. </a:t>
            </a:r>
          </a:p>
          <a:p>
            <a:endParaRPr lang="de-CH" sz="2400" dirty="0"/>
          </a:p>
          <a:p>
            <a:r>
              <a:rPr lang="de-CH" sz="2400" dirty="0"/>
              <a:t>The on-premises database is running SQL Server 2014.</a:t>
            </a:r>
          </a:p>
          <a:p>
            <a:r>
              <a:rPr lang="de-CH" sz="2400" dirty="0"/>
              <a:t>The merged data should scale to 100 million customer records and an estimated 5 TB of storage.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374950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65455"/>
          </a:xfrm>
        </p:spPr>
        <p:txBody>
          <a:bodyPr/>
          <a:lstStyle/>
          <a:p>
            <a:r>
              <a:rPr lang="de-CH" sz="2400" dirty="0"/>
              <a:t>AdventureWorks would like an interactive tool allowing to segment customers based on common attributes. The list of customers in a given segment should be retained, and also sent out to the CIAM in a JSON REST call.</a:t>
            </a:r>
          </a:p>
          <a:p>
            <a:endParaRPr lang="de-CH" sz="2400" dirty="0"/>
          </a:p>
          <a:p>
            <a:r>
              <a:rPr lang="de-CH" sz="2400" dirty="0"/>
              <a:t>At certain times of year many marketers create segmentations to trigger campaigns. The system should avoid hitting the CIAM with more than one concurrent call, to avoid triggering DoS protections.</a:t>
            </a:r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10429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Customer questions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751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sz="2400" dirty="0"/>
              <a:t>My organisation enforces a strict separation of concerns. Is it possible to ensure an Azure administrator cannot retrieve the passwords to the data sources?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Can I automate the configuration of the system?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Contoso will produce very large and complexly structured JSON data. Can this data be processed efficiently?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How can I enable Contoso to submit the data without sharing my account keys with them? 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I would like my database to be updated every 15 minutes. However, the amount of data to be processed can vary greatly between runs. How can I manage cost?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We would like to perform the development in-house, but have decided not to maintain any operating system software anymore internally. Can I reuse the C# and SQL skills of my team? Will I need to contract a service provider to maintain my computing infrastructure?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100729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6-50029_S4_Q1_FY17_Dark_Template">
  <a:themeElements>
    <a:clrScheme name="S$ Dark Template">
      <a:dk1>
        <a:srgbClr val="505050"/>
      </a:dk1>
      <a:lt1>
        <a:srgbClr val="FFFFFF"/>
      </a:lt1>
      <a:dk2>
        <a:srgbClr val="00188F"/>
      </a:dk2>
      <a:lt2>
        <a:srgbClr val="D2D2D2"/>
      </a:lt2>
      <a:accent1>
        <a:srgbClr val="0078D7"/>
      </a:accent1>
      <a:accent2>
        <a:srgbClr val="32145A"/>
      </a:accent2>
      <a:accent3>
        <a:srgbClr val="107C10"/>
      </a:accent3>
      <a:accent4>
        <a:srgbClr val="00BCF2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1_FY17_Dark_Template" id="{82A030BC-1EAE-4841-BD11-67FB1DDC4DB9}" vid="{08080E70-7DD0-493A-AFB3-A64563939239}"/>
    </a:ext>
  </a:extLst>
</a:theme>
</file>

<file path=ppt/theme/theme2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A13CD0E627214D8ABAA69EC8C02B6B" ma:contentTypeVersion="2" ma:contentTypeDescription="Create a new document." ma:contentTypeScope="" ma:versionID="f5a28ada4389ecc6f0010f343cffe679">
  <xsd:schema xmlns:xsd="http://www.w3.org/2001/XMLSchema" xmlns:xs="http://www.w3.org/2001/XMLSchema" xmlns:p="http://schemas.microsoft.com/office/2006/metadata/properties" xmlns:ns2="99bb5cf6-951e-49c9-bbf7-e551d399bf00" targetNamespace="http://schemas.microsoft.com/office/2006/metadata/properties" ma:root="true" ma:fieldsID="29759ddb7f9a324f5f03dc15633a5310" ns2:_="">
    <xsd:import namespace="99bb5cf6-951e-49c9-bbf7-e551d399bf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b5cf6-951e-49c9-bbf7-e551d399bf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25BDF3-882F-42D8-9BC2-9EB7A5302DA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9bb5cf6-951e-49c9-bbf7-e551d399bf0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7BC826-670A-4715-8414-78A4249DAC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bb5cf6-951e-49c9-bbf7-e551d399b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0FEDE4-E73B-450F-BBD5-44F97AAF5D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15475</TotalTime>
  <Words>442</Words>
  <Application>Microsoft Office PowerPoint</Application>
  <PresentationFormat>Custom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6-50029_S4_Q1_FY17_Dark_Template</vt:lpstr>
      <vt:lpstr>Server and Cloud 2013</vt:lpstr>
      <vt:lpstr>PowerPoint Presentation</vt:lpstr>
      <vt:lpstr>Background</vt:lpstr>
      <vt:lpstr>Background</vt:lpstr>
      <vt:lpstr>Background</vt:lpstr>
      <vt:lpstr>Customer questions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 title here&gt;</dc:title>
  <dc:subject>S4 Solutions Specialist Summit</dc:subject>
  <dc:creator>Eduardo Kassner</dc:creator>
  <cp:keywords>S4 Solutions Specialist Summit</cp:keywords>
  <dc:description>Template: Mitchell Derrey, Silver Fox Productions
Formatting: 
Audience Type:</dc:description>
  <cp:lastModifiedBy>Alexandre Gattiker</cp:lastModifiedBy>
  <cp:revision>405</cp:revision>
  <dcterms:created xsi:type="dcterms:W3CDTF">2014-06-10T19:28:25Z</dcterms:created>
  <dcterms:modified xsi:type="dcterms:W3CDTF">2016-08-19T06:45:58Z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0x0101007CA13CD0E627214D8ABAA69EC8C02B6B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22;#Hyatt Regency Bellevue|2e1bad98-48c3-407f-8203-258b1eb26eb9</vt:lpwstr>
  </property>
  <property fmtid="{D5CDD505-2E9C-101B-9397-08002B2CF9AE}" pid="7" name="Track">
    <vt:lpwstr/>
  </property>
  <property fmtid="{D5CDD505-2E9C-101B-9397-08002B2CF9AE}" pid="8" name="Event Location">
    <vt:lpwstr>21;#Bellevue|123dcbfb-36f6-4493-90d9-6b60fd95daf2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13;#S4 Solutions Specialist Summit|d9b60951-340d-42d0-8bd2-e03149d04f07</vt:lpwstr>
  </property>
  <property fmtid="{D5CDD505-2E9C-101B-9397-08002B2CF9AE}" pid="12" name="Audience1">
    <vt:lpwstr/>
  </property>
  <property fmtid="{D5CDD505-2E9C-101B-9397-08002B2CF9AE}" pid="13" name="Event Name">
    <vt:lpwstr>63;#Solution Specialist Sales Summit|66567d53-d3fe-4f1b-8582-d9689d0afd92</vt:lpwstr>
  </property>
</Properties>
</file>