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Bai Jamjuree"/>
      <p:regular r:id="rId11"/>
      <p:bold r:id="rId12"/>
      <p:italic r:id="rId13"/>
      <p:boldItalic r:id="rId14"/>
    </p:embeddedFont>
    <p:embeddedFont>
      <p:font typeface="Azeret Mon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BaiJamjuree-regular.fntdata"/><Relationship Id="rId10" Type="http://schemas.openxmlformats.org/officeDocument/2006/relationships/slide" Target="slides/slide6.xml"/><Relationship Id="rId13" Type="http://schemas.openxmlformats.org/officeDocument/2006/relationships/font" Target="fonts/BaiJamjuree-italic.fntdata"/><Relationship Id="rId12" Type="http://schemas.openxmlformats.org/officeDocument/2006/relationships/font" Target="fonts/BaiJamjuree-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AzeretMono-regular.fntdata"/><Relationship Id="rId14" Type="http://schemas.openxmlformats.org/officeDocument/2006/relationships/font" Target="fonts/BaiJamjuree-boldItalic.fntdata"/><Relationship Id="rId17" Type="http://schemas.openxmlformats.org/officeDocument/2006/relationships/font" Target="fonts/AzeretMono-italic.fntdata"/><Relationship Id="rId16" Type="http://schemas.openxmlformats.org/officeDocument/2006/relationships/font" Target="fonts/AzeretMono-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AzeretMon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e85a7f378f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e85a7f378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a0ffbf056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a0ffbf056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a0ffbf056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a0ffbf056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a0ffbf056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a0ffbf056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a0ffbf056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a0ffbf056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0" t="0"/>
          <a:stretch/>
        </p:blipFill>
        <p:spPr>
          <a:xfrm>
            <a:off x="0" y="0"/>
            <a:ext cx="9144019" cy="5143500"/>
          </a:xfrm>
          <a:prstGeom prst="rect">
            <a:avLst/>
          </a:prstGeom>
          <a:noFill/>
          <a:ln>
            <a:noFill/>
          </a:ln>
        </p:spPr>
      </p:pic>
      <p:sp>
        <p:nvSpPr>
          <p:cNvPr id="10" name="Google Shape;10;p2"/>
          <p:cNvSpPr txBox="1"/>
          <p:nvPr>
            <p:ph type="ctrTitle"/>
          </p:nvPr>
        </p:nvSpPr>
        <p:spPr>
          <a:xfrm flipH="1">
            <a:off x="713225" y="1353950"/>
            <a:ext cx="3718500" cy="1891500"/>
          </a:xfrm>
          <a:prstGeom prst="rect">
            <a:avLst/>
          </a:prstGeom>
        </p:spPr>
        <p:txBody>
          <a:bodyPr anchorCtr="0" anchor="t" bIns="91425" lIns="91425" spcFirstLastPara="1" rIns="91425" wrap="square" tIns="91425">
            <a:noAutofit/>
          </a:bodyPr>
          <a:lstStyle>
            <a:lvl1pPr lvl="0">
              <a:spcBef>
                <a:spcPts val="0"/>
              </a:spcBef>
              <a:spcAft>
                <a:spcPts val="0"/>
              </a:spcAft>
              <a:buSzPts val="5200"/>
              <a:buNone/>
              <a:defRPr sz="3600">
                <a:latin typeface="Azeret Mono"/>
                <a:ea typeface="Azeret Mono"/>
                <a:cs typeface="Azeret Mono"/>
                <a:sym typeface="Azeret Mon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flipH="1">
            <a:off x="713000" y="3215375"/>
            <a:ext cx="2209500" cy="758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500">
                <a:latin typeface="Bai Jamjuree"/>
                <a:ea typeface="Bai Jamjuree"/>
                <a:cs typeface="Bai Jamjuree"/>
                <a:sym typeface="Bai Jamjure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pic>
        <p:nvPicPr>
          <p:cNvPr id="46" name="Google Shape;46;p11"/>
          <p:cNvPicPr preferRelativeResize="0"/>
          <p:nvPr/>
        </p:nvPicPr>
        <p:blipFill rotWithShape="1">
          <a:blip r:embed="rId2">
            <a:alphaModFix/>
          </a:blip>
          <a:srcRect b="0" l="0" r="0" t="0"/>
          <a:stretch/>
        </p:blipFill>
        <p:spPr>
          <a:xfrm>
            <a:off x="0" y="0"/>
            <a:ext cx="9144019" cy="5143500"/>
          </a:xfrm>
          <a:prstGeom prst="rect">
            <a:avLst/>
          </a:prstGeom>
          <a:noFill/>
          <a:ln>
            <a:noFill/>
          </a:ln>
        </p:spPr>
      </p:pic>
      <p:sp>
        <p:nvSpPr>
          <p:cNvPr id="47" name="Google Shape;47;p11"/>
          <p:cNvSpPr txBox="1"/>
          <p:nvPr>
            <p:ph hasCustomPrompt="1" type="title"/>
          </p:nvPr>
        </p:nvSpPr>
        <p:spPr>
          <a:xfrm>
            <a:off x="713225" y="2931225"/>
            <a:ext cx="3676500" cy="953100"/>
          </a:xfrm>
          <a:prstGeom prst="rect">
            <a:avLst/>
          </a:prstGeom>
        </p:spPr>
        <p:txBody>
          <a:bodyPr anchorCtr="0" anchor="b" bIns="91425" lIns="91425" spcFirstLastPara="1" rIns="91425" wrap="square" tIns="91425">
            <a:noAutofit/>
          </a:bodyPr>
          <a:lstStyle>
            <a:lvl1pPr lvl="0">
              <a:spcBef>
                <a:spcPts val="0"/>
              </a:spcBef>
              <a:spcAft>
                <a:spcPts val="0"/>
              </a:spcAft>
              <a:buSzPts val="12000"/>
              <a:buNone/>
              <a:defRPr b="1" sz="45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subTitle"/>
          </p:nvPr>
        </p:nvSpPr>
        <p:spPr>
          <a:xfrm>
            <a:off x="713225" y="3845050"/>
            <a:ext cx="3676500" cy="4398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5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9" name="Shape 4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b="0" l="0" r="0" t="0"/>
          <a:stretch/>
        </p:blipFill>
        <p:spPr>
          <a:xfrm>
            <a:off x="0" y="0"/>
            <a:ext cx="9144019" cy="5143500"/>
          </a:xfrm>
          <a:prstGeom prst="rect">
            <a:avLst/>
          </a:prstGeom>
          <a:noFill/>
          <a:ln>
            <a:noFill/>
          </a:ln>
        </p:spPr>
      </p:pic>
      <p:sp>
        <p:nvSpPr>
          <p:cNvPr id="52" name="Google Shape;52;p13"/>
          <p:cNvSpPr txBox="1"/>
          <p:nvPr>
            <p:ph type="title"/>
          </p:nvPr>
        </p:nvSpPr>
        <p:spPr>
          <a:xfrm>
            <a:off x="713225" y="445025"/>
            <a:ext cx="7717500" cy="577500"/>
          </a:xfrm>
          <a:prstGeom prst="rect">
            <a:avLst/>
          </a:prstGeom>
        </p:spPr>
        <p:txBody>
          <a:bodyPr anchorCtr="0" anchor="t" bIns="91425" lIns="91425" spcFirstLastPara="1" rIns="91425" wrap="square" tIns="91425">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53" name="Google Shape;53;p13"/>
          <p:cNvSpPr txBox="1"/>
          <p:nvPr>
            <p:ph hasCustomPrompt="1" idx="2" type="title"/>
          </p:nvPr>
        </p:nvSpPr>
        <p:spPr>
          <a:xfrm>
            <a:off x="1720643" y="1344633"/>
            <a:ext cx="618900" cy="4062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b="1"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r>
              <a:t>xx%</a:t>
            </a:r>
          </a:p>
        </p:txBody>
      </p:sp>
      <p:sp>
        <p:nvSpPr>
          <p:cNvPr id="54" name="Google Shape;54;p13"/>
          <p:cNvSpPr txBox="1"/>
          <p:nvPr>
            <p:ph idx="1" type="subTitle"/>
          </p:nvPr>
        </p:nvSpPr>
        <p:spPr>
          <a:xfrm>
            <a:off x="1636088" y="1944031"/>
            <a:ext cx="2882400" cy="2994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800">
                <a:latin typeface="Azeret Mono"/>
                <a:ea typeface="Azeret Mono"/>
                <a:cs typeface="Azeret Mono"/>
                <a:sym typeface="Azeret Mono"/>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55" name="Google Shape;55;p13"/>
          <p:cNvSpPr txBox="1"/>
          <p:nvPr>
            <p:ph hasCustomPrompt="1" idx="3" type="title"/>
          </p:nvPr>
        </p:nvSpPr>
        <p:spPr>
          <a:xfrm>
            <a:off x="1720643" y="2482208"/>
            <a:ext cx="618900" cy="4062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b="1"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r>
              <a:t>xx%</a:t>
            </a:r>
          </a:p>
        </p:txBody>
      </p:sp>
      <p:sp>
        <p:nvSpPr>
          <p:cNvPr id="56" name="Google Shape;56;p13"/>
          <p:cNvSpPr txBox="1"/>
          <p:nvPr>
            <p:ph idx="4" type="subTitle"/>
          </p:nvPr>
        </p:nvSpPr>
        <p:spPr>
          <a:xfrm>
            <a:off x="1636088" y="3081731"/>
            <a:ext cx="2882400" cy="2994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800">
                <a:latin typeface="Azeret Mono"/>
                <a:ea typeface="Azeret Mono"/>
                <a:cs typeface="Azeret Mono"/>
                <a:sym typeface="Azeret Mono"/>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57" name="Google Shape;57;p13"/>
          <p:cNvSpPr txBox="1"/>
          <p:nvPr>
            <p:ph hasCustomPrompt="1" idx="5" type="title"/>
          </p:nvPr>
        </p:nvSpPr>
        <p:spPr>
          <a:xfrm>
            <a:off x="1720643" y="3619908"/>
            <a:ext cx="618900" cy="4062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b="1"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r>
              <a:t>xx%</a:t>
            </a:r>
          </a:p>
        </p:txBody>
      </p:sp>
      <p:sp>
        <p:nvSpPr>
          <p:cNvPr id="58" name="Google Shape;58;p13"/>
          <p:cNvSpPr txBox="1"/>
          <p:nvPr>
            <p:ph idx="6" type="subTitle"/>
          </p:nvPr>
        </p:nvSpPr>
        <p:spPr>
          <a:xfrm>
            <a:off x="1636088" y="4219431"/>
            <a:ext cx="2882400" cy="2994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800">
                <a:latin typeface="Azeret Mono"/>
                <a:ea typeface="Azeret Mono"/>
                <a:cs typeface="Azeret Mono"/>
                <a:sym typeface="Azeret Mono"/>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59" name="Google Shape;59;p13"/>
          <p:cNvSpPr txBox="1"/>
          <p:nvPr>
            <p:ph hasCustomPrompt="1" idx="7" type="title"/>
          </p:nvPr>
        </p:nvSpPr>
        <p:spPr>
          <a:xfrm>
            <a:off x="4710067" y="1344633"/>
            <a:ext cx="618900" cy="4062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b="1"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r>
              <a:t>xx%</a:t>
            </a:r>
          </a:p>
        </p:txBody>
      </p:sp>
      <p:sp>
        <p:nvSpPr>
          <p:cNvPr id="60" name="Google Shape;60;p13"/>
          <p:cNvSpPr txBox="1"/>
          <p:nvPr>
            <p:ph idx="8" type="subTitle"/>
          </p:nvPr>
        </p:nvSpPr>
        <p:spPr>
          <a:xfrm>
            <a:off x="4625512" y="1944031"/>
            <a:ext cx="2882400" cy="2994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800">
                <a:latin typeface="Azeret Mono"/>
                <a:ea typeface="Azeret Mono"/>
                <a:cs typeface="Azeret Mono"/>
                <a:sym typeface="Azeret Mono"/>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61" name="Google Shape;61;p13"/>
          <p:cNvSpPr txBox="1"/>
          <p:nvPr>
            <p:ph hasCustomPrompt="1" idx="9" type="title"/>
          </p:nvPr>
        </p:nvSpPr>
        <p:spPr>
          <a:xfrm>
            <a:off x="4710067" y="2482208"/>
            <a:ext cx="618900" cy="4062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b="1"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r>
              <a:t>xx%</a:t>
            </a:r>
          </a:p>
        </p:txBody>
      </p:sp>
      <p:sp>
        <p:nvSpPr>
          <p:cNvPr id="62" name="Google Shape;62;p13"/>
          <p:cNvSpPr txBox="1"/>
          <p:nvPr>
            <p:ph idx="13" type="subTitle"/>
          </p:nvPr>
        </p:nvSpPr>
        <p:spPr>
          <a:xfrm>
            <a:off x="4625512" y="3081731"/>
            <a:ext cx="2882400" cy="2994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800">
                <a:latin typeface="Azeret Mono"/>
                <a:ea typeface="Azeret Mono"/>
                <a:cs typeface="Azeret Mono"/>
                <a:sym typeface="Azeret Mono"/>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63" name="Google Shape;63;p13"/>
          <p:cNvSpPr txBox="1"/>
          <p:nvPr>
            <p:ph hasCustomPrompt="1" idx="14" type="title"/>
          </p:nvPr>
        </p:nvSpPr>
        <p:spPr>
          <a:xfrm>
            <a:off x="4710067" y="3619908"/>
            <a:ext cx="618900" cy="4062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b="1"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r>
              <a:t>xx%</a:t>
            </a:r>
          </a:p>
        </p:txBody>
      </p:sp>
      <p:sp>
        <p:nvSpPr>
          <p:cNvPr id="64" name="Google Shape;64;p13"/>
          <p:cNvSpPr txBox="1"/>
          <p:nvPr>
            <p:ph idx="15" type="subTitle"/>
          </p:nvPr>
        </p:nvSpPr>
        <p:spPr>
          <a:xfrm>
            <a:off x="4625512" y="4219431"/>
            <a:ext cx="2882400" cy="2994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800">
                <a:latin typeface="Azeret Mono"/>
                <a:ea typeface="Azeret Mono"/>
                <a:cs typeface="Azeret Mono"/>
                <a:sym typeface="Azeret Mono"/>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_2">
    <p:spTree>
      <p:nvGrpSpPr>
        <p:cNvPr id="65" name="Shape 65"/>
        <p:cNvGrpSpPr/>
        <p:nvPr/>
      </p:nvGrpSpPr>
      <p:grpSpPr>
        <a:xfrm>
          <a:off x="0" y="0"/>
          <a:ext cx="0" cy="0"/>
          <a:chOff x="0" y="0"/>
          <a:chExt cx="0" cy="0"/>
        </a:xfrm>
      </p:grpSpPr>
      <p:pic>
        <p:nvPicPr>
          <p:cNvPr id="66" name="Google Shape;66;p14"/>
          <p:cNvPicPr preferRelativeResize="0"/>
          <p:nvPr/>
        </p:nvPicPr>
        <p:blipFill rotWithShape="1">
          <a:blip r:embed="rId2">
            <a:alphaModFix/>
          </a:blip>
          <a:srcRect b="0" l="0" r="0" t="0"/>
          <a:stretch/>
        </p:blipFill>
        <p:spPr>
          <a:xfrm>
            <a:off x="0" y="0"/>
            <a:ext cx="9144019" cy="5143500"/>
          </a:xfrm>
          <a:prstGeom prst="rect">
            <a:avLst/>
          </a:prstGeom>
          <a:noFill/>
          <a:ln>
            <a:noFill/>
          </a:ln>
        </p:spPr>
      </p:pic>
      <p:sp>
        <p:nvSpPr>
          <p:cNvPr id="67" name="Google Shape;67;p14"/>
          <p:cNvSpPr txBox="1"/>
          <p:nvPr>
            <p:ph type="title"/>
          </p:nvPr>
        </p:nvSpPr>
        <p:spPr>
          <a:xfrm>
            <a:off x="713225" y="445025"/>
            <a:ext cx="7717500" cy="577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68" name="Google Shape;68;p14"/>
          <p:cNvSpPr txBox="1"/>
          <p:nvPr>
            <p:ph idx="1" type="body"/>
          </p:nvPr>
        </p:nvSpPr>
        <p:spPr>
          <a:xfrm>
            <a:off x="713400" y="1152475"/>
            <a:ext cx="3623100" cy="3416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accent5"/>
              </a:buClr>
              <a:buSzPts val="1200"/>
              <a:buChar char="●"/>
              <a:defRPr/>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4"/>
          <p:cNvSpPr txBox="1"/>
          <p:nvPr>
            <p:ph idx="2" type="body"/>
          </p:nvPr>
        </p:nvSpPr>
        <p:spPr>
          <a:xfrm>
            <a:off x="4807918" y="1152475"/>
            <a:ext cx="36231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5"/>
              </a:buClr>
              <a:buSzPts val="1400"/>
              <a:buChar char="●"/>
              <a:defRPr/>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70" name="Shape 70"/>
        <p:cNvGrpSpPr/>
        <p:nvPr/>
      </p:nvGrpSpPr>
      <p:grpSpPr>
        <a:xfrm>
          <a:off x="0" y="0"/>
          <a:ext cx="0" cy="0"/>
          <a:chOff x="0" y="0"/>
          <a:chExt cx="0" cy="0"/>
        </a:xfrm>
      </p:grpSpPr>
      <p:pic>
        <p:nvPicPr>
          <p:cNvPr id="71" name="Google Shape;71;p15"/>
          <p:cNvPicPr preferRelativeResize="0"/>
          <p:nvPr/>
        </p:nvPicPr>
        <p:blipFill rotWithShape="1">
          <a:blip r:embed="rId2">
            <a:alphaModFix/>
          </a:blip>
          <a:srcRect b="0" l="0" r="0" t="0"/>
          <a:stretch/>
        </p:blipFill>
        <p:spPr>
          <a:xfrm>
            <a:off x="0" y="0"/>
            <a:ext cx="9144019" cy="5143500"/>
          </a:xfrm>
          <a:prstGeom prst="rect">
            <a:avLst/>
          </a:prstGeom>
          <a:noFill/>
          <a:ln>
            <a:noFill/>
          </a:ln>
        </p:spPr>
      </p:pic>
      <p:sp>
        <p:nvSpPr>
          <p:cNvPr id="72" name="Google Shape;72;p15"/>
          <p:cNvSpPr txBox="1"/>
          <p:nvPr>
            <p:ph type="title"/>
          </p:nvPr>
        </p:nvSpPr>
        <p:spPr>
          <a:xfrm>
            <a:off x="713225" y="445025"/>
            <a:ext cx="7717500" cy="577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73" name="Google Shape;73;p15"/>
          <p:cNvSpPr txBox="1"/>
          <p:nvPr>
            <p:ph idx="1" type="subTitle"/>
          </p:nvPr>
        </p:nvSpPr>
        <p:spPr>
          <a:xfrm>
            <a:off x="783924" y="2128022"/>
            <a:ext cx="2408100" cy="5775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800">
                <a:latin typeface="Azeret Mono"/>
                <a:ea typeface="Azeret Mono"/>
                <a:cs typeface="Azeret Mono"/>
                <a:sym typeface="Azeret Mono"/>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74" name="Google Shape;74;p15"/>
          <p:cNvSpPr txBox="1"/>
          <p:nvPr>
            <p:ph idx="2" type="subTitle"/>
          </p:nvPr>
        </p:nvSpPr>
        <p:spPr>
          <a:xfrm>
            <a:off x="3367948" y="2128022"/>
            <a:ext cx="2408100" cy="5775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800">
                <a:latin typeface="Azeret Mono"/>
                <a:ea typeface="Azeret Mono"/>
                <a:cs typeface="Azeret Mono"/>
                <a:sym typeface="Azeret Mono"/>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75" name="Google Shape;75;p15"/>
          <p:cNvSpPr txBox="1"/>
          <p:nvPr>
            <p:ph idx="3" type="subTitle"/>
          </p:nvPr>
        </p:nvSpPr>
        <p:spPr>
          <a:xfrm>
            <a:off x="783913" y="2724707"/>
            <a:ext cx="2408100" cy="16509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76" name="Google Shape;76;p15"/>
          <p:cNvSpPr txBox="1"/>
          <p:nvPr>
            <p:ph idx="4" type="subTitle"/>
          </p:nvPr>
        </p:nvSpPr>
        <p:spPr>
          <a:xfrm>
            <a:off x="3367949" y="2724707"/>
            <a:ext cx="2408100" cy="16509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77" name="Google Shape;77;p15"/>
          <p:cNvSpPr txBox="1"/>
          <p:nvPr>
            <p:ph idx="5" type="subTitle"/>
          </p:nvPr>
        </p:nvSpPr>
        <p:spPr>
          <a:xfrm>
            <a:off x="5951974" y="2128022"/>
            <a:ext cx="2408100" cy="5775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800">
                <a:latin typeface="Azeret Mono"/>
                <a:ea typeface="Azeret Mono"/>
                <a:cs typeface="Azeret Mono"/>
                <a:sym typeface="Azeret Mono"/>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78" name="Google Shape;78;p15"/>
          <p:cNvSpPr txBox="1"/>
          <p:nvPr>
            <p:ph idx="6" type="subTitle"/>
          </p:nvPr>
        </p:nvSpPr>
        <p:spPr>
          <a:xfrm>
            <a:off x="5951987" y="2724707"/>
            <a:ext cx="2408100" cy="16509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_1">
    <p:spTree>
      <p:nvGrpSpPr>
        <p:cNvPr id="79" name="Shape 79"/>
        <p:cNvGrpSpPr/>
        <p:nvPr/>
      </p:nvGrpSpPr>
      <p:grpSpPr>
        <a:xfrm>
          <a:off x="0" y="0"/>
          <a:ext cx="0" cy="0"/>
          <a:chOff x="0" y="0"/>
          <a:chExt cx="0" cy="0"/>
        </a:xfrm>
      </p:grpSpPr>
      <p:pic>
        <p:nvPicPr>
          <p:cNvPr id="80" name="Google Shape;80;p16"/>
          <p:cNvPicPr preferRelativeResize="0"/>
          <p:nvPr/>
        </p:nvPicPr>
        <p:blipFill rotWithShape="1">
          <a:blip r:embed="rId2">
            <a:alphaModFix/>
          </a:blip>
          <a:srcRect b="0" l="0" r="0" t="0"/>
          <a:stretch/>
        </p:blipFill>
        <p:spPr>
          <a:xfrm>
            <a:off x="0" y="0"/>
            <a:ext cx="9144019" cy="5143500"/>
          </a:xfrm>
          <a:prstGeom prst="rect">
            <a:avLst/>
          </a:prstGeom>
          <a:noFill/>
          <a:ln>
            <a:noFill/>
          </a:ln>
        </p:spPr>
      </p:pic>
      <p:sp>
        <p:nvSpPr>
          <p:cNvPr id="81" name="Google Shape;81;p16"/>
          <p:cNvSpPr txBox="1"/>
          <p:nvPr>
            <p:ph type="title"/>
          </p:nvPr>
        </p:nvSpPr>
        <p:spPr>
          <a:xfrm>
            <a:off x="713225" y="445025"/>
            <a:ext cx="7717500" cy="577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82" name="Google Shape;82;p16"/>
          <p:cNvSpPr txBox="1"/>
          <p:nvPr>
            <p:ph idx="1" type="subTitle"/>
          </p:nvPr>
        </p:nvSpPr>
        <p:spPr>
          <a:xfrm>
            <a:off x="728907" y="1160856"/>
            <a:ext cx="3824100" cy="4329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800">
                <a:latin typeface="Azeret Mono"/>
                <a:ea typeface="Azeret Mono"/>
                <a:cs typeface="Azeret Mono"/>
                <a:sym typeface="Azeret Mono"/>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83" name="Google Shape;83;p16"/>
          <p:cNvSpPr txBox="1"/>
          <p:nvPr>
            <p:ph idx="2" type="subTitle"/>
          </p:nvPr>
        </p:nvSpPr>
        <p:spPr>
          <a:xfrm>
            <a:off x="4591005" y="1160856"/>
            <a:ext cx="3824100" cy="4329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800">
                <a:latin typeface="Azeret Mono"/>
                <a:ea typeface="Azeret Mono"/>
                <a:cs typeface="Azeret Mono"/>
                <a:sym typeface="Azeret Mono"/>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84" name="Google Shape;84;p16"/>
          <p:cNvSpPr txBox="1"/>
          <p:nvPr>
            <p:ph idx="3" type="subTitle"/>
          </p:nvPr>
        </p:nvSpPr>
        <p:spPr>
          <a:xfrm>
            <a:off x="728882" y="1552531"/>
            <a:ext cx="3258900" cy="12159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85" name="Google Shape;85;p16"/>
          <p:cNvSpPr txBox="1"/>
          <p:nvPr>
            <p:ph idx="4" type="subTitle"/>
          </p:nvPr>
        </p:nvSpPr>
        <p:spPr>
          <a:xfrm>
            <a:off x="4591005" y="1552531"/>
            <a:ext cx="3258900" cy="12159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86" name="Google Shape;86;p16"/>
          <p:cNvSpPr txBox="1"/>
          <p:nvPr>
            <p:ph idx="5" type="subTitle"/>
          </p:nvPr>
        </p:nvSpPr>
        <p:spPr>
          <a:xfrm>
            <a:off x="728907" y="2901925"/>
            <a:ext cx="3824100" cy="4329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800">
                <a:latin typeface="Azeret Mono"/>
                <a:ea typeface="Azeret Mono"/>
                <a:cs typeface="Azeret Mono"/>
                <a:sym typeface="Azeret Mono"/>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87" name="Google Shape;87;p16"/>
          <p:cNvSpPr txBox="1"/>
          <p:nvPr>
            <p:ph idx="6" type="subTitle"/>
          </p:nvPr>
        </p:nvSpPr>
        <p:spPr>
          <a:xfrm>
            <a:off x="4591018" y="2901925"/>
            <a:ext cx="3824100" cy="4329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800">
                <a:latin typeface="Azeret Mono"/>
                <a:ea typeface="Azeret Mono"/>
                <a:cs typeface="Azeret Mono"/>
                <a:sym typeface="Azeret Mono"/>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88" name="Google Shape;88;p16"/>
          <p:cNvSpPr txBox="1"/>
          <p:nvPr>
            <p:ph idx="7" type="subTitle"/>
          </p:nvPr>
        </p:nvSpPr>
        <p:spPr>
          <a:xfrm>
            <a:off x="728882" y="3293750"/>
            <a:ext cx="3258900" cy="12159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89" name="Google Shape;89;p16"/>
          <p:cNvSpPr txBox="1"/>
          <p:nvPr>
            <p:ph idx="8" type="subTitle"/>
          </p:nvPr>
        </p:nvSpPr>
        <p:spPr>
          <a:xfrm>
            <a:off x="4591005" y="3293750"/>
            <a:ext cx="3258900" cy="12159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2">
    <p:spTree>
      <p:nvGrpSpPr>
        <p:cNvPr id="90" name="Shape 90"/>
        <p:cNvGrpSpPr/>
        <p:nvPr/>
      </p:nvGrpSpPr>
      <p:grpSpPr>
        <a:xfrm>
          <a:off x="0" y="0"/>
          <a:ext cx="0" cy="0"/>
          <a:chOff x="0" y="0"/>
          <a:chExt cx="0" cy="0"/>
        </a:xfrm>
      </p:grpSpPr>
      <p:pic>
        <p:nvPicPr>
          <p:cNvPr id="91" name="Google Shape;91;p17"/>
          <p:cNvPicPr preferRelativeResize="0"/>
          <p:nvPr/>
        </p:nvPicPr>
        <p:blipFill rotWithShape="1">
          <a:blip r:embed="rId2">
            <a:alphaModFix/>
          </a:blip>
          <a:srcRect b="0" l="0" r="0" t="0"/>
          <a:stretch/>
        </p:blipFill>
        <p:spPr>
          <a:xfrm>
            <a:off x="0" y="0"/>
            <a:ext cx="9144019" cy="5143500"/>
          </a:xfrm>
          <a:prstGeom prst="rect">
            <a:avLst/>
          </a:prstGeom>
          <a:noFill/>
          <a:ln>
            <a:noFill/>
          </a:ln>
        </p:spPr>
      </p:pic>
      <p:sp>
        <p:nvSpPr>
          <p:cNvPr id="92" name="Google Shape;92;p17"/>
          <p:cNvSpPr txBox="1"/>
          <p:nvPr>
            <p:ph type="title"/>
          </p:nvPr>
        </p:nvSpPr>
        <p:spPr>
          <a:xfrm>
            <a:off x="713225" y="445025"/>
            <a:ext cx="7717500" cy="577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93" name="Google Shape;93;p17"/>
          <p:cNvSpPr txBox="1"/>
          <p:nvPr>
            <p:ph idx="1" type="subTitle"/>
          </p:nvPr>
        </p:nvSpPr>
        <p:spPr>
          <a:xfrm>
            <a:off x="889467" y="1126354"/>
            <a:ext cx="3503100" cy="4077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800">
                <a:latin typeface="Azeret Mono"/>
                <a:ea typeface="Azeret Mono"/>
                <a:cs typeface="Azeret Mono"/>
                <a:sym typeface="Azeret Mono"/>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94" name="Google Shape;94;p17"/>
          <p:cNvSpPr txBox="1"/>
          <p:nvPr>
            <p:ph idx="2" type="subTitle"/>
          </p:nvPr>
        </p:nvSpPr>
        <p:spPr>
          <a:xfrm>
            <a:off x="889458" y="2297604"/>
            <a:ext cx="3503100" cy="4077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800">
                <a:latin typeface="Azeret Mono"/>
                <a:ea typeface="Azeret Mono"/>
                <a:cs typeface="Azeret Mono"/>
                <a:sym typeface="Azeret Mono"/>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95" name="Google Shape;95;p17"/>
          <p:cNvSpPr txBox="1"/>
          <p:nvPr>
            <p:ph idx="3" type="subTitle"/>
          </p:nvPr>
        </p:nvSpPr>
        <p:spPr>
          <a:xfrm>
            <a:off x="889467" y="1463674"/>
            <a:ext cx="3503100" cy="7416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96" name="Google Shape;96;p17"/>
          <p:cNvSpPr txBox="1"/>
          <p:nvPr>
            <p:ph idx="4" type="subTitle"/>
          </p:nvPr>
        </p:nvSpPr>
        <p:spPr>
          <a:xfrm>
            <a:off x="889467" y="2634924"/>
            <a:ext cx="3503100" cy="7416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97" name="Google Shape;97;p17"/>
          <p:cNvSpPr txBox="1"/>
          <p:nvPr>
            <p:ph idx="5" type="subTitle"/>
          </p:nvPr>
        </p:nvSpPr>
        <p:spPr>
          <a:xfrm>
            <a:off x="889464" y="3468854"/>
            <a:ext cx="3503100" cy="4077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800">
                <a:latin typeface="Azeret Mono"/>
                <a:ea typeface="Azeret Mono"/>
                <a:cs typeface="Azeret Mono"/>
                <a:sym typeface="Azeret Mono"/>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98" name="Google Shape;98;p17"/>
          <p:cNvSpPr txBox="1"/>
          <p:nvPr>
            <p:ph idx="6" type="subTitle"/>
          </p:nvPr>
        </p:nvSpPr>
        <p:spPr>
          <a:xfrm>
            <a:off x="889467" y="3806174"/>
            <a:ext cx="3503100" cy="7416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99" name="Google Shape;99;p17"/>
          <p:cNvSpPr txBox="1"/>
          <p:nvPr>
            <p:ph idx="7" type="subTitle"/>
          </p:nvPr>
        </p:nvSpPr>
        <p:spPr>
          <a:xfrm>
            <a:off x="4751442" y="1126354"/>
            <a:ext cx="3503100" cy="4077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800">
                <a:latin typeface="Azeret Mono"/>
                <a:ea typeface="Azeret Mono"/>
                <a:cs typeface="Azeret Mono"/>
                <a:sym typeface="Azeret Mono"/>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00" name="Google Shape;100;p17"/>
          <p:cNvSpPr txBox="1"/>
          <p:nvPr>
            <p:ph idx="8" type="subTitle"/>
          </p:nvPr>
        </p:nvSpPr>
        <p:spPr>
          <a:xfrm>
            <a:off x="4751433" y="2297604"/>
            <a:ext cx="3503100" cy="4077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800">
                <a:latin typeface="Azeret Mono"/>
                <a:ea typeface="Azeret Mono"/>
                <a:cs typeface="Azeret Mono"/>
                <a:sym typeface="Azeret Mono"/>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01" name="Google Shape;101;p17"/>
          <p:cNvSpPr txBox="1"/>
          <p:nvPr>
            <p:ph idx="9" type="subTitle"/>
          </p:nvPr>
        </p:nvSpPr>
        <p:spPr>
          <a:xfrm>
            <a:off x="4751442" y="1463674"/>
            <a:ext cx="3503100" cy="7416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02" name="Google Shape;102;p17"/>
          <p:cNvSpPr txBox="1"/>
          <p:nvPr>
            <p:ph idx="13" type="subTitle"/>
          </p:nvPr>
        </p:nvSpPr>
        <p:spPr>
          <a:xfrm>
            <a:off x="4751442" y="2634924"/>
            <a:ext cx="3503100" cy="7416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03" name="Google Shape;103;p17"/>
          <p:cNvSpPr txBox="1"/>
          <p:nvPr>
            <p:ph idx="14" type="subTitle"/>
          </p:nvPr>
        </p:nvSpPr>
        <p:spPr>
          <a:xfrm>
            <a:off x="4751439" y="3468854"/>
            <a:ext cx="3503100" cy="4077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800">
                <a:latin typeface="Azeret Mono"/>
                <a:ea typeface="Azeret Mono"/>
                <a:cs typeface="Azeret Mono"/>
                <a:sym typeface="Azeret Mono"/>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04" name="Google Shape;104;p17"/>
          <p:cNvSpPr txBox="1"/>
          <p:nvPr>
            <p:ph idx="15" type="subTitle"/>
          </p:nvPr>
        </p:nvSpPr>
        <p:spPr>
          <a:xfrm>
            <a:off x="4751442" y="3806174"/>
            <a:ext cx="3503100" cy="7416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105" name="Shape 105"/>
        <p:cNvGrpSpPr/>
        <p:nvPr/>
      </p:nvGrpSpPr>
      <p:grpSpPr>
        <a:xfrm>
          <a:off x="0" y="0"/>
          <a:ext cx="0" cy="0"/>
          <a:chOff x="0" y="0"/>
          <a:chExt cx="0" cy="0"/>
        </a:xfrm>
      </p:grpSpPr>
      <p:pic>
        <p:nvPicPr>
          <p:cNvPr id="106" name="Google Shape;106;p18"/>
          <p:cNvPicPr preferRelativeResize="0"/>
          <p:nvPr/>
        </p:nvPicPr>
        <p:blipFill rotWithShape="1">
          <a:blip r:embed="rId2">
            <a:alphaModFix/>
          </a:blip>
          <a:srcRect b="0" l="0" r="0" t="0"/>
          <a:stretch/>
        </p:blipFill>
        <p:spPr>
          <a:xfrm>
            <a:off x="0" y="0"/>
            <a:ext cx="9144019" cy="5143500"/>
          </a:xfrm>
          <a:prstGeom prst="rect">
            <a:avLst/>
          </a:prstGeom>
          <a:noFill/>
          <a:ln>
            <a:noFill/>
          </a:ln>
        </p:spPr>
      </p:pic>
      <p:sp>
        <p:nvSpPr>
          <p:cNvPr id="107" name="Google Shape;107;p18"/>
          <p:cNvSpPr txBox="1"/>
          <p:nvPr>
            <p:ph idx="1" type="subTitle"/>
          </p:nvPr>
        </p:nvSpPr>
        <p:spPr>
          <a:xfrm>
            <a:off x="713225" y="1624578"/>
            <a:ext cx="3858900" cy="7035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08" name="Google Shape;108;p18"/>
          <p:cNvSpPr/>
          <p:nvPr>
            <p:ph idx="2" type="pic"/>
          </p:nvPr>
        </p:nvSpPr>
        <p:spPr>
          <a:xfrm>
            <a:off x="4659620" y="589636"/>
            <a:ext cx="3732900" cy="1899300"/>
          </a:xfrm>
          <a:prstGeom prst="rect">
            <a:avLst/>
          </a:prstGeom>
          <a:noFill/>
          <a:ln cap="flat" cmpd="sng" w="9525">
            <a:solidFill>
              <a:schemeClr val="accent2"/>
            </a:solidFill>
            <a:prstDash val="solid"/>
            <a:round/>
            <a:headEnd len="sm" w="sm" type="none"/>
            <a:tailEnd len="sm" w="sm" type="none"/>
          </a:ln>
        </p:spPr>
      </p:sp>
      <p:sp>
        <p:nvSpPr>
          <p:cNvPr id="109" name="Google Shape;109;p18"/>
          <p:cNvSpPr/>
          <p:nvPr>
            <p:ph idx="3" type="pic"/>
          </p:nvPr>
        </p:nvSpPr>
        <p:spPr>
          <a:xfrm>
            <a:off x="4659620" y="2654414"/>
            <a:ext cx="3732900" cy="1899300"/>
          </a:xfrm>
          <a:prstGeom prst="rect">
            <a:avLst/>
          </a:prstGeom>
          <a:noFill/>
          <a:ln cap="flat" cmpd="sng" w="9525">
            <a:solidFill>
              <a:schemeClr val="accent2"/>
            </a:solidFill>
            <a:prstDash val="solid"/>
            <a:round/>
            <a:headEnd len="sm" w="sm" type="none"/>
            <a:tailEnd len="sm" w="sm" type="none"/>
          </a:ln>
        </p:spPr>
      </p:sp>
      <p:sp>
        <p:nvSpPr>
          <p:cNvPr id="110" name="Google Shape;110;p18"/>
          <p:cNvSpPr/>
          <p:nvPr>
            <p:ph idx="4" type="pic"/>
          </p:nvPr>
        </p:nvSpPr>
        <p:spPr>
          <a:xfrm>
            <a:off x="751478" y="2654414"/>
            <a:ext cx="3732900" cy="1899600"/>
          </a:xfrm>
          <a:prstGeom prst="rect">
            <a:avLst/>
          </a:prstGeom>
          <a:noFill/>
          <a:ln cap="flat" cmpd="sng" w="9525">
            <a:solidFill>
              <a:schemeClr val="accent2"/>
            </a:solidFill>
            <a:prstDash val="solid"/>
            <a:round/>
            <a:headEnd len="sm" w="sm" type="none"/>
            <a:tailEnd len="sm" w="sm" type="none"/>
          </a:ln>
        </p:spPr>
      </p:sp>
      <p:sp>
        <p:nvSpPr>
          <p:cNvPr id="111" name="Google Shape;111;p18"/>
          <p:cNvSpPr txBox="1"/>
          <p:nvPr>
            <p:ph type="title"/>
          </p:nvPr>
        </p:nvSpPr>
        <p:spPr>
          <a:xfrm>
            <a:off x="713225" y="445025"/>
            <a:ext cx="2415900" cy="1133100"/>
          </a:xfrm>
          <a:prstGeom prst="rect">
            <a:avLst/>
          </a:prstGeom>
        </p:spPr>
        <p:txBody>
          <a:bodyPr anchorCtr="0" anchor="t" bIns="91425" lIns="91425" spcFirstLastPara="1" rIns="91425" wrap="square" tIns="91425">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
    <p:spTree>
      <p:nvGrpSpPr>
        <p:cNvPr id="112" name="Shape 112"/>
        <p:cNvGrpSpPr/>
        <p:nvPr/>
      </p:nvGrpSpPr>
      <p:grpSpPr>
        <a:xfrm>
          <a:off x="0" y="0"/>
          <a:ext cx="0" cy="0"/>
          <a:chOff x="0" y="0"/>
          <a:chExt cx="0" cy="0"/>
        </a:xfrm>
      </p:grpSpPr>
      <p:pic>
        <p:nvPicPr>
          <p:cNvPr id="113" name="Google Shape;113;p19"/>
          <p:cNvPicPr preferRelativeResize="0"/>
          <p:nvPr/>
        </p:nvPicPr>
        <p:blipFill rotWithShape="1">
          <a:blip r:embed="rId2">
            <a:alphaModFix/>
          </a:blip>
          <a:srcRect b="0" l="0" r="0" t="0"/>
          <a:stretch/>
        </p:blipFill>
        <p:spPr>
          <a:xfrm>
            <a:off x="0" y="0"/>
            <a:ext cx="9144019" cy="5143500"/>
          </a:xfrm>
          <a:prstGeom prst="rect">
            <a:avLst/>
          </a:prstGeom>
          <a:noFill/>
          <a:ln>
            <a:noFill/>
          </a:ln>
        </p:spPr>
      </p:pic>
      <p:sp>
        <p:nvSpPr>
          <p:cNvPr id="114" name="Google Shape;114;p19"/>
          <p:cNvSpPr txBox="1"/>
          <p:nvPr>
            <p:ph type="title"/>
          </p:nvPr>
        </p:nvSpPr>
        <p:spPr>
          <a:xfrm>
            <a:off x="1243361" y="860250"/>
            <a:ext cx="4056300" cy="11331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15" name="Google Shape;115;p19"/>
          <p:cNvSpPr txBox="1"/>
          <p:nvPr>
            <p:ph idx="1" type="body"/>
          </p:nvPr>
        </p:nvSpPr>
        <p:spPr>
          <a:xfrm>
            <a:off x="1243361" y="2111350"/>
            <a:ext cx="4056300" cy="22833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191919"/>
              </a:buClr>
              <a:buSzPts val="1200"/>
              <a:buFont typeface="Open Sans"/>
              <a:buAutoNum type="arabicPeriod"/>
              <a:defRPr/>
            </a:lvl1pPr>
            <a:lvl2pPr indent="-304800" lvl="1" marL="914400" rtl="0">
              <a:spcBef>
                <a:spcPts val="0"/>
              </a:spcBef>
              <a:spcAft>
                <a:spcPts val="0"/>
              </a:spcAft>
              <a:buClr>
                <a:srgbClr val="191919"/>
              </a:buClr>
              <a:buSzPts val="1200"/>
              <a:buFont typeface="Open Sans"/>
              <a:buAutoNum type="alphaLcPeriod"/>
              <a:defRPr sz="1200"/>
            </a:lvl2pPr>
            <a:lvl3pPr indent="-304800" lvl="2" marL="1371600" rtl="0">
              <a:spcBef>
                <a:spcPts val="0"/>
              </a:spcBef>
              <a:spcAft>
                <a:spcPts val="0"/>
              </a:spcAft>
              <a:buClr>
                <a:srgbClr val="191919"/>
              </a:buClr>
              <a:buSzPts val="1200"/>
              <a:buFont typeface="Open Sans"/>
              <a:buAutoNum type="romanLcPeriod"/>
              <a:defRPr sz="1200"/>
            </a:lvl3pPr>
            <a:lvl4pPr indent="-304800" lvl="3" marL="1828800" rtl="0">
              <a:spcBef>
                <a:spcPts val="0"/>
              </a:spcBef>
              <a:spcAft>
                <a:spcPts val="0"/>
              </a:spcAft>
              <a:buClr>
                <a:srgbClr val="191919"/>
              </a:buClr>
              <a:buSzPts val="1200"/>
              <a:buFont typeface="Open Sans"/>
              <a:buAutoNum type="arabicPeriod"/>
              <a:defRPr sz="1200"/>
            </a:lvl4pPr>
            <a:lvl5pPr indent="-304800" lvl="4" marL="2286000" rtl="0">
              <a:spcBef>
                <a:spcPts val="0"/>
              </a:spcBef>
              <a:spcAft>
                <a:spcPts val="0"/>
              </a:spcAft>
              <a:buClr>
                <a:srgbClr val="191919"/>
              </a:buClr>
              <a:buSzPts val="1200"/>
              <a:buFont typeface="Open Sans"/>
              <a:buAutoNum type="alphaLcPeriod"/>
              <a:defRPr sz="1200"/>
            </a:lvl5pPr>
            <a:lvl6pPr indent="-304800" lvl="5" marL="2743200" rtl="0">
              <a:spcBef>
                <a:spcPts val="0"/>
              </a:spcBef>
              <a:spcAft>
                <a:spcPts val="0"/>
              </a:spcAft>
              <a:buClr>
                <a:srgbClr val="191919"/>
              </a:buClr>
              <a:buSzPts val="1200"/>
              <a:buFont typeface="Open Sans"/>
              <a:buAutoNum type="romanLcPeriod"/>
              <a:defRPr sz="1200"/>
            </a:lvl6pPr>
            <a:lvl7pPr indent="-304800" lvl="6" marL="3200400" rtl="0">
              <a:spcBef>
                <a:spcPts val="0"/>
              </a:spcBef>
              <a:spcAft>
                <a:spcPts val="0"/>
              </a:spcAft>
              <a:buClr>
                <a:srgbClr val="191919"/>
              </a:buClr>
              <a:buSzPts val="1200"/>
              <a:buFont typeface="Open Sans"/>
              <a:buAutoNum type="arabicPeriod"/>
              <a:defRPr sz="1200"/>
            </a:lvl7pPr>
            <a:lvl8pPr indent="-304800" lvl="7" marL="3657600" rtl="0">
              <a:spcBef>
                <a:spcPts val="0"/>
              </a:spcBef>
              <a:spcAft>
                <a:spcPts val="0"/>
              </a:spcAft>
              <a:buClr>
                <a:srgbClr val="191919"/>
              </a:buClr>
              <a:buSzPts val="1200"/>
              <a:buFont typeface="Open Sans"/>
              <a:buAutoNum type="alphaLcPeriod"/>
              <a:defRPr sz="1200"/>
            </a:lvl8pPr>
            <a:lvl9pPr indent="-304800" lvl="8" marL="4114800" rtl="0">
              <a:spcBef>
                <a:spcPts val="0"/>
              </a:spcBef>
              <a:spcAft>
                <a:spcPts val="0"/>
              </a:spcAft>
              <a:buClr>
                <a:srgbClr val="191919"/>
              </a:buClr>
              <a:buSzPts val="1200"/>
              <a:buFont typeface="Open Sans"/>
              <a:buAutoNum type="romanLcPeriod"/>
              <a:defRPr sz="12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
    <p:spTree>
      <p:nvGrpSpPr>
        <p:cNvPr id="116" name="Shape 116"/>
        <p:cNvGrpSpPr/>
        <p:nvPr/>
      </p:nvGrpSpPr>
      <p:grpSpPr>
        <a:xfrm>
          <a:off x="0" y="0"/>
          <a:ext cx="0" cy="0"/>
          <a:chOff x="0" y="0"/>
          <a:chExt cx="0" cy="0"/>
        </a:xfrm>
      </p:grpSpPr>
      <p:pic>
        <p:nvPicPr>
          <p:cNvPr id="117" name="Google Shape;117;p20"/>
          <p:cNvPicPr preferRelativeResize="0"/>
          <p:nvPr/>
        </p:nvPicPr>
        <p:blipFill rotWithShape="1">
          <a:blip r:embed="rId2">
            <a:alphaModFix/>
          </a:blip>
          <a:srcRect b="0" l="0" r="0" t="0"/>
          <a:stretch/>
        </p:blipFill>
        <p:spPr>
          <a:xfrm>
            <a:off x="0" y="0"/>
            <a:ext cx="9144019" cy="5143500"/>
          </a:xfrm>
          <a:prstGeom prst="rect">
            <a:avLst/>
          </a:prstGeom>
          <a:noFill/>
          <a:ln>
            <a:noFill/>
          </a:ln>
        </p:spPr>
      </p:pic>
      <p:sp>
        <p:nvSpPr>
          <p:cNvPr id="118" name="Google Shape;118;p20"/>
          <p:cNvSpPr txBox="1"/>
          <p:nvPr>
            <p:ph hasCustomPrompt="1" type="title"/>
          </p:nvPr>
        </p:nvSpPr>
        <p:spPr>
          <a:xfrm>
            <a:off x="5121525" y="681250"/>
            <a:ext cx="3351300" cy="762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19" name="Google Shape;119;p20"/>
          <p:cNvSpPr txBox="1"/>
          <p:nvPr>
            <p:ph idx="1" type="subTitle"/>
          </p:nvPr>
        </p:nvSpPr>
        <p:spPr>
          <a:xfrm>
            <a:off x="5121525" y="1367651"/>
            <a:ext cx="3351300" cy="372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
              <a:buNone/>
              <a:defRPr sz="15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20" name="Google Shape;120;p20"/>
          <p:cNvSpPr txBox="1"/>
          <p:nvPr>
            <p:ph hasCustomPrompt="1" idx="2" type="title"/>
          </p:nvPr>
        </p:nvSpPr>
        <p:spPr>
          <a:xfrm>
            <a:off x="5121533" y="2042100"/>
            <a:ext cx="3351300" cy="762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21" name="Google Shape;121;p20"/>
          <p:cNvSpPr txBox="1"/>
          <p:nvPr>
            <p:ph idx="3" type="subTitle"/>
          </p:nvPr>
        </p:nvSpPr>
        <p:spPr>
          <a:xfrm>
            <a:off x="5121541" y="2728500"/>
            <a:ext cx="3351300" cy="372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
              <a:buNone/>
              <a:defRPr sz="15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22" name="Google Shape;122;p20"/>
          <p:cNvSpPr txBox="1"/>
          <p:nvPr>
            <p:ph hasCustomPrompt="1" idx="4" type="title"/>
          </p:nvPr>
        </p:nvSpPr>
        <p:spPr>
          <a:xfrm>
            <a:off x="5121533" y="3402950"/>
            <a:ext cx="3351300" cy="762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23" name="Google Shape;123;p20"/>
          <p:cNvSpPr txBox="1"/>
          <p:nvPr>
            <p:ph idx="5" type="subTitle"/>
          </p:nvPr>
        </p:nvSpPr>
        <p:spPr>
          <a:xfrm>
            <a:off x="5121541" y="4089350"/>
            <a:ext cx="3351300" cy="372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
              <a:buNone/>
              <a:defRPr sz="15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b="0" l="0" r="0" t="0"/>
          <a:stretch/>
        </p:blipFill>
        <p:spPr>
          <a:xfrm>
            <a:off x="0" y="0"/>
            <a:ext cx="9144019" cy="5143500"/>
          </a:xfrm>
          <a:prstGeom prst="rect">
            <a:avLst/>
          </a:prstGeom>
          <a:noFill/>
          <a:ln>
            <a:noFill/>
          </a:ln>
        </p:spPr>
      </p:pic>
      <p:sp>
        <p:nvSpPr>
          <p:cNvPr id="14" name="Google Shape;14;p3"/>
          <p:cNvSpPr txBox="1"/>
          <p:nvPr>
            <p:ph type="title"/>
          </p:nvPr>
        </p:nvSpPr>
        <p:spPr>
          <a:xfrm>
            <a:off x="789425" y="3286375"/>
            <a:ext cx="4585500" cy="13176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hasCustomPrompt="1" idx="2" type="title"/>
          </p:nvPr>
        </p:nvSpPr>
        <p:spPr>
          <a:xfrm>
            <a:off x="1006726" y="1934525"/>
            <a:ext cx="1085100" cy="9366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b="1" sz="49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4">
    <p:spTree>
      <p:nvGrpSpPr>
        <p:cNvPr id="124" name="Shape 124"/>
        <p:cNvGrpSpPr/>
        <p:nvPr/>
      </p:nvGrpSpPr>
      <p:grpSpPr>
        <a:xfrm>
          <a:off x="0" y="0"/>
          <a:ext cx="0" cy="0"/>
          <a:chOff x="0" y="0"/>
          <a:chExt cx="0" cy="0"/>
        </a:xfrm>
      </p:grpSpPr>
      <p:pic>
        <p:nvPicPr>
          <p:cNvPr id="125" name="Google Shape;125;p21"/>
          <p:cNvPicPr preferRelativeResize="0"/>
          <p:nvPr/>
        </p:nvPicPr>
        <p:blipFill rotWithShape="1">
          <a:blip r:embed="rId2">
            <a:alphaModFix/>
          </a:blip>
          <a:srcRect b="0" l="0" r="0" t="0"/>
          <a:stretch/>
        </p:blipFill>
        <p:spPr>
          <a:xfrm>
            <a:off x="0" y="0"/>
            <a:ext cx="9144019" cy="5143500"/>
          </a:xfrm>
          <a:prstGeom prst="rect">
            <a:avLst/>
          </a:prstGeom>
          <a:noFill/>
          <a:ln>
            <a:noFill/>
          </a:ln>
        </p:spPr>
      </p:pic>
      <p:sp>
        <p:nvSpPr>
          <p:cNvPr id="126" name="Google Shape;126;p21"/>
          <p:cNvSpPr txBox="1"/>
          <p:nvPr>
            <p:ph type="title"/>
          </p:nvPr>
        </p:nvSpPr>
        <p:spPr>
          <a:xfrm>
            <a:off x="5240800" y="622367"/>
            <a:ext cx="2900400" cy="968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100"/>
              <a:buNone/>
              <a:defRPr sz="5300"/>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27" name="Google Shape;127;p21"/>
          <p:cNvSpPr txBox="1"/>
          <p:nvPr>
            <p:ph idx="1" type="subTitle"/>
          </p:nvPr>
        </p:nvSpPr>
        <p:spPr>
          <a:xfrm>
            <a:off x="5240800" y="1551188"/>
            <a:ext cx="2900400" cy="1053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28" name="Google Shape;128;p21"/>
          <p:cNvSpPr txBox="1"/>
          <p:nvPr/>
        </p:nvSpPr>
        <p:spPr>
          <a:xfrm>
            <a:off x="5240800" y="3547417"/>
            <a:ext cx="2900400" cy="615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300"/>
              </a:spcBef>
              <a:spcAft>
                <a:spcPts val="0"/>
              </a:spcAft>
              <a:buNone/>
            </a:pPr>
            <a:r>
              <a:rPr b="1" lang="en" sz="900">
                <a:solidFill>
                  <a:schemeClr val="lt1"/>
                </a:solidFill>
                <a:latin typeface="Bai Jamjuree"/>
                <a:ea typeface="Bai Jamjuree"/>
                <a:cs typeface="Bai Jamjuree"/>
                <a:sym typeface="Bai Jamjuree"/>
              </a:rPr>
              <a:t>CREDITS: </a:t>
            </a:r>
            <a:r>
              <a:rPr lang="en" sz="900">
                <a:solidFill>
                  <a:schemeClr val="lt1"/>
                </a:solidFill>
                <a:latin typeface="Bai Jamjuree"/>
                <a:ea typeface="Bai Jamjuree"/>
                <a:cs typeface="Bai Jamjuree"/>
                <a:sym typeface="Bai Jamjuree"/>
              </a:rPr>
              <a:t>This presentation template was created by </a:t>
            </a:r>
            <a:r>
              <a:rPr b="1" lang="en" sz="900" u="sng">
                <a:solidFill>
                  <a:schemeClr val="lt1"/>
                </a:solidFill>
                <a:latin typeface="Bai Jamjuree"/>
                <a:ea typeface="Bai Jamjuree"/>
                <a:cs typeface="Bai Jamjuree"/>
                <a:sym typeface="Bai Jamjuree"/>
                <a:hlinkClick r:id="rId3">
                  <a:extLst>
                    <a:ext uri="{A12FA001-AC4F-418D-AE19-62706E023703}">
                      <ahyp:hlinkClr val="tx"/>
                    </a:ext>
                  </a:extLst>
                </a:hlinkClick>
              </a:rPr>
              <a:t>Slidesgo</a:t>
            </a:r>
            <a:r>
              <a:rPr lang="en" sz="900">
                <a:solidFill>
                  <a:schemeClr val="lt1"/>
                </a:solidFill>
                <a:latin typeface="Bai Jamjuree"/>
                <a:ea typeface="Bai Jamjuree"/>
                <a:cs typeface="Bai Jamjuree"/>
                <a:sym typeface="Bai Jamjuree"/>
              </a:rPr>
              <a:t>, and includes icons by </a:t>
            </a:r>
            <a:r>
              <a:rPr b="1" lang="en" sz="900" u="sng">
                <a:solidFill>
                  <a:schemeClr val="lt1"/>
                </a:solidFill>
                <a:latin typeface="Bai Jamjuree"/>
                <a:ea typeface="Bai Jamjuree"/>
                <a:cs typeface="Bai Jamjuree"/>
                <a:sym typeface="Bai Jamjuree"/>
                <a:hlinkClick r:id="rId4">
                  <a:extLst>
                    <a:ext uri="{A12FA001-AC4F-418D-AE19-62706E023703}">
                      <ahyp:hlinkClr val="tx"/>
                    </a:ext>
                  </a:extLst>
                </a:hlinkClick>
              </a:rPr>
              <a:t>Flaticon</a:t>
            </a:r>
            <a:r>
              <a:rPr lang="en" sz="900">
                <a:solidFill>
                  <a:schemeClr val="lt1"/>
                </a:solidFill>
                <a:latin typeface="Bai Jamjuree"/>
                <a:ea typeface="Bai Jamjuree"/>
                <a:cs typeface="Bai Jamjuree"/>
                <a:sym typeface="Bai Jamjuree"/>
              </a:rPr>
              <a:t> and infographics &amp; images by </a:t>
            </a:r>
            <a:r>
              <a:rPr b="1" lang="en" sz="900" u="sng">
                <a:solidFill>
                  <a:schemeClr val="lt1"/>
                </a:solidFill>
                <a:latin typeface="Bai Jamjuree"/>
                <a:ea typeface="Bai Jamjuree"/>
                <a:cs typeface="Bai Jamjuree"/>
                <a:sym typeface="Bai Jamjuree"/>
                <a:hlinkClick r:id="rId5">
                  <a:extLst>
                    <a:ext uri="{A12FA001-AC4F-418D-AE19-62706E023703}">
                      <ahyp:hlinkClr val="tx"/>
                    </a:ext>
                  </a:extLst>
                </a:hlinkClick>
              </a:rPr>
              <a:t>Freepik</a:t>
            </a:r>
            <a:endParaRPr b="1" sz="900" u="sng">
              <a:solidFill>
                <a:schemeClr val="lt1"/>
              </a:solidFill>
              <a:latin typeface="Bai Jamjuree"/>
              <a:ea typeface="Bai Jamjuree"/>
              <a:cs typeface="Bai Jamjuree"/>
              <a:sym typeface="Bai Jamjuree"/>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129" name="Shape 129"/>
        <p:cNvGrpSpPr/>
        <p:nvPr/>
      </p:nvGrpSpPr>
      <p:grpSpPr>
        <a:xfrm>
          <a:off x="0" y="0"/>
          <a:ext cx="0" cy="0"/>
          <a:chOff x="0" y="0"/>
          <a:chExt cx="0" cy="0"/>
        </a:xfrm>
      </p:grpSpPr>
      <p:pic>
        <p:nvPicPr>
          <p:cNvPr id="130" name="Google Shape;130;p22"/>
          <p:cNvPicPr preferRelativeResize="0"/>
          <p:nvPr/>
        </p:nvPicPr>
        <p:blipFill rotWithShape="1">
          <a:blip r:embed="rId2">
            <a:alphaModFix/>
          </a:blip>
          <a:srcRect b="0" l="0" r="0" t="0"/>
          <a:stretch/>
        </p:blipFill>
        <p:spPr>
          <a:xfrm flipH="1">
            <a:off x="0" y="0"/>
            <a:ext cx="9144019" cy="51435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5_1">
    <p:spTree>
      <p:nvGrpSpPr>
        <p:cNvPr id="131" name="Shape 131"/>
        <p:cNvGrpSpPr/>
        <p:nvPr/>
      </p:nvGrpSpPr>
      <p:grpSpPr>
        <a:xfrm>
          <a:off x="0" y="0"/>
          <a:ext cx="0" cy="0"/>
          <a:chOff x="0" y="0"/>
          <a:chExt cx="0" cy="0"/>
        </a:xfrm>
      </p:grpSpPr>
      <p:pic>
        <p:nvPicPr>
          <p:cNvPr id="132" name="Google Shape;132;p23"/>
          <p:cNvPicPr preferRelativeResize="0"/>
          <p:nvPr/>
        </p:nvPicPr>
        <p:blipFill rotWithShape="1">
          <a:blip r:embed="rId2">
            <a:alphaModFix/>
          </a:blip>
          <a:srcRect b="0" l="0" r="0" t="0"/>
          <a:stretch/>
        </p:blipFill>
        <p:spPr>
          <a:xfrm>
            <a:off x="0" y="0"/>
            <a:ext cx="9144019"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pic>
        <p:nvPicPr>
          <p:cNvPr id="17" name="Google Shape;17;p4"/>
          <p:cNvPicPr preferRelativeResize="0"/>
          <p:nvPr/>
        </p:nvPicPr>
        <p:blipFill rotWithShape="1">
          <a:blip r:embed="rId2">
            <a:alphaModFix/>
          </a:blip>
          <a:srcRect b="0" l="0" r="0" t="0"/>
          <a:stretch/>
        </p:blipFill>
        <p:spPr>
          <a:xfrm>
            <a:off x="0" y="0"/>
            <a:ext cx="9144019" cy="5143500"/>
          </a:xfrm>
          <a:prstGeom prst="rect">
            <a:avLst/>
          </a:prstGeom>
          <a:noFill/>
          <a:ln>
            <a:noFill/>
          </a:ln>
        </p:spPr>
      </p:pic>
      <p:sp>
        <p:nvSpPr>
          <p:cNvPr id="18" name="Google Shape;18;p4"/>
          <p:cNvSpPr txBox="1"/>
          <p:nvPr>
            <p:ph type="title"/>
          </p:nvPr>
        </p:nvSpPr>
        <p:spPr>
          <a:xfrm>
            <a:off x="713225" y="445025"/>
            <a:ext cx="7717500" cy="577500"/>
          </a:xfrm>
          <a:prstGeom prst="rect">
            <a:avLst/>
          </a:prstGeom>
        </p:spPr>
        <p:txBody>
          <a:bodyPr anchorCtr="0" anchor="t" bIns="91425" lIns="91425" spcFirstLastPara="1" rIns="91425" wrap="square" tIns="91425">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19" name="Google Shape;19;p4"/>
          <p:cNvSpPr txBox="1"/>
          <p:nvPr>
            <p:ph idx="1" type="body"/>
          </p:nvPr>
        </p:nvSpPr>
        <p:spPr>
          <a:xfrm>
            <a:off x="713225" y="1082300"/>
            <a:ext cx="7717500" cy="1060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accent5"/>
              </a:buClr>
              <a:buSzPts val="12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pic>
        <p:nvPicPr>
          <p:cNvPr id="21" name="Google Shape;21;p5"/>
          <p:cNvPicPr preferRelativeResize="0"/>
          <p:nvPr/>
        </p:nvPicPr>
        <p:blipFill rotWithShape="1">
          <a:blip r:embed="rId2">
            <a:alphaModFix/>
          </a:blip>
          <a:srcRect b="0" l="0" r="0" t="0"/>
          <a:stretch/>
        </p:blipFill>
        <p:spPr>
          <a:xfrm>
            <a:off x="0" y="0"/>
            <a:ext cx="9144019" cy="5143500"/>
          </a:xfrm>
          <a:prstGeom prst="rect">
            <a:avLst/>
          </a:prstGeom>
          <a:noFill/>
          <a:ln>
            <a:noFill/>
          </a:ln>
        </p:spPr>
      </p:pic>
      <p:sp>
        <p:nvSpPr>
          <p:cNvPr id="22" name="Google Shape;22;p5"/>
          <p:cNvSpPr txBox="1"/>
          <p:nvPr>
            <p:ph type="title"/>
          </p:nvPr>
        </p:nvSpPr>
        <p:spPr>
          <a:xfrm>
            <a:off x="713225" y="445025"/>
            <a:ext cx="7717500" cy="577500"/>
          </a:xfrm>
          <a:prstGeom prst="rect">
            <a:avLst/>
          </a:prstGeom>
        </p:spPr>
        <p:txBody>
          <a:bodyPr anchorCtr="0" anchor="t" bIns="91425" lIns="91425" spcFirstLastPara="1" rIns="91425" wrap="square" tIns="91425">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23" name="Google Shape;23;p5"/>
          <p:cNvSpPr txBox="1"/>
          <p:nvPr>
            <p:ph idx="1" type="subTitle"/>
          </p:nvPr>
        </p:nvSpPr>
        <p:spPr>
          <a:xfrm>
            <a:off x="1689467" y="2376893"/>
            <a:ext cx="2623200" cy="2994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800">
                <a:latin typeface="Azeret Mono"/>
                <a:ea typeface="Azeret Mono"/>
                <a:cs typeface="Azeret Mono"/>
                <a:sym typeface="Azeret Mono"/>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4" name="Google Shape;24;p5"/>
          <p:cNvSpPr txBox="1"/>
          <p:nvPr>
            <p:ph idx="2" type="subTitle"/>
          </p:nvPr>
        </p:nvSpPr>
        <p:spPr>
          <a:xfrm>
            <a:off x="4831292" y="2376893"/>
            <a:ext cx="2623200" cy="2994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800">
                <a:latin typeface="Azeret Mono"/>
                <a:ea typeface="Azeret Mono"/>
                <a:cs typeface="Azeret Mono"/>
                <a:sym typeface="Azeret Mono"/>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5" name="Google Shape;25;p5"/>
          <p:cNvSpPr txBox="1"/>
          <p:nvPr>
            <p:ph idx="3" type="subTitle"/>
          </p:nvPr>
        </p:nvSpPr>
        <p:spPr>
          <a:xfrm>
            <a:off x="1689475" y="2676293"/>
            <a:ext cx="2623200" cy="14967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6" name="Google Shape;26;p5"/>
          <p:cNvSpPr txBox="1"/>
          <p:nvPr>
            <p:ph idx="4" type="subTitle"/>
          </p:nvPr>
        </p:nvSpPr>
        <p:spPr>
          <a:xfrm>
            <a:off x="4831300" y="2676293"/>
            <a:ext cx="2623200" cy="14967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pic>
        <p:nvPicPr>
          <p:cNvPr id="28" name="Google Shape;28;p6"/>
          <p:cNvPicPr preferRelativeResize="0"/>
          <p:nvPr/>
        </p:nvPicPr>
        <p:blipFill rotWithShape="1">
          <a:blip r:embed="rId2">
            <a:alphaModFix/>
          </a:blip>
          <a:srcRect b="0" l="0" r="0" t="0"/>
          <a:stretch/>
        </p:blipFill>
        <p:spPr>
          <a:xfrm>
            <a:off x="0" y="0"/>
            <a:ext cx="9144019" cy="5143500"/>
          </a:xfrm>
          <a:prstGeom prst="rect">
            <a:avLst/>
          </a:prstGeom>
          <a:noFill/>
          <a:ln>
            <a:noFill/>
          </a:ln>
        </p:spPr>
      </p:pic>
      <p:sp>
        <p:nvSpPr>
          <p:cNvPr id="29" name="Google Shape;29;p6"/>
          <p:cNvSpPr txBox="1"/>
          <p:nvPr>
            <p:ph type="title"/>
          </p:nvPr>
        </p:nvSpPr>
        <p:spPr>
          <a:xfrm>
            <a:off x="713225" y="445025"/>
            <a:ext cx="7717500" cy="577500"/>
          </a:xfrm>
          <a:prstGeom prst="rect">
            <a:avLst/>
          </a:prstGeom>
        </p:spPr>
        <p:txBody>
          <a:bodyPr anchorCtr="0" anchor="t" bIns="91425" lIns="91425" spcFirstLastPara="1" rIns="91425" wrap="square" tIns="91425">
            <a:noAutofit/>
          </a:bodyPr>
          <a:lstStyle>
            <a:lvl1pPr lvl="0">
              <a:spcBef>
                <a:spcPts val="0"/>
              </a:spcBef>
              <a:spcAft>
                <a:spcPts val="0"/>
              </a:spcAft>
              <a:buSzPts val="3100"/>
              <a:buNone/>
              <a:defRPr sz="3100">
                <a:latin typeface="Azeret Mono"/>
                <a:ea typeface="Azeret Mono"/>
                <a:cs typeface="Azeret Mono"/>
                <a:sym typeface="Azeret Mono"/>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pic>
        <p:nvPicPr>
          <p:cNvPr id="31" name="Google Shape;31;p7"/>
          <p:cNvPicPr preferRelativeResize="0"/>
          <p:nvPr/>
        </p:nvPicPr>
        <p:blipFill rotWithShape="1">
          <a:blip r:embed="rId2">
            <a:alphaModFix/>
          </a:blip>
          <a:srcRect b="0" l="0" r="0" t="0"/>
          <a:stretch/>
        </p:blipFill>
        <p:spPr>
          <a:xfrm>
            <a:off x="0" y="0"/>
            <a:ext cx="9144019" cy="5143500"/>
          </a:xfrm>
          <a:prstGeom prst="rect">
            <a:avLst/>
          </a:prstGeom>
          <a:noFill/>
          <a:ln>
            <a:noFill/>
          </a:ln>
        </p:spPr>
      </p:pic>
      <p:sp>
        <p:nvSpPr>
          <p:cNvPr id="32" name="Google Shape;32;p7"/>
          <p:cNvSpPr txBox="1"/>
          <p:nvPr>
            <p:ph idx="1" type="body"/>
          </p:nvPr>
        </p:nvSpPr>
        <p:spPr>
          <a:xfrm>
            <a:off x="875875" y="2084700"/>
            <a:ext cx="4396500" cy="2264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Open Sans"/>
              <a:buAutoNum type="arabicPeriod"/>
              <a:defRPr sz="1200"/>
            </a:lvl1pPr>
            <a:lvl2pPr indent="-304800" lvl="1" marL="914400">
              <a:spcBef>
                <a:spcPts val="0"/>
              </a:spcBef>
              <a:spcAft>
                <a:spcPts val="0"/>
              </a:spcAft>
              <a:buClr>
                <a:srgbClr val="E76A28"/>
              </a:buClr>
              <a:buSzPts val="1200"/>
              <a:buFont typeface="Nunito Light"/>
              <a:buAutoNum type="alphaLcPeriod"/>
              <a:defRPr sz="1200"/>
            </a:lvl2pPr>
            <a:lvl3pPr indent="-304800" lvl="2" marL="1371600">
              <a:spcBef>
                <a:spcPts val="0"/>
              </a:spcBef>
              <a:spcAft>
                <a:spcPts val="0"/>
              </a:spcAft>
              <a:buClr>
                <a:srgbClr val="E76A28"/>
              </a:buClr>
              <a:buSzPts val="1200"/>
              <a:buFont typeface="Nunito Light"/>
              <a:buAutoNum type="romanLcPeriod"/>
              <a:defRPr sz="1200"/>
            </a:lvl3pPr>
            <a:lvl4pPr indent="-304800" lvl="3" marL="1828800">
              <a:spcBef>
                <a:spcPts val="0"/>
              </a:spcBef>
              <a:spcAft>
                <a:spcPts val="0"/>
              </a:spcAft>
              <a:buClr>
                <a:srgbClr val="E76A28"/>
              </a:buClr>
              <a:buSzPts val="1200"/>
              <a:buFont typeface="Nunito Light"/>
              <a:buAutoNum type="arabicPeriod"/>
              <a:defRPr sz="1200"/>
            </a:lvl4pPr>
            <a:lvl5pPr indent="-304800" lvl="4" marL="2286000">
              <a:spcBef>
                <a:spcPts val="0"/>
              </a:spcBef>
              <a:spcAft>
                <a:spcPts val="0"/>
              </a:spcAft>
              <a:buClr>
                <a:srgbClr val="E76A28"/>
              </a:buClr>
              <a:buSzPts val="1200"/>
              <a:buFont typeface="Nunito Light"/>
              <a:buAutoNum type="alphaLcPeriod"/>
              <a:defRPr sz="1200"/>
            </a:lvl5pPr>
            <a:lvl6pPr indent="-304800" lvl="5" marL="2743200">
              <a:spcBef>
                <a:spcPts val="0"/>
              </a:spcBef>
              <a:spcAft>
                <a:spcPts val="0"/>
              </a:spcAft>
              <a:buClr>
                <a:srgbClr val="999999"/>
              </a:buClr>
              <a:buSzPts val="1200"/>
              <a:buFont typeface="Nunito Light"/>
              <a:buAutoNum type="romanLcPeriod"/>
              <a:defRPr sz="1200"/>
            </a:lvl6pPr>
            <a:lvl7pPr indent="-304800" lvl="6" marL="3200400">
              <a:spcBef>
                <a:spcPts val="0"/>
              </a:spcBef>
              <a:spcAft>
                <a:spcPts val="0"/>
              </a:spcAft>
              <a:buClr>
                <a:srgbClr val="999999"/>
              </a:buClr>
              <a:buSzPts val="1200"/>
              <a:buFont typeface="Nunito Light"/>
              <a:buAutoNum type="arabicPeriod"/>
              <a:defRPr sz="1200"/>
            </a:lvl7pPr>
            <a:lvl8pPr indent="-304800" lvl="7" marL="3657600">
              <a:spcBef>
                <a:spcPts val="0"/>
              </a:spcBef>
              <a:spcAft>
                <a:spcPts val="0"/>
              </a:spcAft>
              <a:buClr>
                <a:srgbClr val="999999"/>
              </a:buClr>
              <a:buSzPts val="1200"/>
              <a:buFont typeface="Nunito Light"/>
              <a:buAutoNum type="alphaLcPeriod"/>
              <a:defRPr sz="1200"/>
            </a:lvl8pPr>
            <a:lvl9pPr indent="-304800" lvl="8" marL="4114800">
              <a:spcBef>
                <a:spcPts val="0"/>
              </a:spcBef>
              <a:spcAft>
                <a:spcPts val="0"/>
              </a:spcAft>
              <a:buClr>
                <a:srgbClr val="999999"/>
              </a:buClr>
              <a:buSzPts val="1200"/>
              <a:buFont typeface="Nunito Light"/>
              <a:buAutoNum type="romanLcPeriod"/>
              <a:defRPr sz="1200"/>
            </a:lvl9pPr>
          </a:lstStyle>
          <a:p/>
        </p:txBody>
      </p:sp>
      <p:sp>
        <p:nvSpPr>
          <p:cNvPr id="33" name="Google Shape;33;p7"/>
          <p:cNvSpPr txBox="1"/>
          <p:nvPr>
            <p:ph type="title"/>
          </p:nvPr>
        </p:nvSpPr>
        <p:spPr>
          <a:xfrm>
            <a:off x="875875" y="794400"/>
            <a:ext cx="4396500" cy="10827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34" name="Google Shape;34;p7"/>
          <p:cNvSpPr/>
          <p:nvPr>
            <p:ph idx="2" type="pic"/>
          </p:nvPr>
        </p:nvSpPr>
        <p:spPr>
          <a:xfrm>
            <a:off x="5540730" y="817949"/>
            <a:ext cx="2568600" cy="3507600"/>
          </a:xfrm>
          <a:prstGeom prst="rect">
            <a:avLst/>
          </a:prstGeom>
          <a:noFill/>
          <a:ln cap="flat" cmpd="sng" w="9525">
            <a:solidFill>
              <a:schemeClr val="accent2"/>
            </a:solidFill>
            <a:prstDash val="solid"/>
            <a:round/>
            <a:headEnd len="sm" w="sm" type="none"/>
            <a:tailEnd len="sm" w="sm" type="none"/>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pic>
        <p:nvPicPr>
          <p:cNvPr id="36" name="Google Shape;36;p8"/>
          <p:cNvPicPr preferRelativeResize="0"/>
          <p:nvPr/>
        </p:nvPicPr>
        <p:blipFill rotWithShape="1">
          <a:blip r:embed="rId2">
            <a:alphaModFix/>
          </a:blip>
          <a:srcRect b="0" l="0" r="0" t="0"/>
          <a:stretch/>
        </p:blipFill>
        <p:spPr>
          <a:xfrm>
            <a:off x="0" y="0"/>
            <a:ext cx="9144019" cy="5143500"/>
          </a:xfrm>
          <a:prstGeom prst="rect">
            <a:avLst/>
          </a:prstGeom>
          <a:noFill/>
          <a:ln>
            <a:noFill/>
          </a:ln>
        </p:spPr>
      </p:pic>
      <p:sp>
        <p:nvSpPr>
          <p:cNvPr id="37" name="Google Shape;37;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pic>
        <p:nvPicPr>
          <p:cNvPr id="39" name="Google Shape;39;p9"/>
          <p:cNvPicPr preferRelativeResize="0"/>
          <p:nvPr/>
        </p:nvPicPr>
        <p:blipFill rotWithShape="1">
          <a:blip r:embed="rId2">
            <a:alphaModFix/>
          </a:blip>
          <a:srcRect b="0" l="0" r="0" t="0"/>
          <a:stretch/>
        </p:blipFill>
        <p:spPr>
          <a:xfrm>
            <a:off x="0" y="0"/>
            <a:ext cx="9144019" cy="5143500"/>
          </a:xfrm>
          <a:prstGeom prst="rect">
            <a:avLst/>
          </a:prstGeom>
          <a:noFill/>
          <a:ln>
            <a:noFill/>
          </a:ln>
        </p:spPr>
      </p:pic>
      <p:sp>
        <p:nvSpPr>
          <p:cNvPr id="40" name="Google Shape;40;p9"/>
          <p:cNvSpPr txBox="1"/>
          <p:nvPr>
            <p:ph type="title"/>
          </p:nvPr>
        </p:nvSpPr>
        <p:spPr>
          <a:xfrm>
            <a:off x="25494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1" name="Google Shape;41;p9"/>
          <p:cNvSpPr txBox="1"/>
          <p:nvPr>
            <p:ph idx="1" type="subTitle"/>
          </p:nvPr>
        </p:nvSpPr>
        <p:spPr>
          <a:xfrm>
            <a:off x="25494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p:nvPr>
            <p:ph idx="2" type="pic"/>
          </p:nvPr>
        </p:nvSpPr>
        <p:spPr>
          <a:xfrm flipH="1" rot="10800000">
            <a:off x="-36150" y="-34400"/>
            <a:ext cx="9216300" cy="5229900"/>
          </a:xfrm>
          <a:prstGeom prst="rect">
            <a:avLst/>
          </a:prstGeom>
          <a:noFill/>
          <a:ln>
            <a:noFill/>
          </a:ln>
        </p:spPr>
      </p:sp>
      <p:sp>
        <p:nvSpPr>
          <p:cNvPr id="44" name="Google Shape;44;p10"/>
          <p:cNvSpPr txBox="1"/>
          <p:nvPr>
            <p:ph type="title"/>
          </p:nvPr>
        </p:nvSpPr>
        <p:spPr>
          <a:xfrm>
            <a:off x="713225" y="445025"/>
            <a:ext cx="7717500" cy="1109400"/>
          </a:xfrm>
          <a:prstGeom prst="rect">
            <a:avLst/>
          </a:prstGeom>
          <a:solidFill>
            <a:schemeClr val="dk2"/>
          </a:solidFill>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7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3100"/>
              <a:buFont typeface="Azeret Mono"/>
              <a:buNone/>
              <a:defRPr sz="3100">
                <a:solidFill>
                  <a:schemeClr val="lt1"/>
                </a:solidFill>
                <a:latin typeface="Azeret Mono"/>
                <a:ea typeface="Azeret Mono"/>
                <a:cs typeface="Azeret Mono"/>
                <a:sym typeface="Azeret Mono"/>
              </a:defRPr>
            </a:lvl1pPr>
            <a:lvl2pPr lvl="1">
              <a:spcBef>
                <a:spcPts val="0"/>
              </a:spcBef>
              <a:spcAft>
                <a:spcPts val="0"/>
              </a:spcAft>
              <a:buClr>
                <a:schemeClr val="lt1"/>
              </a:buClr>
              <a:buSzPts val="3100"/>
              <a:buFont typeface="Azeret Mono"/>
              <a:buNone/>
              <a:defRPr sz="3100">
                <a:solidFill>
                  <a:schemeClr val="lt1"/>
                </a:solidFill>
                <a:latin typeface="Azeret Mono"/>
                <a:ea typeface="Azeret Mono"/>
                <a:cs typeface="Azeret Mono"/>
                <a:sym typeface="Azeret Mono"/>
              </a:defRPr>
            </a:lvl2pPr>
            <a:lvl3pPr lvl="2">
              <a:spcBef>
                <a:spcPts val="0"/>
              </a:spcBef>
              <a:spcAft>
                <a:spcPts val="0"/>
              </a:spcAft>
              <a:buClr>
                <a:schemeClr val="lt1"/>
              </a:buClr>
              <a:buSzPts val="3100"/>
              <a:buFont typeface="Azeret Mono"/>
              <a:buNone/>
              <a:defRPr sz="3100">
                <a:solidFill>
                  <a:schemeClr val="lt1"/>
                </a:solidFill>
                <a:latin typeface="Azeret Mono"/>
                <a:ea typeface="Azeret Mono"/>
                <a:cs typeface="Azeret Mono"/>
                <a:sym typeface="Azeret Mono"/>
              </a:defRPr>
            </a:lvl3pPr>
            <a:lvl4pPr lvl="3">
              <a:spcBef>
                <a:spcPts val="0"/>
              </a:spcBef>
              <a:spcAft>
                <a:spcPts val="0"/>
              </a:spcAft>
              <a:buClr>
                <a:schemeClr val="lt1"/>
              </a:buClr>
              <a:buSzPts val="3100"/>
              <a:buFont typeface="Azeret Mono"/>
              <a:buNone/>
              <a:defRPr sz="3100">
                <a:solidFill>
                  <a:schemeClr val="lt1"/>
                </a:solidFill>
                <a:latin typeface="Azeret Mono"/>
                <a:ea typeface="Azeret Mono"/>
                <a:cs typeface="Azeret Mono"/>
                <a:sym typeface="Azeret Mono"/>
              </a:defRPr>
            </a:lvl4pPr>
            <a:lvl5pPr lvl="4">
              <a:spcBef>
                <a:spcPts val="0"/>
              </a:spcBef>
              <a:spcAft>
                <a:spcPts val="0"/>
              </a:spcAft>
              <a:buClr>
                <a:schemeClr val="lt1"/>
              </a:buClr>
              <a:buSzPts val="3100"/>
              <a:buFont typeface="Azeret Mono"/>
              <a:buNone/>
              <a:defRPr sz="3100">
                <a:solidFill>
                  <a:schemeClr val="lt1"/>
                </a:solidFill>
                <a:latin typeface="Azeret Mono"/>
                <a:ea typeface="Azeret Mono"/>
                <a:cs typeface="Azeret Mono"/>
                <a:sym typeface="Azeret Mono"/>
              </a:defRPr>
            </a:lvl5pPr>
            <a:lvl6pPr lvl="5">
              <a:spcBef>
                <a:spcPts val="0"/>
              </a:spcBef>
              <a:spcAft>
                <a:spcPts val="0"/>
              </a:spcAft>
              <a:buClr>
                <a:schemeClr val="lt1"/>
              </a:buClr>
              <a:buSzPts val="3100"/>
              <a:buFont typeface="Azeret Mono"/>
              <a:buNone/>
              <a:defRPr sz="3100">
                <a:solidFill>
                  <a:schemeClr val="lt1"/>
                </a:solidFill>
                <a:latin typeface="Azeret Mono"/>
                <a:ea typeface="Azeret Mono"/>
                <a:cs typeface="Azeret Mono"/>
                <a:sym typeface="Azeret Mono"/>
              </a:defRPr>
            </a:lvl6pPr>
            <a:lvl7pPr lvl="6">
              <a:spcBef>
                <a:spcPts val="0"/>
              </a:spcBef>
              <a:spcAft>
                <a:spcPts val="0"/>
              </a:spcAft>
              <a:buClr>
                <a:schemeClr val="lt1"/>
              </a:buClr>
              <a:buSzPts val="3100"/>
              <a:buFont typeface="Azeret Mono"/>
              <a:buNone/>
              <a:defRPr sz="3100">
                <a:solidFill>
                  <a:schemeClr val="lt1"/>
                </a:solidFill>
                <a:latin typeface="Azeret Mono"/>
                <a:ea typeface="Azeret Mono"/>
                <a:cs typeface="Azeret Mono"/>
                <a:sym typeface="Azeret Mono"/>
              </a:defRPr>
            </a:lvl7pPr>
            <a:lvl8pPr lvl="7">
              <a:spcBef>
                <a:spcPts val="0"/>
              </a:spcBef>
              <a:spcAft>
                <a:spcPts val="0"/>
              </a:spcAft>
              <a:buClr>
                <a:schemeClr val="lt1"/>
              </a:buClr>
              <a:buSzPts val="3100"/>
              <a:buFont typeface="Azeret Mono"/>
              <a:buNone/>
              <a:defRPr sz="3100">
                <a:solidFill>
                  <a:schemeClr val="lt1"/>
                </a:solidFill>
                <a:latin typeface="Azeret Mono"/>
                <a:ea typeface="Azeret Mono"/>
                <a:cs typeface="Azeret Mono"/>
                <a:sym typeface="Azeret Mono"/>
              </a:defRPr>
            </a:lvl8pPr>
            <a:lvl9pPr lvl="8">
              <a:spcBef>
                <a:spcPts val="0"/>
              </a:spcBef>
              <a:spcAft>
                <a:spcPts val="0"/>
              </a:spcAft>
              <a:buClr>
                <a:schemeClr val="lt1"/>
              </a:buClr>
              <a:buSzPts val="3100"/>
              <a:buFont typeface="Azeret Mono"/>
              <a:buNone/>
              <a:defRPr sz="3100">
                <a:solidFill>
                  <a:schemeClr val="lt1"/>
                </a:solidFill>
                <a:latin typeface="Azeret Mono"/>
                <a:ea typeface="Azeret Mono"/>
                <a:cs typeface="Azeret Mono"/>
                <a:sym typeface="Azeret Mono"/>
              </a:defRPr>
            </a:lvl9pPr>
          </a:lstStyle>
          <a:p/>
        </p:txBody>
      </p:sp>
      <p:sp>
        <p:nvSpPr>
          <p:cNvPr id="7" name="Google Shape;7;p1"/>
          <p:cNvSpPr txBox="1"/>
          <p:nvPr>
            <p:ph idx="1" type="body"/>
          </p:nvPr>
        </p:nvSpPr>
        <p:spPr>
          <a:xfrm>
            <a:off x="713225" y="1158501"/>
            <a:ext cx="7717500" cy="34455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lt1"/>
              </a:buClr>
              <a:buSzPts val="1200"/>
              <a:buFont typeface="Bai Jamjuree"/>
              <a:buChar char="●"/>
              <a:defRPr sz="1200">
                <a:solidFill>
                  <a:schemeClr val="lt1"/>
                </a:solidFill>
                <a:latin typeface="Bai Jamjuree"/>
                <a:ea typeface="Bai Jamjuree"/>
                <a:cs typeface="Bai Jamjuree"/>
                <a:sym typeface="Bai Jamjuree"/>
              </a:defRPr>
            </a:lvl1pPr>
            <a:lvl2pPr indent="-304800" lvl="1" marL="914400">
              <a:lnSpc>
                <a:spcPct val="100000"/>
              </a:lnSpc>
              <a:spcBef>
                <a:spcPts val="0"/>
              </a:spcBef>
              <a:spcAft>
                <a:spcPts val="0"/>
              </a:spcAft>
              <a:buClr>
                <a:schemeClr val="lt1"/>
              </a:buClr>
              <a:buSzPts val="1200"/>
              <a:buFont typeface="Bai Jamjuree"/>
              <a:buChar char="○"/>
              <a:defRPr sz="1200">
                <a:solidFill>
                  <a:schemeClr val="lt1"/>
                </a:solidFill>
                <a:latin typeface="Bai Jamjuree"/>
                <a:ea typeface="Bai Jamjuree"/>
                <a:cs typeface="Bai Jamjuree"/>
                <a:sym typeface="Bai Jamjuree"/>
              </a:defRPr>
            </a:lvl2pPr>
            <a:lvl3pPr indent="-304800" lvl="2" marL="1371600">
              <a:lnSpc>
                <a:spcPct val="100000"/>
              </a:lnSpc>
              <a:spcBef>
                <a:spcPts val="0"/>
              </a:spcBef>
              <a:spcAft>
                <a:spcPts val="0"/>
              </a:spcAft>
              <a:buClr>
                <a:schemeClr val="lt1"/>
              </a:buClr>
              <a:buSzPts val="1200"/>
              <a:buFont typeface="Bai Jamjuree"/>
              <a:buChar char="■"/>
              <a:defRPr sz="1200">
                <a:solidFill>
                  <a:schemeClr val="lt1"/>
                </a:solidFill>
                <a:latin typeface="Bai Jamjuree"/>
                <a:ea typeface="Bai Jamjuree"/>
                <a:cs typeface="Bai Jamjuree"/>
                <a:sym typeface="Bai Jamjuree"/>
              </a:defRPr>
            </a:lvl3pPr>
            <a:lvl4pPr indent="-304800" lvl="3" marL="1828800">
              <a:lnSpc>
                <a:spcPct val="100000"/>
              </a:lnSpc>
              <a:spcBef>
                <a:spcPts val="0"/>
              </a:spcBef>
              <a:spcAft>
                <a:spcPts val="0"/>
              </a:spcAft>
              <a:buClr>
                <a:schemeClr val="lt1"/>
              </a:buClr>
              <a:buSzPts val="1200"/>
              <a:buFont typeface="Bai Jamjuree"/>
              <a:buChar char="●"/>
              <a:defRPr sz="1200">
                <a:solidFill>
                  <a:schemeClr val="lt1"/>
                </a:solidFill>
                <a:latin typeface="Bai Jamjuree"/>
                <a:ea typeface="Bai Jamjuree"/>
                <a:cs typeface="Bai Jamjuree"/>
                <a:sym typeface="Bai Jamjuree"/>
              </a:defRPr>
            </a:lvl4pPr>
            <a:lvl5pPr indent="-304800" lvl="4" marL="2286000">
              <a:lnSpc>
                <a:spcPct val="100000"/>
              </a:lnSpc>
              <a:spcBef>
                <a:spcPts val="0"/>
              </a:spcBef>
              <a:spcAft>
                <a:spcPts val="0"/>
              </a:spcAft>
              <a:buClr>
                <a:schemeClr val="lt1"/>
              </a:buClr>
              <a:buSzPts val="1200"/>
              <a:buFont typeface="Bai Jamjuree"/>
              <a:buChar char="○"/>
              <a:defRPr sz="1200">
                <a:solidFill>
                  <a:schemeClr val="lt1"/>
                </a:solidFill>
                <a:latin typeface="Bai Jamjuree"/>
                <a:ea typeface="Bai Jamjuree"/>
                <a:cs typeface="Bai Jamjuree"/>
                <a:sym typeface="Bai Jamjuree"/>
              </a:defRPr>
            </a:lvl5pPr>
            <a:lvl6pPr indent="-304800" lvl="5" marL="2743200">
              <a:lnSpc>
                <a:spcPct val="100000"/>
              </a:lnSpc>
              <a:spcBef>
                <a:spcPts val="0"/>
              </a:spcBef>
              <a:spcAft>
                <a:spcPts val="0"/>
              </a:spcAft>
              <a:buClr>
                <a:schemeClr val="lt1"/>
              </a:buClr>
              <a:buSzPts val="1200"/>
              <a:buFont typeface="Bai Jamjuree"/>
              <a:buChar char="■"/>
              <a:defRPr sz="1200">
                <a:solidFill>
                  <a:schemeClr val="lt1"/>
                </a:solidFill>
                <a:latin typeface="Bai Jamjuree"/>
                <a:ea typeface="Bai Jamjuree"/>
                <a:cs typeface="Bai Jamjuree"/>
                <a:sym typeface="Bai Jamjuree"/>
              </a:defRPr>
            </a:lvl6pPr>
            <a:lvl7pPr indent="-304800" lvl="6" marL="3200400">
              <a:lnSpc>
                <a:spcPct val="100000"/>
              </a:lnSpc>
              <a:spcBef>
                <a:spcPts val="0"/>
              </a:spcBef>
              <a:spcAft>
                <a:spcPts val="0"/>
              </a:spcAft>
              <a:buClr>
                <a:schemeClr val="lt1"/>
              </a:buClr>
              <a:buSzPts val="1200"/>
              <a:buFont typeface="Bai Jamjuree"/>
              <a:buChar char="●"/>
              <a:defRPr sz="1200">
                <a:solidFill>
                  <a:schemeClr val="lt1"/>
                </a:solidFill>
                <a:latin typeface="Bai Jamjuree"/>
                <a:ea typeface="Bai Jamjuree"/>
                <a:cs typeface="Bai Jamjuree"/>
                <a:sym typeface="Bai Jamjuree"/>
              </a:defRPr>
            </a:lvl7pPr>
            <a:lvl8pPr indent="-304800" lvl="7" marL="3657600">
              <a:lnSpc>
                <a:spcPct val="100000"/>
              </a:lnSpc>
              <a:spcBef>
                <a:spcPts val="0"/>
              </a:spcBef>
              <a:spcAft>
                <a:spcPts val="0"/>
              </a:spcAft>
              <a:buClr>
                <a:schemeClr val="lt1"/>
              </a:buClr>
              <a:buSzPts val="1200"/>
              <a:buFont typeface="Bai Jamjuree"/>
              <a:buChar char="○"/>
              <a:defRPr sz="1200">
                <a:solidFill>
                  <a:schemeClr val="lt1"/>
                </a:solidFill>
                <a:latin typeface="Bai Jamjuree"/>
                <a:ea typeface="Bai Jamjuree"/>
                <a:cs typeface="Bai Jamjuree"/>
                <a:sym typeface="Bai Jamjuree"/>
              </a:defRPr>
            </a:lvl8pPr>
            <a:lvl9pPr indent="-304800" lvl="8" marL="4114800">
              <a:lnSpc>
                <a:spcPct val="100000"/>
              </a:lnSpc>
              <a:spcBef>
                <a:spcPts val="0"/>
              </a:spcBef>
              <a:spcAft>
                <a:spcPts val="0"/>
              </a:spcAft>
              <a:buClr>
                <a:schemeClr val="lt1"/>
              </a:buClr>
              <a:buSzPts val="1200"/>
              <a:buFont typeface="Bai Jamjuree"/>
              <a:buChar char="■"/>
              <a:defRPr sz="1200">
                <a:solidFill>
                  <a:schemeClr val="lt1"/>
                </a:solidFill>
                <a:latin typeface="Bai Jamjuree"/>
                <a:ea typeface="Bai Jamjuree"/>
                <a:cs typeface="Bai Jamjuree"/>
                <a:sym typeface="Bai Jamjure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ctrTitle"/>
          </p:nvPr>
        </p:nvSpPr>
        <p:spPr>
          <a:xfrm flipH="1">
            <a:off x="713225" y="1353950"/>
            <a:ext cx="3718500" cy="189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Teknologi Wi-Fi</a:t>
            </a:r>
            <a:endParaRPr/>
          </a:p>
        </p:txBody>
      </p:sp>
      <p:sp>
        <p:nvSpPr>
          <p:cNvPr id="138" name="Google Shape;138;p24"/>
          <p:cNvSpPr txBox="1"/>
          <p:nvPr>
            <p:ph idx="1" type="subTitle"/>
          </p:nvPr>
        </p:nvSpPr>
        <p:spPr>
          <a:xfrm flipH="1">
            <a:off x="713000" y="3215375"/>
            <a:ext cx="2209500" cy="75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Alga Vania Salsabillah</a:t>
            </a:r>
            <a:endParaRPr/>
          </a:p>
          <a:p>
            <a:pPr indent="0" lvl="0" marL="0" rtl="0" algn="l">
              <a:spcBef>
                <a:spcPts val="0"/>
              </a:spcBef>
              <a:spcAft>
                <a:spcPts val="0"/>
              </a:spcAft>
              <a:buClr>
                <a:schemeClr val="dk1"/>
              </a:buClr>
              <a:buSzPts val="1100"/>
              <a:buFont typeface="Arial"/>
              <a:buNone/>
            </a:pPr>
            <a:r>
              <a:rPr lang="en"/>
              <a:t>3122600010/2 D4 IT A</a:t>
            </a:r>
            <a:endParaRPr/>
          </a:p>
          <a:p>
            <a:pPr indent="0" lvl="0" marL="0" rtl="0" algn="l">
              <a:spcBef>
                <a:spcPts val="0"/>
              </a:spcBef>
              <a:spcAft>
                <a:spcPts val="0"/>
              </a:spcAft>
              <a:buClr>
                <a:schemeClr val="dk1"/>
              </a:buClr>
              <a:buSzPts val="1100"/>
              <a:buFont typeface="Arial"/>
              <a:buNone/>
            </a:pPr>
            <a:r>
              <a:rPr lang="en"/>
              <a:t>Konsep Jaringan</a:t>
            </a:r>
            <a:endParaRPr/>
          </a:p>
        </p:txBody>
      </p:sp>
      <p:pic>
        <p:nvPicPr>
          <p:cNvPr id="139" name="Google Shape;139;p24"/>
          <p:cNvPicPr preferRelativeResize="0"/>
          <p:nvPr/>
        </p:nvPicPr>
        <p:blipFill rotWithShape="1">
          <a:blip r:embed="rId3">
            <a:alphaModFix/>
          </a:blip>
          <a:srcRect b="1282" l="0" r="0" t="7142"/>
          <a:stretch/>
        </p:blipFill>
        <p:spPr>
          <a:xfrm flipH="1">
            <a:off x="3775250" y="186125"/>
            <a:ext cx="4830075" cy="458440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713225" y="445025"/>
            <a:ext cx="7717500" cy="5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802.11a</a:t>
            </a:r>
            <a:endParaRPr/>
          </a:p>
        </p:txBody>
      </p:sp>
      <p:sp>
        <p:nvSpPr>
          <p:cNvPr id="145" name="Google Shape;145;p25"/>
          <p:cNvSpPr txBox="1"/>
          <p:nvPr>
            <p:ph idx="4" type="subTitle"/>
          </p:nvPr>
        </p:nvSpPr>
        <p:spPr>
          <a:xfrm>
            <a:off x="800500" y="1359450"/>
            <a:ext cx="7630200" cy="31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IEEE 802.11a adalah sebuah teknologi jaringan nirkabel yang merupakan pengembangan lebih lanjut dari standar IEEE 802.11 yang asli, tetapi bekerja pada bandwidth 5.8 GHz dengan kecepatan maksimum hingga 54 Mb/s. Metode transmisi yang digunakan adalah Orthogonal Frequency Division Multiplexing (OFDM), yang mengizinkan pentransmisian data secara paralel di dalam sub-frekuensi. Penggunaan OFDM memiliki keunggulan resistansi terhadap interferensi dengan gelombang lain, dan tentunya peningkatan throughput. Standar ini selesai diratifikasi pada tahun 1999.</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Kelebihan:</a:t>
            </a:r>
            <a:endParaRPr/>
          </a:p>
          <a:p>
            <a:pPr indent="-304800" lvl="0" marL="457200" rtl="0" algn="l">
              <a:spcBef>
                <a:spcPts val="0"/>
              </a:spcBef>
              <a:spcAft>
                <a:spcPts val="0"/>
              </a:spcAft>
              <a:buSzPts val="1200"/>
              <a:buChar char="●"/>
            </a:pPr>
            <a:r>
              <a:rPr lang="en"/>
              <a:t>Kecepatan tinggi pada zamannya</a:t>
            </a:r>
            <a:endParaRPr/>
          </a:p>
          <a:p>
            <a:pPr indent="-304800" lvl="0" marL="457200" rtl="0" algn="l">
              <a:spcBef>
                <a:spcPts val="0"/>
              </a:spcBef>
              <a:spcAft>
                <a:spcPts val="0"/>
              </a:spcAft>
              <a:buSzPts val="1200"/>
              <a:buChar char="●"/>
            </a:pPr>
            <a:r>
              <a:rPr lang="en"/>
              <a:t>Lebih tahan dari interferensi jaringan</a:t>
            </a:r>
            <a:endParaRPr/>
          </a:p>
          <a:p>
            <a:pPr indent="-304800" lvl="0" marL="457200" rtl="0" algn="l">
              <a:spcBef>
                <a:spcPts val="0"/>
              </a:spcBef>
              <a:spcAft>
                <a:spcPts val="0"/>
              </a:spcAft>
              <a:buSzPts val="1200"/>
              <a:buChar char="●"/>
            </a:pPr>
            <a:r>
              <a:rPr lang="en"/>
              <a:t>Perangkat lebih tahan lama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Kekurangan:</a:t>
            </a:r>
            <a:endParaRPr/>
          </a:p>
          <a:p>
            <a:pPr indent="-304800" lvl="0" marL="457200" rtl="0" algn="l">
              <a:spcBef>
                <a:spcPts val="0"/>
              </a:spcBef>
              <a:spcAft>
                <a:spcPts val="0"/>
              </a:spcAft>
              <a:buSzPts val="1200"/>
              <a:buChar char="●"/>
            </a:pPr>
            <a:r>
              <a:rPr lang="en"/>
              <a:t>Saat ini sudah jarang digunakan</a:t>
            </a:r>
            <a:endParaRPr/>
          </a:p>
          <a:p>
            <a:pPr indent="-304800" lvl="0" marL="457200" rtl="0" algn="l">
              <a:spcBef>
                <a:spcPts val="0"/>
              </a:spcBef>
              <a:spcAft>
                <a:spcPts val="0"/>
              </a:spcAft>
              <a:buSzPts val="1200"/>
              <a:buChar char="●"/>
            </a:pPr>
            <a:r>
              <a:rPr lang="en"/>
              <a:t>Speed maksimal hanya 54 Mbps</a:t>
            </a:r>
            <a:endParaRPr/>
          </a:p>
          <a:p>
            <a:pPr indent="-304800" lvl="0" marL="457200" rtl="0" algn="l">
              <a:spcBef>
                <a:spcPts val="0"/>
              </a:spcBef>
              <a:spcAft>
                <a:spcPts val="0"/>
              </a:spcAft>
              <a:buSzPts val="1200"/>
              <a:buChar char="●"/>
            </a:pPr>
            <a:r>
              <a:rPr lang="en"/>
              <a:t>Jengkauan sinyal rendah serta kurang baik dalam menembus dinding atau benda yang padat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713225" y="445025"/>
            <a:ext cx="7717500" cy="5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802.11b	</a:t>
            </a:r>
            <a:endParaRPr/>
          </a:p>
        </p:txBody>
      </p:sp>
      <p:sp>
        <p:nvSpPr>
          <p:cNvPr id="151" name="Google Shape;151;p26"/>
          <p:cNvSpPr txBox="1"/>
          <p:nvPr>
            <p:ph idx="4" type="subTitle"/>
          </p:nvPr>
        </p:nvSpPr>
        <p:spPr>
          <a:xfrm>
            <a:off x="800500" y="1359450"/>
            <a:ext cx="3253500" cy="11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IEEE 802.11b merupakan pengembangan dari standar IEEE 802.11 yang asli, yang bertujuan untuk meningkatkan kecepatan hingga 5.5 Mb/s atau 11 Mb/s tetapi tetap menggunakan frekuensi 2.45 GHz. Dikenal juga dengan IEEE 802.11 HR. Pada praktiknya, kecepatan maksimum yang dapat diraih oleh standar IEEE 802.11b mencapai 5.9 Mb/s pada protokol TCP, dan 7.1 Mb/s pada protokol UDP. Metode transmisi yang digunakannya adalah DSSS.</a:t>
            </a:r>
            <a:endParaRPr/>
          </a:p>
        </p:txBody>
      </p:sp>
      <p:pic>
        <p:nvPicPr>
          <p:cNvPr id="152" name="Google Shape;152;p26"/>
          <p:cNvPicPr preferRelativeResize="0"/>
          <p:nvPr/>
        </p:nvPicPr>
        <p:blipFill>
          <a:blip r:embed="rId3">
            <a:alphaModFix/>
          </a:blip>
          <a:stretch>
            <a:fillRect/>
          </a:stretch>
        </p:blipFill>
        <p:spPr>
          <a:xfrm>
            <a:off x="4393175" y="1180000"/>
            <a:ext cx="4423995" cy="2378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713250" y="298075"/>
            <a:ext cx="7717500" cy="5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802.11g	</a:t>
            </a:r>
            <a:endParaRPr/>
          </a:p>
        </p:txBody>
      </p:sp>
      <p:sp>
        <p:nvSpPr>
          <p:cNvPr id="158" name="Google Shape;158;p27"/>
          <p:cNvSpPr txBox="1"/>
          <p:nvPr>
            <p:ph idx="4" type="subTitle"/>
          </p:nvPr>
        </p:nvSpPr>
        <p:spPr>
          <a:xfrm>
            <a:off x="779500" y="971050"/>
            <a:ext cx="7717500" cy="389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IEEE 802.11g adalah sebuah standar jaringan nirkabel yang bekerja pada frekuensi 2,45 GHz dan menggunakan metode modulasi OFDM. 802.11g yang dipublikasikan pada bulan Juni 2003 mampu mencapai kecepatan hingga 54 Mb/s pada pita frekuensi 2,45 GHz, sama seperti halnya IEEE 802.11 biasa dan IEEE 802.11b. Standar ini menggunakan modulasi sinyal OFDM, sehingga lebih resistan terhadap interferensi dari gelombang lainnya.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Seperti banyak bentuk jaringan lainnya, G tidak dapat mencapai peringkat maksimum teoretis dalam praktiknya; Koneksi 802.11g biasanya mencapai batas kecepatan transfer data aplikasi antara 24 Mbps dan 31 Mbps (dengan sisa bandwidth jaringan digunakan oleh overhead protokol komunikasi).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 menggabungkan teknik komunikasi radio yang disebut Orthogonal Frekuensi Division Multiplex (OFDM) , yang awalnya diperkenalkan ke Wi-Fi dengan 802.11a ("A"). Teknologi OFDM membantu G (dan A) mencapai kinerja jaringan yang jauh lebih tinggi dibandingkan B.</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Sebaliknya, 802.11g mengadopsi rentang frekuensi komunikasi 2,4 GHz yang sama dengan yang awalnya diperkenalkan ke Wi-Fi dengan 802.11b. Penggunaan frekuensi ini memberi perangkat Wi-Fi jangkauan sinyal yang jauh lebih kuat daripada yang ditawarkan 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Ada 14 saluran yang memungkinkan 802.11g dapat beroperasi, meskipun beberapa di antaranya ilegal di beberapa negara. Frekuensi saluran 1-14 berkisar antara 2,412 GHz hingga 2,484 GHz.</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713250" y="319050"/>
            <a:ext cx="7717500" cy="5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802.11n</a:t>
            </a:r>
            <a:endParaRPr/>
          </a:p>
        </p:txBody>
      </p:sp>
      <p:sp>
        <p:nvSpPr>
          <p:cNvPr id="164" name="Google Shape;164;p28"/>
          <p:cNvSpPr txBox="1"/>
          <p:nvPr>
            <p:ph idx="4" type="subTitle"/>
          </p:nvPr>
        </p:nvSpPr>
        <p:spPr>
          <a:xfrm>
            <a:off x="800550" y="896550"/>
            <a:ext cx="7630200" cy="403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Wi-Fi 802.11n adalah sebuah standar jaringan nirkabel yang dikembangkan oleh Institute of Electrical and Electronics Engineers (IEEE). Standar ini termasuk dalam keluarga standar 802.11 dan dirancang untuk meningkatkan kecepatan dan kinerja jaringan nirkabel dibandingkan dengan standar sebelumnya, seperti 802.11a, 802.11b, dan 802.11g. Berikut adalah fitur utama dan peningkatan yang diperkenalkan pada 802.11n:</a:t>
            </a:r>
            <a:endParaRPr/>
          </a:p>
          <a:p>
            <a:pPr indent="0" lvl="0" marL="0" rtl="0" algn="l">
              <a:spcBef>
                <a:spcPts val="0"/>
              </a:spcBef>
              <a:spcAft>
                <a:spcPts val="0"/>
              </a:spcAft>
              <a:buNone/>
            </a:pPr>
            <a:r>
              <a:t/>
            </a:r>
            <a:endParaRPr/>
          </a:p>
          <a:p>
            <a:pPr indent="-304800" lvl="0" marL="457200" rtl="0" algn="l">
              <a:spcBef>
                <a:spcPts val="0"/>
              </a:spcBef>
              <a:spcAft>
                <a:spcPts val="0"/>
              </a:spcAft>
              <a:buSzPts val="1200"/>
              <a:buChar char="●"/>
            </a:pPr>
            <a:r>
              <a:rPr lang="en"/>
              <a:t>Menggunakan teknologi multiple input, multiple output ( MIMO ) dan saluran frekuensi radio yang lebih luas.</a:t>
            </a:r>
            <a:endParaRPr/>
          </a:p>
          <a:p>
            <a:pPr indent="-304800" lvl="0" marL="457200" rtl="0" algn="l">
              <a:spcBef>
                <a:spcPts val="0"/>
              </a:spcBef>
              <a:spcAft>
                <a:spcPts val="0"/>
              </a:spcAft>
              <a:buSzPts val="1200"/>
              <a:buChar char="●"/>
            </a:pPr>
            <a:r>
              <a:rPr lang="en"/>
              <a:t>Memberikan peningkatan lebar saluran dari 20 menjadi 40 MHz.</a:t>
            </a:r>
            <a:endParaRPr/>
          </a:p>
          <a:p>
            <a:pPr indent="-304800" lvl="0" marL="457200" rtl="0" algn="l">
              <a:spcBef>
                <a:spcPts val="0"/>
              </a:spcBef>
              <a:spcAft>
                <a:spcPts val="0"/>
              </a:spcAft>
              <a:buSzPts val="1200"/>
              <a:buChar char="●"/>
            </a:pPr>
            <a:r>
              <a:rPr lang="en"/>
              <a:t>Menggunakan multiplexing pembagian frekuensi ortogonal ( OFDM ) untuk meningkatkan kecepatan data, sekaligus mempertahankan spektrum yang sama seperti 802.11a.</a:t>
            </a:r>
            <a:endParaRPr/>
          </a:p>
          <a:p>
            <a:pPr indent="-304800" lvl="0" marL="457200" rtl="0" algn="l">
              <a:spcBef>
                <a:spcPts val="0"/>
              </a:spcBef>
              <a:spcAft>
                <a:spcPts val="0"/>
              </a:spcAft>
              <a:buSzPts val="1200"/>
              <a:buChar char="●"/>
            </a:pPr>
            <a:r>
              <a:rPr lang="en"/>
              <a:t>Menyediakan mekanisme yang disebut agregasi bingkai untuk mengurangi waktu antar transmisi. Dengan agregasi frame, ketika stasiun meminta saluran dan mempunyai wewenang untuk mentransmisikan, stasiun tersebut dapat mengirimkan serangkaian frame tanpa melepaskan saluran dan mendapatkan kembali otoritas untuk setiap frame. Ini juga mengurangi kesalahan komunikasi dan meningkatkan kecepatan transmisi data.</a:t>
            </a:r>
            <a:endParaRPr/>
          </a:p>
          <a:p>
            <a:pPr indent="-304800" lvl="0" marL="457200" rtl="0" algn="l">
              <a:spcBef>
                <a:spcPts val="0"/>
              </a:spcBef>
              <a:spcAft>
                <a:spcPts val="0"/>
              </a:spcAft>
              <a:buSzPts val="1200"/>
              <a:buChar char="●"/>
            </a:pPr>
            <a:r>
              <a:rPr lang="en"/>
              <a:t>Throughput data mentah dengan 802.11n adalah sekitar 600 Mbps, lebih dari 10 kali lipat dari 802.11g.</a:t>
            </a:r>
            <a:endParaRPr/>
          </a:p>
          <a:p>
            <a:pPr indent="-304800" lvl="0" marL="457200" rtl="0" algn="l">
              <a:spcBef>
                <a:spcPts val="0"/>
              </a:spcBef>
              <a:spcAft>
                <a:spcPts val="0"/>
              </a:spcAft>
              <a:buSzPts val="1200"/>
              <a:buChar char="●"/>
            </a:pPr>
            <a:r>
              <a:rPr lang="en"/>
              <a:t>Lapisan fisik diimplementasikan dengan pemrosesan dan modulasi sinyal yang ditingkatkan, menambah kapasitas untuk mengirimkan secara bersamaan melalui empat antena.</a:t>
            </a:r>
            <a:endParaRPr/>
          </a:p>
          <a:p>
            <a:pPr indent="-304800" lvl="0" marL="457200" rtl="0" algn="l">
              <a:spcBef>
                <a:spcPts val="0"/>
              </a:spcBef>
              <a:spcAft>
                <a:spcPts val="0"/>
              </a:spcAft>
              <a:buSzPts val="1200"/>
              <a:buChar char="●"/>
            </a:pPr>
            <a:r>
              <a:rPr lang="en"/>
              <a:t>Sublapisan kontrol akses media ( MAC ) di 802.11n memanfaatkan bandwidth jaringan yang tersedia dengan lebih baik , sehingga memungkinkan kecepatan transfer data maksimum teoritis 600 Mbps.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713225" y="445025"/>
            <a:ext cx="7717500" cy="5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802.11ac</a:t>
            </a:r>
            <a:endParaRPr/>
          </a:p>
        </p:txBody>
      </p:sp>
      <p:sp>
        <p:nvSpPr>
          <p:cNvPr id="170" name="Google Shape;170;p29"/>
          <p:cNvSpPr txBox="1"/>
          <p:nvPr>
            <p:ph idx="4" type="subTitle"/>
          </p:nvPr>
        </p:nvSpPr>
        <p:spPr>
          <a:xfrm>
            <a:off x="800525" y="1107500"/>
            <a:ext cx="7630200" cy="375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802.11ac adalah standar Wi-Fi yang memberikan throughput lebih tinggi ke WLAN dibandingkan 802.11n, standar Wi-Fi sebelumnya. IEEE memperkenalkan 802.11ac pada tahun 2013. Wi-Fi Alliance sejak itu mengganti nama 802.11ac menjadi Wi-Fi 5 untuk menempatkannya dalam konteks dengan generasi berikutnya, Wi-Fi 6, yang juga dikenal sebagai 802.11ax.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802.11ac mentransmisikan pada kecepatan tertinggi 1300 Mbps, hampir tiga kali lebih cepat dibandingkan 450 Mbps pada 802.11n.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Seperti kebanyakan spesifikasi kinerja jaringan, kecepatan sebenarnya yang dicapai kemungkinan besar tidak akan mendekati kecepatan teoritis tertinggi. Variasi perangkat keras, arsitektur jaringan, aplikasi yang digunakan, dan bahkan komposisi dinding kantor dapat berdampak besar pada kinerja Wi-Fi.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Dengan spektrum 5-GHz barunya, 802.11ac mencapai kecepatan lebih tinggi untuk throughput data dan menyediakan lebih banyak bandwidth untuk komputer tambahan, perangkat nirkabel, dan perangkat Internet of Things (IoT) agar dapat online.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Dengan beralih antara pita 2,4 GHz dan 5 GHz, 802.11ac dapat mengoptimalkan kinerja jaringan secara dinamis berdasarkan penggunaan jaringan. Dan dengan menggunakan beamforming, 802.11ac menghasilkan lebih sedikit interferensi pada transmisi dan menurunkan kebutuhan daya dari router.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Electronic Project Proposal by Slidesgo">
  <a:themeElements>
    <a:clrScheme name="Simple Light">
      <a:dk1>
        <a:srgbClr val="080E3C"/>
      </a:dk1>
      <a:lt1>
        <a:srgbClr val="FFFFFF"/>
      </a:lt1>
      <a:dk2>
        <a:srgbClr val="131B60"/>
      </a:dk2>
      <a:lt2>
        <a:srgbClr val="252279"/>
      </a:lt2>
      <a:accent1>
        <a:srgbClr val="254E86"/>
      </a:accent1>
      <a:accent2>
        <a:srgbClr val="55ACFF"/>
      </a:accent2>
      <a:accent3>
        <a:srgbClr val="3DC7CF"/>
      </a:accent3>
      <a:accent4>
        <a:srgbClr val="53F0E7"/>
      </a:accent4>
      <a:accent5>
        <a:srgbClr val="5DFEF4"/>
      </a:accent5>
      <a:accent6>
        <a:srgbClr val="CA13DE"/>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