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sldIdLst>
    <p:sldId id="265" r:id="rId2"/>
    <p:sldId id="349" r:id="rId3"/>
    <p:sldId id="393" r:id="rId4"/>
    <p:sldId id="369" r:id="rId5"/>
    <p:sldId id="383" r:id="rId6"/>
    <p:sldId id="384" r:id="rId7"/>
    <p:sldId id="385" r:id="rId8"/>
    <p:sldId id="370" r:id="rId9"/>
    <p:sldId id="386" r:id="rId10"/>
    <p:sldId id="387" r:id="rId11"/>
    <p:sldId id="392" r:id="rId12"/>
    <p:sldId id="388" r:id="rId13"/>
    <p:sldId id="389" r:id="rId14"/>
    <p:sldId id="391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4C35"/>
    <a:srgbClr val="0F6649"/>
    <a:srgbClr val="16996D"/>
    <a:srgbClr val="137F59"/>
    <a:srgbClr val="1B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2" autoAdjust="0"/>
    <p:restoredTop sz="95603" autoAdjust="0"/>
  </p:normalViewPr>
  <p:slideViewPr>
    <p:cSldViewPr>
      <p:cViewPr varScale="1">
        <p:scale>
          <a:sx n="120" d="100"/>
          <a:sy n="120" d="100"/>
        </p:scale>
        <p:origin x="204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DA59-E555-2DB8-29EB-F7515237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0FC6-C71F-2486-F5A7-4FF43FCD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9FFE-39C6-D828-1CCC-5996BF81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569AF-2C21-4E07-9A57-B9D426F76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88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EF11B-CA0D-9C64-1E03-98F28062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C2590-87B3-FA79-4AD1-9053944B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0880-10A2-56B2-5504-04C258D7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8D3F-4C7C-4CBB-9190-7A049D39B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79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8EDB6E6-1526-B130-3640-B603A2B1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3561DA2-7435-2F35-63EA-67046647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4EF2C6-0D06-87BE-31F7-1C29CC70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05303-3671-4CE2-AD71-847F4856E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4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C57DB3-0629-675F-D3F8-BFE301DB028C}"/>
              </a:ext>
            </a:extLst>
          </p:cNvPr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B9F2A-A273-6CD3-8878-4BADA952521E}"/>
              </a:ext>
            </a:extLst>
          </p:cNvPr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A795C0-42E6-5D0B-4906-8487039B52E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23C92B-1569-64B8-79C1-FDA20C55CC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D4F615-08E5-DBB3-0614-A5DEF54E06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9723-52B4-445A-94BE-3D7768F1C6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27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BC09-9E92-79CC-D36C-DF151CEF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6F73-44B0-81CC-5925-4A730C14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38A8-BC12-86DD-0282-8BCF7DA0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EFBC1-2377-4248-ABAC-DE8F09F628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83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AE2BE8-D427-3125-67D2-448FC1F43C12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0A7630-60FF-A23D-1163-EAC895219DF7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6CACC1-9C52-4DCD-D7A2-5BA931B066D5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662015-CE1B-9627-A487-1618B1E77F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A9448D6-5F4D-8080-F5FA-518E6D7319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756A9-B6D2-4299-93E7-6993B747F3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744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D4E1B4-8694-66AD-EFAE-7615E37AF615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FB821-FE24-262E-61DA-3570DD063F36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2C04981-7752-64A9-C49B-D1D729B2714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8D6052-5117-594C-D17C-6BD036D12EF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D1CFC7F-8DED-27AF-9E6C-A2E9AF263E9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909F6-FB1A-4D66-9DB7-199DC54AA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51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4900-B4FA-6E10-405B-4949A9E1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B971E-4DD3-6DFA-02E2-5CF4F914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082C-2F5A-DD07-1210-3D76F1F0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49BB-1478-4DE9-ABA2-44D46AE03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824730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2D5E-F2F7-4E11-6115-CD64F953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679B3-51E9-17C7-E5F9-41E298B3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F80E-8733-C350-1190-ACB54084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62EFD-DB4C-4161-B990-9E3042FA69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960017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41475"/>
            <a:ext cx="3810000" cy="445452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1458A52-46E4-E231-C028-7DBC098629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C2A79AB-F314-E05E-CB8B-59FF14E2D9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ECA39E2-DEBF-CE17-0BE9-8BCDA0C02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4B302-E36F-42EE-A44D-8B84886BC3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1266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B828-38D3-1C03-BDF0-75E6042C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725D-F94D-10E4-9E3A-5B006AD4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3A79-0E4C-3385-1A12-6646D8B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CBF27-7711-4A83-A4D5-4024251B08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97707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F7B2-14F6-A0A2-B458-9B2E107B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5A856-DA24-5264-7D4F-79A248BB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F671-876E-303C-05E6-43BF3638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1AA14-5E12-4CFD-8CF1-A07F0320AB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704972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625EC-5C1E-DA12-E7B6-468E84EB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F215-7A6E-CBE6-99C5-76550383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DB3B2-CF43-F1B9-288B-6BE45B69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FF844-6183-4237-BB47-47FF2B68CE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938880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523EC-1804-19CB-40E4-06FE6BEB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25B12-ED4C-0E46-719A-A5EA7875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E15DC-6DB1-74D6-27A0-E6370D44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32EA1-F6C2-423E-A5A9-174B2B5CB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38117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61405-3ACA-F664-5291-06F162F1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E4839-4AF8-E165-A49A-51CFF679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96EF6-8F9A-905F-FBED-18DF2028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4436F-AD52-4F80-BFA3-0BAC012E4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780763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7D5A4-CE2F-88C6-DC61-0E8C16F4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C92E2-430A-C003-1C98-42767CC7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7AF57-434B-00E3-6C4B-46D48EBA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89143-BBFD-4374-B5C1-7D6F2B8FEA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071230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57BEF-16DD-9EC1-F744-C870BB51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53096-B1A3-42F3-AB09-10EB0A4A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40A0E-F597-02E3-2616-312597C3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C5A36-ACA1-4778-8DA9-F09678F3B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434512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474B0-C4FC-0DE4-DDB8-415875D6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937DD-13DF-1232-89CE-70B391B1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AF63-34D0-C7D3-856B-D1436F21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D7492-76F4-426E-A810-FBA77A1A1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979587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4C35"/>
            </a:gs>
            <a:gs pos="50000">
              <a:srgbClr val="0F6649"/>
            </a:gs>
            <a:gs pos="100000">
              <a:srgbClr val="0B4C3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62A63F95-15AE-2567-E054-E730D1D636F9}"/>
              </a:ext>
            </a:extLst>
          </p:cNvPr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210FC4-B791-1D00-6563-759BC42AC483}"/>
              </a:ext>
            </a:extLst>
          </p:cNvPr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DFAC35-62BF-DA68-16DA-2E85C7D529E8}"/>
              </a:ext>
            </a:extLst>
          </p:cNvPr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FAF6524-D7DF-3428-A784-B2138FDD6F68}"/>
              </a:ext>
            </a:extLst>
          </p:cNvPr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D2B43D-5E84-55EE-3314-2CAD92BD8ADE}"/>
              </a:ext>
            </a:extLst>
          </p:cNvPr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9831B4-4863-415A-10D6-F88D5600D0AE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>
            <a:extLst>
              <a:ext uri="{FF2B5EF4-FFF2-40B4-BE49-F238E27FC236}">
                <a16:creationId xmlns:a16="http://schemas.microsoft.com/office/drawing/2014/main" id="{5278224B-F645-B722-652C-13430D918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3" name="Text Placeholder 2">
            <a:extLst>
              <a:ext uri="{FF2B5EF4-FFF2-40B4-BE49-F238E27FC236}">
                <a16:creationId xmlns:a16="http://schemas.microsoft.com/office/drawing/2014/main" id="{7E3331A1-C79A-B8FE-EC8B-829E72705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63703-DF87-340A-919E-4AF4F7523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F662-37D0-231A-A3C5-A0D7A4BB0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B90C-4521-2847-1C37-927D1875B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1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8B49080-C435-4AF2-AA2E-71343260EF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  <p:sldLayoutId id="2147484138" r:id="rId15"/>
    <p:sldLayoutId id="2147484139" r:id="rId16"/>
    <p:sldLayoutId id="2147484140" r:id="rId17"/>
    <p:sldLayoutId id="2147484141" r:id="rId18"/>
  </p:sldLayoutIdLst>
  <p:transition spd="med">
    <p:random/>
  </p:transition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715696-33D4-528D-B2DB-499CFCE861B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-19050" y="142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CWCT 140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5327FFEC-154A-690E-F02C-0F6267C42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6429375"/>
            <a:ext cx="9620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6">
            <a:extLst>
              <a:ext uri="{FF2B5EF4-FFF2-40B4-BE49-F238E27FC236}">
                <a16:creationId xmlns:a16="http://schemas.microsoft.com/office/drawing/2014/main" id="{FE6AAC03-814C-DE06-8039-DA4B0C71A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1946275"/>
            <a:ext cx="5118100" cy="2819400"/>
          </a:xfrm>
          <a:prstGeom prst="rect">
            <a:avLst/>
          </a:prstGeom>
          <a:solidFill>
            <a:srgbClr val="1699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8">
            <a:extLst>
              <a:ext uri="{FF2B5EF4-FFF2-40B4-BE49-F238E27FC236}">
                <a16:creationId xmlns:a16="http://schemas.microsoft.com/office/drawing/2014/main" id="{0BE52085-A927-E795-EE12-E0B7E27E1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86400"/>
            <a:ext cx="4792663" cy="9540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 David Lieberman</a:t>
            </a:r>
          </a:p>
          <a:p>
            <a:pPr eaLnBrk="1" hangingPunct="1"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dlieberman@ivytech.edu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Casting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219200"/>
            <a:ext cx="7239000" cy="4724400"/>
          </a:xfrm>
        </p:spPr>
        <p:txBody>
          <a:bodyPr rtlCol="0">
            <a:normAutofit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Int(</a:t>
            </a:r>
            <a:r>
              <a:rPr lang="en-US" sz="3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Attempts to convert argument to an integer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Float(</a:t>
            </a:r>
            <a:r>
              <a:rPr lang="en-US" sz="3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Attempts to convert argument to a float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combined with an input statement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15120782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6F53D12-B76F-07FD-AB22-D92B6F7DE0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219200"/>
            <a:ext cx="7391400" cy="4495800"/>
          </a:xfrm>
        </p:spPr>
        <p:txBody>
          <a:bodyPr rtlCol="0">
            <a:normAutofit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myName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input(“Name: ”)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myInt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int(input(“Number: ”))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myNum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float(input(“Number: ”))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21490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Operators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219200"/>
            <a:ext cx="7239000" cy="2209800"/>
          </a:xfrm>
        </p:spPr>
        <p:txBody>
          <a:bodyPr rtlCol="0">
            <a:normAutofit fontScale="92500" lnSpcReduction="100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 (+)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Replication (*)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Str() – Type conversion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04226-BFBA-5060-E03F-F25F0F6A9BF2}"/>
              </a:ext>
            </a:extLst>
          </p:cNvPr>
          <p:cNvSpPr txBox="1"/>
          <p:nvPr/>
        </p:nvSpPr>
        <p:spPr>
          <a:xfrm>
            <a:off x="1866900" y="3657600"/>
            <a:ext cx="5943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print("+" + 10 * "-" + "+")</a:t>
            </a:r>
          </a:p>
          <a:p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print(("|" + " " * 10 + "|\n") * 5, end="")</a:t>
            </a:r>
          </a:p>
          <a:p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print("+" + 10 * "-" + "+")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 = "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 = "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847690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Assignment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219200"/>
            <a:ext cx="7239000" cy="4572000"/>
          </a:xfrm>
        </p:spPr>
        <p:txBody>
          <a:bodyPr rtlCol="0">
            <a:normAutofit fontScale="77500" lnSpcReduction="200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all program submissions you need to include </a:t>
            </a:r>
            <a:r>
              <a:rPr lang="en-US" sz="3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 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illustrating your programs ran successfully.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program submissions require a </a:t>
            </a:r>
            <a:r>
              <a:rPr lang="en-US" sz="3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 comment 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containing your name, course, date, program name, and a description of the program.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85896927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#1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952500"/>
            <a:ext cx="7239000" cy="4953000"/>
          </a:xfrm>
        </p:spPr>
        <p:txBody>
          <a:bodyPr rtlCol="0">
            <a:normAutofit fontScale="77500" lnSpcReduction="200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 the user for the amount of the meal (e.g. $32.95).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 the tax on the restaurant bill. The tax should be 6.75 percent of the meal cost. 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 the user for the tip amount (Suggesting a value equal to 18 percent of the total) 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the meal cost, tax amount, tip amount, and total bill on the screen.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99808078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990600"/>
            <a:ext cx="7239000" cy="5410200"/>
          </a:xfrm>
        </p:spPr>
        <p:txBody>
          <a:bodyPr rtlCol="0">
            <a:normAutofit fontScale="32500" lnSpcReduction="200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Netacad</a:t>
            </a: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Python Sandbox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– escape characters 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  <a:endParaRPr lang="en-US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Shortcut Operators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Casting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 Exercise #1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Netacad</a:t>
            </a: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Sandbox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05F2C-A3FD-90CB-31BE-22340441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38" y="1447800"/>
            <a:ext cx="8683924" cy="4184072"/>
          </a:xfrm>
          <a:prstGeom prst="rect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38058930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6F53D12-B76F-07FD-AB22-D92B6F7DE0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219200"/>
            <a:ext cx="7239000" cy="4495800"/>
          </a:xfrm>
        </p:spPr>
        <p:txBody>
          <a:bodyPr rtlCol="0">
            <a:normAutofit fontScale="92500" lnSpcReduction="100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\n New Line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\t Tab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\\ A “backslash”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End=“”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Sep=“-”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0x123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0o123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74419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6F53D12-B76F-07FD-AB22-D92B6F7DE0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219200"/>
            <a:ext cx="7239000" cy="4495800"/>
          </a:xfrm>
        </p:spPr>
        <p:txBody>
          <a:bodyPr rtlCol="0">
            <a:normAutofit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 (True and False)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Lists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02831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6F53D12-B76F-07FD-AB22-D92B6F7DE0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219200"/>
            <a:ext cx="7239000" cy="4495800"/>
          </a:xfrm>
        </p:spPr>
        <p:txBody>
          <a:bodyPr rtlCol="0">
            <a:normAutofit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- / *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 Exponentiation 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Integer division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Modulus</a:t>
            </a:r>
          </a:p>
          <a:p>
            <a:pPr marL="0" indent="0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83041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of Operations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6F53D12-B76F-07FD-AB22-D92B6F7DE0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219200"/>
            <a:ext cx="7239000" cy="4495800"/>
          </a:xfrm>
        </p:spPr>
        <p:txBody>
          <a:bodyPr rtlCol="0">
            <a:normAutofit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 or /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or -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Mod: Left side binding 9 % 6 % 2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Exp: Right side binding 2 ** 2 ** 3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73871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219200"/>
            <a:ext cx="7239000" cy="4724400"/>
          </a:xfrm>
        </p:spPr>
        <p:txBody>
          <a:bodyPr rtlCol="0">
            <a:normAutofit fontScale="70000" lnSpcReduction="20000"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begin with a letter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Cannot contain a space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Comes into existence by assigning a value to it.  You don't need to declare it in any special way.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you assign any value to a nonexistent variable, the variable will be </a:t>
            </a:r>
            <a:r>
              <a:rPr lang="en-US" sz="3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automatically created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You're not allowed to use a variable which doesn't exist 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04000548"/>
      </p:ext>
    </p:extLst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CEF19BA-3555-67D9-2F69-64AB7B649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Shortcut Operators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A91E7E7-7828-0A81-C914-4FF61310CC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219200"/>
            <a:ext cx="7239000" cy="4724400"/>
          </a:xfrm>
        </p:spPr>
        <p:txBody>
          <a:bodyPr rtlCol="0">
            <a:normAutofit/>
          </a:bodyPr>
          <a:lstStyle/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*=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/=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%=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**=</a:t>
            </a:r>
          </a:p>
          <a:p>
            <a:pPr marL="231775" indent="-231775" defTabSz="457207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08165397"/>
      </p:ext>
    </p:extLst>
  </p:cSld>
  <p:clrMapOvr>
    <a:masterClrMapping/>
  </p:clrMapOvr>
  <p:transition spd="med"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2765</TotalTime>
  <Words>419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Consolas</vt:lpstr>
      <vt:lpstr>Wingdings 3</vt:lpstr>
      <vt:lpstr>Ion</vt:lpstr>
      <vt:lpstr>CWCT 140</vt:lpstr>
      <vt:lpstr>Agenda </vt:lpstr>
      <vt:lpstr>Netacad Sandbox </vt:lpstr>
      <vt:lpstr>Print </vt:lpstr>
      <vt:lpstr>Data Types </vt:lpstr>
      <vt:lpstr>Operators </vt:lpstr>
      <vt:lpstr>Order of Operations </vt:lpstr>
      <vt:lpstr>Variables </vt:lpstr>
      <vt:lpstr>Shortcut Operators </vt:lpstr>
      <vt:lpstr>Type Casting </vt:lpstr>
      <vt:lpstr>Input </vt:lpstr>
      <vt:lpstr>String Operators </vt:lpstr>
      <vt:lpstr>Programming Assignment </vt:lpstr>
      <vt:lpstr>Assignment #1 </vt:lpstr>
    </vt:vector>
  </TitlesOfParts>
  <Company>Computer Methods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Lieberman</dc:creator>
  <cp:lastModifiedBy>Dave Lieberman</cp:lastModifiedBy>
  <cp:revision>195</cp:revision>
  <cp:lastPrinted>1601-01-01T00:00:00Z</cp:lastPrinted>
  <dcterms:created xsi:type="dcterms:W3CDTF">2007-10-10T21:18:17Z</dcterms:created>
  <dcterms:modified xsi:type="dcterms:W3CDTF">2023-01-24T23:56:29Z</dcterms:modified>
</cp:coreProperties>
</file>