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415" r:id="rId4"/>
    <p:sldId id="416" r:id="rId5"/>
    <p:sldId id="417" r:id="rId6"/>
    <p:sldId id="418" r:id="rId7"/>
    <p:sldId id="419" r:id="rId8"/>
    <p:sldId id="421" r:id="rId9"/>
    <p:sldId id="420" r:id="rId10"/>
    <p:sldId id="422" r:id="rId11"/>
    <p:sldId id="423" r:id="rId12"/>
    <p:sldId id="424" r:id="rId13"/>
    <p:sldId id="425" r:id="rId14"/>
    <p:sldId id="393" r:id="rId15"/>
    <p:sldId id="426" r:id="rId16"/>
    <p:sldId id="427" r:id="rId17"/>
    <p:sldId id="428" r:id="rId18"/>
    <p:sldId id="429" r:id="rId19"/>
    <p:sldId id="430" r:id="rId20"/>
    <p:sldId id="389" r:id="rId21"/>
    <p:sldId id="391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8" autoAdjust="0"/>
    <p:restoredTop sz="95603" autoAdjust="0"/>
  </p:normalViewPr>
  <p:slideViewPr>
    <p:cSldViewPr>
      <p:cViewPr varScale="1">
        <p:scale>
          <a:sx n="108" d="100"/>
          <a:sy n="108" d="100"/>
        </p:scale>
        <p:origin x="97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Scope of Variables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467" y="1295400"/>
            <a:ext cx="4528133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x = 123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return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3E0C-A6D9-39AD-7A48-5A3E1B9C7B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499" y="5257800"/>
            <a:ext cx="8762999" cy="762001"/>
          </a:xfrm>
        </p:spPr>
        <p:txBody>
          <a:bodyPr rtlCol="0">
            <a:normAutofit/>
          </a:bodyPr>
          <a:lstStyle/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 better program design</a:t>
            </a:r>
          </a:p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0B1C-9D08-69E6-B266-59C04020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747" y="4307145"/>
            <a:ext cx="1110505" cy="6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7340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</a:t>
            </a:r>
            <a:r>
              <a:rPr lang="en-US" i="1" dirty="0"/>
              <a:t>global</a:t>
            </a:r>
            <a:r>
              <a:rPr lang="en-US" dirty="0"/>
              <a:t> Keyword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930" y="1155666"/>
            <a:ext cx="4528133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global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x = 123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3E0C-A6D9-39AD-7A48-5A3E1B9C7B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499" y="5257800"/>
            <a:ext cx="8762999" cy="1143000"/>
          </a:xfrm>
        </p:spPr>
        <p:txBody>
          <a:bodyPr rtlCol="0">
            <a:normAutofit fontScale="55000" lnSpcReduction="20000"/>
          </a:bodyPr>
          <a:lstStyle/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en-US" sz="4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“global” keyword</a:t>
            </a:r>
          </a:p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4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are just asking for trouble!</a:t>
            </a:r>
          </a:p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0B1C-9D08-69E6-B266-59C04020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743" y="4403645"/>
            <a:ext cx="1110505" cy="6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569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</a:t>
            </a:r>
            <a:r>
              <a:rPr lang="en-US" i="1" dirty="0"/>
              <a:t>Recursive</a:t>
            </a:r>
            <a:endParaRPr lang="en-US" dirty="0"/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645507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def factorial(n):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if n &lt; 0: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if n &lt; 2: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return n * factorial (n - 1)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3E0C-A6D9-39AD-7A48-5A3E1B9C7B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4724400"/>
            <a:ext cx="8762999" cy="1143000"/>
          </a:xfrm>
        </p:spPr>
        <p:txBody>
          <a:bodyPr rtlCol="0">
            <a:normAutofit/>
          </a:bodyPr>
          <a:lstStyle/>
          <a:p>
            <a:pPr marL="0" indent="0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 6! = 6 * 5 * 4 * 3 * 2 * 1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13305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</a:t>
            </a:r>
            <a:r>
              <a:rPr lang="en-US" i="1" dirty="0"/>
              <a:t>Recursive</a:t>
            </a:r>
            <a:endParaRPr lang="en-US" dirty="0"/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65" y="1062603"/>
            <a:ext cx="645507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def factorial(n):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if n &lt; 0: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if n &lt; 2: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print("1 = ", end="")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print(n, "* ", end="")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return n * factorial(n - 1)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print(factorial(5))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ACD3E-DF84-92D7-D405-D4C0C5E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49" y="5334000"/>
            <a:ext cx="4562702" cy="4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779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List Types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9A6632D-8923-6444-C04C-4C0EDE3B6A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239000" cy="2133600"/>
          </a:xfrm>
        </p:spPr>
        <p:txBody>
          <a:bodyPr rtlCol="0">
            <a:normAutofit fontScale="250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– (mutable) can be changed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tuple – (immutable) cannot be changed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dictionary – consists of key/value pairs.  Keys must be unique.  Values can be changed.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78145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46F2-7E52-3E70-10CD-F9FC77FA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64" y="1175772"/>
            <a:ext cx="645507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myApts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\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"1A": "Henderson", "1B":"Smith", "1C":"Newton", "1D":"Brown"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for key in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myApts.keys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print(key, "--&gt;",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myApts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[key])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0909D-89D7-C8D3-74BB-DEBBD0A0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2" y="4343400"/>
            <a:ext cx="3155575" cy="16764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3915283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46F2-7E52-3E70-10CD-F9FC77FA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64" y="1295400"/>
            <a:ext cx="645507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5 #or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 = b /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print("End of program")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FB770-0A4B-F110-A0A2-121F5B91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564" y="3623609"/>
            <a:ext cx="2640871" cy="772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A6A1C5-F852-495D-2550-C58E11AD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0" y="4785764"/>
            <a:ext cx="7776600" cy="8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1779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46F2-7E52-3E70-10CD-F9FC77FA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64" y="1295400"/>
            <a:ext cx="6455070" cy="341632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 = b /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except: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print("Program Error")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print("End of program")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ABAC9-85C7-3D10-1B33-15DB893B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89" y="5410200"/>
            <a:ext cx="25848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7998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46F2-7E52-3E70-10CD-F9FC77FA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64" y="1295400"/>
            <a:ext cx="645507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 = b /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except Exception as 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print("End of program")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8BDA4-424C-1427-2F15-A8E815B6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08" y="5104894"/>
            <a:ext cx="3379983" cy="9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43354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46F2-7E52-3E70-10CD-F9FC77FA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64" y="1066800"/>
            <a:ext cx="645507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 = b /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except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print("Error in value")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except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print("Error in division")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print("End of program")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3395C-E315-36F4-DF69-DBDAB706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2" y="5181600"/>
            <a:ext cx="3165094" cy="7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06740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620000" cy="5410200"/>
          </a:xfrm>
        </p:spPr>
        <p:txBody>
          <a:bodyPr rtlCol="0">
            <a:normAutofit fontScale="4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Functions - Parameter Passing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Scope of Variables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Recursion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Dictionaries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Exceptions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572000"/>
          </a:xfrm>
        </p:spPr>
        <p:txBody>
          <a:bodyPr rtlCol="0">
            <a:normAutofit fontScale="7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all program submissions you need to include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illustrating your programs ran successfully.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program submissions require a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comment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your name, course, date, program name, and a description of the program.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5896927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#1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458200" cy="57150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function named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fallingDistance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accepts an object’s falling time (in seconds) as an argument 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distance, in meters, that the object has fallen during that time interval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Main, call the function in a loop that passes the time values in 5 second increments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should have a header identifying the column names and tabular formatted values</a:t>
            </a:r>
          </a:p>
        </p:txBody>
      </p:sp>
    </p:spTree>
    <p:extLst>
      <p:ext uri="{BB962C8B-B14F-4D97-AF65-F5344CB8AC3E}">
        <p14:creationId xmlns:p14="http://schemas.microsoft.com/office/powerpoint/2010/main" val="2099808078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Positional Parameters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374" y="1295400"/>
            <a:ext cx="5835252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b, c):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print(a, b, 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(1, 2, 3)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(3, 2, 1)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36136-708B-E27C-89F6-E81860B1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0"/>
            <a:ext cx="1828800" cy="1378634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562343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Keyword Arguments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362" y="1371600"/>
            <a:ext cx="6061275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b, c):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print(a, b, 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(a=1, b=2, c=3)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(c=3, b=2, a=1)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DB991-AEC1-3F94-7BCE-2A7A34CC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93" y="4648200"/>
            <a:ext cx="1775012" cy="1371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3711110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</a:t>
            </a:r>
            <a:r>
              <a:rPr lang="en-US" i="1" dirty="0"/>
              <a:t>None</a:t>
            </a:r>
            <a:r>
              <a:rPr lang="en-US" dirty="0"/>
              <a:t> Keyword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577" y="1219200"/>
            <a:ext cx="5618846" cy="35394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print(Result)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Result == None: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print("Yup, got None")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B7AA5-96C4-CB1C-EDDC-3F6C1E28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69" y="5175711"/>
            <a:ext cx="2761061" cy="92617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4927354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Returning Valid Result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04" y="1295400"/>
            <a:ext cx="7191392" cy="35394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is_even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if(n % 2 == 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 Will we see a true and false?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is_even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is_even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98BE9-C409-5B0F-6858-4385C1CC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7" y="5294905"/>
            <a:ext cx="1340445" cy="1067812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0570592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Returning Valid Result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04" y="1295400"/>
            <a:ext cx="7191392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is_even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return (n % 2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 Will we see a true and false?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is_even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is_even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0F74F-9E63-7595-4D99-F93459FC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93" y="4876800"/>
            <a:ext cx="1471613" cy="10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3531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Scope of Variables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339" y="1344438"/>
            <a:ext cx="6513322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print("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",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88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BFDD-C2C2-4B1A-4B5F-FDAEE517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53" y="4405221"/>
            <a:ext cx="3171494" cy="67133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9B1582A-E568-1BEF-3B89-F5C060BC52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486398"/>
            <a:ext cx="8762999" cy="762001"/>
          </a:xfrm>
        </p:spPr>
        <p:txBody>
          <a:bodyPr rtlCol="0">
            <a:normAutofit/>
          </a:bodyPr>
          <a:lstStyle/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really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design</a:t>
            </a:r>
          </a:p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8230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Functions – Scope of Variables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467" y="1295400"/>
            <a:ext cx="4027064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x = 123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scope_test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F5CC7-49B8-50DA-140C-592D31D9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37" y="4419600"/>
            <a:ext cx="5836926" cy="762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AE3E0C-A6D9-39AD-7A48-5A3E1B9C7B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486398"/>
            <a:ext cx="8762999" cy="762001"/>
          </a:xfrm>
        </p:spPr>
        <p:txBody>
          <a:bodyPr rtlCol="0">
            <a:normAutofit/>
          </a:bodyPr>
          <a:lstStyle/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is “local” to the function</a:t>
            </a:r>
          </a:p>
          <a:p>
            <a:pPr marL="231775" indent="-231775" algn="ctr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04"/>
      </p:ext>
    </p:extLst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844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Consolas</vt:lpstr>
      <vt:lpstr>Wingdings</vt:lpstr>
      <vt:lpstr>Wingdings 3</vt:lpstr>
      <vt:lpstr>Ion</vt:lpstr>
      <vt:lpstr>CWCT 140</vt:lpstr>
      <vt:lpstr>Agenda </vt:lpstr>
      <vt:lpstr>Functions – Positional Parameters</vt:lpstr>
      <vt:lpstr>Functions – Keyword Arguments</vt:lpstr>
      <vt:lpstr>Functions – None Keyword</vt:lpstr>
      <vt:lpstr>Functions – Returning Valid Result</vt:lpstr>
      <vt:lpstr>Functions – Returning Valid Result</vt:lpstr>
      <vt:lpstr>Functions – Scope of Variables</vt:lpstr>
      <vt:lpstr>Functions – Scope of Variables</vt:lpstr>
      <vt:lpstr>Functions – Scope of Variables</vt:lpstr>
      <vt:lpstr>Functions – global Keyword</vt:lpstr>
      <vt:lpstr>Functions – Recursive</vt:lpstr>
      <vt:lpstr>Functions – Recursive</vt:lpstr>
      <vt:lpstr>Python List Types</vt:lpstr>
      <vt:lpstr>Python Dictionary</vt:lpstr>
      <vt:lpstr>Python Exceptions</vt:lpstr>
      <vt:lpstr>Python Exceptions</vt:lpstr>
      <vt:lpstr>Python Exceptions</vt:lpstr>
      <vt:lpstr>Python Exceptions</vt:lpstr>
      <vt:lpstr>Programming Assignment </vt:lpstr>
      <vt:lpstr>Assignment #1 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213</cp:revision>
  <cp:lastPrinted>1601-01-01T00:00:00Z</cp:lastPrinted>
  <dcterms:created xsi:type="dcterms:W3CDTF">2007-10-10T21:18:17Z</dcterms:created>
  <dcterms:modified xsi:type="dcterms:W3CDTF">2022-11-11T23:43:10Z</dcterms:modified>
</cp:coreProperties>
</file>