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7611-B65A-4508-A506-D75E19D23C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74F-87F1-4DBA-A4B5-606534D8A7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7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7611-B65A-4508-A506-D75E19D23C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74F-87F1-4DBA-A4B5-606534D8A7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7611-B65A-4508-A506-D75E19D23C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74F-87F1-4DBA-A4B5-606534D8A7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7611-B65A-4508-A506-D75E19D23C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74F-87F1-4DBA-A4B5-606534D8A7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7611-B65A-4508-A506-D75E19D23C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74F-87F1-4DBA-A4B5-606534D8A7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7611-B65A-4508-A506-D75E19D23C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74F-87F1-4DBA-A4B5-606534D8A7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7611-B65A-4508-A506-D75E19D23C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74F-87F1-4DBA-A4B5-606534D8A7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5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7611-B65A-4508-A506-D75E19D23C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74F-87F1-4DBA-A4B5-606534D8A7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9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7611-B65A-4508-A506-D75E19D23C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74F-87F1-4DBA-A4B5-606534D8A7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0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7611-B65A-4508-A506-D75E19D23C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74F-87F1-4DBA-A4B5-606534D8A7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7611-B65A-4508-A506-D75E19D23C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74F-87F1-4DBA-A4B5-606534D8A7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97611-B65A-4508-A506-D75E19D23C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374F-87F1-4DBA-A4B5-606534D8A7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automation communication protocol</a:t>
            </a:r>
          </a:p>
          <a:p>
            <a:r>
              <a:rPr lang="en-US"/>
              <a:t>it </a:t>
            </a:r>
            <a:r>
              <a:rPr lang="en-US" dirty="0"/>
              <a:t>uses power line wiring for signaling and control</a:t>
            </a:r>
          </a:p>
          <a:p>
            <a:r>
              <a:rPr lang="en-US"/>
              <a:t>short </a:t>
            </a:r>
            <a:r>
              <a:rPr lang="en-US" dirty="0"/>
              <a:t>radio frequency bursts hold the digital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7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line carrier control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digital data is send on the electrical wiring of the household devices and light wiring</a:t>
            </a:r>
          </a:p>
          <a:p>
            <a:r>
              <a:rPr lang="en-US" dirty="0"/>
              <a:t> the data is encoded on a 120 kHz carrier </a:t>
            </a:r>
            <a:r>
              <a:rPr lang="en-US" dirty="0" err="1"/>
              <a:t>frequence</a:t>
            </a:r>
            <a:r>
              <a:rPr lang="en-US" dirty="0"/>
              <a:t>, transmitted as short bursts</a:t>
            </a:r>
          </a:p>
          <a:p>
            <a:r>
              <a:rPr lang="en-US" dirty="0"/>
              <a:t> data consists of an address and a command</a:t>
            </a:r>
          </a:p>
          <a:p>
            <a:r>
              <a:rPr lang="en-US" dirty="0"/>
              <a:t> data is sent from controller to the device</a:t>
            </a:r>
          </a:p>
          <a:p>
            <a:r>
              <a:rPr lang="en-US" dirty="0"/>
              <a:t> advanced devices can receive/request with a more advanced status</a:t>
            </a:r>
          </a:p>
          <a:p>
            <a:pPr lvl="1"/>
            <a:r>
              <a:rPr lang="en-US" dirty="0"/>
              <a:t>status may be: on/off, dimming level, temperature or other sensing reading.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0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transmitted X10 packages consists:</a:t>
            </a:r>
          </a:p>
          <a:p>
            <a:pPr lvl="1"/>
            <a:r>
              <a:rPr lang="en-US" dirty="0"/>
              <a:t> 4bit house code followed by 1-4bit unit codes followed by 4bit command</a:t>
            </a:r>
          </a:p>
          <a:p>
            <a:r>
              <a:rPr lang="en-US" dirty="0"/>
              <a:t>for more </a:t>
            </a:r>
            <a:r>
              <a:rPr lang="en-US" dirty="0" err="1"/>
              <a:t>convinient</a:t>
            </a:r>
            <a:r>
              <a:rPr lang="en-US" dirty="0"/>
              <a:t> system configuration:</a:t>
            </a:r>
          </a:p>
          <a:p>
            <a:pPr lvl="1"/>
            <a:r>
              <a:rPr lang="en-US" dirty="0"/>
              <a:t>house code is selected as a letter from A - P</a:t>
            </a:r>
          </a:p>
          <a:p>
            <a:pPr lvl="1"/>
            <a:r>
              <a:rPr lang="en-US" dirty="0"/>
              <a:t>unit code is a number from 1 - 16</a:t>
            </a:r>
          </a:p>
          <a:p>
            <a:r>
              <a:rPr lang="en-US" dirty="0"/>
              <a:t>each device is configured to respond to one of the 256 possible addressed (16 x 16)</a:t>
            </a:r>
          </a:p>
          <a:p>
            <a:r>
              <a:rPr lang="en-US" dirty="0"/>
              <a:t>the device reacts to commands specifically addressed to it, or to a broadcast</a:t>
            </a:r>
          </a:p>
          <a:p>
            <a:r>
              <a:rPr lang="en-US" dirty="0"/>
              <a:t>transmitted message example:</a:t>
            </a:r>
          </a:p>
          <a:p>
            <a:pPr lvl="1"/>
            <a:r>
              <a:rPr lang="en-US" dirty="0"/>
              <a:t>"select A3" followed by "turn on", which means:</a:t>
            </a:r>
          </a:p>
          <a:p>
            <a:pPr lvl="1"/>
            <a:r>
              <a:rPr lang="en-US" dirty="0"/>
              <a:t>	unit "A3" should turn on its device</a:t>
            </a:r>
          </a:p>
          <a:p>
            <a:r>
              <a:rPr lang="en-US" dirty="0"/>
              <a:t>One-way devices: only receive commands and do not ACK their status</a:t>
            </a:r>
          </a:p>
          <a:p>
            <a:r>
              <a:rPr lang="en-US" dirty="0"/>
              <a:t>Two-way devices: ACK their status to the network. More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2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Introduction</vt:lpstr>
      <vt:lpstr>Power line carrier control</vt:lpstr>
      <vt:lpstr>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line carrier control</dc:title>
  <dc:creator>christian altenhofer</dc:creator>
  <cp:lastModifiedBy>christian altenhofer</cp:lastModifiedBy>
  <cp:revision>3</cp:revision>
  <dcterms:created xsi:type="dcterms:W3CDTF">2017-06-14T09:25:19Z</dcterms:created>
  <dcterms:modified xsi:type="dcterms:W3CDTF">2017-06-14T09:28:36Z</dcterms:modified>
</cp:coreProperties>
</file>