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3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8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48F9-2809-FF4A-906C-9872B368C5DC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363D-1A16-3249-A615-1D923D32A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0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A5CF6-4BB5-254C-9BCE-0D21909A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228D2-5113-9F4D-BC98-70A3034E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6858000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CCA9DD-7118-A54C-B5B4-0AA6C779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33" y="471637"/>
            <a:ext cx="6465333" cy="5844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5C1881-8247-814B-BABA-72CD341F83D7}"/>
              </a:ext>
            </a:extLst>
          </p:cNvPr>
          <p:cNvSpPr txBox="1"/>
          <p:nvPr/>
        </p:nvSpPr>
        <p:spPr>
          <a:xfrm rot="16200000">
            <a:off x="-849014" y="3198168"/>
            <a:ext cx="26517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Sensitivity  /  Recall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432BA-D4C5-6644-8436-EEF72DFBB007}"/>
              </a:ext>
            </a:extLst>
          </p:cNvPr>
          <p:cNvSpPr txBox="1"/>
          <p:nvPr/>
        </p:nvSpPr>
        <p:spPr>
          <a:xfrm>
            <a:off x="1871309" y="5847195"/>
            <a:ext cx="30768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Number   of   Iterations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31932-59DA-C74E-AF0E-85AC54E9F420}"/>
              </a:ext>
            </a:extLst>
          </p:cNvPr>
          <p:cNvSpPr txBox="1"/>
          <p:nvPr/>
        </p:nvSpPr>
        <p:spPr>
          <a:xfrm>
            <a:off x="1688599" y="188211"/>
            <a:ext cx="344222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Membership  Churn  Prediction</a:t>
            </a:r>
          </a:p>
          <a:p>
            <a:pPr algn="ctr"/>
            <a:r>
              <a:rPr lang="en-US" sz="2000" dirty="0"/>
              <a:t>Cross Validation Plot</a:t>
            </a:r>
          </a:p>
        </p:txBody>
      </p:sp>
    </p:spTree>
    <p:extLst>
      <p:ext uri="{BB962C8B-B14F-4D97-AF65-F5344CB8AC3E}">
        <p14:creationId xmlns:p14="http://schemas.microsoft.com/office/powerpoint/2010/main" val="332853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316F18-3FA9-F942-BBA4-836E16D2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406400"/>
            <a:ext cx="80772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12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Ghar</dc:creator>
  <cp:lastModifiedBy>Al Ghar</cp:lastModifiedBy>
  <cp:revision>6</cp:revision>
  <dcterms:created xsi:type="dcterms:W3CDTF">2020-05-15T01:48:44Z</dcterms:created>
  <dcterms:modified xsi:type="dcterms:W3CDTF">2020-05-15T22:43:53Z</dcterms:modified>
</cp:coreProperties>
</file>