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F73D-AC69-794B-B53B-AF45AC18B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54827-2E44-4346-AF2E-CA405724D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CEB77-4673-5142-A719-EA094495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71AC-B44B-D341-B18E-9A2CB929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00D0-4186-B84B-B802-07DE2DDD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AA55-7D2A-E644-A1B8-CF8F3D59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A0F54-86A5-E14D-87D9-DDB66D442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CE7F-0C54-7645-9967-61FE1ABE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9A84-8892-774D-A961-4527A68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0C45-AFF9-454A-984C-4FF9E54B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5BAA2-8980-D34F-A4CD-6EE6388CB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99B6-CFEE-024E-8967-11CA749E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5D55-3519-3240-A509-C88608E2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B28F-2F89-BC4A-9EEE-9A26FF03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ABC9-F61A-D946-B70F-9C2F132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326F-794B-EC49-ADA9-401ECC2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41CD-B335-424C-9D2E-00B18128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E36E-5FB3-4944-87E7-7752BF5B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5C82-ECCC-494F-8F2A-84A8A2B1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D9C9-5AA9-4B47-9ED5-8D9ABD7F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7CB0-EC12-5D4D-A77D-34D1994D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C4D03-2A87-754E-B64D-9A6F3D53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DDE2-34B7-6C49-A3EF-D2DE8754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6449-0575-C84D-8BD2-86ABB8E2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9BB1-8B9A-A64E-85A2-E0D70545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103A-F5D8-CA4E-B139-1EC17752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9695-6DDF-6747-839C-94C221513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9E2CF-30E7-FA4F-8397-56CE1C7C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96B8B-679A-5840-ACF2-D1B78BAF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DB54-8756-0544-BEDD-D480D97F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592EF-D672-6D44-AAD0-CCD90D96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0797-1EE9-EB4B-A603-570AEF3A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66B3-F601-014B-87C3-07EF382C2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72EF5-F3AD-7447-9108-B7C225AFA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B83AB-C26A-274A-A9EC-FC0078B3C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8E0BE-6B08-5E49-B330-97108CB89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B5F4D-8ECD-9A49-A540-9E4EA2F5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2C282-AC5E-4B4B-A8D5-F800724C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41811-04BA-C143-9158-662BBF76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6821-3A1D-C34F-B0AC-E56AC4A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A4C42-7718-1A46-BC1F-C51141F7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D0BCD-5E8E-2445-829C-02630F01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446BB-CC59-1C44-9A17-AE2F2568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EEEE2-530C-C24F-8D8B-30E2421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95446-F273-7F41-9B67-60E757E0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D9D9-FE40-BD44-991D-223973ED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CC4A-A9AF-1848-A9A1-5F7B6A5C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DD85-0554-B847-A114-B0A0DB27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77B6A-14DC-FA43-8B0F-051EED4DF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4A36-46B4-CA49-8EA4-6EF66FAE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D718E-145F-C846-B3AE-C83F7B14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46B2A-5725-2F46-9625-FC17BE1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DF80-0EA1-844B-A10A-47FFD84A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D0807-9234-484E-B8BD-4F29AB5C6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A90D4-4D68-1244-BF86-01BC74AED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B6F7E-C18F-314C-B6E8-4C444BDF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06DD-17FA-F446-8628-4315018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41475-918D-2F46-A34A-0AAED21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C4A6E-5DFC-B544-B112-7CF94798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595E6-3D60-8648-BC79-B951E16F7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60FA-35B7-E94E-BC66-2EA3AFCC4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8DD8-6E76-5A42-808E-B6ABD776E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251D-7553-454E-A822-A4F4CC4E2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A5CF6-4BB5-254C-9BCE-0D21909A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228D2-5113-9F4D-BC98-70A3034E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400"/>
            <a:ext cx="6858000" cy="685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0CCA9DD-7118-A54C-B5B4-0AA6C779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30" y="0"/>
            <a:ext cx="758687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5C1881-8247-814B-BABA-72CD341F83D7}"/>
              </a:ext>
            </a:extLst>
          </p:cNvPr>
          <p:cNvSpPr txBox="1"/>
          <p:nvPr/>
        </p:nvSpPr>
        <p:spPr>
          <a:xfrm rot="16200000">
            <a:off x="538311" y="3124416"/>
            <a:ext cx="36397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 e n s I t I v I t y  /  R e c a l 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432BA-D4C5-6644-8436-EEF72DFBB007}"/>
              </a:ext>
            </a:extLst>
          </p:cNvPr>
          <p:cNvSpPr txBox="1"/>
          <p:nvPr/>
        </p:nvSpPr>
        <p:spPr>
          <a:xfrm>
            <a:off x="4368913" y="6315845"/>
            <a:ext cx="30768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Number   of   Iterations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31932-59DA-C74E-AF0E-85AC54E9F420}"/>
              </a:ext>
            </a:extLst>
          </p:cNvPr>
          <p:cNvSpPr txBox="1"/>
          <p:nvPr/>
        </p:nvSpPr>
        <p:spPr>
          <a:xfrm>
            <a:off x="3850653" y="86499"/>
            <a:ext cx="40866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Membership  Churn  Prediction</a:t>
            </a:r>
          </a:p>
        </p:txBody>
      </p:sp>
    </p:spTree>
    <p:extLst>
      <p:ext uri="{BB962C8B-B14F-4D97-AF65-F5344CB8AC3E}">
        <p14:creationId xmlns:p14="http://schemas.microsoft.com/office/powerpoint/2010/main" val="332853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Ghar</dc:creator>
  <cp:lastModifiedBy>Al Ghar</cp:lastModifiedBy>
  <cp:revision>1</cp:revision>
  <dcterms:created xsi:type="dcterms:W3CDTF">2020-05-15T01:48:44Z</dcterms:created>
  <dcterms:modified xsi:type="dcterms:W3CDTF">2020-05-15T02:10:47Z</dcterms:modified>
</cp:coreProperties>
</file>