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4E9F-F59B-814C-BDE9-73EEC9FA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1359-CF24-A840-B924-AC8D0C6CB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5A52-E0BB-684B-B465-F8B8512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3924-E44E-9B4E-8915-067641E0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C504-8C77-D94D-98B8-F47C7D12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055E-998F-9347-A8A1-1CED290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C094C-80C6-4845-8DB8-F0A95BB1D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89FC3-F7FB-1740-B48D-CCA294E0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35028-B157-8E40-89FA-115B76D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E7F1-388C-C44B-98A7-A9F7F4A5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1711D-E3FF-2A45-82D9-9BC92824A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B3D3-95A3-814D-B801-A9813FA0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BE4A-4B36-E446-8AA8-A0FACC30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74E0E-BC86-C548-89BE-5F304CB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9471-C420-8944-91A5-3224103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BC2B-9944-4741-A607-B9016AF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9DC4-9531-ED42-90A5-7650DD4E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35D7-8D83-8140-93EF-0CCB05AD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6A97-897B-2745-BDFE-524B9561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9C92-DCE5-F446-BF27-DBC97C9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0718-EBF5-3D40-880F-25E3863B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64CDF-351D-3540-B028-FDBD2FEE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7430-63F2-1547-AC30-8DA0ADC7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601A-6207-584E-9C1A-D639DE6E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8FD4-E67A-5242-BF0B-CCD5AAE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308A-3C4E-7F4B-A1CD-B148E822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6E5C-50BC-384F-A7EE-89E285CB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159C-DA7E-C54F-9432-671294E8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2E091-E256-AB4A-B60A-DEB17B7C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805C-357E-964A-9D82-45BB7045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B6D94-D717-FF41-8DD1-04C31E68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A18D-F562-724C-B87F-4A770504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EA94-0FD3-274C-BCDF-BADDE2DCB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EA517-71C0-2D4A-A6C7-1F099603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2E7A-79E8-684E-B309-16D26A16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1D151-0513-324B-A591-6966EE2F9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45B0-AD76-E043-AFF4-EBBC97A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AB1D-EACB-D24F-B2AB-4906778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05E1D-6F08-CF49-BF58-A6337A2B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CB32-EE52-1E43-8A29-D11519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7F63F-F556-8C45-BD5C-2D621CC0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CC467-EFE1-4B4C-B9E8-4899ECDD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6E6B-909E-0949-A867-5B4EC71C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EDA79-F5BA-2B44-8469-1BE4787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6FB06-4598-FE49-8D65-B2C52969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42FF5-ED90-5841-9C20-C2F5B24D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ADD5-E121-5949-B782-951C6624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7E38-4443-A04F-A7BC-8B996314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1735-208A-D642-8DFA-BB8B0026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90D20-96FB-A24F-8D41-4606CD9E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B5C83-0222-5246-8A86-BED2FD66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AE231-0C4D-E744-A033-F4DA8397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A132-CFD5-B647-A295-D5237F7D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D0CB0-D471-9644-8FB5-018B62E6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2BB8-7B8C-584D-B48E-C906896A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DB5B-23FC-E743-8CA7-003F54A6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A545F-1185-F244-AC9B-40E60E57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A40E6-2B53-784B-AEC2-9ECA06BC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19FE2-3790-4941-80BE-DD69D7C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4FB0-F1E7-FF4A-9B37-C537FE90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5600-3674-9149-93A3-0181D97A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5F6B-2FE8-9642-911D-7AA0304A7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D230-474B-9F42-811B-784613D8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9BFF2D-FA4C-6B48-8869-1D3DAED9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8" y="1235675"/>
            <a:ext cx="5211584" cy="5049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52737-D60A-5A4B-AB9A-4C99BEA5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2" y="260842"/>
            <a:ext cx="11355859" cy="6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C725AB-6246-4F48-9C26-8249EFD9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711"/>
            <a:ext cx="5820032" cy="5827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436882-BC82-B54F-A5EC-C440B821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5" y="250125"/>
            <a:ext cx="11413524" cy="607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DB89A-0CF3-2840-B871-AB9658BD9B17}"/>
              </a:ext>
            </a:extLst>
          </p:cNvPr>
          <p:cNvSpPr txBox="1"/>
          <p:nvPr/>
        </p:nvSpPr>
        <p:spPr>
          <a:xfrm>
            <a:off x="7673546" y="2310714"/>
            <a:ext cx="12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tad more</a:t>
            </a:r>
          </a:p>
        </p:txBody>
      </p:sp>
    </p:spTree>
    <p:extLst>
      <p:ext uri="{BB962C8B-B14F-4D97-AF65-F5344CB8AC3E}">
        <p14:creationId xmlns:p14="http://schemas.microsoft.com/office/powerpoint/2010/main" val="196432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F86820-2EAF-8041-8CCA-2BF037ED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9" y="777766"/>
            <a:ext cx="5919259" cy="5948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D0F616-5DCE-B94A-8C0A-9236CA90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1" y="232942"/>
            <a:ext cx="9995338" cy="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9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59A049-3978-234E-9777-AD530651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1082566"/>
            <a:ext cx="5501518" cy="551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198CA7-27D7-1940-BA4B-86E115C9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39" y="273334"/>
            <a:ext cx="10079421" cy="440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34FAB-7B75-BA46-9EFF-F8821C175D26}"/>
              </a:ext>
            </a:extLst>
          </p:cNvPr>
          <p:cNvSpPr txBox="1"/>
          <p:nvPr/>
        </p:nvSpPr>
        <p:spPr>
          <a:xfrm>
            <a:off x="6768662" y="2406869"/>
            <a:ext cx="4929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noticed that small reg values are inconsistent and</a:t>
            </a:r>
          </a:p>
          <a:p>
            <a:r>
              <a:rPr lang="en-US" dirty="0"/>
              <a:t>Highly sensitive so tried a big number</a:t>
            </a:r>
          </a:p>
        </p:txBody>
      </p:sp>
    </p:spTree>
    <p:extLst>
      <p:ext uri="{BB962C8B-B14F-4D97-AF65-F5344CB8AC3E}">
        <p14:creationId xmlns:p14="http://schemas.microsoft.com/office/powerpoint/2010/main" val="272801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1CE22-AAE3-8848-ADA7-9930132D537B}"/>
              </a:ext>
            </a:extLst>
          </p:cNvPr>
          <p:cNvSpPr txBox="1"/>
          <p:nvPr/>
        </p:nvSpPr>
        <p:spPr>
          <a:xfrm>
            <a:off x="6096000" y="2554014"/>
            <a:ext cx="70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</a:t>
            </a:r>
          </a:p>
        </p:txBody>
      </p:sp>
    </p:spTree>
    <p:extLst>
      <p:ext uri="{BB962C8B-B14F-4D97-AF65-F5344CB8AC3E}">
        <p14:creationId xmlns:p14="http://schemas.microsoft.com/office/powerpoint/2010/main" val="260360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4D05BE-5BE1-CB4E-B9D4-DAA724AF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6" y="1332623"/>
            <a:ext cx="4419346" cy="44248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7693B1-8595-DD4A-A198-66BFB4A7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74" y="155903"/>
            <a:ext cx="75057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79F49-09D1-6844-9167-E3F399977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99" y="1452180"/>
            <a:ext cx="4721442" cy="475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4C0B4-FC1C-E040-A6A4-3CA356ECF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09" y="6134099"/>
            <a:ext cx="7467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44B0A-F57F-6341-BAD8-742FE4B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1" y="1555531"/>
            <a:ext cx="5003235" cy="5022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4ED197-B0C3-B348-B1B7-CF9029A8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1" y="574784"/>
            <a:ext cx="5496910" cy="422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D812F8-66C9-714E-A8BD-A7F7D228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33" y="1204748"/>
            <a:ext cx="5081733" cy="328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0A108-410B-9C48-9CF8-5BB64C856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454" y="1533159"/>
            <a:ext cx="4361793" cy="43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DC3A5-F159-8746-B114-07D8B0E7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792"/>
            <a:ext cx="5224321" cy="5211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7804F-3430-E24B-8C63-BD00D6237B86}"/>
              </a:ext>
            </a:extLst>
          </p:cNvPr>
          <p:cNvSpPr txBox="1"/>
          <p:nvPr/>
        </p:nvSpPr>
        <p:spPr>
          <a:xfrm>
            <a:off x="8555421" y="17867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 = 0.3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CFC69-D1D7-314A-A61E-638402BB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264" y="550636"/>
            <a:ext cx="80518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34D73-96D4-4E42-BBD6-B4FCB4F5D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0536"/>
            <a:ext cx="5423665" cy="54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6D866-6A90-5045-902F-E8DCC148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3172"/>
            <a:ext cx="6035566" cy="6035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F9BD-0ABD-0646-8854-54D42705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3" y="192689"/>
            <a:ext cx="62738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E7635-F521-B24F-AE94-BC930DFC3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6578600" y="257588"/>
            <a:ext cx="5427717" cy="352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B2D62-1C58-BA41-89F8-049FEB027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552" y="977462"/>
            <a:ext cx="4672421" cy="471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32EA6-4076-394B-BAF1-109034FCA096}"/>
              </a:ext>
            </a:extLst>
          </p:cNvPr>
          <p:cNvSpPr txBox="1"/>
          <p:nvPr/>
        </p:nvSpPr>
        <p:spPr>
          <a:xfrm>
            <a:off x="8744607" y="6274676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O48 too high</a:t>
            </a:r>
          </a:p>
        </p:txBody>
      </p:sp>
    </p:spTree>
    <p:extLst>
      <p:ext uri="{BB962C8B-B14F-4D97-AF65-F5344CB8AC3E}">
        <p14:creationId xmlns:p14="http://schemas.microsoft.com/office/powerpoint/2010/main" val="89514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C805D5-E5E1-4746-81A2-CA0F44D5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764628"/>
            <a:ext cx="5697920" cy="5683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652739-0C54-754F-BFC6-1F6163275DDE}"/>
              </a:ext>
            </a:extLst>
          </p:cNvPr>
          <p:cNvSpPr txBox="1"/>
          <p:nvPr/>
        </p:nvSpPr>
        <p:spPr>
          <a:xfrm>
            <a:off x="2974428" y="325821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seems to be 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115F9-4644-3645-8E97-9897DFC2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4628"/>
            <a:ext cx="5296694" cy="5329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7BB4F-8729-734C-82D3-D9A8A3E4113A}"/>
              </a:ext>
            </a:extLst>
          </p:cNvPr>
          <p:cNvSpPr txBox="1"/>
          <p:nvPr/>
        </p:nvSpPr>
        <p:spPr>
          <a:xfrm>
            <a:off x="7351987" y="270642"/>
            <a:ext cx="228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0.038 seems to be low</a:t>
            </a:r>
          </a:p>
        </p:txBody>
      </p:sp>
    </p:spTree>
    <p:extLst>
      <p:ext uri="{BB962C8B-B14F-4D97-AF65-F5344CB8AC3E}">
        <p14:creationId xmlns:p14="http://schemas.microsoft.com/office/powerpoint/2010/main" val="135430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C558D-8F6E-9A40-9EBA-872B3ED2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5" y="420415"/>
            <a:ext cx="4397537" cy="4436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4039E6-AFD5-AE46-A5EC-0B3FD75A5755}"/>
              </a:ext>
            </a:extLst>
          </p:cNvPr>
          <p:cNvSpPr txBox="1"/>
          <p:nvPr/>
        </p:nvSpPr>
        <p:spPr>
          <a:xfrm>
            <a:off x="1765738" y="1576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.039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A1E71-8065-1644-ABE9-3FAFD1F6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66" y="0"/>
            <a:ext cx="4763376" cy="4793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CBBB1-5486-E54F-9F60-91534E2075C6}"/>
              </a:ext>
            </a:extLst>
          </p:cNvPr>
          <p:cNvSpPr txBox="1"/>
          <p:nvPr/>
        </p:nvSpPr>
        <p:spPr>
          <a:xfrm>
            <a:off x="6227379" y="49556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.040</a:t>
            </a:r>
          </a:p>
        </p:txBody>
      </p:sp>
    </p:spTree>
    <p:extLst>
      <p:ext uri="{BB962C8B-B14F-4D97-AF65-F5344CB8AC3E}">
        <p14:creationId xmlns:p14="http://schemas.microsoft.com/office/powerpoint/2010/main" val="15424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15B05-7002-354A-89B6-0A8AA731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02" y="1361299"/>
            <a:ext cx="5421503" cy="5327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1A59C-6AD5-A44F-8358-813E4C7A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460"/>
            <a:ext cx="12192000" cy="640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B62C4-6566-7542-90A7-B2EC7900601A}"/>
              </a:ext>
            </a:extLst>
          </p:cNvPr>
          <p:cNvSpPr txBox="1"/>
          <p:nvPr/>
        </p:nvSpPr>
        <p:spPr>
          <a:xfrm>
            <a:off x="9008076" y="3101546"/>
            <a:ext cx="2366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depth is the </a:t>
            </a:r>
            <a:r>
              <a:rPr lang="en-US" dirty="0" err="1"/>
              <a:t>cuprit</a:t>
            </a:r>
            <a:endParaRPr lang="en-US" dirty="0"/>
          </a:p>
          <a:p>
            <a:r>
              <a:rPr lang="en-US" dirty="0"/>
              <a:t>Wil park at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9C941-3CE7-EE42-AA6F-445335675539}"/>
              </a:ext>
            </a:extLst>
          </p:cNvPr>
          <p:cNvSpPr txBox="1"/>
          <p:nvPr/>
        </p:nvSpPr>
        <p:spPr>
          <a:xfrm>
            <a:off x="4845269" y="2596056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Scale_positive_weight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EA4E9-E068-5246-B862-5ADA3CCD5372}"/>
              </a:ext>
            </a:extLst>
          </p:cNvPr>
          <p:cNvSpPr txBox="1"/>
          <p:nvPr/>
        </p:nvSpPr>
        <p:spPr>
          <a:xfrm flipH="1">
            <a:off x="3810941" y="3061138"/>
            <a:ext cx="457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setting the above more than 1</a:t>
            </a:r>
          </a:p>
          <a:p>
            <a:r>
              <a:rPr lang="en-US" dirty="0"/>
              <a:t>Has profound impact, so restarting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67854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85818-EC39-E24C-81D8-9D53BD7E11F1}"/>
              </a:ext>
            </a:extLst>
          </p:cNvPr>
          <p:cNvSpPr txBox="1"/>
          <p:nvPr/>
        </p:nvSpPr>
        <p:spPr>
          <a:xfrm>
            <a:off x="4881496" y="208455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C3D41-741E-8F4C-AF46-15D52A5E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0" y="1597572"/>
            <a:ext cx="5253828" cy="5260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F670E-157A-4945-AA27-E34AE1B3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28" y="208455"/>
            <a:ext cx="3115660" cy="1723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794E0C-E352-C94D-9FB7-966B0556C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373" y="287940"/>
            <a:ext cx="3521197" cy="2111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1E6E7-4AF5-4B4C-8B4A-73F0104E5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980" y="1999517"/>
            <a:ext cx="4630215" cy="4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8E84C7-214E-8E43-A121-DE687A38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" y="1837920"/>
            <a:ext cx="5007403" cy="5020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E0ABA-CD14-0F45-A2AC-522616074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6" y="158092"/>
            <a:ext cx="4787463" cy="1930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2CC8DF-AE93-7545-BBA8-6BF5456B1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9035"/>
            <a:ext cx="4477605" cy="4494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B447E-4E91-F84B-A8C3-547AB5C37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312" y="158092"/>
            <a:ext cx="5820979" cy="23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AEA985-DFF8-AC49-9DB0-772DD69F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" y="1734207"/>
            <a:ext cx="4755220" cy="47671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17728-F297-FD4C-A834-A731B9CA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5" y="239548"/>
            <a:ext cx="4590393" cy="19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903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962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9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46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ED960-3F18-6F49-B7C3-0E87F607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57" y="982837"/>
            <a:ext cx="5795321" cy="5763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831E6-E790-3F40-A33A-A207FDE6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43" y="280402"/>
            <a:ext cx="10799805" cy="677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6BA8B-B471-AB42-96F2-D41A9DFE5186}"/>
              </a:ext>
            </a:extLst>
          </p:cNvPr>
          <p:cNvSpPr txBox="1"/>
          <p:nvPr/>
        </p:nvSpPr>
        <p:spPr>
          <a:xfrm>
            <a:off x="9267568" y="3669957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do again</a:t>
            </a:r>
          </a:p>
        </p:txBody>
      </p:sp>
    </p:spTree>
    <p:extLst>
      <p:ext uri="{BB962C8B-B14F-4D97-AF65-F5344CB8AC3E}">
        <p14:creationId xmlns:p14="http://schemas.microsoft.com/office/powerpoint/2010/main" val="264193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A210F-F3C2-4D49-9734-9E17141E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45" y="1208690"/>
            <a:ext cx="5490955" cy="5475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A16E5F-6A6C-0E41-8DC1-FCCC32DB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0" y="443136"/>
            <a:ext cx="10541876" cy="765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EF44B4-237E-F545-8900-96CE6070FB62}"/>
              </a:ext>
            </a:extLst>
          </p:cNvPr>
          <p:cNvSpPr txBox="1"/>
          <p:nvPr/>
        </p:nvSpPr>
        <p:spPr>
          <a:xfrm>
            <a:off x="8439807" y="3247697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previous</a:t>
            </a:r>
          </a:p>
        </p:txBody>
      </p:sp>
    </p:spTree>
    <p:extLst>
      <p:ext uri="{BB962C8B-B14F-4D97-AF65-F5344CB8AC3E}">
        <p14:creationId xmlns:p14="http://schemas.microsoft.com/office/powerpoint/2010/main" val="279999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429EB-C8BE-B547-AEE6-1E6C4151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20" y="1240220"/>
            <a:ext cx="5428436" cy="5533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0B840-E009-B740-9AC4-BD38DDE5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4" y="368431"/>
            <a:ext cx="10971521" cy="609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21E701-F81B-2F42-A095-752D27ACFCD2}"/>
              </a:ext>
            </a:extLst>
          </p:cNvPr>
          <p:cNvSpPr txBox="1"/>
          <p:nvPr/>
        </p:nvSpPr>
        <p:spPr>
          <a:xfrm>
            <a:off x="7977352" y="2732690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reduce the alpha range</a:t>
            </a:r>
          </a:p>
        </p:txBody>
      </p:sp>
    </p:spTree>
    <p:extLst>
      <p:ext uri="{BB962C8B-B14F-4D97-AF65-F5344CB8AC3E}">
        <p14:creationId xmlns:p14="http://schemas.microsoft.com/office/powerpoint/2010/main" val="37742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81C7FE-C1E3-034E-8B0E-4696C60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5" y="1124465"/>
            <a:ext cx="5719237" cy="57335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7A32F-B86C-544B-9170-308AB443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3" y="395418"/>
            <a:ext cx="10256108" cy="5743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5EA78E-218A-7C44-BD62-F54776893292}"/>
              </a:ext>
            </a:extLst>
          </p:cNvPr>
          <p:cNvSpPr/>
          <p:nvPr/>
        </p:nvSpPr>
        <p:spPr>
          <a:xfrm>
            <a:off x="6895119" y="239171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np.log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effectLst/>
              </a:rPr>
              <a:t>1</a:t>
            </a:r>
            <a:r>
              <a:rPr lang="en-US" dirty="0"/>
              <a:t>e-</a:t>
            </a:r>
            <a:r>
              <a:rPr lang="en-US" dirty="0">
                <a:solidFill>
                  <a:srgbClr val="0000FF"/>
                </a:solidFill>
                <a:effectLst/>
              </a:rPr>
              <a:t>3</a:t>
            </a:r>
            <a:r>
              <a:rPr lang="en-US" dirty="0"/>
              <a:t>), </a:t>
            </a:r>
            <a:r>
              <a:rPr lang="en-US" dirty="0" err="1"/>
              <a:t>np.log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effectLst/>
              </a:rPr>
              <a:t>1</a:t>
            </a:r>
            <a:r>
              <a:rPr lang="en-US" dirty="0"/>
              <a:t>e-</a:t>
            </a:r>
            <a:r>
              <a:rPr lang="en-US" dirty="0">
                <a:solidFill>
                  <a:srgbClr val="0000FF"/>
                </a:solidFill>
                <a:effectLst/>
              </a:rPr>
              <a:t>2</a:t>
            </a:r>
            <a:r>
              <a:rPr lang="en-US" dirty="0"/>
              <a:t>))})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3623B-A272-CB40-BC01-A71703EA1FF6}"/>
              </a:ext>
            </a:extLst>
          </p:cNvPr>
          <p:cNvSpPr txBox="1"/>
          <p:nvPr/>
        </p:nvSpPr>
        <p:spPr>
          <a:xfrm>
            <a:off x="7970108" y="4263081"/>
            <a:ext cx="3028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like reg helps but need </a:t>
            </a:r>
          </a:p>
          <a:p>
            <a:r>
              <a:rPr lang="en-US" dirty="0"/>
              <a:t>More juice so adding to </a:t>
            </a:r>
            <a:r>
              <a:rPr lang="en-US" dirty="0" err="1"/>
              <a:t>alpla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2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487BEA-69E4-C246-990B-B5DE7CC9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2" y="1215863"/>
            <a:ext cx="5477134" cy="5477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B272CF-593C-4142-8797-117E44A6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8" y="461800"/>
            <a:ext cx="11992011" cy="464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3DDBC-06B8-C94C-815C-A343437CFDE4}"/>
              </a:ext>
            </a:extLst>
          </p:cNvPr>
          <p:cNvSpPr txBox="1"/>
          <p:nvPr/>
        </p:nvSpPr>
        <p:spPr>
          <a:xfrm>
            <a:off x="6697362" y="3237470"/>
            <a:ext cx="450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increase the alpha.  The trend is good</a:t>
            </a:r>
          </a:p>
        </p:txBody>
      </p:sp>
    </p:spTree>
    <p:extLst>
      <p:ext uri="{BB962C8B-B14F-4D97-AF65-F5344CB8AC3E}">
        <p14:creationId xmlns:p14="http://schemas.microsoft.com/office/powerpoint/2010/main" val="77468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92E3A6-BC39-FA42-97F2-BAC074EC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5" y="706903"/>
            <a:ext cx="5782055" cy="5803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3A62E-EAB3-7B4D-96FF-BD27050F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43" y="144312"/>
            <a:ext cx="10775092" cy="406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7FE5B-D691-094D-9F5B-7CBB506EF845}"/>
              </a:ext>
            </a:extLst>
          </p:cNvPr>
          <p:cNvSpPr txBox="1"/>
          <p:nvPr/>
        </p:nvSpPr>
        <p:spPr>
          <a:xfrm>
            <a:off x="7315200" y="2965622"/>
            <a:ext cx="331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flawed since the depth is 3</a:t>
            </a:r>
          </a:p>
        </p:txBody>
      </p:sp>
    </p:spTree>
    <p:extLst>
      <p:ext uri="{BB962C8B-B14F-4D97-AF65-F5344CB8AC3E}">
        <p14:creationId xmlns:p14="http://schemas.microsoft.com/office/powerpoint/2010/main" val="125357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1CF92-5892-4543-8130-AB620932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" y="407388"/>
            <a:ext cx="6426542" cy="6450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4EC38A-1336-4D42-B649-24B9FC74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83" y="206445"/>
            <a:ext cx="11467754" cy="401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EB891-65EE-9440-AD04-3F6BE5654A0A}"/>
              </a:ext>
            </a:extLst>
          </p:cNvPr>
          <p:cNvSpPr txBox="1"/>
          <p:nvPr/>
        </p:nvSpPr>
        <p:spPr>
          <a:xfrm>
            <a:off x="7846541" y="2310714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006 seems a bit high</a:t>
            </a:r>
          </a:p>
        </p:txBody>
      </p:sp>
    </p:spTree>
    <p:extLst>
      <p:ext uri="{BB962C8B-B14F-4D97-AF65-F5344CB8AC3E}">
        <p14:creationId xmlns:p14="http://schemas.microsoft.com/office/powerpoint/2010/main" val="93958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</TotalTime>
  <Words>131</Words>
  <Application>Microsoft Macintosh PowerPoint</Application>
  <PresentationFormat>Widescreen</PresentationFormat>
  <Paragraphs>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Ghar</dc:creator>
  <cp:lastModifiedBy>Al Ghar</cp:lastModifiedBy>
  <cp:revision>34</cp:revision>
  <dcterms:created xsi:type="dcterms:W3CDTF">2020-05-02T22:59:24Z</dcterms:created>
  <dcterms:modified xsi:type="dcterms:W3CDTF">2020-05-07T18:06:50Z</dcterms:modified>
</cp:coreProperties>
</file>