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  <p:sldMasterId id="2147483686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Open Sans SemiBold" panose="020B07060308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04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800de29c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800de29c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5" name="Google Shape;12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8" name="Google Shape;12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2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6" name="Google Shape;14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4" name="Google Shape;84;p2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8421698" y="4841325"/>
            <a:ext cx="464876" cy="15299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54" name="Google Shape;154;p4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group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" name="Google Shape;155;p4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6" name="Google Shape;1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1700" y="4841325"/>
            <a:ext cx="464875" cy="1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"/>
          <p:cNvSpPr/>
          <p:nvPr/>
        </p:nvSpPr>
        <p:spPr>
          <a:xfrm>
            <a:off x="5517175" y="638725"/>
            <a:ext cx="3380400" cy="41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41"/>
          <p:cNvSpPr txBox="1"/>
          <p:nvPr/>
        </p:nvSpPr>
        <p:spPr>
          <a:xfrm>
            <a:off x="1231075" y="1604200"/>
            <a:ext cx="4086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4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41"/>
          <p:cNvSpPr/>
          <p:nvPr/>
        </p:nvSpPr>
        <p:spPr>
          <a:xfrm>
            <a:off x="517675" y="16042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1"/>
          <p:cNvSpPr txBox="1"/>
          <p:nvPr/>
        </p:nvSpPr>
        <p:spPr>
          <a:xfrm>
            <a:off x="1231075" y="317298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 dirty="0"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sz="1200" b="1" dirty="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p41"/>
          <p:cNvSpPr/>
          <p:nvPr/>
        </p:nvSpPr>
        <p:spPr>
          <a:xfrm>
            <a:off x="517675" y="3172985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1"/>
          <p:cNvSpPr/>
          <p:nvPr/>
        </p:nvSpPr>
        <p:spPr>
          <a:xfrm>
            <a:off x="643388" y="3299236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1"/>
          <p:cNvSpPr/>
          <p:nvPr/>
        </p:nvSpPr>
        <p:spPr>
          <a:xfrm>
            <a:off x="610514" y="17522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1"/>
          <p:cNvSpPr txBox="1"/>
          <p:nvPr/>
        </p:nvSpPr>
        <p:spPr>
          <a:xfrm>
            <a:off x="6301825" y="2412325"/>
            <a:ext cx="181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Preview of selected polished designs.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" name="Google Shape;175;p4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4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4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4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(16:9)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Open Sans SemiBold</vt:lpstr>
      <vt:lpstr>Open Sans</vt:lpstr>
      <vt:lpstr>Calibri</vt:lpstr>
      <vt:lpstr>Simple Light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Meredita Susanty</cp:lastModifiedBy>
  <cp:revision>1</cp:revision>
  <dcterms:modified xsi:type="dcterms:W3CDTF">2024-03-16T03:03:51Z</dcterms:modified>
</cp:coreProperties>
</file>