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7722-7F5D-451E-94BF-6E9C70B88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5594"/>
            <a:ext cx="8689976" cy="2509213"/>
          </a:xfrm>
        </p:spPr>
        <p:txBody>
          <a:bodyPr/>
          <a:lstStyle/>
          <a:p>
            <a:r>
              <a:rPr lang="en-CA" dirty="0"/>
              <a:t>Sheridan Walk-in Clinic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5B47-2541-455F-914F-9F9DD2576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854807"/>
            <a:ext cx="8689976" cy="1371599"/>
          </a:xfrm>
        </p:spPr>
        <p:txBody>
          <a:bodyPr>
            <a:noAutofit/>
          </a:bodyPr>
          <a:lstStyle/>
          <a:p>
            <a:r>
              <a:rPr lang="en-US" sz="2000" dirty="0"/>
              <a:t> AlGhotmy, ahmed  id 991500313</a:t>
            </a:r>
          </a:p>
          <a:p>
            <a:r>
              <a:rPr lang="en-US" sz="2000" dirty="0"/>
              <a:t>Tee , Clinton  id 991482737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CA" sz="2000" dirty="0"/>
              <a:t>Object Oriented Programming 2 Java (PROG 24178-Section 44738/45005)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6220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18ED-3F01-48D4-8035-28B344EE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0369-8CDA-48B8-AAF9-F8709119F7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Introduction and tool capability</a:t>
            </a:r>
          </a:p>
          <a:p>
            <a:r>
              <a:rPr lang="en-US" dirty="0"/>
              <a:t>Tool </a:t>
            </a:r>
            <a:r>
              <a:rPr lang="en-US" dirty="0" err="1"/>
              <a:t>uml</a:t>
            </a:r>
            <a:r>
              <a:rPr lang="en-US" dirty="0"/>
              <a:t> diagram map (Demo)</a:t>
            </a:r>
          </a:p>
          <a:p>
            <a:r>
              <a:rPr lang="en-US" dirty="0"/>
              <a:t>Conclusion and outcome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91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AAA-3E5E-4D43-BB69-35A2F803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and Tools features and capabilities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9CD1-BD7F-4EF4-B548-45B97942D5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>
                <a:latin typeface="Dubai" panose="020B0503030403030204" pitchFamily="34" charset="-78"/>
                <a:cs typeface="Dubai" panose="020B0503030403030204" pitchFamily="34" charset="-78"/>
              </a:rPr>
              <a:t>Sheridan walk-in clinic management system is used by walk-in clinic staff to manage patients data</a:t>
            </a:r>
          </a:p>
          <a:p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T</a:t>
            </a:r>
            <a:r>
              <a:rPr lang="en-CA" dirty="0">
                <a:latin typeface="Dubai" panose="020B0503030403030204" pitchFamily="34" charset="-78"/>
                <a:cs typeface="Dubai" panose="020B0503030403030204" pitchFamily="34" charset="-78"/>
              </a:rPr>
              <a:t>he tool writes on and reads from a text file</a:t>
            </a:r>
          </a:p>
          <a:p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T</a:t>
            </a:r>
            <a:r>
              <a:rPr lang="en-CA" dirty="0">
                <a:latin typeface="Dubai" panose="020B0503030403030204" pitchFamily="34" charset="-78"/>
                <a:cs typeface="Dubai" panose="020B0503030403030204" pitchFamily="34" charset="-78"/>
              </a:rPr>
              <a:t>he tool allows the user to </a:t>
            </a:r>
          </a:p>
          <a:p>
            <a:pPr lvl="1"/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login using a secured username and password</a:t>
            </a:r>
          </a:p>
          <a:p>
            <a:pPr lvl="1"/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Add/edit/delete/search patients</a:t>
            </a:r>
          </a:p>
          <a:p>
            <a:pPr lvl="1"/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51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AB2C-FE09-476D-AF19-F7541D8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 Application map</a:t>
            </a:r>
            <a:br>
              <a:rPr lang="en-CA" dirty="0"/>
            </a:br>
            <a:r>
              <a:rPr lang="en-CA" dirty="0"/>
              <a:t>+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5C587-4A34-4F11-BCEF-FF20AAA6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998183"/>
            <a:ext cx="1890634" cy="1433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E1675-3254-460F-9D51-3A24FA80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0" y="4575317"/>
            <a:ext cx="2054277" cy="1363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C8C7-6F50-464C-8B1A-47C90610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87" y="3160354"/>
            <a:ext cx="1731676" cy="1433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AADDC-AAFF-45A1-BA1A-5C3953FBD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42" y="3166144"/>
            <a:ext cx="1931082" cy="1433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D01319-8B5F-438B-B89C-C4716D426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703" y="4489326"/>
            <a:ext cx="1931082" cy="1401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83920-A3E1-421E-B916-05969BD14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947" y="1564397"/>
            <a:ext cx="1300593" cy="1300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EED1C1-7167-406D-95D8-D9FFF057D041}"/>
              </a:ext>
            </a:extLst>
          </p:cNvPr>
          <p:cNvSpPr txBox="1"/>
          <p:nvPr/>
        </p:nvSpPr>
        <p:spPr>
          <a:xfrm>
            <a:off x="1270460" y="156439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 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D5A22-8D9E-4A13-BD86-483BD937481C}"/>
              </a:ext>
            </a:extLst>
          </p:cNvPr>
          <p:cNvSpPr txBox="1"/>
          <p:nvPr/>
        </p:nvSpPr>
        <p:spPr>
          <a:xfrm>
            <a:off x="913774" y="5957898"/>
            <a:ext cx="205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2. Search/Add New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9F7CD-0D2D-4E17-959A-2EE5D2DA4190}"/>
              </a:ext>
            </a:extLst>
          </p:cNvPr>
          <p:cNvSpPr txBox="1"/>
          <p:nvPr/>
        </p:nvSpPr>
        <p:spPr>
          <a:xfrm>
            <a:off x="3931526" y="2715133"/>
            <a:ext cx="138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2.1 Add new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12175-8BE8-478B-B787-6FBE6341EB54}"/>
              </a:ext>
            </a:extLst>
          </p:cNvPr>
          <p:cNvSpPr txBox="1"/>
          <p:nvPr/>
        </p:nvSpPr>
        <p:spPr>
          <a:xfrm>
            <a:off x="6428442" y="2715133"/>
            <a:ext cx="193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2.2 Search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5974D-3D65-4EAD-B34F-CF331371A40B}"/>
              </a:ext>
            </a:extLst>
          </p:cNvPr>
          <p:cNvSpPr txBox="1"/>
          <p:nvPr/>
        </p:nvSpPr>
        <p:spPr>
          <a:xfrm>
            <a:off x="9347144" y="4061472"/>
            <a:ext cx="193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 Detailed 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62C50-CEB9-4328-B292-66002F42D0B4}"/>
              </a:ext>
            </a:extLst>
          </p:cNvPr>
          <p:cNvSpPr txBox="1"/>
          <p:nvPr/>
        </p:nvSpPr>
        <p:spPr>
          <a:xfrm>
            <a:off x="8805640" y="1142831"/>
            <a:ext cx="274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4.Save on/Read from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FB4D5-71B9-46BE-A377-12B6BB7426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59091" y="3432084"/>
            <a:ext cx="11168" cy="11432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65E09C-8A2A-4C9A-AEA5-A7C527211011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2897397" y="4594255"/>
            <a:ext cx="1719028" cy="66304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3FEA953-2029-4051-8644-EECDE494362B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5400000" flipH="1" flipV="1">
            <a:off x="3803854" y="2737102"/>
            <a:ext cx="1727185" cy="5453071"/>
          </a:xfrm>
          <a:prstGeom prst="bentConnector3">
            <a:avLst>
              <a:gd name="adj1" fmla="val -13235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1522082-9933-4D0A-9A85-30361998EBD8}"/>
              </a:ext>
            </a:extLst>
          </p:cNvPr>
          <p:cNvCxnSpPr>
            <a:stCxn id="13" idx="0"/>
          </p:cNvCxnSpPr>
          <p:nvPr/>
        </p:nvCxnSpPr>
        <p:spPr>
          <a:xfrm rot="5400000" flipH="1" flipV="1">
            <a:off x="6964759" y="-78704"/>
            <a:ext cx="455578" cy="5132097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96A557E-7A1E-48B1-A04F-B1B88ABE4128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16200000" flipH="1">
            <a:off x="8757684" y="1351431"/>
            <a:ext cx="149857" cy="2877261"/>
          </a:xfrm>
          <a:prstGeom prst="bentConnector5">
            <a:avLst>
              <a:gd name="adj1" fmla="val -152545"/>
              <a:gd name="adj2" fmla="val 55478"/>
              <a:gd name="adj3" fmla="val 252545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44EF64D-3872-4EFC-AA2F-C1E8DFC40AF8}"/>
              </a:ext>
            </a:extLst>
          </p:cNvPr>
          <p:cNvCxnSpPr>
            <a:stCxn id="7" idx="3"/>
            <a:endCxn id="15" idx="0"/>
          </p:cNvCxnSpPr>
          <p:nvPr/>
        </p:nvCxnSpPr>
        <p:spPr>
          <a:xfrm>
            <a:off x="8359524" y="3883095"/>
            <a:ext cx="1953161" cy="178377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030DB9-2016-4A20-B5A7-BDAC4F5C5C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82263" y="3877305"/>
            <a:ext cx="946179" cy="5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58F8-3BF2-49C6-9D7F-269D1AEE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outcomes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8E1B-4307-4080-9A6C-D8C599834E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The tool assumes the data confidentiality of the patients using secure login name and password</a:t>
            </a:r>
          </a:p>
          <a:p>
            <a:r>
              <a:rPr lang="en-US" dirty="0"/>
              <a:t>staff</a:t>
            </a:r>
            <a:r>
              <a:rPr lang="en-CA" dirty="0"/>
              <a:t>/users  van add, edit, delete, and search patients </a:t>
            </a:r>
          </a:p>
          <a:p>
            <a:r>
              <a:rPr lang="en-US" dirty="0"/>
              <a:t>alert box is prompting confirmation when editing and/or deleting data</a:t>
            </a:r>
            <a:endParaRPr lang="en-CA" dirty="0"/>
          </a:p>
          <a:p>
            <a:r>
              <a:rPr lang="en-CA" dirty="0"/>
              <a:t>Smart search ignoring case sensitive input and uses auto complete feature</a:t>
            </a:r>
          </a:p>
        </p:txBody>
      </p:sp>
    </p:spTree>
    <p:extLst>
      <p:ext uri="{BB962C8B-B14F-4D97-AF65-F5344CB8AC3E}">
        <p14:creationId xmlns:p14="http://schemas.microsoft.com/office/powerpoint/2010/main" val="37337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</TotalTime>
  <Words>180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Dubai</vt:lpstr>
      <vt:lpstr>Tw Cen MT</vt:lpstr>
      <vt:lpstr>Droplet</vt:lpstr>
      <vt:lpstr>Sheridan Walk-in Clinic Management System</vt:lpstr>
      <vt:lpstr>Table of content</vt:lpstr>
      <vt:lpstr>Introduction and Tools features and capabilities </vt:lpstr>
      <vt:lpstr>UML Application map + demo</vt:lpstr>
      <vt:lpstr>Conclusion and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Sheridan Walk-in Clinic Management System</dc:title>
  <dc:creator>Ahmed Alghotmy</dc:creator>
  <cp:lastModifiedBy>Ahmed Alghotmy</cp:lastModifiedBy>
  <cp:revision>8</cp:revision>
  <dcterms:created xsi:type="dcterms:W3CDTF">2018-08-08T18:12:12Z</dcterms:created>
  <dcterms:modified xsi:type="dcterms:W3CDTF">2018-08-10T00:33:01Z</dcterms:modified>
</cp:coreProperties>
</file>