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98" r:id="rId2"/>
    <p:sldId id="274" r:id="rId3"/>
    <p:sldId id="307" r:id="rId4"/>
    <p:sldId id="277" r:id="rId5"/>
    <p:sldId id="300" r:id="rId6"/>
    <p:sldId id="301" r:id="rId7"/>
    <p:sldId id="304" r:id="rId8"/>
    <p:sldId id="305" r:id="rId9"/>
    <p:sldId id="306" r:id="rId10"/>
    <p:sldId id="308" r:id="rId11"/>
    <p:sldId id="309" r:id="rId12"/>
    <p:sldId id="310" r:id="rId13"/>
    <p:sldId id="29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mar Hamood AL-Ghouli" userId="9cdb3d86fc52bd65" providerId="LiveId" clId="{A3198684-FD90-42FB-9767-2D0252B0A8DF}"/>
    <pc:docChg chg="undo custSel addSld delSld modSld">
      <pc:chgData name="Ammar Hamood AL-Ghouli" userId="9cdb3d86fc52bd65" providerId="LiveId" clId="{A3198684-FD90-42FB-9767-2D0252B0A8DF}" dt="2024-06-10T13:33:04.730" v="279" actId="20577"/>
      <pc:docMkLst>
        <pc:docMk/>
      </pc:docMkLst>
      <pc:sldChg chg="addSp delSp modSp add mod">
        <pc:chgData name="Ammar Hamood AL-Ghouli" userId="9cdb3d86fc52bd65" providerId="LiveId" clId="{A3198684-FD90-42FB-9767-2D0252B0A8DF}" dt="2024-06-10T12:38:01.251" v="163" actId="1076"/>
        <pc:sldMkLst>
          <pc:docMk/>
          <pc:sldMk cId="0" sldId="297"/>
        </pc:sldMkLst>
        <pc:spChg chg="mod">
          <ac:chgData name="Ammar Hamood AL-Ghouli" userId="9cdb3d86fc52bd65" providerId="LiveId" clId="{A3198684-FD90-42FB-9767-2D0252B0A8DF}" dt="2024-06-10T12:33:52.214" v="57" actId="27636"/>
          <ac:spMkLst>
            <pc:docMk/>
            <pc:sldMk cId="0" sldId="297"/>
            <ac:spMk id="659" creationId="{00000000-0000-0000-0000-000000000000}"/>
          </ac:spMkLst>
        </pc:spChg>
        <pc:spChg chg="mod">
          <ac:chgData name="Ammar Hamood AL-Ghouli" userId="9cdb3d86fc52bd65" providerId="LiveId" clId="{A3198684-FD90-42FB-9767-2D0252B0A8DF}" dt="2024-06-10T12:36:50.973" v="152" actId="20577"/>
          <ac:spMkLst>
            <pc:docMk/>
            <pc:sldMk cId="0" sldId="297"/>
            <ac:spMk id="660" creationId="{00000000-0000-0000-0000-000000000000}"/>
          </ac:spMkLst>
        </pc:spChg>
        <pc:picChg chg="del">
          <ac:chgData name="Ammar Hamood AL-Ghouli" userId="9cdb3d86fc52bd65" providerId="LiveId" clId="{A3198684-FD90-42FB-9767-2D0252B0A8DF}" dt="2024-06-10T12:35:21.686" v="59" actId="478"/>
          <ac:picMkLst>
            <pc:docMk/>
            <pc:sldMk cId="0" sldId="297"/>
            <ac:picMk id="2" creationId="{00000000-0000-0000-0000-000000000000}"/>
          </ac:picMkLst>
        </pc:picChg>
        <pc:picChg chg="add mod modCrop">
          <ac:chgData name="Ammar Hamood AL-Ghouli" userId="9cdb3d86fc52bd65" providerId="LiveId" clId="{A3198684-FD90-42FB-9767-2D0252B0A8DF}" dt="2024-06-10T12:38:01.251" v="163" actId="1076"/>
          <ac:picMkLst>
            <pc:docMk/>
            <pc:sldMk cId="0" sldId="297"/>
            <ac:picMk id="4" creationId="{56103727-9186-5FA7-4096-E209F788BAFE}"/>
          </ac:picMkLst>
        </pc:picChg>
      </pc:sldChg>
      <pc:sldChg chg="addSp delSp modSp mod">
        <pc:chgData name="Ammar Hamood AL-Ghouli" userId="9cdb3d86fc52bd65" providerId="LiveId" clId="{A3198684-FD90-42FB-9767-2D0252B0A8DF}" dt="2024-06-10T13:21:02.134" v="205" actId="478"/>
        <pc:sldMkLst>
          <pc:docMk/>
          <pc:sldMk cId="233770640" sldId="300"/>
        </pc:sldMkLst>
        <pc:grpChg chg="del">
          <ac:chgData name="Ammar Hamood AL-Ghouli" userId="9cdb3d86fc52bd65" providerId="LiveId" clId="{A3198684-FD90-42FB-9767-2D0252B0A8DF}" dt="2024-06-10T12:57:16.243" v="174" actId="478"/>
          <ac:grpSpMkLst>
            <pc:docMk/>
            <pc:sldMk cId="233770640" sldId="300"/>
            <ac:grpSpMk id="441" creationId="{00000000-0000-0000-0000-000000000000}"/>
          </ac:grpSpMkLst>
        </pc:grpChg>
        <pc:grpChg chg="del">
          <ac:chgData name="Ammar Hamood AL-Ghouli" userId="9cdb3d86fc52bd65" providerId="LiveId" clId="{A3198684-FD90-42FB-9767-2D0252B0A8DF}" dt="2024-06-10T13:21:02.134" v="205" actId="478"/>
          <ac:grpSpMkLst>
            <pc:docMk/>
            <pc:sldMk cId="233770640" sldId="300"/>
            <ac:grpSpMk id="444" creationId="{00000000-0000-0000-0000-000000000000}"/>
          </ac:grpSpMkLst>
        </pc:grpChg>
        <pc:picChg chg="mod">
          <ac:chgData name="Ammar Hamood AL-Ghouli" userId="9cdb3d86fc52bd65" providerId="LiveId" clId="{A3198684-FD90-42FB-9767-2D0252B0A8DF}" dt="2024-06-10T12:58:18.057" v="182" actId="1076"/>
          <ac:picMkLst>
            <pc:docMk/>
            <pc:sldMk cId="233770640" sldId="300"/>
            <ac:picMk id="3" creationId="{6746E3CC-4A0C-B442-ED1B-3A6A1BAD9B41}"/>
          </ac:picMkLst>
        </pc:picChg>
        <pc:picChg chg="add mod">
          <ac:chgData name="Ammar Hamood AL-Ghouli" userId="9cdb3d86fc52bd65" providerId="LiveId" clId="{A3198684-FD90-42FB-9767-2D0252B0A8DF}" dt="2024-06-10T12:57:39.882" v="181" actId="1076"/>
          <ac:picMkLst>
            <pc:docMk/>
            <pc:sldMk cId="233770640" sldId="300"/>
            <ac:picMk id="4" creationId="{F2E4EB54-8783-72C9-4AC7-3B1F12EF487E}"/>
          </ac:picMkLst>
        </pc:picChg>
      </pc:sldChg>
      <pc:sldChg chg="addSp delSp modSp mod">
        <pc:chgData name="Ammar Hamood AL-Ghouli" userId="9cdb3d86fc52bd65" providerId="LiveId" clId="{A3198684-FD90-42FB-9767-2D0252B0A8DF}" dt="2024-06-10T13:21:09.740" v="206" actId="478"/>
        <pc:sldMkLst>
          <pc:docMk/>
          <pc:sldMk cId="1924489238" sldId="301"/>
        </pc:sldMkLst>
        <pc:grpChg chg="del">
          <ac:chgData name="Ammar Hamood AL-Ghouli" userId="9cdb3d86fc52bd65" providerId="LiveId" clId="{A3198684-FD90-42FB-9767-2D0252B0A8DF}" dt="2024-06-10T13:09:02.533" v="203" actId="478"/>
          <ac:grpSpMkLst>
            <pc:docMk/>
            <pc:sldMk cId="1924489238" sldId="301"/>
            <ac:grpSpMk id="441" creationId="{00000000-0000-0000-0000-000000000000}"/>
          </ac:grpSpMkLst>
        </pc:grpChg>
        <pc:grpChg chg="del">
          <ac:chgData name="Ammar Hamood AL-Ghouli" userId="9cdb3d86fc52bd65" providerId="LiveId" clId="{A3198684-FD90-42FB-9767-2D0252B0A8DF}" dt="2024-06-10T13:21:09.740" v="206" actId="478"/>
          <ac:grpSpMkLst>
            <pc:docMk/>
            <pc:sldMk cId="1924489238" sldId="301"/>
            <ac:grpSpMk id="444" creationId="{00000000-0000-0000-0000-000000000000}"/>
          </ac:grpSpMkLst>
        </pc:grpChg>
        <pc:picChg chg="add del mod">
          <ac:chgData name="Ammar Hamood AL-Ghouli" userId="9cdb3d86fc52bd65" providerId="LiveId" clId="{A3198684-FD90-42FB-9767-2D0252B0A8DF}" dt="2024-06-10T13:08:07.245" v="196" actId="478"/>
          <ac:picMkLst>
            <pc:docMk/>
            <pc:sldMk cId="1924489238" sldId="301"/>
            <ac:picMk id="3" creationId="{6D2A4D96-E6AA-6DE7-A9EB-98E76B246FF1}"/>
          </ac:picMkLst>
        </pc:picChg>
        <pc:picChg chg="add mod">
          <ac:chgData name="Ammar Hamood AL-Ghouli" userId="9cdb3d86fc52bd65" providerId="LiveId" clId="{A3198684-FD90-42FB-9767-2D0252B0A8DF}" dt="2024-06-10T13:09:04.549" v="204" actId="1076"/>
          <ac:picMkLst>
            <pc:docMk/>
            <pc:sldMk cId="1924489238" sldId="301"/>
            <ac:picMk id="5" creationId="{2274742D-26EB-786F-2C46-61B079F59210}"/>
          </ac:picMkLst>
        </pc:picChg>
      </pc:sldChg>
      <pc:sldChg chg="del">
        <pc:chgData name="Ammar Hamood AL-Ghouli" userId="9cdb3d86fc52bd65" providerId="LiveId" clId="{A3198684-FD90-42FB-9767-2D0252B0A8DF}" dt="2024-06-10T12:38:35.822" v="164" actId="47"/>
        <pc:sldMkLst>
          <pc:docMk/>
          <pc:sldMk cId="4249346899" sldId="303"/>
        </pc:sldMkLst>
      </pc:sldChg>
      <pc:sldChg chg="modSp mod">
        <pc:chgData name="Ammar Hamood AL-Ghouli" userId="9cdb3d86fc52bd65" providerId="LiveId" clId="{A3198684-FD90-42FB-9767-2D0252B0A8DF}" dt="2024-06-10T12:53:50.550" v="169" actId="108"/>
        <pc:sldMkLst>
          <pc:docMk/>
          <pc:sldMk cId="3386788118" sldId="305"/>
        </pc:sldMkLst>
        <pc:spChg chg="mod">
          <ac:chgData name="Ammar Hamood AL-Ghouli" userId="9cdb3d86fc52bd65" providerId="LiveId" clId="{A3198684-FD90-42FB-9767-2D0252B0A8DF}" dt="2024-06-10T12:53:50.550" v="169" actId="108"/>
          <ac:spMkLst>
            <pc:docMk/>
            <pc:sldMk cId="3386788118" sldId="305"/>
            <ac:spMk id="439" creationId="{00000000-0000-0000-0000-000000000000}"/>
          </ac:spMkLst>
        </pc:spChg>
      </pc:sldChg>
      <pc:sldChg chg="modSp mod">
        <pc:chgData name="Ammar Hamood AL-Ghouli" userId="9cdb3d86fc52bd65" providerId="LiveId" clId="{A3198684-FD90-42FB-9767-2D0252B0A8DF}" dt="2024-06-10T12:54:04.871" v="173" actId="108"/>
        <pc:sldMkLst>
          <pc:docMk/>
          <pc:sldMk cId="3046525541" sldId="306"/>
        </pc:sldMkLst>
        <pc:spChg chg="mod">
          <ac:chgData name="Ammar Hamood AL-Ghouli" userId="9cdb3d86fc52bd65" providerId="LiveId" clId="{A3198684-FD90-42FB-9767-2D0252B0A8DF}" dt="2024-06-10T12:54:04.871" v="173" actId="108"/>
          <ac:spMkLst>
            <pc:docMk/>
            <pc:sldMk cId="3046525541" sldId="306"/>
            <ac:spMk id="439" creationId="{00000000-0000-0000-0000-000000000000}"/>
          </ac:spMkLst>
        </pc:spChg>
      </pc:sldChg>
      <pc:sldChg chg="modSp add mod">
        <pc:chgData name="Ammar Hamood AL-Ghouli" userId="9cdb3d86fc52bd65" providerId="LiveId" clId="{A3198684-FD90-42FB-9767-2D0252B0A8DF}" dt="2024-06-10T11:55:26.162" v="1" actId="27636"/>
        <pc:sldMkLst>
          <pc:docMk/>
          <pc:sldMk cId="3696485540" sldId="308"/>
        </pc:sldMkLst>
        <pc:spChg chg="mod">
          <ac:chgData name="Ammar Hamood AL-Ghouli" userId="9cdb3d86fc52bd65" providerId="LiveId" clId="{A3198684-FD90-42FB-9767-2D0252B0A8DF}" dt="2024-06-10T11:55:26.162" v="1" actId="27636"/>
          <ac:spMkLst>
            <pc:docMk/>
            <pc:sldMk cId="3696485540" sldId="308"/>
            <ac:spMk id="231" creationId="{00000000-0000-0000-0000-000000000000}"/>
          </ac:spMkLst>
        </pc:spChg>
      </pc:sldChg>
      <pc:sldChg chg="addSp delSp modSp add mod">
        <pc:chgData name="Ammar Hamood AL-Ghouli" userId="9cdb3d86fc52bd65" providerId="LiveId" clId="{A3198684-FD90-42FB-9767-2D0252B0A8DF}" dt="2024-06-10T13:33:04.730" v="279" actId="20577"/>
        <pc:sldMkLst>
          <pc:docMk/>
          <pc:sldMk cId="3884355075" sldId="309"/>
        </pc:sldMkLst>
        <pc:spChg chg="mod">
          <ac:chgData name="Ammar Hamood AL-Ghouli" userId="9cdb3d86fc52bd65" providerId="LiveId" clId="{A3198684-FD90-42FB-9767-2D0252B0A8DF}" dt="2024-06-10T13:33:04.730" v="279" actId="20577"/>
          <ac:spMkLst>
            <pc:docMk/>
            <pc:sldMk cId="3884355075" sldId="309"/>
            <ac:spMk id="2" creationId="{00000000-0000-0000-0000-000000000000}"/>
          </ac:spMkLst>
        </pc:spChg>
        <pc:picChg chg="add mod">
          <ac:chgData name="Ammar Hamood AL-Ghouli" userId="9cdb3d86fc52bd65" providerId="LiveId" clId="{A3198684-FD90-42FB-9767-2D0252B0A8DF}" dt="2024-06-10T12:22:07.204" v="44" actId="14100"/>
          <ac:picMkLst>
            <pc:docMk/>
            <pc:sldMk cId="3884355075" sldId="309"/>
            <ac:picMk id="4" creationId="{071CEC5F-A0E4-7AAF-5FF0-9F7BEC070537}"/>
          </ac:picMkLst>
        </pc:picChg>
        <pc:picChg chg="del">
          <ac:chgData name="Ammar Hamood AL-Ghouli" userId="9cdb3d86fc52bd65" providerId="LiveId" clId="{A3198684-FD90-42FB-9767-2D0252B0A8DF}" dt="2024-06-10T12:18:50.466" v="3" actId="478"/>
          <ac:picMkLst>
            <pc:docMk/>
            <pc:sldMk cId="3884355075" sldId="309"/>
            <ac:picMk id="5" creationId="{00000000-0000-0000-0000-000000000000}"/>
          </ac:picMkLst>
        </pc:picChg>
      </pc:sldChg>
      <pc:sldChg chg="addSp delSp modSp add mod">
        <pc:chgData name="Ammar Hamood AL-Ghouli" userId="9cdb3d86fc52bd65" providerId="LiveId" clId="{A3198684-FD90-42FB-9767-2D0252B0A8DF}" dt="2024-06-10T12:32:48.473" v="55" actId="1076"/>
        <pc:sldMkLst>
          <pc:docMk/>
          <pc:sldMk cId="3762879433" sldId="310"/>
        </pc:sldMkLst>
        <pc:spChg chg="mod">
          <ac:chgData name="Ammar Hamood AL-Ghouli" userId="9cdb3d86fc52bd65" providerId="LiveId" clId="{A3198684-FD90-42FB-9767-2D0252B0A8DF}" dt="2024-06-10T12:32:44.845" v="54" actId="255"/>
          <ac:spMkLst>
            <pc:docMk/>
            <pc:sldMk cId="3762879433" sldId="310"/>
            <ac:spMk id="2" creationId="{00000000-0000-0000-0000-000000000000}"/>
          </ac:spMkLst>
        </pc:spChg>
        <pc:picChg chg="del">
          <ac:chgData name="Ammar Hamood AL-Ghouli" userId="9cdb3d86fc52bd65" providerId="LiveId" clId="{A3198684-FD90-42FB-9767-2D0252B0A8DF}" dt="2024-06-10T12:29:15.865" v="46" actId="478"/>
          <ac:picMkLst>
            <pc:docMk/>
            <pc:sldMk cId="3762879433" sldId="310"/>
            <ac:picMk id="4" creationId="{071CEC5F-A0E4-7AAF-5FF0-9F7BEC070537}"/>
          </ac:picMkLst>
        </pc:picChg>
        <pc:picChg chg="add mod">
          <ac:chgData name="Ammar Hamood AL-Ghouli" userId="9cdb3d86fc52bd65" providerId="LiveId" clId="{A3198684-FD90-42FB-9767-2D0252B0A8DF}" dt="2024-06-10T12:32:48.473" v="55" actId="1076"/>
          <ac:picMkLst>
            <pc:docMk/>
            <pc:sldMk cId="3762879433" sldId="310"/>
            <ac:picMk id="5" creationId="{E5DB5666-28A2-CB5B-FD7A-26D5F7CAE205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0EAF12-C321-4ACC-9574-AE28C8BBE173}" type="doc">
      <dgm:prSet loTypeId="urn:microsoft.com/office/officeart/2005/8/layout/hierarchy2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C553E61-579F-413D-9909-0BE362C92407}">
      <dgm:prSet phldrT="[Text]"/>
      <dgm:spPr/>
      <dgm:t>
        <a:bodyPr/>
        <a:lstStyle/>
        <a:p>
          <a:r>
            <a:rPr lang="en-US" dirty="0"/>
            <a:t>User</a:t>
          </a:r>
        </a:p>
      </dgm:t>
    </dgm:pt>
    <dgm:pt modelId="{E45159AF-A1DE-4123-AAF7-BADD59C75E77}" type="parTrans" cxnId="{9BC468F8-A5C9-4BD5-B774-FAAA9B167E56}">
      <dgm:prSet/>
      <dgm:spPr/>
      <dgm:t>
        <a:bodyPr/>
        <a:lstStyle/>
        <a:p>
          <a:endParaRPr lang="en-US"/>
        </a:p>
      </dgm:t>
    </dgm:pt>
    <dgm:pt modelId="{2F9E6685-B6AD-42B8-A0B6-0A5A14D608F9}" type="sibTrans" cxnId="{9BC468F8-A5C9-4BD5-B774-FAAA9B167E56}">
      <dgm:prSet/>
      <dgm:spPr/>
      <dgm:t>
        <a:bodyPr/>
        <a:lstStyle/>
        <a:p>
          <a:endParaRPr lang="en-US"/>
        </a:p>
      </dgm:t>
    </dgm:pt>
    <dgm:pt modelId="{5B1370CB-48C6-449A-9848-0CB0A691968B}">
      <dgm:prSet phldrT="[Text]"/>
      <dgm:spPr/>
      <dgm:t>
        <a:bodyPr/>
        <a:lstStyle/>
        <a:p>
          <a:r>
            <a:rPr lang="en-US" dirty="0" err="1"/>
            <a:t>BankAccount</a:t>
          </a:r>
          <a:endParaRPr lang="en-US" dirty="0"/>
        </a:p>
      </dgm:t>
    </dgm:pt>
    <dgm:pt modelId="{E8405086-B0BF-4690-8A78-2ED4D5EF98B2}" type="parTrans" cxnId="{39E1AF0E-01B5-456F-A124-CE47B255FB92}">
      <dgm:prSet/>
      <dgm:spPr/>
      <dgm:t>
        <a:bodyPr/>
        <a:lstStyle/>
        <a:p>
          <a:endParaRPr lang="en-US"/>
        </a:p>
      </dgm:t>
    </dgm:pt>
    <dgm:pt modelId="{5820AD64-DFB8-4AAE-8B83-CDEAF659E589}" type="sibTrans" cxnId="{39E1AF0E-01B5-456F-A124-CE47B255FB92}">
      <dgm:prSet/>
      <dgm:spPr/>
      <dgm:t>
        <a:bodyPr/>
        <a:lstStyle/>
        <a:p>
          <a:endParaRPr lang="en-US"/>
        </a:p>
      </dgm:t>
    </dgm:pt>
    <dgm:pt modelId="{F5550772-C783-4943-93CC-D292704DBAB5}">
      <dgm:prSet phldrT="[Text]"/>
      <dgm:spPr/>
      <dgm:t>
        <a:bodyPr/>
        <a:lstStyle/>
        <a:p>
          <a:r>
            <a:rPr lang="en-US" dirty="0" err="1"/>
            <a:t>CheckingAccount</a:t>
          </a:r>
          <a:endParaRPr lang="en-US" dirty="0"/>
        </a:p>
      </dgm:t>
    </dgm:pt>
    <dgm:pt modelId="{922D3B35-AEAA-47A5-A146-6B82666B1855}" type="parTrans" cxnId="{E93E92A3-4962-46E9-8044-6614538BA49C}">
      <dgm:prSet/>
      <dgm:spPr/>
      <dgm:t>
        <a:bodyPr/>
        <a:lstStyle/>
        <a:p>
          <a:endParaRPr lang="en-US"/>
        </a:p>
      </dgm:t>
    </dgm:pt>
    <dgm:pt modelId="{70838FB1-3DCD-49DB-A154-8DBA2AE49935}" type="sibTrans" cxnId="{E93E92A3-4962-46E9-8044-6614538BA49C}">
      <dgm:prSet/>
      <dgm:spPr/>
      <dgm:t>
        <a:bodyPr/>
        <a:lstStyle/>
        <a:p>
          <a:endParaRPr lang="en-US"/>
        </a:p>
      </dgm:t>
    </dgm:pt>
    <dgm:pt modelId="{15F67FC7-7225-4CC6-B64A-FA1EEF96FD71}">
      <dgm:prSet phldrT="[Text]"/>
      <dgm:spPr/>
      <dgm:t>
        <a:bodyPr/>
        <a:lstStyle/>
        <a:p>
          <a:r>
            <a:rPr lang="en-US" dirty="0" err="1"/>
            <a:t>SavingsAccount</a:t>
          </a:r>
          <a:endParaRPr lang="en-US" dirty="0"/>
        </a:p>
      </dgm:t>
    </dgm:pt>
    <dgm:pt modelId="{24B2E821-BDAF-4C80-8063-C9B04A382178}" type="parTrans" cxnId="{FF954223-A741-4D6B-A76C-92474529E318}">
      <dgm:prSet/>
      <dgm:spPr/>
      <dgm:t>
        <a:bodyPr/>
        <a:lstStyle/>
        <a:p>
          <a:endParaRPr lang="en-US"/>
        </a:p>
      </dgm:t>
    </dgm:pt>
    <dgm:pt modelId="{0E4173B8-1F7A-4FC4-BB24-C0BA5C057284}" type="sibTrans" cxnId="{FF954223-A741-4D6B-A76C-92474529E318}">
      <dgm:prSet/>
      <dgm:spPr/>
      <dgm:t>
        <a:bodyPr/>
        <a:lstStyle/>
        <a:p>
          <a:endParaRPr lang="en-US"/>
        </a:p>
      </dgm:t>
    </dgm:pt>
    <dgm:pt modelId="{4196E846-4B3D-4F98-8613-ACB918C4BA46}" type="pres">
      <dgm:prSet presAssocID="{400EAF12-C321-4ACC-9574-AE28C8BBE173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8AC9DB8-EC48-4145-B735-5272B48C9D91}" type="pres">
      <dgm:prSet presAssocID="{4C553E61-579F-413D-9909-0BE362C92407}" presName="root1" presStyleCnt="0"/>
      <dgm:spPr/>
    </dgm:pt>
    <dgm:pt modelId="{478CBD60-72AD-494C-8656-7A8BA306359D}" type="pres">
      <dgm:prSet presAssocID="{4C553E61-579F-413D-9909-0BE362C92407}" presName="LevelOneTextNode" presStyleLbl="node0" presStyleIdx="0" presStyleCnt="1">
        <dgm:presLayoutVars>
          <dgm:chPref val="3"/>
        </dgm:presLayoutVars>
      </dgm:prSet>
      <dgm:spPr/>
    </dgm:pt>
    <dgm:pt modelId="{7F937316-F2A3-49A6-B0C0-00F5A81291F7}" type="pres">
      <dgm:prSet presAssocID="{4C553E61-579F-413D-9909-0BE362C92407}" presName="level2hierChild" presStyleCnt="0"/>
      <dgm:spPr/>
    </dgm:pt>
    <dgm:pt modelId="{CD8B01B2-B014-48A1-BFC5-9BD021A25436}" type="pres">
      <dgm:prSet presAssocID="{E8405086-B0BF-4690-8A78-2ED4D5EF98B2}" presName="conn2-1" presStyleLbl="parChTrans1D2" presStyleIdx="0" presStyleCnt="1"/>
      <dgm:spPr/>
    </dgm:pt>
    <dgm:pt modelId="{D2F26200-118E-4DEE-9D60-BFA4D0A192F6}" type="pres">
      <dgm:prSet presAssocID="{E8405086-B0BF-4690-8A78-2ED4D5EF98B2}" presName="connTx" presStyleLbl="parChTrans1D2" presStyleIdx="0" presStyleCnt="1"/>
      <dgm:spPr/>
    </dgm:pt>
    <dgm:pt modelId="{EB46F93D-73F9-4784-9746-C313EB670D01}" type="pres">
      <dgm:prSet presAssocID="{5B1370CB-48C6-449A-9848-0CB0A691968B}" presName="root2" presStyleCnt="0"/>
      <dgm:spPr/>
    </dgm:pt>
    <dgm:pt modelId="{BF71BA09-8C87-4613-9D45-C24945E5C3FE}" type="pres">
      <dgm:prSet presAssocID="{5B1370CB-48C6-449A-9848-0CB0A691968B}" presName="LevelTwoTextNode" presStyleLbl="node2" presStyleIdx="0" presStyleCnt="1">
        <dgm:presLayoutVars>
          <dgm:chPref val="3"/>
        </dgm:presLayoutVars>
      </dgm:prSet>
      <dgm:spPr/>
    </dgm:pt>
    <dgm:pt modelId="{3B3413D1-A994-4FA1-8EAF-BF8C59BD486B}" type="pres">
      <dgm:prSet presAssocID="{5B1370CB-48C6-449A-9848-0CB0A691968B}" presName="level3hierChild" presStyleCnt="0"/>
      <dgm:spPr/>
    </dgm:pt>
    <dgm:pt modelId="{9E4666CD-7E30-4F90-A0CF-3B5F6D0AA842}" type="pres">
      <dgm:prSet presAssocID="{922D3B35-AEAA-47A5-A146-6B82666B1855}" presName="conn2-1" presStyleLbl="parChTrans1D3" presStyleIdx="0" presStyleCnt="2"/>
      <dgm:spPr/>
    </dgm:pt>
    <dgm:pt modelId="{5E091D1B-CEF3-4EFA-945C-82CF3807EB2C}" type="pres">
      <dgm:prSet presAssocID="{922D3B35-AEAA-47A5-A146-6B82666B1855}" presName="connTx" presStyleLbl="parChTrans1D3" presStyleIdx="0" presStyleCnt="2"/>
      <dgm:spPr/>
    </dgm:pt>
    <dgm:pt modelId="{81068FBD-8C9B-40AE-B130-A9CE906369E9}" type="pres">
      <dgm:prSet presAssocID="{F5550772-C783-4943-93CC-D292704DBAB5}" presName="root2" presStyleCnt="0"/>
      <dgm:spPr/>
    </dgm:pt>
    <dgm:pt modelId="{A8806F6D-CE04-4A82-B4A9-A2AF7F6F67ED}" type="pres">
      <dgm:prSet presAssocID="{F5550772-C783-4943-93CC-D292704DBAB5}" presName="LevelTwoTextNode" presStyleLbl="node3" presStyleIdx="0" presStyleCnt="2">
        <dgm:presLayoutVars>
          <dgm:chPref val="3"/>
        </dgm:presLayoutVars>
      </dgm:prSet>
      <dgm:spPr/>
    </dgm:pt>
    <dgm:pt modelId="{86993FB9-0992-4319-9D33-89B2D638555D}" type="pres">
      <dgm:prSet presAssocID="{F5550772-C783-4943-93CC-D292704DBAB5}" presName="level3hierChild" presStyleCnt="0"/>
      <dgm:spPr/>
    </dgm:pt>
    <dgm:pt modelId="{06DBA382-94EE-4066-ACB4-02AC64DB6934}" type="pres">
      <dgm:prSet presAssocID="{24B2E821-BDAF-4C80-8063-C9B04A382178}" presName="conn2-1" presStyleLbl="parChTrans1D3" presStyleIdx="1" presStyleCnt="2"/>
      <dgm:spPr/>
    </dgm:pt>
    <dgm:pt modelId="{FEE68622-BAFA-48E3-8667-87E76999E046}" type="pres">
      <dgm:prSet presAssocID="{24B2E821-BDAF-4C80-8063-C9B04A382178}" presName="connTx" presStyleLbl="parChTrans1D3" presStyleIdx="1" presStyleCnt="2"/>
      <dgm:spPr/>
    </dgm:pt>
    <dgm:pt modelId="{C12378D0-5BA9-4073-9578-C5DECDA157FB}" type="pres">
      <dgm:prSet presAssocID="{15F67FC7-7225-4CC6-B64A-FA1EEF96FD71}" presName="root2" presStyleCnt="0"/>
      <dgm:spPr/>
    </dgm:pt>
    <dgm:pt modelId="{542B751E-F0A6-4D15-B052-90CEA3B22928}" type="pres">
      <dgm:prSet presAssocID="{15F67FC7-7225-4CC6-B64A-FA1EEF96FD71}" presName="LevelTwoTextNode" presStyleLbl="node3" presStyleIdx="1" presStyleCnt="2">
        <dgm:presLayoutVars>
          <dgm:chPref val="3"/>
        </dgm:presLayoutVars>
      </dgm:prSet>
      <dgm:spPr/>
    </dgm:pt>
    <dgm:pt modelId="{24F62545-6952-40C2-98F6-524781E1DE0F}" type="pres">
      <dgm:prSet presAssocID="{15F67FC7-7225-4CC6-B64A-FA1EEF96FD71}" presName="level3hierChild" presStyleCnt="0"/>
      <dgm:spPr/>
    </dgm:pt>
  </dgm:ptLst>
  <dgm:cxnLst>
    <dgm:cxn modelId="{39E1AF0E-01B5-456F-A124-CE47B255FB92}" srcId="{4C553E61-579F-413D-9909-0BE362C92407}" destId="{5B1370CB-48C6-449A-9848-0CB0A691968B}" srcOrd="0" destOrd="0" parTransId="{E8405086-B0BF-4690-8A78-2ED4D5EF98B2}" sibTransId="{5820AD64-DFB8-4AAE-8B83-CDEAF659E589}"/>
    <dgm:cxn modelId="{FF954223-A741-4D6B-A76C-92474529E318}" srcId="{5B1370CB-48C6-449A-9848-0CB0A691968B}" destId="{15F67FC7-7225-4CC6-B64A-FA1EEF96FD71}" srcOrd="1" destOrd="0" parTransId="{24B2E821-BDAF-4C80-8063-C9B04A382178}" sibTransId="{0E4173B8-1F7A-4FC4-BB24-C0BA5C057284}"/>
    <dgm:cxn modelId="{B7A3D55D-8646-47A2-B5B0-52846853D18F}" type="presOf" srcId="{E8405086-B0BF-4690-8A78-2ED4D5EF98B2}" destId="{CD8B01B2-B014-48A1-BFC5-9BD021A25436}" srcOrd="0" destOrd="0" presId="urn:microsoft.com/office/officeart/2005/8/layout/hierarchy2"/>
    <dgm:cxn modelId="{41FA4541-EFD9-4B8D-9126-564015B27296}" type="presOf" srcId="{4C553E61-579F-413D-9909-0BE362C92407}" destId="{478CBD60-72AD-494C-8656-7A8BA306359D}" srcOrd="0" destOrd="0" presId="urn:microsoft.com/office/officeart/2005/8/layout/hierarchy2"/>
    <dgm:cxn modelId="{8B78D141-1724-4810-B3E4-D28716219ACA}" type="presOf" srcId="{E8405086-B0BF-4690-8A78-2ED4D5EF98B2}" destId="{D2F26200-118E-4DEE-9D60-BFA4D0A192F6}" srcOrd="1" destOrd="0" presId="urn:microsoft.com/office/officeart/2005/8/layout/hierarchy2"/>
    <dgm:cxn modelId="{0C233367-FE1D-4385-8221-0E62CFE996A9}" type="presOf" srcId="{922D3B35-AEAA-47A5-A146-6B82666B1855}" destId="{9E4666CD-7E30-4F90-A0CF-3B5F6D0AA842}" srcOrd="0" destOrd="0" presId="urn:microsoft.com/office/officeart/2005/8/layout/hierarchy2"/>
    <dgm:cxn modelId="{5C7B2E55-74EC-47F8-A935-FDE4CCA0DE10}" type="presOf" srcId="{24B2E821-BDAF-4C80-8063-C9B04A382178}" destId="{06DBA382-94EE-4066-ACB4-02AC64DB6934}" srcOrd="0" destOrd="0" presId="urn:microsoft.com/office/officeart/2005/8/layout/hierarchy2"/>
    <dgm:cxn modelId="{D698FE99-FD51-4B05-9495-40C5FC55242D}" type="presOf" srcId="{F5550772-C783-4943-93CC-D292704DBAB5}" destId="{A8806F6D-CE04-4A82-B4A9-A2AF7F6F67ED}" srcOrd="0" destOrd="0" presId="urn:microsoft.com/office/officeart/2005/8/layout/hierarchy2"/>
    <dgm:cxn modelId="{E93E92A3-4962-46E9-8044-6614538BA49C}" srcId="{5B1370CB-48C6-449A-9848-0CB0A691968B}" destId="{F5550772-C783-4943-93CC-D292704DBAB5}" srcOrd="0" destOrd="0" parTransId="{922D3B35-AEAA-47A5-A146-6B82666B1855}" sibTransId="{70838FB1-3DCD-49DB-A154-8DBA2AE49935}"/>
    <dgm:cxn modelId="{21FA5FB6-3820-4EC5-809F-888C9F945FF7}" type="presOf" srcId="{5B1370CB-48C6-449A-9848-0CB0A691968B}" destId="{BF71BA09-8C87-4613-9D45-C24945E5C3FE}" srcOrd="0" destOrd="0" presId="urn:microsoft.com/office/officeart/2005/8/layout/hierarchy2"/>
    <dgm:cxn modelId="{86FAFFCD-3AAA-42BD-A715-3B7E7F7D57FD}" type="presOf" srcId="{15F67FC7-7225-4CC6-B64A-FA1EEF96FD71}" destId="{542B751E-F0A6-4D15-B052-90CEA3B22928}" srcOrd="0" destOrd="0" presId="urn:microsoft.com/office/officeart/2005/8/layout/hierarchy2"/>
    <dgm:cxn modelId="{2DE96ACE-E15C-4227-AFAC-EB16DE851437}" type="presOf" srcId="{922D3B35-AEAA-47A5-A146-6B82666B1855}" destId="{5E091D1B-CEF3-4EFA-945C-82CF3807EB2C}" srcOrd="1" destOrd="0" presId="urn:microsoft.com/office/officeart/2005/8/layout/hierarchy2"/>
    <dgm:cxn modelId="{C76FC9ED-3FF2-4201-98BC-56C6C999C8B5}" type="presOf" srcId="{24B2E821-BDAF-4C80-8063-C9B04A382178}" destId="{FEE68622-BAFA-48E3-8667-87E76999E046}" srcOrd="1" destOrd="0" presId="urn:microsoft.com/office/officeart/2005/8/layout/hierarchy2"/>
    <dgm:cxn modelId="{556B87F6-0B68-48B6-AE19-D3E3CDBB504E}" type="presOf" srcId="{400EAF12-C321-4ACC-9574-AE28C8BBE173}" destId="{4196E846-4B3D-4F98-8613-ACB918C4BA46}" srcOrd="0" destOrd="0" presId="urn:microsoft.com/office/officeart/2005/8/layout/hierarchy2"/>
    <dgm:cxn modelId="{9BC468F8-A5C9-4BD5-B774-FAAA9B167E56}" srcId="{400EAF12-C321-4ACC-9574-AE28C8BBE173}" destId="{4C553E61-579F-413D-9909-0BE362C92407}" srcOrd="0" destOrd="0" parTransId="{E45159AF-A1DE-4123-AAF7-BADD59C75E77}" sibTransId="{2F9E6685-B6AD-42B8-A0B6-0A5A14D608F9}"/>
    <dgm:cxn modelId="{58B34312-13C4-4098-B4DA-B7DFC965F011}" type="presParOf" srcId="{4196E846-4B3D-4F98-8613-ACB918C4BA46}" destId="{E8AC9DB8-EC48-4145-B735-5272B48C9D91}" srcOrd="0" destOrd="0" presId="urn:microsoft.com/office/officeart/2005/8/layout/hierarchy2"/>
    <dgm:cxn modelId="{C917E254-7582-4DBE-AD7D-5BD384806A2A}" type="presParOf" srcId="{E8AC9DB8-EC48-4145-B735-5272B48C9D91}" destId="{478CBD60-72AD-494C-8656-7A8BA306359D}" srcOrd="0" destOrd="0" presId="urn:microsoft.com/office/officeart/2005/8/layout/hierarchy2"/>
    <dgm:cxn modelId="{FDCEDDCB-5D23-4590-A24B-B0D720224C42}" type="presParOf" srcId="{E8AC9DB8-EC48-4145-B735-5272B48C9D91}" destId="{7F937316-F2A3-49A6-B0C0-00F5A81291F7}" srcOrd="1" destOrd="0" presId="urn:microsoft.com/office/officeart/2005/8/layout/hierarchy2"/>
    <dgm:cxn modelId="{94AED42A-60EA-4207-839D-D8DB5391DF88}" type="presParOf" srcId="{7F937316-F2A3-49A6-B0C0-00F5A81291F7}" destId="{CD8B01B2-B014-48A1-BFC5-9BD021A25436}" srcOrd="0" destOrd="0" presId="urn:microsoft.com/office/officeart/2005/8/layout/hierarchy2"/>
    <dgm:cxn modelId="{C5C2ACD1-4B95-4606-95BD-E665317E3E13}" type="presParOf" srcId="{CD8B01B2-B014-48A1-BFC5-9BD021A25436}" destId="{D2F26200-118E-4DEE-9D60-BFA4D0A192F6}" srcOrd="0" destOrd="0" presId="urn:microsoft.com/office/officeart/2005/8/layout/hierarchy2"/>
    <dgm:cxn modelId="{134ADA07-C227-459E-8F9A-D50CEA86BDAD}" type="presParOf" srcId="{7F937316-F2A3-49A6-B0C0-00F5A81291F7}" destId="{EB46F93D-73F9-4784-9746-C313EB670D01}" srcOrd="1" destOrd="0" presId="urn:microsoft.com/office/officeart/2005/8/layout/hierarchy2"/>
    <dgm:cxn modelId="{B3B1B4F9-6E6B-410B-8DB6-D5315E216171}" type="presParOf" srcId="{EB46F93D-73F9-4784-9746-C313EB670D01}" destId="{BF71BA09-8C87-4613-9D45-C24945E5C3FE}" srcOrd="0" destOrd="0" presId="urn:microsoft.com/office/officeart/2005/8/layout/hierarchy2"/>
    <dgm:cxn modelId="{5E76DFBD-CF7D-4A40-A830-63856CC0AD6B}" type="presParOf" srcId="{EB46F93D-73F9-4784-9746-C313EB670D01}" destId="{3B3413D1-A994-4FA1-8EAF-BF8C59BD486B}" srcOrd="1" destOrd="0" presId="urn:microsoft.com/office/officeart/2005/8/layout/hierarchy2"/>
    <dgm:cxn modelId="{5A23892C-B7D9-4EB8-8F77-3311BE97D44B}" type="presParOf" srcId="{3B3413D1-A994-4FA1-8EAF-BF8C59BD486B}" destId="{9E4666CD-7E30-4F90-A0CF-3B5F6D0AA842}" srcOrd="0" destOrd="0" presId="urn:microsoft.com/office/officeart/2005/8/layout/hierarchy2"/>
    <dgm:cxn modelId="{1F46B0A9-A033-423B-BE16-2C9EA0715A45}" type="presParOf" srcId="{9E4666CD-7E30-4F90-A0CF-3B5F6D0AA842}" destId="{5E091D1B-CEF3-4EFA-945C-82CF3807EB2C}" srcOrd="0" destOrd="0" presId="urn:microsoft.com/office/officeart/2005/8/layout/hierarchy2"/>
    <dgm:cxn modelId="{16138D68-F9CE-4897-84E8-28DDAA94350B}" type="presParOf" srcId="{3B3413D1-A994-4FA1-8EAF-BF8C59BD486B}" destId="{81068FBD-8C9B-40AE-B130-A9CE906369E9}" srcOrd="1" destOrd="0" presId="urn:microsoft.com/office/officeart/2005/8/layout/hierarchy2"/>
    <dgm:cxn modelId="{5969E724-EB1B-41E2-A8E0-1E4D429D72E9}" type="presParOf" srcId="{81068FBD-8C9B-40AE-B130-A9CE906369E9}" destId="{A8806F6D-CE04-4A82-B4A9-A2AF7F6F67ED}" srcOrd="0" destOrd="0" presId="urn:microsoft.com/office/officeart/2005/8/layout/hierarchy2"/>
    <dgm:cxn modelId="{371540F9-1E68-45B9-ABE7-36FD641E8F66}" type="presParOf" srcId="{81068FBD-8C9B-40AE-B130-A9CE906369E9}" destId="{86993FB9-0992-4319-9D33-89B2D638555D}" srcOrd="1" destOrd="0" presId="urn:microsoft.com/office/officeart/2005/8/layout/hierarchy2"/>
    <dgm:cxn modelId="{5396CBFD-E02A-4A8B-90C9-338D3D697F7A}" type="presParOf" srcId="{3B3413D1-A994-4FA1-8EAF-BF8C59BD486B}" destId="{06DBA382-94EE-4066-ACB4-02AC64DB6934}" srcOrd="2" destOrd="0" presId="urn:microsoft.com/office/officeart/2005/8/layout/hierarchy2"/>
    <dgm:cxn modelId="{F4318D92-65D2-4A5D-B968-C48129BA1723}" type="presParOf" srcId="{06DBA382-94EE-4066-ACB4-02AC64DB6934}" destId="{FEE68622-BAFA-48E3-8667-87E76999E046}" srcOrd="0" destOrd="0" presId="urn:microsoft.com/office/officeart/2005/8/layout/hierarchy2"/>
    <dgm:cxn modelId="{A3A020D0-F8D4-4FAB-9727-F649609683D3}" type="presParOf" srcId="{3B3413D1-A994-4FA1-8EAF-BF8C59BD486B}" destId="{C12378D0-5BA9-4073-9578-C5DECDA157FB}" srcOrd="3" destOrd="0" presId="urn:microsoft.com/office/officeart/2005/8/layout/hierarchy2"/>
    <dgm:cxn modelId="{05B029EA-33CA-413E-970C-6448A0E34E14}" type="presParOf" srcId="{C12378D0-5BA9-4073-9578-C5DECDA157FB}" destId="{542B751E-F0A6-4D15-B052-90CEA3B22928}" srcOrd="0" destOrd="0" presId="urn:microsoft.com/office/officeart/2005/8/layout/hierarchy2"/>
    <dgm:cxn modelId="{90FC27FB-2771-4B97-B393-2CBEC66D45A9}" type="presParOf" srcId="{C12378D0-5BA9-4073-9578-C5DECDA157FB}" destId="{24F62545-6952-40C2-98F6-524781E1DE0F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8CBD60-72AD-494C-8656-7A8BA306359D}">
      <dsp:nvSpPr>
        <dsp:cNvPr id="0" name=""/>
        <dsp:cNvSpPr/>
      </dsp:nvSpPr>
      <dsp:spPr>
        <a:xfrm>
          <a:off x="2116" y="2174875"/>
          <a:ext cx="2137833" cy="10689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User</a:t>
          </a:r>
        </a:p>
      </dsp:txBody>
      <dsp:txXfrm>
        <a:off x="33423" y="2206182"/>
        <a:ext cx="2075219" cy="1006302"/>
      </dsp:txXfrm>
    </dsp:sp>
    <dsp:sp modelId="{CD8B01B2-B014-48A1-BFC5-9BD021A25436}">
      <dsp:nvSpPr>
        <dsp:cNvPr id="0" name=""/>
        <dsp:cNvSpPr/>
      </dsp:nvSpPr>
      <dsp:spPr>
        <a:xfrm>
          <a:off x="2139949" y="2691579"/>
          <a:ext cx="855133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855133" y="17753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46138" y="2687955"/>
        <a:ext cx="42756" cy="42756"/>
      </dsp:txXfrm>
    </dsp:sp>
    <dsp:sp modelId="{BF71BA09-8C87-4613-9D45-C24945E5C3FE}">
      <dsp:nvSpPr>
        <dsp:cNvPr id="0" name=""/>
        <dsp:cNvSpPr/>
      </dsp:nvSpPr>
      <dsp:spPr>
        <a:xfrm>
          <a:off x="2995083" y="2174875"/>
          <a:ext cx="2137833" cy="106891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BankAccount</a:t>
          </a:r>
          <a:endParaRPr lang="en-US" sz="2000" kern="1200" dirty="0"/>
        </a:p>
      </dsp:txBody>
      <dsp:txXfrm>
        <a:off x="3026390" y="2206182"/>
        <a:ext cx="2075219" cy="1006302"/>
      </dsp:txXfrm>
    </dsp:sp>
    <dsp:sp modelId="{9E4666CD-7E30-4F90-A0CF-3B5F6D0AA842}">
      <dsp:nvSpPr>
        <dsp:cNvPr id="0" name=""/>
        <dsp:cNvSpPr/>
      </dsp:nvSpPr>
      <dsp:spPr>
        <a:xfrm rot="19457599">
          <a:off x="5033933" y="2384266"/>
          <a:ext cx="1053099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053099" y="17753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534155" y="2375692"/>
        <a:ext cx="52654" cy="52654"/>
      </dsp:txXfrm>
    </dsp:sp>
    <dsp:sp modelId="{A8806F6D-CE04-4A82-B4A9-A2AF7F6F67ED}">
      <dsp:nvSpPr>
        <dsp:cNvPr id="0" name=""/>
        <dsp:cNvSpPr/>
      </dsp:nvSpPr>
      <dsp:spPr>
        <a:xfrm>
          <a:off x="5988050" y="1560248"/>
          <a:ext cx="2137833" cy="106891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CheckingAccount</a:t>
          </a:r>
          <a:endParaRPr lang="en-US" sz="2000" kern="1200" dirty="0"/>
        </a:p>
      </dsp:txBody>
      <dsp:txXfrm>
        <a:off x="6019357" y="1591555"/>
        <a:ext cx="2075219" cy="1006302"/>
      </dsp:txXfrm>
    </dsp:sp>
    <dsp:sp modelId="{06DBA382-94EE-4066-ACB4-02AC64DB6934}">
      <dsp:nvSpPr>
        <dsp:cNvPr id="0" name=""/>
        <dsp:cNvSpPr/>
      </dsp:nvSpPr>
      <dsp:spPr>
        <a:xfrm rot="2142401">
          <a:off x="5033933" y="2998893"/>
          <a:ext cx="1053099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053099" y="17753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534155" y="2990319"/>
        <a:ext cx="52654" cy="52654"/>
      </dsp:txXfrm>
    </dsp:sp>
    <dsp:sp modelId="{542B751E-F0A6-4D15-B052-90CEA3B22928}">
      <dsp:nvSpPr>
        <dsp:cNvPr id="0" name=""/>
        <dsp:cNvSpPr/>
      </dsp:nvSpPr>
      <dsp:spPr>
        <a:xfrm>
          <a:off x="5988050" y="2789502"/>
          <a:ext cx="2137833" cy="106891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SavingsAccount</a:t>
          </a:r>
          <a:endParaRPr lang="en-US" sz="2000" kern="1200" dirty="0"/>
        </a:p>
      </dsp:txBody>
      <dsp:txXfrm>
        <a:off x="6019357" y="2820809"/>
        <a:ext cx="2075219" cy="10063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AE0718-9C90-488B-B883-F8E3DFCDB2C0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86AAEF-06B7-40F5-A4BA-4A5F434D8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3711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b56d264711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b56d264711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40425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b647448be2_1_5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b647448be2_1_5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64263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b647448be2_1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b647448be2_1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4941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b647448be2_1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b647448be2_1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83364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b647448be2_1_4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b647448be2_1_4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34087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b56d26471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b56d26471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b56d26471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b56d26471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56993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b56d26471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b56d26471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b56d26471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b56d26471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56093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b56d26471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b56d26471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48842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b56d26471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b56d26471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68918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b56d26471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b56d26471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30598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b56d26471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b56d26471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6151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 type="title">
  <p:cSld name="Title slide 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415600" y="1652080"/>
            <a:ext cx="8118800" cy="236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415600" y="4020467"/>
            <a:ext cx="81188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3733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3733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3733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3733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3733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3733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3733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3733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3733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11288817" y="6350229"/>
            <a:ext cx="487600" cy="36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grpSp>
        <p:nvGrpSpPr>
          <p:cNvPr id="16" name="Google Shape;16;p2"/>
          <p:cNvGrpSpPr/>
          <p:nvPr/>
        </p:nvGrpSpPr>
        <p:grpSpPr>
          <a:xfrm>
            <a:off x="415635" y="457213"/>
            <a:ext cx="3413900" cy="694539"/>
            <a:chOff x="311726" y="342910"/>
            <a:chExt cx="2560425" cy="520904"/>
          </a:xfrm>
        </p:grpSpPr>
        <p:sp>
          <p:nvSpPr>
            <p:cNvPr id="17" name="Google Shape;17;p2"/>
            <p:cNvSpPr/>
            <p:nvPr/>
          </p:nvSpPr>
          <p:spPr>
            <a:xfrm>
              <a:off x="311726" y="342910"/>
              <a:ext cx="2560425" cy="52090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pic>
          <p:nvPicPr>
            <p:cNvPr id="18" name="Google Shape;18;p2"/>
            <p:cNvPicPr preferRelativeResize="0"/>
            <p:nvPr/>
          </p:nvPicPr>
          <p:blipFill rotWithShape="1">
            <a:blip r:embed="rId2">
              <a:alphaModFix/>
            </a:blip>
            <a:srcRect l="377" r="387"/>
            <a:stretch/>
          </p:blipFill>
          <p:spPr>
            <a:xfrm>
              <a:off x="391788" y="382839"/>
              <a:ext cx="2400300" cy="44104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" name="Google Shape;19;p2"/>
          <p:cNvSpPr/>
          <p:nvPr/>
        </p:nvSpPr>
        <p:spPr>
          <a:xfrm>
            <a:off x="11223613" y="457189"/>
            <a:ext cx="550400" cy="76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" name="Google Shape;20;p2"/>
          <p:cNvSpPr/>
          <p:nvPr/>
        </p:nvSpPr>
        <p:spPr>
          <a:xfrm>
            <a:off x="9333" y="-9333"/>
            <a:ext cx="12192000" cy="34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" name="Google Shape;21;p2"/>
          <p:cNvSpPr/>
          <p:nvPr/>
        </p:nvSpPr>
        <p:spPr>
          <a:xfrm>
            <a:off x="0" y="0"/>
            <a:ext cx="292800" cy="687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" name="Google Shape;22;p2"/>
          <p:cNvSpPr/>
          <p:nvPr/>
        </p:nvSpPr>
        <p:spPr>
          <a:xfrm>
            <a:off x="11908533" y="0"/>
            <a:ext cx="292800" cy="687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" name="Google Shape;23;p2"/>
          <p:cNvSpPr/>
          <p:nvPr/>
        </p:nvSpPr>
        <p:spPr>
          <a:xfrm>
            <a:off x="9333" y="6397500"/>
            <a:ext cx="12192000" cy="47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" name="Google Shape;24;p2"/>
          <p:cNvSpPr/>
          <p:nvPr/>
        </p:nvSpPr>
        <p:spPr>
          <a:xfrm>
            <a:off x="8534333" y="3200500"/>
            <a:ext cx="3657656" cy="3657493"/>
          </a:xfrm>
          <a:custGeom>
            <a:avLst/>
            <a:gdLst/>
            <a:ahLst/>
            <a:cxnLst/>
            <a:rect l="l" t="t" r="r" b="b"/>
            <a:pathLst>
              <a:path w="73158" h="73145" extrusionOk="0">
                <a:moveTo>
                  <a:pt x="73158" y="73107"/>
                </a:moveTo>
                <a:lnTo>
                  <a:pt x="73158" y="0"/>
                </a:lnTo>
                <a:lnTo>
                  <a:pt x="0" y="7314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5" name="Google Shape;25;p2"/>
          <p:cNvSpPr txBox="1"/>
          <p:nvPr/>
        </p:nvSpPr>
        <p:spPr>
          <a:xfrm rot="-2700000">
            <a:off x="8863289" y="4868023"/>
            <a:ext cx="3676955" cy="739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65"/>
              <a:buNone/>
            </a:pPr>
            <a:r>
              <a:rPr lang="en" sz="1333" b="1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rPr>
              <a:t>We use tech to connect human potential and opportunity with dignity &amp; humility   </a:t>
            </a:r>
            <a:endParaRPr sz="1333" b="1">
              <a:solidFill>
                <a:schemeClr val="lt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6" name="Google Shape;26;p2"/>
          <p:cNvSpPr/>
          <p:nvPr/>
        </p:nvSpPr>
        <p:spPr>
          <a:xfrm>
            <a:off x="11219701" y="5659533"/>
            <a:ext cx="558196" cy="558096"/>
          </a:xfrm>
          <a:custGeom>
            <a:avLst/>
            <a:gdLst/>
            <a:ahLst/>
            <a:cxnLst/>
            <a:rect l="l" t="t" r="r" b="b"/>
            <a:pathLst>
              <a:path w="73158" h="73145" extrusionOk="0">
                <a:moveTo>
                  <a:pt x="73158" y="73107"/>
                </a:moveTo>
                <a:lnTo>
                  <a:pt x="73158" y="0"/>
                </a:lnTo>
                <a:lnTo>
                  <a:pt x="0" y="7314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891516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1"/>
          <p:cNvSpPr txBox="1">
            <a:spLocks noGrp="1"/>
          </p:cNvSpPr>
          <p:nvPr>
            <p:ph type="title"/>
          </p:nvPr>
        </p:nvSpPr>
        <p:spPr>
          <a:xfrm>
            <a:off x="415600" y="457200"/>
            <a:ext cx="108628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1"/>
          <p:cNvSpPr txBox="1">
            <a:spLocks noGrp="1"/>
          </p:cNvSpPr>
          <p:nvPr>
            <p:ph type="body" idx="1"/>
          </p:nvPr>
        </p:nvSpPr>
        <p:spPr>
          <a:xfrm>
            <a:off x="415600" y="1341133"/>
            <a:ext cx="3572800" cy="48764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 rtl="0">
              <a:spcBef>
                <a:spcPts val="13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rtl="0">
              <a:spcBef>
                <a:spcPts val="13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rtl="0">
              <a:spcBef>
                <a:spcPts val="13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rtl="0">
              <a:spcBef>
                <a:spcPts val="13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rtl="0">
              <a:spcBef>
                <a:spcPts val="13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rtl="0">
              <a:spcBef>
                <a:spcPts val="13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rtl="0">
              <a:spcBef>
                <a:spcPts val="13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rtl="0">
              <a:spcBef>
                <a:spcPts val="1333"/>
              </a:spcBef>
              <a:spcAft>
                <a:spcPts val="13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85" name="Google Shape;85;p11"/>
          <p:cNvSpPr txBox="1">
            <a:spLocks noGrp="1"/>
          </p:cNvSpPr>
          <p:nvPr>
            <p:ph type="sldNum" idx="12"/>
          </p:nvPr>
        </p:nvSpPr>
        <p:spPr>
          <a:xfrm>
            <a:off x="11288817" y="6350229"/>
            <a:ext cx="487600" cy="36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86" name="Google Shape;86;p11"/>
          <p:cNvSpPr txBox="1">
            <a:spLocks noGrp="1"/>
          </p:cNvSpPr>
          <p:nvPr>
            <p:ph type="body" idx="2"/>
          </p:nvPr>
        </p:nvSpPr>
        <p:spPr>
          <a:xfrm>
            <a:off x="8203600" y="1341133"/>
            <a:ext cx="3572800" cy="48764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 rtl="0">
              <a:spcBef>
                <a:spcPts val="13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rtl="0">
              <a:spcBef>
                <a:spcPts val="13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rtl="0">
              <a:spcBef>
                <a:spcPts val="13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rtl="0">
              <a:spcBef>
                <a:spcPts val="13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rtl="0">
              <a:spcBef>
                <a:spcPts val="13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rtl="0">
              <a:spcBef>
                <a:spcPts val="13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rtl="0">
              <a:spcBef>
                <a:spcPts val="13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rtl="0">
              <a:spcBef>
                <a:spcPts val="1333"/>
              </a:spcBef>
              <a:spcAft>
                <a:spcPts val="13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87" name="Google Shape;87;p11"/>
          <p:cNvSpPr txBox="1">
            <a:spLocks noGrp="1"/>
          </p:cNvSpPr>
          <p:nvPr>
            <p:ph type="body" idx="3"/>
          </p:nvPr>
        </p:nvSpPr>
        <p:spPr>
          <a:xfrm>
            <a:off x="4309600" y="1341133"/>
            <a:ext cx="3572800" cy="48764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 rtl="0">
              <a:spcBef>
                <a:spcPts val="13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rtl="0">
              <a:spcBef>
                <a:spcPts val="13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rtl="0">
              <a:spcBef>
                <a:spcPts val="13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rtl="0">
              <a:spcBef>
                <a:spcPts val="13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rtl="0">
              <a:spcBef>
                <a:spcPts val="13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rtl="0">
              <a:spcBef>
                <a:spcPts val="13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rtl="0">
              <a:spcBef>
                <a:spcPts val="13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rtl="0">
              <a:spcBef>
                <a:spcPts val="1333"/>
              </a:spcBef>
              <a:spcAft>
                <a:spcPts val="13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15635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2"/>
          <p:cNvSpPr txBox="1">
            <a:spLocks noGrp="1"/>
          </p:cNvSpPr>
          <p:nvPr>
            <p:ph type="title"/>
          </p:nvPr>
        </p:nvSpPr>
        <p:spPr>
          <a:xfrm>
            <a:off x="415600" y="457200"/>
            <a:ext cx="108628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2"/>
          <p:cNvSpPr txBox="1">
            <a:spLocks noGrp="1"/>
          </p:cNvSpPr>
          <p:nvPr>
            <p:ph type="sldNum" idx="12"/>
          </p:nvPr>
        </p:nvSpPr>
        <p:spPr>
          <a:xfrm>
            <a:off x="11288817" y="6350229"/>
            <a:ext cx="487600" cy="36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669897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 txBox="1">
            <a:spLocks noGrp="1"/>
          </p:cNvSpPr>
          <p:nvPr>
            <p:ph type="title"/>
          </p:nvPr>
        </p:nvSpPr>
        <p:spPr>
          <a:xfrm>
            <a:off x="415600" y="457200"/>
            <a:ext cx="3744000" cy="11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body" idx="1"/>
          </p:nvPr>
        </p:nvSpPr>
        <p:spPr>
          <a:xfrm>
            <a:off x="415600" y="1612400"/>
            <a:ext cx="3744000" cy="46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spcBef>
                <a:spcPts val="13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13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13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13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13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13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13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1333"/>
              </a:spcBef>
              <a:spcAft>
                <a:spcPts val="13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sldNum" idx="12"/>
          </p:nvPr>
        </p:nvSpPr>
        <p:spPr>
          <a:xfrm>
            <a:off x="11288817" y="6350229"/>
            <a:ext cx="487600" cy="36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354634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415600" y="457200"/>
            <a:ext cx="8722400" cy="57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sldNum" idx="12"/>
          </p:nvPr>
        </p:nvSpPr>
        <p:spPr>
          <a:xfrm>
            <a:off x="11288817" y="6350229"/>
            <a:ext cx="487600" cy="36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204263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and contact">
  <p:cSld name="Thanks and contac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sldNum" idx="12"/>
          </p:nvPr>
        </p:nvSpPr>
        <p:spPr>
          <a:xfrm>
            <a:off x="11288817" y="6350229"/>
            <a:ext cx="487600" cy="36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grpSp>
        <p:nvGrpSpPr>
          <p:cNvPr id="100" name="Google Shape;100;p15"/>
          <p:cNvGrpSpPr/>
          <p:nvPr/>
        </p:nvGrpSpPr>
        <p:grpSpPr>
          <a:xfrm rot="2700000">
            <a:off x="780911" y="641889"/>
            <a:ext cx="926509" cy="753131"/>
            <a:chOff x="919500" y="1916075"/>
            <a:chExt cx="1067700" cy="867900"/>
          </a:xfrm>
        </p:grpSpPr>
        <p:sp>
          <p:nvSpPr>
            <p:cNvPr id="101" name="Google Shape;101;p15"/>
            <p:cNvSpPr/>
            <p:nvPr/>
          </p:nvSpPr>
          <p:spPr>
            <a:xfrm>
              <a:off x="919500" y="1992275"/>
              <a:ext cx="915300" cy="791700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" name="Google Shape;102;p15"/>
            <p:cNvSpPr/>
            <p:nvPr/>
          </p:nvSpPr>
          <p:spPr>
            <a:xfrm>
              <a:off x="1071900" y="1916075"/>
              <a:ext cx="915300" cy="791700"/>
            </a:xfrm>
            <a:prstGeom prst="triangle">
              <a:avLst>
                <a:gd name="adj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3" name="Google Shape;103;p15"/>
          <p:cNvGrpSpPr/>
          <p:nvPr/>
        </p:nvGrpSpPr>
        <p:grpSpPr>
          <a:xfrm rot="8100000">
            <a:off x="10329185" y="4583527"/>
            <a:ext cx="1217225" cy="989445"/>
            <a:chOff x="521400" y="3135325"/>
            <a:chExt cx="1067700" cy="867900"/>
          </a:xfrm>
        </p:grpSpPr>
        <p:sp>
          <p:nvSpPr>
            <p:cNvPr id="104" name="Google Shape;104;p15"/>
            <p:cNvSpPr/>
            <p:nvPr/>
          </p:nvSpPr>
          <p:spPr>
            <a:xfrm>
              <a:off x="521400" y="3211525"/>
              <a:ext cx="915300" cy="7917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" name="Google Shape;105;p15"/>
            <p:cNvSpPr/>
            <p:nvPr/>
          </p:nvSpPr>
          <p:spPr>
            <a:xfrm>
              <a:off x="673800" y="3135325"/>
              <a:ext cx="915300" cy="791700"/>
            </a:xfrm>
            <a:prstGeom prst="triangle">
              <a:avLst>
                <a:gd name="adj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06" name="Google Shape;106;p15"/>
          <p:cNvSpPr txBox="1">
            <a:spLocks noGrp="1"/>
          </p:cNvSpPr>
          <p:nvPr>
            <p:ph type="title"/>
          </p:nvPr>
        </p:nvSpPr>
        <p:spPr>
          <a:xfrm>
            <a:off x="415600" y="457200"/>
            <a:ext cx="10800000" cy="279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6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ssistant"/>
              <a:buNone/>
              <a:defRPr sz="64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ssistant"/>
              <a:buNone/>
              <a:defRPr sz="64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ssistant"/>
              <a:buNone/>
              <a:defRPr sz="64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ssistant"/>
              <a:buNone/>
              <a:defRPr sz="64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ssistant"/>
              <a:buNone/>
              <a:defRPr sz="64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ssistant"/>
              <a:buNone/>
              <a:defRPr sz="64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ssistant"/>
              <a:buNone/>
              <a:defRPr sz="64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ssistant"/>
              <a:buNone/>
              <a:defRPr sz="64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509347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415600" y="906600"/>
            <a:ext cx="5332000" cy="302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Font typeface="Assistant"/>
              <a:buNone/>
              <a:defRPr sz="5600" b="1">
                <a:latin typeface="Assistant"/>
                <a:ea typeface="Assistant"/>
                <a:cs typeface="Assistant"/>
                <a:sym typeface="Assistan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Font typeface="Assistant"/>
              <a:buNone/>
              <a:defRPr sz="5600" b="1">
                <a:latin typeface="Assistant"/>
                <a:ea typeface="Assistant"/>
                <a:cs typeface="Assistant"/>
                <a:sym typeface="Assistan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Font typeface="Assistant"/>
              <a:buNone/>
              <a:defRPr sz="5600" b="1">
                <a:latin typeface="Assistant"/>
                <a:ea typeface="Assistant"/>
                <a:cs typeface="Assistant"/>
                <a:sym typeface="Assistan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Font typeface="Assistant"/>
              <a:buNone/>
              <a:defRPr sz="5600" b="1">
                <a:latin typeface="Assistant"/>
                <a:ea typeface="Assistant"/>
                <a:cs typeface="Assistant"/>
                <a:sym typeface="Assistan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Font typeface="Assistant"/>
              <a:buNone/>
              <a:defRPr sz="5600" b="1">
                <a:latin typeface="Assistant"/>
                <a:ea typeface="Assistant"/>
                <a:cs typeface="Assistant"/>
                <a:sym typeface="Assistan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Font typeface="Assistant"/>
              <a:buNone/>
              <a:defRPr sz="5600" b="1">
                <a:latin typeface="Assistant"/>
                <a:ea typeface="Assistant"/>
                <a:cs typeface="Assistant"/>
                <a:sym typeface="Assistan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Font typeface="Assistant"/>
              <a:buNone/>
              <a:defRPr sz="5600" b="1">
                <a:latin typeface="Assistant"/>
                <a:ea typeface="Assistant"/>
                <a:cs typeface="Assistant"/>
                <a:sym typeface="Assistan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Font typeface="Assistant"/>
              <a:buNone/>
              <a:defRPr sz="5600" b="1"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endParaRPr/>
          </a:p>
        </p:txBody>
      </p:sp>
      <p:sp>
        <p:nvSpPr>
          <p:cNvPr id="110" name="Google Shape;110;p16"/>
          <p:cNvSpPr txBox="1">
            <a:spLocks noGrp="1"/>
          </p:cNvSpPr>
          <p:nvPr>
            <p:ph type="subTitle" idx="1"/>
          </p:nvPr>
        </p:nvSpPr>
        <p:spPr>
          <a:xfrm>
            <a:off x="415600" y="3933800"/>
            <a:ext cx="53320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111" name="Google Shape;111;p16"/>
          <p:cNvSpPr txBox="1">
            <a:spLocks noGrp="1"/>
          </p:cNvSpPr>
          <p:nvPr>
            <p:ph type="body" idx="2"/>
          </p:nvPr>
        </p:nvSpPr>
        <p:spPr>
          <a:xfrm>
            <a:off x="6586000" y="457200"/>
            <a:ext cx="4559200" cy="557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1219170" lvl="1" indent="-423323">
              <a:spcBef>
                <a:spcPts val="1333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828754" lvl="2" indent="-423323">
              <a:spcBef>
                <a:spcPts val="1333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2438339" lvl="3" indent="-423323">
              <a:spcBef>
                <a:spcPts val="1333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3047924" lvl="4" indent="-423323">
              <a:spcBef>
                <a:spcPts val="1333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3657509" lvl="5" indent="-423323">
              <a:spcBef>
                <a:spcPts val="1333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4267093" lvl="6" indent="-423323">
              <a:spcBef>
                <a:spcPts val="1333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4876678" lvl="7" indent="-423323">
              <a:spcBef>
                <a:spcPts val="1333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5486263" lvl="8" indent="-423323">
              <a:spcBef>
                <a:spcPts val="1333"/>
              </a:spcBef>
              <a:spcAft>
                <a:spcPts val="1333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2" name="Google Shape;112;p16"/>
          <p:cNvSpPr txBox="1">
            <a:spLocks noGrp="1"/>
          </p:cNvSpPr>
          <p:nvPr>
            <p:ph type="sldNum" idx="12"/>
          </p:nvPr>
        </p:nvSpPr>
        <p:spPr>
          <a:xfrm>
            <a:off x="11288817" y="6350229"/>
            <a:ext cx="487600" cy="36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20000"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03565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body" idx="1"/>
          </p:nvPr>
        </p:nvSpPr>
        <p:spPr>
          <a:xfrm>
            <a:off x="415600" y="6217600"/>
            <a:ext cx="9442800" cy="64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</a:lstStyle>
          <a:p>
            <a:endParaRPr/>
          </a:p>
        </p:txBody>
      </p:sp>
      <p:sp>
        <p:nvSpPr>
          <p:cNvPr id="115" name="Google Shape;115;p17"/>
          <p:cNvSpPr txBox="1">
            <a:spLocks noGrp="1"/>
          </p:cNvSpPr>
          <p:nvPr>
            <p:ph type="sldNum" idx="12"/>
          </p:nvPr>
        </p:nvSpPr>
        <p:spPr>
          <a:xfrm>
            <a:off x="11288817" y="6350229"/>
            <a:ext cx="487600" cy="36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630596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1">
  <p:cSld name="Big number 1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>
            <a:spLocks noGrp="1"/>
          </p:cNvSpPr>
          <p:nvPr>
            <p:ph type="title" hasCustomPrompt="1"/>
          </p:nvPr>
        </p:nvSpPr>
        <p:spPr>
          <a:xfrm>
            <a:off x="415600" y="1197733"/>
            <a:ext cx="11360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6000">
                <a:solidFill>
                  <a:schemeClr val="accent4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6000">
                <a:solidFill>
                  <a:schemeClr val="accent4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6000">
                <a:solidFill>
                  <a:schemeClr val="accent4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6000">
                <a:solidFill>
                  <a:schemeClr val="accent4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6000">
                <a:solidFill>
                  <a:schemeClr val="accent4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6000">
                <a:solidFill>
                  <a:schemeClr val="accent4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6000">
                <a:solidFill>
                  <a:schemeClr val="accent4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6000">
                <a:solidFill>
                  <a:schemeClr val="accent4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60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8" name="Google Shape;118;p18"/>
          <p:cNvSpPr txBox="1">
            <a:spLocks noGrp="1"/>
          </p:cNvSpPr>
          <p:nvPr>
            <p:ph type="body" idx="1"/>
          </p:nvPr>
        </p:nvSpPr>
        <p:spPr>
          <a:xfrm>
            <a:off x="415600" y="3925867"/>
            <a:ext cx="11360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spcBef>
                <a:spcPts val="13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13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13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13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13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13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13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1333"/>
              </a:spcBef>
              <a:spcAft>
                <a:spcPts val="13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9" name="Google Shape;119;p18"/>
          <p:cNvSpPr txBox="1">
            <a:spLocks noGrp="1"/>
          </p:cNvSpPr>
          <p:nvPr>
            <p:ph type="sldNum" idx="12"/>
          </p:nvPr>
        </p:nvSpPr>
        <p:spPr>
          <a:xfrm>
            <a:off x="11288817" y="6350229"/>
            <a:ext cx="487600" cy="36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881267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2">
  <p:cSld name="Big number 2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>
            <a:spLocks noGrp="1"/>
          </p:cNvSpPr>
          <p:nvPr>
            <p:ph type="title" hasCustomPrompt="1"/>
          </p:nvPr>
        </p:nvSpPr>
        <p:spPr>
          <a:xfrm>
            <a:off x="415600" y="1197733"/>
            <a:ext cx="32220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96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9600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9600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9600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9600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9600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9600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9600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96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2" name="Google Shape;122;p19"/>
          <p:cNvSpPr txBox="1">
            <a:spLocks noGrp="1"/>
          </p:cNvSpPr>
          <p:nvPr>
            <p:ph type="body" idx="1"/>
          </p:nvPr>
        </p:nvSpPr>
        <p:spPr>
          <a:xfrm>
            <a:off x="415600" y="3925867"/>
            <a:ext cx="32220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 rtl="0">
              <a:spcBef>
                <a:spcPts val="13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 rtl="0">
              <a:spcBef>
                <a:spcPts val="13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 rtl="0">
              <a:spcBef>
                <a:spcPts val="13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 rtl="0">
              <a:spcBef>
                <a:spcPts val="13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 rtl="0">
              <a:spcBef>
                <a:spcPts val="13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 rtl="0">
              <a:spcBef>
                <a:spcPts val="13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 rtl="0">
              <a:spcBef>
                <a:spcPts val="13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 rtl="0">
              <a:spcBef>
                <a:spcPts val="1333"/>
              </a:spcBef>
              <a:spcAft>
                <a:spcPts val="13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3" name="Google Shape;123;p19"/>
          <p:cNvSpPr txBox="1">
            <a:spLocks noGrp="1"/>
          </p:cNvSpPr>
          <p:nvPr>
            <p:ph type="sldNum" idx="12"/>
          </p:nvPr>
        </p:nvSpPr>
        <p:spPr>
          <a:xfrm>
            <a:off x="11288817" y="6350229"/>
            <a:ext cx="487600" cy="36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124" name="Google Shape;124;p19"/>
          <p:cNvSpPr txBox="1">
            <a:spLocks noGrp="1"/>
          </p:cNvSpPr>
          <p:nvPr>
            <p:ph type="title" idx="2" hasCustomPrompt="1"/>
          </p:nvPr>
        </p:nvSpPr>
        <p:spPr>
          <a:xfrm>
            <a:off x="8554400" y="1197733"/>
            <a:ext cx="32220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96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9600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9600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9600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9600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9600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9600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9600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96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5" name="Google Shape;125;p19"/>
          <p:cNvSpPr txBox="1">
            <a:spLocks noGrp="1"/>
          </p:cNvSpPr>
          <p:nvPr>
            <p:ph type="body" idx="3"/>
          </p:nvPr>
        </p:nvSpPr>
        <p:spPr>
          <a:xfrm>
            <a:off x="8554400" y="3925867"/>
            <a:ext cx="32220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 rtl="0">
              <a:spcBef>
                <a:spcPts val="13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 rtl="0">
              <a:spcBef>
                <a:spcPts val="13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 rtl="0">
              <a:spcBef>
                <a:spcPts val="13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 rtl="0">
              <a:spcBef>
                <a:spcPts val="13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 rtl="0">
              <a:spcBef>
                <a:spcPts val="13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 rtl="0">
              <a:spcBef>
                <a:spcPts val="13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 rtl="0">
              <a:spcBef>
                <a:spcPts val="13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 rtl="0">
              <a:spcBef>
                <a:spcPts val="1333"/>
              </a:spcBef>
              <a:spcAft>
                <a:spcPts val="13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6" name="Google Shape;126;p19"/>
          <p:cNvSpPr txBox="1">
            <a:spLocks noGrp="1"/>
          </p:cNvSpPr>
          <p:nvPr>
            <p:ph type="title" idx="4" hasCustomPrompt="1"/>
          </p:nvPr>
        </p:nvSpPr>
        <p:spPr>
          <a:xfrm>
            <a:off x="4485000" y="1197733"/>
            <a:ext cx="32220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96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9600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9600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9600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9600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9600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9600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9600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96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7" name="Google Shape;127;p19"/>
          <p:cNvSpPr txBox="1">
            <a:spLocks noGrp="1"/>
          </p:cNvSpPr>
          <p:nvPr>
            <p:ph type="body" idx="5"/>
          </p:nvPr>
        </p:nvSpPr>
        <p:spPr>
          <a:xfrm>
            <a:off x="4485000" y="3925867"/>
            <a:ext cx="32220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 rtl="0">
              <a:spcBef>
                <a:spcPts val="13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 rtl="0">
              <a:spcBef>
                <a:spcPts val="13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 rtl="0">
              <a:spcBef>
                <a:spcPts val="13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 rtl="0">
              <a:spcBef>
                <a:spcPts val="13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 rtl="0">
              <a:spcBef>
                <a:spcPts val="13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 rtl="0">
              <a:spcBef>
                <a:spcPts val="13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 rtl="0">
              <a:spcBef>
                <a:spcPts val="13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 rtl="0">
              <a:spcBef>
                <a:spcPts val="1333"/>
              </a:spcBef>
              <a:spcAft>
                <a:spcPts val="13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231254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>
            <a:spLocks noGrp="1"/>
          </p:cNvSpPr>
          <p:nvPr>
            <p:ph type="sldNum" idx="12"/>
          </p:nvPr>
        </p:nvSpPr>
        <p:spPr>
          <a:xfrm>
            <a:off x="11288817" y="6350229"/>
            <a:ext cx="487600" cy="36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62265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2">
  <p:cSld name="Title slide 2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 txBox="1">
            <a:spLocks noGrp="1"/>
          </p:cNvSpPr>
          <p:nvPr>
            <p:ph type="ctrTitle"/>
          </p:nvPr>
        </p:nvSpPr>
        <p:spPr>
          <a:xfrm>
            <a:off x="415633" y="1658112"/>
            <a:ext cx="8118800" cy="236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subTitle" idx="1"/>
          </p:nvPr>
        </p:nvSpPr>
        <p:spPr>
          <a:xfrm>
            <a:off x="415633" y="4026499"/>
            <a:ext cx="81188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3733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3733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3733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3733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3733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3733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3733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3733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3733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sldNum" idx="12"/>
          </p:nvPr>
        </p:nvSpPr>
        <p:spPr>
          <a:xfrm>
            <a:off x="11288817" y="6350229"/>
            <a:ext cx="487600" cy="36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31" name="Google Shape;31;p3"/>
          <p:cNvSpPr/>
          <p:nvPr/>
        </p:nvSpPr>
        <p:spPr>
          <a:xfrm>
            <a:off x="0" y="1658112"/>
            <a:ext cx="170800" cy="3425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" name="Google Shape;32;p3"/>
          <p:cNvSpPr/>
          <p:nvPr/>
        </p:nvSpPr>
        <p:spPr>
          <a:xfrm>
            <a:off x="8534333" y="3200500"/>
            <a:ext cx="3657656" cy="3657493"/>
          </a:xfrm>
          <a:custGeom>
            <a:avLst/>
            <a:gdLst/>
            <a:ahLst/>
            <a:cxnLst/>
            <a:rect l="l" t="t" r="r" b="b"/>
            <a:pathLst>
              <a:path w="73158" h="73145" extrusionOk="0">
                <a:moveTo>
                  <a:pt x="73158" y="73107"/>
                </a:moveTo>
                <a:lnTo>
                  <a:pt x="73158" y="0"/>
                </a:lnTo>
                <a:lnTo>
                  <a:pt x="0" y="7314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3" name="Google Shape;33;p3"/>
          <p:cNvSpPr txBox="1"/>
          <p:nvPr/>
        </p:nvSpPr>
        <p:spPr>
          <a:xfrm rot="-2700000">
            <a:off x="8863289" y="4868023"/>
            <a:ext cx="3676955" cy="739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65"/>
              <a:buNone/>
            </a:pPr>
            <a:r>
              <a:rPr lang="en" sz="1333" b="1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rPr>
              <a:t>We use tech to connect human potential and opportunity with dignity &amp; humility   </a:t>
            </a:r>
            <a:endParaRPr sz="1333" b="1">
              <a:solidFill>
                <a:schemeClr val="lt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4" name="Google Shape;34;p3"/>
          <p:cNvSpPr/>
          <p:nvPr/>
        </p:nvSpPr>
        <p:spPr>
          <a:xfrm>
            <a:off x="11219701" y="5659533"/>
            <a:ext cx="558196" cy="558096"/>
          </a:xfrm>
          <a:custGeom>
            <a:avLst/>
            <a:gdLst/>
            <a:ahLst/>
            <a:cxnLst/>
            <a:rect l="l" t="t" r="r" b="b"/>
            <a:pathLst>
              <a:path w="73158" h="73145" extrusionOk="0">
                <a:moveTo>
                  <a:pt x="73158" y="73107"/>
                </a:moveTo>
                <a:lnTo>
                  <a:pt x="73158" y="0"/>
                </a:lnTo>
                <a:lnTo>
                  <a:pt x="0" y="7314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</p:sp>
      <p:sp>
        <p:nvSpPr>
          <p:cNvPr id="35" name="Google Shape;35;p3"/>
          <p:cNvSpPr/>
          <p:nvPr/>
        </p:nvSpPr>
        <p:spPr>
          <a:xfrm>
            <a:off x="11223613" y="457189"/>
            <a:ext cx="550400" cy="76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6" name="Google Shape;36;p3"/>
          <p:cNvGrpSpPr/>
          <p:nvPr/>
        </p:nvGrpSpPr>
        <p:grpSpPr>
          <a:xfrm>
            <a:off x="415635" y="457213"/>
            <a:ext cx="3414000" cy="694400"/>
            <a:chOff x="311726" y="342910"/>
            <a:chExt cx="2560500" cy="520800"/>
          </a:xfrm>
        </p:grpSpPr>
        <p:sp>
          <p:nvSpPr>
            <p:cNvPr id="37" name="Google Shape;37;p3"/>
            <p:cNvSpPr/>
            <p:nvPr/>
          </p:nvSpPr>
          <p:spPr>
            <a:xfrm>
              <a:off x="311726" y="342910"/>
              <a:ext cx="2560500" cy="520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pic>
          <p:nvPicPr>
            <p:cNvPr id="38" name="Google Shape;38;p3"/>
            <p:cNvPicPr preferRelativeResize="0"/>
            <p:nvPr/>
          </p:nvPicPr>
          <p:blipFill rotWithShape="1">
            <a:blip r:embed="rId2">
              <a:alphaModFix/>
            </a:blip>
            <a:srcRect l="377" r="387"/>
            <a:stretch/>
          </p:blipFill>
          <p:spPr>
            <a:xfrm>
              <a:off x="391788" y="382839"/>
              <a:ext cx="2400300" cy="441046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31593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 type="secHead">
  <p:cSld name="Section header 1">
    <p:bg>
      <p:bgPr>
        <a:noFill/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" name="Google Shape;41;p4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4"/>
          <p:cNvSpPr txBox="1">
            <a:spLocks noGrp="1"/>
          </p:cNvSpPr>
          <p:nvPr>
            <p:ph type="sldNum" idx="12"/>
          </p:nvPr>
        </p:nvSpPr>
        <p:spPr>
          <a:xfrm>
            <a:off x="11288817" y="6350229"/>
            <a:ext cx="487600" cy="36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20000"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66152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 header 2">
    <p:bg>
      <p:bgPr>
        <a:noFill/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"/>
          <p:cNvSpPr/>
          <p:nvPr/>
        </p:nvSpPr>
        <p:spPr>
          <a:xfrm>
            <a:off x="9333" y="6217600"/>
            <a:ext cx="12192000" cy="655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5" name="Google Shape;45;p5"/>
          <p:cNvSpPr/>
          <p:nvPr/>
        </p:nvSpPr>
        <p:spPr>
          <a:xfrm>
            <a:off x="9333" y="-9333"/>
            <a:ext cx="12192000" cy="466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6" name="Google Shape;46;p5"/>
          <p:cNvSpPr/>
          <p:nvPr/>
        </p:nvSpPr>
        <p:spPr>
          <a:xfrm>
            <a:off x="0" y="0"/>
            <a:ext cx="415600" cy="6873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7" name="Google Shape;47;p5"/>
          <p:cNvSpPr/>
          <p:nvPr/>
        </p:nvSpPr>
        <p:spPr>
          <a:xfrm>
            <a:off x="11785733" y="0"/>
            <a:ext cx="415600" cy="6873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8" name="Google Shape;48;p5"/>
          <p:cNvSpPr txBox="1">
            <a:spLocks noGrp="1"/>
          </p:cNvSpPr>
          <p:nvPr>
            <p:ph type="title"/>
          </p:nvPr>
        </p:nvSpPr>
        <p:spPr>
          <a:xfrm>
            <a:off x="415600" y="286512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49" name="Google Shape;49;p5"/>
          <p:cNvSpPr txBox="1">
            <a:spLocks noGrp="1"/>
          </p:cNvSpPr>
          <p:nvPr>
            <p:ph type="sldNum" idx="12"/>
          </p:nvPr>
        </p:nvSpPr>
        <p:spPr>
          <a:xfrm>
            <a:off x="11288817" y="6350229"/>
            <a:ext cx="487600" cy="36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20000"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86071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1_Section header 2">
    <p:bg>
      <p:bgPr>
        <a:noFill/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6"/>
          <p:cNvSpPr/>
          <p:nvPr/>
        </p:nvSpPr>
        <p:spPr>
          <a:xfrm>
            <a:off x="9333" y="6217633"/>
            <a:ext cx="12192000" cy="655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2" name="Google Shape;52;p6"/>
          <p:cNvSpPr/>
          <p:nvPr/>
        </p:nvSpPr>
        <p:spPr>
          <a:xfrm>
            <a:off x="9333" y="-9333"/>
            <a:ext cx="12192000" cy="466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3" name="Google Shape;53;p6"/>
          <p:cNvSpPr/>
          <p:nvPr/>
        </p:nvSpPr>
        <p:spPr>
          <a:xfrm>
            <a:off x="0" y="0"/>
            <a:ext cx="415600" cy="6873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4" name="Google Shape;54;p6"/>
          <p:cNvSpPr/>
          <p:nvPr/>
        </p:nvSpPr>
        <p:spPr>
          <a:xfrm>
            <a:off x="11785733" y="0"/>
            <a:ext cx="415600" cy="6873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5" name="Google Shape;55;p6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56" name="Google Shape;56;p6"/>
          <p:cNvSpPr txBox="1">
            <a:spLocks noGrp="1"/>
          </p:cNvSpPr>
          <p:nvPr>
            <p:ph type="sldNum" idx="12"/>
          </p:nvPr>
        </p:nvSpPr>
        <p:spPr>
          <a:xfrm>
            <a:off x="11288817" y="6350229"/>
            <a:ext cx="487600" cy="36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20000"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8836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 type="tx">
  <p:cSld name="Title and body 1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"/>
          <p:cNvSpPr txBox="1">
            <a:spLocks noGrp="1"/>
          </p:cNvSpPr>
          <p:nvPr>
            <p:ph type="title"/>
          </p:nvPr>
        </p:nvSpPr>
        <p:spPr>
          <a:xfrm>
            <a:off x="415600" y="457200"/>
            <a:ext cx="108628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7"/>
          <p:cNvSpPr txBox="1">
            <a:spLocks noGrp="1"/>
          </p:cNvSpPr>
          <p:nvPr>
            <p:ph type="body" idx="1"/>
          </p:nvPr>
        </p:nvSpPr>
        <p:spPr>
          <a:xfrm>
            <a:off x="415600" y="1220800"/>
            <a:ext cx="11360800" cy="49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13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13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13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13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13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13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13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1333"/>
              </a:spcBef>
              <a:spcAft>
                <a:spcPts val="13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sldNum" idx="12"/>
          </p:nvPr>
        </p:nvSpPr>
        <p:spPr>
          <a:xfrm>
            <a:off x="11288817" y="6350229"/>
            <a:ext cx="487600" cy="36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29812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Title and body 2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"/>
          <p:cNvSpPr/>
          <p:nvPr/>
        </p:nvSpPr>
        <p:spPr>
          <a:xfrm>
            <a:off x="9333" y="6217633"/>
            <a:ext cx="12192000" cy="655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3" name="Google Shape;63;p8"/>
          <p:cNvSpPr/>
          <p:nvPr/>
        </p:nvSpPr>
        <p:spPr>
          <a:xfrm>
            <a:off x="9333" y="-9333"/>
            <a:ext cx="12192000" cy="466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4" name="Google Shape;64;p8"/>
          <p:cNvSpPr/>
          <p:nvPr/>
        </p:nvSpPr>
        <p:spPr>
          <a:xfrm>
            <a:off x="0" y="0"/>
            <a:ext cx="415600" cy="6873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5" name="Google Shape;65;p8"/>
          <p:cNvSpPr/>
          <p:nvPr/>
        </p:nvSpPr>
        <p:spPr>
          <a:xfrm>
            <a:off x="11785733" y="0"/>
            <a:ext cx="415600" cy="6873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6" name="Google Shape;66;p8"/>
          <p:cNvSpPr txBox="1">
            <a:spLocks noGrp="1"/>
          </p:cNvSpPr>
          <p:nvPr>
            <p:ph type="title"/>
          </p:nvPr>
        </p:nvSpPr>
        <p:spPr>
          <a:xfrm>
            <a:off x="415600" y="457200"/>
            <a:ext cx="108628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8"/>
          <p:cNvSpPr txBox="1">
            <a:spLocks noGrp="1"/>
          </p:cNvSpPr>
          <p:nvPr>
            <p:ph type="body" idx="1"/>
          </p:nvPr>
        </p:nvSpPr>
        <p:spPr>
          <a:xfrm>
            <a:off x="415600" y="1220800"/>
            <a:ext cx="11360800" cy="49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rtl="0">
              <a:spcBef>
                <a:spcPts val="13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spcBef>
                <a:spcPts val="13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spcBef>
                <a:spcPts val="13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spcBef>
                <a:spcPts val="13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spcBef>
                <a:spcPts val="13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spcBef>
                <a:spcPts val="13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spcBef>
                <a:spcPts val="13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spcBef>
                <a:spcPts val="1333"/>
              </a:spcBef>
              <a:spcAft>
                <a:spcPts val="13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8"/>
          <p:cNvSpPr txBox="1">
            <a:spLocks noGrp="1"/>
          </p:cNvSpPr>
          <p:nvPr>
            <p:ph type="sldNum" idx="12"/>
          </p:nvPr>
        </p:nvSpPr>
        <p:spPr>
          <a:xfrm>
            <a:off x="11288817" y="6350229"/>
            <a:ext cx="487600" cy="36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06233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3">
  <p:cSld name="Title and body 3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9"/>
          <p:cNvSpPr/>
          <p:nvPr/>
        </p:nvSpPr>
        <p:spPr>
          <a:xfrm>
            <a:off x="9333" y="6217633"/>
            <a:ext cx="12192000" cy="655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1" name="Google Shape;71;p9"/>
          <p:cNvSpPr/>
          <p:nvPr/>
        </p:nvSpPr>
        <p:spPr>
          <a:xfrm>
            <a:off x="9333" y="-9333"/>
            <a:ext cx="12192000" cy="466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2" name="Google Shape;72;p9"/>
          <p:cNvSpPr/>
          <p:nvPr/>
        </p:nvSpPr>
        <p:spPr>
          <a:xfrm>
            <a:off x="0" y="0"/>
            <a:ext cx="415600" cy="6873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3" name="Google Shape;73;p9"/>
          <p:cNvSpPr/>
          <p:nvPr/>
        </p:nvSpPr>
        <p:spPr>
          <a:xfrm>
            <a:off x="11785733" y="0"/>
            <a:ext cx="415600" cy="6873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4" name="Google Shape;74;p9"/>
          <p:cNvSpPr txBox="1">
            <a:spLocks noGrp="1"/>
          </p:cNvSpPr>
          <p:nvPr>
            <p:ph type="title"/>
          </p:nvPr>
        </p:nvSpPr>
        <p:spPr>
          <a:xfrm>
            <a:off x="415600" y="457200"/>
            <a:ext cx="108628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9"/>
          <p:cNvSpPr txBox="1">
            <a:spLocks noGrp="1"/>
          </p:cNvSpPr>
          <p:nvPr>
            <p:ph type="body" idx="1"/>
          </p:nvPr>
        </p:nvSpPr>
        <p:spPr>
          <a:xfrm>
            <a:off x="415600" y="1220800"/>
            <a:ext cx="11360800" cy="49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rtl="0">
              <a:spcBef>
                <a:spcPts val="13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spcBef>
                <a:spcPts val="13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spcBef>
                <a:spcPts val="13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spcBef>
                <a:spcPts val="13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spcBef>
                <a:spcPts val="13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spcBef>
                <a:spcPts val="13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spcBef>
                <a:spcPts val="13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spcBef>
                <a:spcPts val="1333"/>
              </a:spcBef>
              <a:spcAft>
                <a:spcPts val="13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9"/>
          <p:cNvSpPr txBox="1">
            <a:spLocks noGrp="1"/>
          </p:cNvSpPr>
          <p:nvPr>
            <p:ph type="sldNum" idx="12"/>
          </p:nvPr>
        </p:nvSpPr>
        <p:spPr>
          <a:xfrm>
            <a:off x="11288817" y="6350229"/>
            <a:ext cx="487600" cy="36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33198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0"/>
          <p:cNvSpPr txBox="1">
            <a:spLocks noGrp="1"/>
          </p:cNvSpPr>
          <p:nvPr>
            <p:ph type="title"/>
          </p:nvPr>
        </p:nvSpPr>
        <p:spPr>
          <a:xfrm>
            <a:off x="415600" y="457200"/>
            <a:ext cx="108628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body" idx="1"/>
          </p:nvPr>
        </p:nvSpPr>
        <p:spPr>
          <a:xfrm>
            <a:off x="415600" y="1341133"/>
            <a:ext cx="5333200" cy="48764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13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13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13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13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13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13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13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1333"/>
              </a:spcBef>
              <a:spcAft>
                <a:spcPts val="13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body" idx="2"/>
          </p:nvPr>
        </p:nvSpPr>
        <p:spPr>
          <a:xfrm>
            <a:off x="6443200" y="1341133"/>
            <a:ext cx="5333200" cy="48764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13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13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13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13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13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13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13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1333"/>
              </a:spcBef>
              <a:spcAft>
                <a:spcPts val="13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81" name="Google Shape;81;p10"/>
          <p:cNvSpPr txBox="1">
            <a:spLocks noGrp="1"/>
          </p:cNvSpPr>
          <p:nvPr>
            <p:ph type="sldNum" idx="12"/>
          </p:nvPr>
        </p:nvSpPr>
        <p:spPr>
          <a:xfrm>
            <a:off x="11288817" y="6350229"/>
            <a:ext cx="487600" cy="36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52158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457200"/>
            <a:ext cx="10862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ssistant"/>
              <a:buNone/>
              <a:defRPr sz="2800" b="1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220800"/>
            <a:ext cx="11360800" cy="49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●"/>
              <a:defRPr sz="18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914400" lvl="1" indent="-3175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lvl="2" indent="-3175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lvl="3" indent="-3175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lvl="4" indent="-3175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lvl="5" indent="-3175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lvl="6" indent="-3175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lvl="7" indent="-3175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lvl="8" indent="-3175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Assistant"/>
              <a:buChar char="■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88817" y="6350229"/>
            <a:ext cx="487600" cy="3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92500" lnSpcReduction="20000"/>
          </a:bodyPr>
          <a:lstStyle>
            <a:lvl1pPr lvl="0" algn="r">
              <a:buNone/>
              <a:defRPr sz="1067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lvl="1" algn="r">
              <a:buNone/>
              <a:defRPr sz="1067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lvl="2" algn="r">
              <a:buNone/>
              <a:defRPr sz="1067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lvl="3" algn="r">
              <a:buNone/>
              <a:defRPr sz="1067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lvl="4" algn="r">
              <a:buNone/>
              <a:defRPr sz="1067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lvl="5" algn="r">
              <a:buNone/>
              <a:defRPr sz="1067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lvl="6" algn="r">
              <a:buNone/>
              <a:defRPr sz="1067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lvl="7" algn="r">
              <a:buNone/>
              <a:defRPr sz="1067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lvl="8" algn="r">
              <a:buNone/>
              <a:defRPr sz="1067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grpSp>
        <p:nvGrpSpPr>
          <p:cNvPr id="9" name="Google Shape;9;p1"/>
          <p:cNvGrpSpPr/>
          <p:nvPr/>
        </p:nvGrpSpPr>
        <p:grpSpPr>
          <a:xfrm>
            <a:off x="11278464" y="457488"/>
            <a:ext cx="508299" cy="768136"/>
            <a:chOff x="8458848" y="343116"/>
            <a:chExt cx="381224" cy="576102"/>
          </a:xfrm>
        </p:grpSpPr>
        <p:sp>
          <p:nvSpPr>
            <p:cNvPr id="10" name="Google Shape;10;p1"/>
            <p:cNvSpPr/>
            <p:nvPr/>
          </p:nvSpPr>
          <p:spPr>
            <a:xfrm>
              <a:off x="8458848" y="343116"/>
              <a:ext cx="381224" cy="57610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pic>
          <p:nvPicPr>
            <p:cNvPr id="11" name="Google Shape;11;p1"/>
            <p:cNvPicPr preferRelativeResize="0"/>
            <p:nvPr/>
          </p:nvPicPr>
          <p:blipFill rotWithShape="1">
            <a:blip r:embed="rId21">
              <a:alphaModFix/>
            </a:blip>
            <a:srcRect l="79" r="79"/>
            <a:stretch/>
          </p:blipFill>
          <p:spPr>
            <a:xfrm>
              <a:off x="8480104" y="384425"/>
              <a:ext cx="338711" cy="497406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29391435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196">
          <p15:clr>
            <a:srgbClr val="EA4335"/>
          </p15:clr>
        </p15:guide>
        <p15:guide id="2" pos="5564">
          <p15:clr>
            <a:srgbClr val="EA4335"/>
          </p15:clr>
        </p15:guide>
        <p15:guide id="3" orient="horz" pos="216">
          <p15:clr>
            <a:srgbClr val="EA4335"/>
          </p15:clr>
        </p15:guide>
        <p15:guide id="4" orient="horz" pos="2937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7"/>
          <p:cNvSpPr txBox="1">
            <a:spLocks noGrp="1"/>
          </p:cNvSpPr>
          <p:nvPr>
            <p:ph type="ctrTitle"/>
          </p:nvPr>
        </p:nvSpPr>
        <p:spPr>
          <a:xfrm>
            <a:off x="415600" y="1652080"/>
            <a:ext cx="8118800" cy="2368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/>
          <a:p>
            <a:r>
              <a:rPr lang="en" dirty="0"/>
              <a:t>Bank system</a:t>
            </a:r>
            <a:endParaRPr dirty="0"/>
          </a:p>
        </p:txBody>
      </p:sp>
      <p:sp>
        <p:nvSpPr>
          <p:cNvPr id="404" name="Google Shape;404;p37"/>
          <p:cNvSpPr txBox="1">
            <a:spLocks noGrp="1"/>
          </p:cNvSpPr>
          <p:nvPr>
            <p:ph type="subTitle" idx="1"/>
          </p:nvPr>
        </p:nvSpPr>
        <p:spPr>
          <a:xfrm>
            <a:off x="415600" y="4020467"/>
            <a:ext cx="8118800" cy="1056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85000" lnSpcReduction="10000"/>
          </a:bodyPr>
          <a:lstStyle/>
          <a:p>
            <a:pPr marL="0" indent="0"/>
            <a:r>
              <a:rPr lang="en-US" dirty="0"/>
              <a:t>Python </a:t>
            </a:r>
            <a:r>
              <a:rPr lang="en" dirty="0"/>
              <a:t>programm to do some bank funktions</a:t>
            </a:r>
            <a:endParaRPr dirty="0"/>
          </a:p>
        </p:txBody>
      </p:sp>
      <p:sp>
        <p:nvSpPr>
          <p:cNvPr id="405" name="Google Shape;405;p37"/>
          <p:cNvSpPr txBox="1"/>
          <p:nvPr/>
        </p:nvSpPr>
        <p:spPr>
          <a:xfrm>
            <a:off x="415600" y="5465833"/>
            <a:ext cx="3938400" cy="7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defTabSz="1219170">
              <a:buClr>
                <a:srgbClr val="000000"/>
              </a:buClr>
              <a:buSzPts val="865"/>
            </a:pPr>
            <a:r>
              <a:rPr lang="en-US" sz="1333" b="1" kern="0" dirty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Ammar </a:t>
            </a:r>
            <a:r>
              <a:rPr lang="en-US" sz="1333" b="1" kern="0" dirty="0" err="1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Al-Ghouli</a:t>
            </a:r>
            <a:endParaRPr sz="1333" b="1" kern="0" dirty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defTabSz="1219170">
              <a:buClr>
                <a:srgbClr val="000000"/>
              </a:buClr>
              <a:buSzPts val="865"/>
            </a:pPr>
            <a:r>
              <a:rPr lang="en" sz="1333" b="1" kern="0" dirty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Contact: ammaralghouli100@gmail.com</a:t>
            </a:r>
            <a:endParaRPr sz="1333" b="1" kern="0" dirty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CF5BA6D-365C-E5AF-CCC6-9BA15B53B6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0" y="2928258"/>
            <a:ext cx="2615973" cy="1918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03598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9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 lvl="0"/>
            <a:r>
              <a:rPr lang="en-US" dirty="0"/>
              <a:t>Code Breakdown</a:t>
            </a:r>
            <a:endParaRPr b="1" dirty="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31" name="Google Shape;231;p29"/>
          <p:cNvSpPr txBox="1">
            <a:spLocks noGrp="1"/>
          </p:cNvSpPr>
          <p:nvPr>
            <p:ph type="sldNum" idx="12"/>
          </p:nvPr>
        </p:nvSpPr>
        <p:spPr>
          <a:xfrm>
            <a:off x="11288817" y="6350229"/>
            <a:ext cx="487600" cy="36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 fontScale="85000" lnSpcReduction="20000"/>
          </a:bodyPr>
          <a:lstStyle/>
          <a:p>
            <a:fld id="{00000000-1234-1234-1234-123412341234}" type="slidenum">
              <a:rPr lang="en"/>
              <a:pPr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964855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414867" y="1232899"/>
            <a:ext cx="7078419" cy="3493213"/>
          </a:xfrm>
        </p:spPr>
        <p:txBody>
          <a:bodyPr>
            <a:normAutofit/>
          </a:bodyPr>
          <a:lstStyle/>
          <a:p>
            <a:r>
              <a:rPr lang="en-US" sz="2133" b="1" dirty="0"/>
              <a:t>Code Breakdown I have used this modules </a:t>
            </a:r>
          </a:p>
          <a:p>
            <a:r>
              <a:rPr lang="en-US" sz="2133" b="1" dirty="0"/>
              <a:t>1-dateTime</a:t>
            </a:r>
          </a:p>
          <a:p>
            <a:r>
              <a:rPr lang="en-US" sz="2133" b="1" dirty="0"/>
              <a:t>2- UUID</a:t>
            </a:r>
          </a:p>
          <a:p>
            <a:r>
              <a:rPr lang="en-US" sz="2133" b="1" dirty="0"/>
              <a:t>3- Json</a:t>
            </a:r>
            <a:endParaRPr lang="en-US" sz="2133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1CEC5F-A0E4-7AAF-5FF0-9F7BEC0705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548" y="2979505"/>
            <a:ext cx="6760812" cy="2974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3550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414867" y="1232899"/>
            <a:ext cx="7078419" cy="3493213"/>
          </a:xfrm>
        </p:spPr>
        <p:txBody>
          <a:bodyPr>
            <a:normAutofit/>
          </a:bodyPr>
          <a:lstStyle/>
          <a:p>
            <a:r>
              <a:rPr lang="en-US" sz="2133" b="1" dirty="0"/>
              <a:t>Account Management Menu</a:t>
            </a:r>
          </a:p>
          <a:p>
            <a:r>
              <a:rPr lang="en-US" sz="1400" dirty="0"/>
              <a:t>1. View Balance</a:t>
            </a:r>
          </a:p>
          <a:p>
            <a:r>
              <a:rPr lang="en-US" sz="1400" dirty="0"/>
              <a:t>2. Deposit</a:t>
            </a:r>
          </a:p>
          <a:p>
            <a:r>
              <a:rPr lang="en-US" sz="1400" dirty="0"/>
              <a:t>3. Withdraw</a:t>
            </a:r>
          </a:p>
          <a:p>
            <a:r>
              <a:rPr lang="en-US" sz="1400" dirty="0"/>
              <a:t>4. Transfer</a:t>
            </a:r>
          </a:p>
          <a:p>
            <a:r>
              <a:rPr lang="en-US" sz="1400" dirty="0"/>
              <a:t>5. Transaction Log</a:t>
            </a:r>
          </a:p>
          <a:p>
            <a:r>
              <a:rPr lang="en-US" sz="1400" dirty="0"/>
              <a:t>6. Exit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DB5666-28A2-CB5B-FD7A-26D5F7CAE2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477" y="3264024"/>
            <a:ext cx="7172325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8794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62"/>
          <p:cNvSpPr txBox="1">
            <a:spLocks noGrp="1"/>
          </p:cNvSpPr>
          <p:nvPr>
            <p:ph type="sldNum" idx="12"/>
          </p:nvPr>
        </p:nvSpPr>
        <p:spPr>
          <a:xfrm>
            <a:off x="11288817" y="6350229"/>
            <a:ext cx="487600" cy="36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 fontScale="85000" lnSpcReduction="20000"/>
          </a:bodyPr>
          <a:lstStyle/>
          <a:p>
            <a:fld id="{00000000-1234-1234-1234-123412341234}" type="slidenum">
              <a:rPr lang="en"/>
              <a:pPr/>
              <a:t>13</a:t>
            </a:fld>
            <a:endParaRPr/>
          </a:p>
        </p:txBody>
      </p:sp>
      <p:sp>
        <p:nvSpPr>
          <p:cNvPr id="660" name="Google Shape;660;p62"/>
          <p:cNvSpPr txBox="1">
            <a:spLocks noGrp="1"/>
          </p:cNvSpPr>
          <p:nvPr>
            <p:ph type="body" idx="4294967295"/>
          </p:nvPr>
        </p:nvSpPr>
        <p:spPr>
          <a:xfrm>
            <a:off x="2698678" y="3449300"/>
            <a:ext cx="7120521" cy="1941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lnSpcReduction="10000"/>
          </a:bodyPr>
          <a:lstStyle/>
          <a:p>
            <a:pPr marL="0" indent="0">
              <a:buNone/>
            </a:pPr>
            <a:r>
              <a:rPr lang="en" sz="1867" b="1" dirty="0"/>
              <a:t>Contact</a:t>
            </a:r>
            <a:endParaRPr sz="1867" b="1" dirty="0"/>
          </a:p>
          <a:p>
            <a:pPr marL="0" indent="0">
              <a:spcBef>
                <a:spcPts val="1333"/>
              </a:spcBef>
              <a:buNone/>
            </a:pPr>
            <a:r>
              <a:rPr lang="en" sz="1867" dirty="0"/>
              <a:t>Ammar Al-Ghouli</a:t>
            </a:r>
            <a:br>
              <a:rPr lang="en" sz="1867" dirty="0"/>
            </a:br>
            <a:r>
              <a:rPr lang="en-US" sz="1867" dirty="0"/>
              <a:t>Information System Engineer</a:t>
            </a:r>
            <a:endParaRPr sz="1867" dirty="0"/>
          </a:p>
          <a:p>
            <a:pPr marL="0" indent="0">
              <a:spcBef>
                <a:spcPts val="1333"/>
              </a:spcBef>
              <a:spcAft>
                <a:spcPts val="1333"/>
              </a:spcAft>
              <a:buNone/>
            </a:pPr>
            <a:r>
              <a:rPr lang="en-US" sz="1867" u="sng" dirty="0">
                <a:solidFill>
                  <a:schemeClr val="hlink"/>
                </a:solidFill>
              </a:rPr>
              <a:t>ammaralghouli100</a:t>
            </a:r>
            <a:r>
              <a:rPr lang="en" sz="1867" u="sng" dirty="0">
                <a:solidFill>
                  <a:schemeClr val="hlink"/>
                </a:solidFill>
              </a:rPr>
              <a:t>@gmail.com</a:t>
            </a:r>
            <a:endParaRPr sz="1867" dirty="0"/>
          </a:p>
        </p:txBody>
      </p:sp>
      <p:sp>
        <p:nvSpPr>
          <p:cNvPr id="662" name="Google Shape;662;p62"/>
          <p:cNvSpPr txBox="1">
            <a:spLocks noGrp="1"/>
          </p:cNvSpPr>
          <p:nvPr>
            <p:ph type="title"/>
          </p:nvPr>
        </p:nvSpPr>
        <p:spPr>
          <a:xfrm>
            <a:off x="415600" y="457200"/>
            <a:ext cx="10800000" cy="27920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/>
          <a:p>
            <a:r>
              <a:rPr lang="en"/>
              <a:t>Thanks a lot!</a:t>
            </a: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103727-9186-5FA7-4096-E209F788BAF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03" r="1278"/>
          <a:stretch/>
        </p:blipFill>
        <p:spPr>
          <a:xfrm>
            <a:off x="707714" y="3249200"/>
            <a:ext cx="1990964" cy="21413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39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r>
              <a:rPr lang="en" b="1" dirty="0">
                <a:latin typeface="Assistant"/>
                <a:ea typeface="Assistant"/>
                <a:cs typeface="Assistant"/>
                <a:sym typeface="Assistant"/>
              </a:rPr>
              <a:t>Programm structure </a:t>
            </a:r>
            <a:endParaRPr b="1" dirty="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419" name="Google Shape;419;p39"/>
          <p:cNvSpPr txBox="1">
            <a:spLocks noGrp="1"/>
          </p:cNvSpPr>
          <p:nvPr>
            <p:ph type="sldNum" idx="12"/>
          </p:nvPr>
        </p:nvSpPr>
        <p:spPr>
          <a:xfrm>
            <a:off x="11288817" y="6350229"/>
            <a:ext cx="487600" cy="36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 fontScale="85000" lnSpcReduction="20000"/>
          </a:bodyPr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>
                <a:solidFill>
                  <a:srgbClr val="FFFFFF"/>
                </a:solidFill>
              </a:rPr>
              <a:pPr defTabSz="1219170">
                <a:buClr>
                  <a:srgbClr val="000000"/>
                </a:buClr>
              </a:pPr>
              <a:t>2</a:t>
            </a:fld>
            <a:endParaRPr kern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39"/>
          <p:cNvSpPr txBox="1">
            <a:spLocks noGrp="1"/>
          </p:cNvSpPr>
          <p:nvPr>
            <p:ph type="sldNum" idx="12"/>
          </p:nvPr>
        </p:nvSpPr>
        <p:spPr>
          <a:xfrm>
            <a:off x="11288817" y="6350229"/>
            <a:ext cx="487600" cy="36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 fontScale="85000" lnSpcReduction="20000"/>
          </a:bodyPr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>
                <a:solidFill>
                  <a:srgbClr val="FFFFFF"/>
                </a:solidFill>
              </a:rPr>
              <a:pPr defTabSz="1219170">
                <a:buClr>
                  <a:srgbClr val="000000"/>
                </a:buClr>
              </a:pPr>
              <a:t>3</a:t>
            </a:fld>
            <a:endParaRPr kern="0">
              <a:solidFill>
                <a:srgbClr val="FFFFFF"/>
              </a:solidFill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DE949C27-CD70-49C5-4ABD-AC80B2A452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8372377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89676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42"/>
          <p:cNvSpPr txBox="1">
            <a:spLocks noGrp="1"/>
          </p:cNvSpPr>
          <p:nvPr>
            <p:ph type="title"/>
          </p:nvPr>
        </p:nvSpPr>
        <p:spPr>
          <a:xfrm>
            <a:off x="415600" y="457200"/>
            <a:ext cx="10862800" cy="76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r>
              <a:rPr lang="en" dirty="0"/>
              <a:t>Programm </a:t>
            </a:r>
            <a:r>
              <a:rPr lang="en" b="1" dirty="0">
                <a:latin typeface="Assistant"/>
                <a:ea typeface="Assistant"/>
                <a:cs typeface="Assistant"/>
                <a:sym typeface="Assistant"/>
              </a:rPr>
              <a:t>structure</a:t>
            </a:r>
            <a:r>
              <a:rPr lang="en" dirty="0"/>
              <a:t> </a:t>
            </a:r>
            <a:endParaRPr b="1" dirty="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439" name="Google Shape;439;p42"/>
          <p:cNvSpPr txBox="1">
            <a:spLocks noGrp="1"/>
          </p:cNvSpPr>
          <p:nvPr>
            <p:ph type="body" idx="1"/>
          </p:nvPr>
        </p:nvSpPr>
        <p:spPr>
          <a:xfrm>
            <a:off x="415600" y="1220800"/>
            <a:ext cx="11360800" cy="4996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0" indent="0"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code utilizes inheritance to create a hierarchy of classes. </a:t>
            </a:r>
          </a:p>
          <a:p>
            <a:pPr marL="0" indent="0">
              <a:buNone/>
            </a:pPr>
            <a:endParaRPr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 class: Serves as the base class, containing attributes like name and pin for user authentication.</a:t>
            </a:r>
          </a:p>
          <a:p>
            <a:pPr>
              <a:spcBef>
                <a:spcPts val="1333"/>
              </a:spcBef>
              <a:spcAft>
                <a:spcPts val="1333"/>
              </a:spcAft>
            </a:pPr>
            <a:r>
              <a:rPr lang="en-US" dirty="0"/>
              <a:t>Attributes:</a:t>
            </a:r>
          </a:p>
          <a:p>
            <a:pPr lvl="1">
              <a:spcAft>
                <a:spcPts val="1333"/>
              </a:spcAft>
              <a:buFont typeface="Wingdings" panose="05000000000000000000" pitchFamily="2" charset="2"/>
              <a:buChar char="Ø"/>
            </a:pPr>
            <a:r>
              <a:rPr lang="en-US" dirty="0"/>
              <a:t>        </a:t>
            </a:r>
            <a:r>
              <a:rPr lang="en-US" dirty="0">
                <a:solidFill>
                  <a:schemeClr val="accent4"/>
                </a:solidFill>
              </a:rPr>
              <a:t>name</a:t>
            </a:r>
            <a:r>
              <a:rPr lang="en-US" dirty="0"/>
              <a:t> (str): User's name </a:t>
            </a:r>
          </a:p>
          <a:p>
            <a:pPr lvl="1">
              <a:spcAft>
                <a:spcPts val="1333"/>
              </a:spcAft>
              <a:buFont typeface="Wingdings" panose="05000000000000000000" pitchFamily="2" charset="2"/>
              <a:buChar char="Ø"/>
            </a:pPr>
            <a:r>
              <a:rPr lang="en-US" dirty="0"/>
              <a:t>        </a:t>
            </a:r>
            <a:r>
              <a:rPr lang="en-US" dirty="0">
                <a:solidFill>
                  <a:schemeClr val="accent4"/>
                </a:solidFill>
              </a:rPr>
              <a:t>pin</a:t>
            </a:r>
            <a:r>
              <a:rPr lang="en-US" dirty="0"/>
              <a:t> (int): User's 4-digit PIN for authentication</a:t>
            </a:r>
          </a:p>
          <a:p>
            <a:pPr>
              <a:spcBef>
                <a:spcPts val="1333"/>
              </a:spcBef>
              <a:spcAft>
                <a:spcPts val="1333"/>
              </a:spcAft>
            </a:pPr>
            <a:r>
              <a:rPr lang="en-US" dirty="0"/>
              <a:t>Methods:</a:t>
            </a:r>
          </a:p>
          <a:p>
            <a:pPr lvl="1">
              <a:spcAft>
                <a:spcPts val="1333"/>
              </a:spcAft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1"/>
                </a:solidFill>
              </a:rPr>
              <a:t>authenticate</a:t>
            </a:r>
            <a:r>
              <a:rPr lang="en-US" dirty="0"/>
              <a:t>(self, </a:t>
            </a:r>
            <a:r>
              <a:rPr lang="en-US" dirty="0" err="1"/>
              <a:t>entered_pin</a:t>
            </a:r>
            <a:r>
              <a:rPr lang="en-US" dirty="0"/>
              <a:t>): Verifies if the entered PIN matches the user's pin</a:t>
            </a:r>
            <a:endParaRPr dirty="0"/>
          </a:p>
        </p:txBody>
      </p:sp>
      <p:sp>
        <p:nvSpPr>
          <p:cNvPr id="440" name="Google Shape;440;p42"/>
          <p:cNvSpPr txBox="1">
            <a:spLocks noGrp="1"/>
          </p:cNvSpPr>
          <p:nvPr>
            <p:ph type="sldNum" idx="12"/>
          </p:nvPr>
        </p:nvSpPr>
        <p:spPr>
          <a:xfrm>
            <a:off x="11288817" y="6350229"/>
            <a:ext cx="487600" cy="36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 fontScale="85000" lnSpcReduction="20000"/>
          </a:bodyPr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>
                <a:solidFill>
                  <a:srgbClr val="5D5D5D"/>
                </a:solidFill>
              </a:rPr>
              <a:pPr defTabSz="1219170">
                <a:buClr>
                  <a:srgbClr val="000000"/>
                </a:buClr>
              </a:pPr>
              <a:t>4</a:t>
            </a:fld>
            <a:endParaRPr kern="0">
              <a:solidFill>
                <a:srgbClr val="5D5D5D"/>
              </a:solidFill>
            </a:endParaRPr>
          </a:p>
        </p:txBody>
      </p:sp>
      <p:grpSp>
        <p:nvGrpSpPr>
          <p:cNvPr id="441" name="Google Shape;441;p42"/>
          <p:cNvGrpSpPr/>
          <p:nvPr/>
        </p:nvGrpSpPr>
        <p:grpSpPr>
          <a:xfrm rot="2700000">
            <a:off x="10421148" y="4984088"/>
            <a:ext cx="1423587" cy="1157189"/>
            <a:chOff x="919500" y="1916075"/>
            <a:chExt cx="1067700" cy="867900"/>
          </a:xfrm>
        </p:grpSpPr>
        <p:sp>
          <p:nvSpPr>
            <p:cNvPr id="442" name="Google Shape;442;p42"/>
            <p:cNvSpPr/>
            <p:nvPr/>
          </p:nvSpPr>
          <p:spPr>
            <a:xfrm>
              <a:off x="919500" y="1992275"/>
              <a:ext cx="915300" cy="791700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42"/>
            <p:cNvSpPr/>
            <p:nvPr/>
          </p:nvSpPr>
          <p:spPr>
            <a:xfrm>
              <a:off x="1071900" y="1916075"/>
              <a:ext cx="915300" cy="791700"/>
            </a:xfrm>
            <a:prstGeom prst="triangle">
              <a:avLst>
                <a:gd name="adj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444" name="Google Shape;444;p42"/>
          <p:cNvGrpSpPr/>
          <p:nvPr/>
        </p:nvGrpSpPr>
        <p:grpSpPr>
          <a:xfrm rot="8100353">
            <a:off x="554097" y="5107556"/>
            <a:ext cx="979760" cy="796416"/>
            <a:chOff x="521400" y="3135325"/>
            <a:chExt cx="1067700" cy="867900"/>
          </a:xfrm>
        </p:grpSpPr>
        <p:sp>
          <p:nvSpPr>
            <p:cNvPr id="445" name="Google Shape;445;p42"/>
            <p:cNvSpPr/>
            <p:nvPr/>
          </p:nvSpPr>
          <p:spPr>
            <a:xfrm>
              <a:off x="521400" y="3211525"/>
              <a:ext cx="915300" cy="7917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42"/>
            <p:cNvSpPr/>
            <p:nvPr/>
          </p:nvSpPr>
          <p:spPr>
            <a:xfrm>
              <a:off x="673800" y="3135325"/>
              <a:ext cx="915300" cy="791700"/>
            </a:xfrm>
            <a:prstGeom prst="triangle">
              <a:avLst>
                <a:gd name="adj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AD07900B-1D5A-4E92-ECF3-BB72B88F35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7842" y="2872015"/>
            <a:ext cx="1841003" cy="160936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42"/>
          <p:cNvSpPr txBox="1">
            <a:spLocks noGrp="1"/>
          </p:cNvSpPr>
          <p:nvPr>
            <p:ph type="title"/>
          </p:nvPr>
        </p:nvSpPr>
        <p:spPr>
          <a:xfrm>
            <a:off x="415600" y="457200"/>
            <a:ext cx="10862800" cy="76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r>
              <a:rPr lang="en" dirty="0"/>
              <a:t>Programm </a:t>
            </a:r>
            <a:r>
              <a:rPr lang="en" b="1" dirty="0">
                <a:latin typeface="Assistant"/>
                <a:ea typeface="Assistant"/>
                <a:cs typeface="Assistant"/>
                <a:sym typeface="Assistant"/>
              </a:rPr>
              <a:t>structure</a:t>
            </a:r>
            <a:r>
              <a:rPr lang="en" dirty="0"/>
              <a:t> </a:t>
            </a:r>
            <a:endParaRPr b="1" dirty="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439" name="Google Shape;439;p42"/>
          <p:cNvSpPr txBox="1">
            <a:spLocks noGrp="1"/>
          </p:cNvSpPr>
          <p:nvPr>
            <p:ph type="body" idx="1"/>
          </p:nvPr>
        </p:nvSpPr>
        <p:spPr>
          <a:xfrm>
            <a:off x="415600" y="1220800"/>
            <a:ext cx="11360800" cy="4996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47500" lnSpcReduction="20000"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BankAccount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class: Inherits from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adding functionalities related to accounts (balance, transactions).</a:t>
            </a:r>
          </a:p>
          <a:p>
            <a:pPr>
              <a:spcBef>
                <a:spcPts val="1333"/>
              </a:spcBef>
              <a:spcAft>
                <a:spcPts val="1333"/>
              </a:spcAft>
              <a:buFont typeface="Wingdings" panose="05000000000000000000" pitchFamily="2" charset="2"/>
              <a:buChar char="v"/>
            </a:pPr>
            <a:r>
              <a:rPr lang="en-US" sz="2500" b="1" dirty="0"/>
              <a:t>Attributes</a:t>
            </a:r>
            <a:r>
              <a:rPr lang="en-US" dirty="0"/>
              <a:t>:</a:t>
            </a:r>
          </a:p>
          <a:p>
            <a:pPr lvl="1">
              <a:lnSpc>
                <a:spcPct val="100000"/>
              </a:lnSpc>
              <a:spcAft>
                <a:spcPts val="1333"/>
              </a:spcAft>
              <a:buFont typeface="Wingdings" panose="05000000000000000000" pitchFamily="2" charset="2"/>
              <a:buChar char="v"/>
            </a:pPr>
            <a:r>
              <a:rPr lang="en-US" sz="2500" dirty="0" err="1">
                <a:solidFill>
                  <a:schemeClr val="accent4"/>
                </a:solidFill>
              </a:rPr>
              <a:t>account_number</a:t>
            </a:r>
            <a:r>
              <a:rPr lang="en-US" sz="2500" dirty="0">
                <a:solidFill>
                  <a:schemeClr val="accent4"/>
                </a:solidFill>
              </a:rPr>
              <a:t> </a:t>
            </a:r>
            <a:r>
              <a:rPr lang="en-US" sz="2500" dirty="0"/>
              <a:t>(int): Unique account number</a:t>
            </a:r>
          </a:p>
          <a:p>
            <a:pPr lvl="1">
              <a:lnSpc>
                <a:spcPct val="100000"/>
              </a:lnSpc>
              <a:spcAft>
                <a:spcPts val="1333"/>
              </a:spcAft>
              <a:buFont typeface="Wingdings" panose="05000000000000000000" pitchFamily="2" charset="2"/>
              <a:buChar char="v"/>
            </a:pPr>
            <a:r>
              <a:rPr lang="en-US" sz="2500" dirty="0">
                <a:solidFill>
                  <a:schemeClr val="accent4"/>
                </a:solidFill>
              </a:rPr>
              <a:t>balance</a:t>
            </a:r>
            <a:r>
              <a:rPr lang="en-US" sz="2500" dirty="0"/>
              <a:t> (float): Current account balance</a:t>
            </a:r>
          </a:p>
          <a:p>
            <a:pPr lvl="1">
              <a:lnSpc>
                <a:spcPct val="100000"/>
              </a:lnSpc>
              <a:spcAft>
                <a:spcPts val="1333"/>
              </a:spcAft>
              <a:buFont typeface="Wingdings" panose="05000000000000000000" pitchFamily="2" charset="2"/>
              <a:buChar char="v"/>
            </a:pPr>
            <a:r>
              <a:rPr lang="en-US" sz="2500" dirty="0" err="1">
                <a:solidFill>
                  <a:schemeClr val="accent4"/>
                </a:solidFill>
              </a:rPr>
              <a:t>account_type</a:t>
            </a:r>
            <a:r>
              <a:rPr lang="en-US" sz="2500" dirty="0">
                <a:solidFill>
                  <a:schemeClr val="accent4"/>
                </a:solidFill>
              </a:rPr>
              <a:t> </a:t>
            </a:r>
            <a:r>
              <a:rPr lang="en-US" sz="2500" dirty="0"/>
              <a:t>(str): Account type (Savings or Checking)</a:t>
            </a:r>
          </a:p>
          <a:p>
            <a:pPr lvl="1">
              <a:lnSpc>
                <a:spcPct val="100000"/>
              </a:lnSpc>
              <a:spcAft>
                <a:spcPts val="1333"/>
              </a:spcAft>
              <a:buFont typeface="Wingdings" panose="05000000000000000000" pitchFamily="2" charset="2"/>
              <a:buChar char="v"/>
            </a:pPr>
            <a:r>
              <a:rPr lang="en-US" sz="2500" dirty="0" err="1">
                <a:solidFill>
                  <a:schemeClr val="accent4"/>
                </a:solidFill>
              </a:rPr>
              <a:t>transaction_log</a:t>
            </a:r>
            <a:r>
              <a:rPr lang="en-US" sz="2500" dirty="0">
                <a:solidFill>
                  <a:schemeClr val="accent4"/>
                </a:solidFill>
              </a:rPr>
              <a:t> </a:t>
            </a:r>
            <a:r>
              <a:rPr lang="en-US" sz="2500" dirty="0"/>
              <a:t>(list): List to store transaction history </a:t>
            </a:r>
            <a:endParaRPr lang="en-US" sz="2100" dirty="0">
              <a:solidFill>
                <a:schemeClr val="accent1"/>
              </a:solidFill>
            </a:endParaRPr>
          </a:p>
          <a:p>
            <a:pPr>
              <a:lnSpc>
                <a:spcPct val="100000"/>
              </a:lnSpc>
              <a:spcAft>
                <a:spcPts val="1333"/>
              </a:spcAft>
              <a:buFont typeface="Wingdings" panose="05000000000000000000" pitchFamily="2" charset="2"/>
              <a:buChar char="v"/>
            </a:pPr>
            <a:r>
              <a:rPr lang="en-US" sz="2300" b="1" dirty="0"/>
              <a:t>Methods</a:t>
            </a:r>
            <a:r>
              <a:rPr lang="en-US" sz="1733" dirty="0"/>
              <a:t>:</a:t>
            </a:r>
          </a:p>
          <a:p>
            <a:pPr lvl="1">
              <a:lnSpc>
                <a:spcPct val="100000"/>
              </a:lnSpc>
              <a:spcAft>
                <a:spcPts val="1333"/>
              </a:spcAft>
              <a:buFont typeface="Wingdings" panose="05000000000000000000" pitchFamily="2" charset="2"/>
              <a:buChar char="v"/>
            </a:pPr>
            <a:r>
              <a:rPr lang="en-US" sz="2200" dirty="0" err="1">
                <a:solidFill>
                  <a:schemeClr val="accent1"/>
                </a:solidFill>
              </a:rPr>
              <a:t>get_balance</a:t>
            </a:r>
            <a:r>
              <a:rPr lang="en-US" sz="2200" dirty="0"/>
              <a:t>(self): Returns the current account balance.</a:t>
            </a:r>
          </a:p>
          <a:p>
            <a:pPr lvl="1">
              <a:lnSpc>
                <a:spcPct val="100000"/>
              </a:lnSpc>
              <a:spcAft>
                <a:spcPts val="1333"/>
              </a:spcAft>
              <a:buFont typeface="Wingdings" panose="05000000000000000000" pitchFamily="2" charset="2"/>
              <a:buChar char="v"/>
            </a:pPr>
            <a:r>
              <a:rPr lang="en-US" sz="2100" dirty="0" err="1">
                <a:solidFill>
                  <a:schemeClr val="accent1"/>
                </a:solidFill>
              </a:rPr>
              <a:t>log_transaction</a:t>
            </a:r>
            <a:r>
              <a:rPr lang="en-US" sz="2200" dirty="0"/>
              <a:t>(self, message): Records a transaction message with timestamp and appends it to the transaction log.</a:t>
            </a:r>
          </a:p>
          <a:p>
            <a:pPr lvl="1">
              <a:lnSpc>
                <a:spcPct val="100000"/>
              </a:lnSpc>
              <a:spcAft>
                <a:spcPts val="1333"/>
              </a:spcAft>
              <a:buFont typeface="Wingdings" panose="05000000000000000000" pitchFamily="2" charset="2"/>
              <a:buChar char="v"/>
            </a:pPr>
            <a:r>
              <a:rPr lang="en-US" sz="2100" dirty="0" err="1">
                <a:solidFill>
                  <a:schemeClr val="accent1"/>
                </a:solidFill>
              </a:rPr>
              <a:t>write_transaction_log_to_file</a:t>
            </a:r>
            <a:r>
              <a:rPr lang="en-US" sz="2100" dirty="0">
                <a:solidFill>
                  <a:schemeClr val="accent1"/>
                </a:solidFill>
              </a:rPr>
              <a:t>(</a:t>
            </a:r>
            <a:r>
              <a:rPr lang="en-US" sz="2200" dirty="0"/>
              <a:t>self): Writes the transaction log to a file specific to the account number.</a:t>
            </a:r>
          </a:p>
          <a:p>
            <a:pPr lvl="1">
              <a:lnSpc>
                <a:spcPct val="100000"/>
              </a:lnSpc>
              <a:spcAft>
                <a:spcPts val="1333"/>
              </a:spcAft>
              <a:buFont typeface="Wingdings" panose="05000000000000000000" pitchFamily="2" charset="2"/>
              <a:buChar char="v"/>
            </a:pPr>
            <a:r>
              <a:rPr lang="en-US" sz="2100" dirty="0" err="1">
                <a:solidFill>
                  <a:schemeClr val="accent1"/>
                </a:solidFill>
              </a:rPr>
              <a:t>read_transaction_log</a:t>
            </a:r>
            <a:r>
              <a:rPr lang="en-US" sz="2200" dirty="0"/>
              <a:t>(self): Reads the transaction log from the file and returns a list of transactions.</a:t>
            </a:r>
          </a:p>
          <a:p>
            <a:pPr lvl="1">
              <a:spcAft>
                <a:spcPts val="1333"/>
              </a:spcAft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40" name="Google Shape;440;p42"/>
          <p:cNvSpPr txBox="1">
            <a:spLocks noGrp="1"/>
          </p:cNvSpPr>
          <p:nvPr>
            <p:ph type="sldNum" idx="12"/>
          </p:nvPr>
        </p:nvSpPr>
        <p:spPr>
          <a:xfrm>
            <a:off x="11288817" y="6350229"/>
            <a:ext cx="487600" cy="36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 fontScale="85000" lnSpcReduction="20000"/>
          </a:bodyPr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>
                <a:solidFill>
                  <a:srgbClr val="5D5D5D"/>
                </a:solidFill>
              </a:rPr>
              <a:pPr defTabSz="1219170">
                <a:buClr>
                  <a:srgbClr val="000000"/>
                </a:buClr>
              </a:pPr>
              <a:t>5</a:t>
            </a:fld>
            <a:endParaRPr kern="0">
              <a:solidFill>
                <a:srgbClr val="5D5D5D"/>
              </a:solidFill>
            </a:endParaRPr>
          </a:p>
        </p:txBody>
      </p:sp>
      <p:pic>
        <p:nvPicPr>
          <p:cNvPr id="3" name="Google Shape;277;p31">
            <a:extLst>
              <a:ext uri="{FF2B5EF4-FFF2-40B4-BE49-F238E27FC236}">
                <a16:creationId xmlns:a16="http://schemas.microsoft.com/office/drawing/2014/main" id="{6746E3CC-4A0C-B442-ED1B-3A6A1BAD9B41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7501" y="2157472"/>
            <a:ext cx="1973619" cy="165616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2E4EB54-8783-72C9-4AC7-3B1F12EF48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8941" y="4195437"/>
            <a:ext cx="1628180" cy="1823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70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42"/>
          <p:cNvSpPr txBox="1">
            <a:spLocks noGrp="1"/>
          </p:cNvSpPr>
          <p:nvPr>
            <p:ph type="title"/>
          </p:nvPr>
        </p:nvSpPr>
        <p:spPr>
          <a:xfrm>
            <a:off x="415600" y="457200"/>
            <a:ext cx="10862800" cy="76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r>
              <a:rPr lang="en" dirty="0"/>
              <a:t>Programm </a:t>
            </a:r>
            <a:r>
              <a:rPr lang="en" b="1" dirty="0">
                <a:latin typeface="Assistant"/>
                <a:ea typeface="Assistant"/>
                <a:cs typeface="Assistant"/>
                <a:sym typeface="Assistant"/>
              </a:rPr>
              <a:t>structure</a:t>
            </a:r>
            <a:r>
              <a:rPr lang="en" dirty="0"/>
              <a:t> </a:t>
            </a:r>
            <a:endParaRPr b="1" dirty="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439" name="Google Shape;439;p42"/>
          <p:cNvSpPr txBox="1">
            <a:spLocks noGrp="1"/>
          </p:cNvSpPr>
          <p:nvPr>
            <p:ph type="body" idx="1"/>
          </p:nvPr>
        </p:nvSpPr>
        <p:spPr>
          <a:xfrm>
            <a:off x="415600" y="1220800"/>
            <a:ext cx="11360800" cy="4996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1900" b="1" dirty="0" err="1"/>
              <a:t>SavingsAccount</a:t>
            </a:r>
            <a:r>
              <a:rPr lang="en-US" sz="1900" dirty="0"/>
              <a:t> class: Inherits from </a:t>
            </a:r>
            <a:r>
              <a:rPr lang="en-US" sz="1900" b="1" dirty="0" err="1"/>
              <a:t>BankAccount</a:t>
            </a:r>
            <a:r>
              <a:rPr lang="en-US" sz="1900" dirty="0"/>
              <a:t>, specific to savings accounts with an interest rate.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lang="en-US" sz="2500" b="1" dirty="0"/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</a:pPr>
            <a:r>
              <a:rPr lang="en-US" sz="1400" b="1" dirty="0"/>
              <a:t>Attributes</a:t>
            </a:r>
            <a:r>
              <a:rPr lang="en-US" dirty="0"/>
              <a:t>:</a:t>
            </a:r>
          </a:p>
          <a:p>
            <a:pPr lvl="1">
              <a:lnSpc>
                <a:spcPct val="100000"/>
              </a:lnSpc>
              <a:spcAft>
                <a:spcPts val="1333"/>
              </a:spcAft>
              <a:buFont typeface="Wingdings" panose="05000000000000000000" pitchFamily="2" charset="2"/>
              <a:buChar char="v"/>
            </a:pPr>
            <a:r>
              <a:rPr lang="en-US" sz="1400" dirty="0" err="1">
                <a:solidFill>
                  <a:schemeClr val="accent4"/>
                </a:solidFill>
              </a:rPr>
              <a:t>interest_rate</a:t>
            </a:r>
            <a:r>
              <a:rPr lang="en-US" sz="1400" dirty="0">
                <a:solidFill>
                  <a:schemeClr val="accent4"/>
                </a:solidFill>
              </a:rPr>
              <a:t> </a:t>
            </a:r>
            <a:r>
              <a:rPr lang="en-US" sz="1400" dirty="0"/>
              <a:t>(float): Interest rate applicable to the savings account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400" b="1" dirty="0"/>
              <a:t>Methods</a:t>
            </a:r>
            <a:r>
              <a:rPr lang="en-US" sz="1400" dirty="0"/>
              <a:t>:(Inherits all methods from </a:t>
            </a:r>
            <a:r>
              <a:rPr lang="en-US" sz="1400" dirty="0" err="1"/>
              <a:t>BankAccount</a:t>
            </a:r>
            <a:r>
              <a:rPr lang="en-US" sz="1400" dirty="0"/>
              <a:t>) deposit(self, amount):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400" dirty="0"/>
              <a:t> </a:t>
            </a:r>
            <a:r>
              <a:rPr lang="en-US" sz="1400" dirty="0">
                <a:solidFill>
                  <a:schemeClr val="accent1"/>
                </a:solidFill>
              </a:rPr>
              <a:t>Deposits</a:t>
            </a:r>
            <a:r>
              <a:rPr lang="en-US" sz="1400" dirty="0"/>
              <a:t> funds into the account, updates balance, and logs the transaction. </a:t>
            </a:r>
          </a:p>
          <a:p>
            <a:pPr marL="1409684" lvl="2" indent="-342900">
              <a:buFont typeface="Wingdings" panose="05000000000000000000" pitchFamily="2" charset="2"/>
              <a:buChar char="v"/>
            </a:pPr>
            <a:r>
              <a:rPr lang="en-US" sz="1400" dirty="0"/>
              <a:t>Validates the deposit amount to be positive.</a:t>
            </a:r>
          </a:p>
          <a:p>
            <a:pPr lvl="1">
              <a:spcAft>
                <a:spcPts val="1333"/>
              </a:spcAft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40" name="Google Shape;440;p42"/>
          <p:cNvSpPr txBox="1">
            <a:spLocks noGrp="1"/>
          </p:cNvSpPr>
          <p:nvPr>
            <p:ph type="sldNum" idx="12"/>
          </p:nvPr>
        </p:nvSpPr>
        <p:spPr>
          <a:xfrm>
            <a:off x="11288817" y="6350229"/>
            <a:ext cx="487600" cy="36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 fontScale="85000" lnSpcReduction="20000"/>
          </a:bodyPr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>
                <a:solidFill>
                  <a:srgbClr val="5D5D5D"/>
                </a:solidFill>
              </a:rPr>
              <a:pPr defTabSz="1219170">
                <a:buClr>
                  <a:srgbClr val="000000"/>
                </a:buClr>
              </a:pPr>
              <a:t>6</a:t>
            </a:fld>
            <a:endParaRPr kern="0">
              <a:solidFill>
                <a:srgbClr val="5D5D5D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74742D-26EB-786F-2C46-61B079F592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5316" y="3234309"/>
            <a:ext cx="3469042" cy="311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489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42"/>
          <p:cNvSpPr txBox="1">
            <a:spLocks noGrp="1"/>
          </p:cNvSpPr>
          <p:nvPr>
            <p:ph type="title"/>
          </p:nvPr>
        </p:nvSpPr>
        <p:spPr>
          <a:xfrm>
            <a:off x="415600" y="457200"/>
            <a:ext cx="10862800" cy="76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r>
              <a:rPr lang="en" dirty="0"/>
              <a:t>Programm </a:t>
            </a:r>
            <a:r>
              <a:rPr lang="en" b="1" dirty="0">
                <a:latin typeface="Assistant"/>
                <a:ea typeface="Assistant"/>
                <a:cs typeface="Assistant"/>
                <a:sym typeface="Assistant"/>
              </a:rPr>
              <a:t>structure</a:t>
            </a:r>
            <a:r>
              <a:rPr lang="en" dirty="0"/>
              <a:t> </a:t>
            </a:r>
            <a:endParaRPr b="1" dirty="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439" name="Google Shape;439;p42"/>
          <p:cNvSpPr txBox="1">
            <a:spLocks noGrp="1"/>
          </p:cNvSpPr>
          <p:nvPr>
            <p:ph type="body" idx="1"/>
          </p:nvPr>
        </p:nvSpPr>
        <p:spPr>
          <a:xfrm>
            <a:off x="415600" y="1220800"/>
            <a:ext cx="11360800" cy="4996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77500" lnSpcReduction="20000"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2000" b="1" dirty="0" err="1"/>
              <a:t>CheckingAccount</a:t>
            </a:r>
            <a:r>
              <a:rPr lang="en-US" sz="2000" dirty="0"/>
              <a:t> class: Inherits from </a:t>
            </a:r>
            <a:r>
              <a:rPr lang="en-US" sz="2000" b="1" dirty="0" err="1"/>
              <a:t>BankAccount</a:t>
            </a:r>
            <a:r>
              <a:rPr lang="en-US" sz="2000" dirty="0"/>
              <a:t>, specific to checking accounts with overdraft limits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sz="2000" b="1" dirty="0"/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lang="en-US" sz="2500" b="1" dirty="0"/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</a:pPr>
            <a:r>
              <a:rPr lang="en-US" sz="2500" b="1" dirty="0"/>
              <a:t>    </a:t>
            </a:r>
            <a:r>
              <a:rPr lang="en-US" b="1" dirty="0"/>
              <a:t>Attributes</a:t>
            </a:r>
            <a:r>
              <a:rPr lang="en-US" dirty="0"/>
              <a:t>:</a:t>
            </a:r>
          </a:p>
          <a:p>
            <a:pPr lvl="1">
              <a:lnSpc>
                <a:spcPct val="100000"/>
              </a:lnSpc>
              <a:spcAft>
                <a:spcPts val="1333"/>
              </a:spcAft>
              <a:buFont typeface="Wingdings" panose="05000000000000000000" pitchFamily="2" charset="2"/>
              <a:buChar char="v"/>
            </a:pPr>
            <a:r>
              <a:rPr lang="en-US" sz="2000" dirty="0" err="1">
                <a:solidFill>
                  <a:schemeClr val="accent4"/>
                </a:solidFill>
              </a:rPr>
              <a:t>overdraft_limit</a:t>
            </a:r>
            <a:r>
              <a:rPr lang="en-US" sz="2000" dirty="0">
                <a:solidFill>
                  <a:schemeClr val="accent4"/>
                </a:solidFill>
              </a:rPr>
              <a:t> </a:t>
            </a:r>
            <a:r>
              <a:rPr lang="en-US" sz="2000" dirty="0"/>
              <a:t>(float): Maximum amount a checking account can be overdrawn</a:t>
            </a:r>
          </a:p>
          <a:p>
            <a:pPr>
              <a:lnSpc>
                <a:spcPct val="100000"/>
              </a:lnSpc>
              <a:spcAft>
                <a:spcPts val="1333"/>
              </a:spcAft>
              <a:buFont typeface="Wingdings" panose="05000000000000000000" pitchFamily="2" charset="2"/>
              <a:buChar char="v"/>
            </a:pPr>
            <a:r>
              <a:rPr lang="en-US" sz="1833" b="1" dirty="0"/>
              <a:t>Methods</a:t>
            </a:r>
            <a:r>
              <a:rPr lang="en-US" sz="1833" dirty="0"/>
              <a:t>:(Inherits all methods from </a:t>
            </a:r>
            <a:r>
              <a:rPr lang="en-US" sz="1833" dirty="0" err="1"/>
              <a:t>BankAccount</a:t>
            </a:r>
            <a:r>
              <a:rPr lang="en-US" sz="1833" dirty="0"/>
              <a:t>) deposit(self, amount):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900" b="1" dirty="0">
                <a:solidFill>
                  <a:schemeClr val="accent2"/>
                </a:solidFill>
              </a:rPr>
              <a:t>withdraw</a:t>
            </a:r>
            <a:r>
              <a:rPr lang="en-US" sz="1900" dirty="0"/>
              <a:t>(self, amount): Withdraws funds from the account, updates balance, and logs the </a:t>
            </a:r>
            <a:r>
              <a:rPr lang="en-US" sz="1900" dirty="0" err="1"/>
              <a:t>transaction.Validates</a:t>
            </a:r>
            <a:r>
              <a:rPr lang="en-US" sz="1900" dirty="0"/>
              <a:t> the withdrawal amount to ensure sufficient funds are available (including overdraft limit)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900" b="1" dirty="0">
                <a:solidFill>
                  <a:schemeClr val="accent2"/>
                </a:solidFill>
              </a:rPr>
              <a:t>deposit</a:t>
            </a:r>
            <a:r>
              <a:rPr lang="en-US" sz="1900" dirty="0"/>
              <a:t>(self, amount): Deposits funds into the account, updates balance, and logs the </a:t>
            </a:r>
            <a:r>
              <a:rPr lang="en-US" sz="1900" dirty="0" err="1"/>
              <a:t>transaction.Validates</a:t>
            </a:r>
            <a:r>
              <a:rPr lang="en-US" sz="1900" dirty="0"/>
              <a:t> the deposit amount to be positive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900" b="1" dirty="0">
                <a:solidFill>
                  <a:schemeClr val="accent3">
                    <a:lumMod val="75000"/>
                  </a:schemeClr>
                </a:solidFill>
              </a:rPr>
              <a:t>transfer</a:t>
            </a:r>
            <a:r>
              <a:rPr lang="en-US" sz="1900" dirty="0"/>
              <a:t>(self, </a:t>
            </a:r>
            <a:r>
              <a:rPr lang="en-US" sz="1900" dirty="0" err="1"/>
              <a:t>to_account_number</a:t>
            </a:r>
            <a:r>
              <a:rPr lang="en-US" sz="1900" dirty="0"/>
              <a:t>, amount): Transfers funds from this account to another </a:t>
            </a:r>
            <a:r>
              <a:rPr lang="en-US" sz="1900" dirty="0" err="1"/>
              <a:t>account.Validates</a:t>
            </a:r>
            <a:r>
              <a:rPr lang="en-US" sz="1900" dirty="0"/>
              <a:t> the transfer amount to be </a:t>
            </a:r>
            <a:r>
              <a:rPr lang="en-US" sz="1900" dirty="0" err="1"/>
              <a:t>positive.Verifies</a:t>
            </a:r>
            <a:r>
              <a:rPr lang="en-US" sz="1900" dirty="0"/>
              <a:t> the recipient account number is valid.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1900" dirty="0"/>
              <a:t>Checks for sufficient funds considering the overdraft limit.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1900" dirty="0"/>
              <a:t>Performs the transfer by debiting this account and crediting the recipient account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1900" dirty="0"/>
              <a:t>Logs the transaction in both accounts.</a:t>
            </a:r>
            <a:endParaRPr lang="en-US" dirty="0"/>
          </a:p>
        </p:txBody>
      </p:sp>
      <p:sp>
        <p:nvSpPr>
          <p:cNvPr id="440" name="Google Shape;440;p42"/>
          <p:cNvSpPr txBox="1">
            <a:spLocks noGrp="1"/>
          </p:cNvSpPr>
          <p:nvPr>
            <p:ph type="sldNum" idx="12"/>
          </p:nvPr>
        </p:nvSpPr>
        <p:spPr>
          <a:xfrm>
            <a:off x="11288817" y="6350229"/>
            <a:ext cx="487600" cy="36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 fontScale="85000" lnSpcReduction="20000"/>
          </a:bodyPr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>
                <a:solidFill>
                  <a:srgbClr val="5D5D5D"/>
                </a:solidFill>
              </a:rPr>
              <a:pPr defTabSz="1219170">
                <a:buClr>
                  <a:srgbClr val="000000"/>
                </a:buClr>
              </a:pPr>
              <a:t>7</a:t>
            </a:fld>
            <a:endParaRPr kern="0">
              <a:solidFill>
                <a:srgbClr val="5D5D5D"/>
              </a:solidFill>
            </a:endParaRPr>
          </a:p>
        </p:txBody>
      </p:sp>
      <p:grpSp>
        <p:nvGrpSpPr>
          <p:cNvPr id="441" name="Google Shape;441;p42"/>
          <p:cNvGrpSpPr/>
          <p:nvPr/>
        </p:nvGrpSpPr>
        <p:grpSpPr>
          <a:xfrm rot="2700000">
            <a:off x="10421148" y="4984088"/>
            <a:ext cx="1423587" cy="1157189"/>
            <a:chOff x="919500" y="1916075"/>
            <a:chExt cx="1067700" cy="867900"/>
          </a:xfrm>
        </p:grpSpPr>
        <p:sp>
          <p:nvSpPr>
            <p:cNvPr id="442" name="Google Shape;442;p42"/>
            <p:cNvSpPr/>
            <p:nvPr/>
          </p:nvSpPr>
          <p:spPr>
            <a:xfrm>
              <a:off x="919500" y="1992275"/>
              <a:ext cx="915300" cy="791700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42"/>
            <p:cNvSpPr/>
            <p:nvPr/>
          </p:nvSpPr>
          <p:spPr>
            <a:xfrm>
              <a:off x="1071900" y="1916075"/>
              <a:ext cx="915300" cy="791700"/>
            </a:xfrm>
            <a:prstGeom prst="triangle">
              <a:avLst>
                <a:gd name="adj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444" name="Google Shape;444;p42"/>
          <p:cNvGrpSpPr/>
          <p:nvPr/>
        </p:nvGrpSpPr>
        <p:grpSpPr>
          <a:xfrm rot="8100353">
            <a:off x="554097" y="5107556"/>
            <a:ext cx="979760" cy="796416"/>
            <a:chOff x="521400" y="3135325"/>
            <a:chExt cx="1067700" cy="867900"/>
          </a:xfrm>
        </p:grpSpPr>
        <p:sp>
          <p:nvSpPr>
            <p:cNvPr id="445" name="Google Shape;445;p42"/>
            <p:cNvSpPr/>
            <p:nvPr/>
          </p:nvSpPr>
          <p:spPr>
            <a:xfrm>
              <a:off x="521400" y="3211525"/>
              <a:ext cx="915300" cy="7917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42"/>
            <p:cNvSpPr/>
            <p:nvPr/>
          </p:nvSpPr>
          <p:spPr>
            <a:xfrm>
              <a:off x="673800" y="3135325"/>
              <a:ext cx="915300" cy="791700"/>
            </a:xfrm>
            <a:prstGeom prst="triangle">
              <a:avLst>
                <a:gd name="adj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6695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42"/>
          <p:cNvSpPr txBox="1">
            <a:spLocks noGrp="1"/>
          </p:cNvSpPr>
          <p:nvPr>
            <p:ph type="title"/>
          </p:nvPr>
        </p:nvSpPr>
        <p:spPr>
          <a:xfrm>
            <a:off x="415600" y="457200"/>
            <a:ext cx="10862800" cy="76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r>
              <a:rPr lang="en" dirty="0"/>
              <a:t>Programm </a:t>
            </a:r>
            <a:r>
              <a:rPr lang="en" b="1" dirty="0">
                <a:latin typeface="Assistant"/>
                <a:ea typeface="Assistant"/>
                <a:cs typeface="Assistant"/>
                <a:sym typeface="Assistant"/>
              </a:rPr>
              <a:t>structure</a:t>
            </a:r>
            <a:r>
              <a:rPr lang="en" dirty="0"/>
              <a:t> </a:t>
            </a:r>
            <a:endParaRPr b="1" dirty="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439" name="Google Shape;439;p42"/>
          <p:cNvSpPr txBox="1">
            <a:spLocks noGrp="1"/>
          </p:cNvSpPr>
          <p:nvPr>
            <p:ph type="body" idx="1"/>
          </p:nvPr>
        </p:nvSpPr>
        <p:spPr>
          <a:xfrm>
            <a:off x="415600" y="1220800"/>
            <a:ext cx="11360800" cy="4996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152396" indent="0">
              <a:buNone/>
            </a:pPr>
            <a:r>
              <a:rPr lang="en-US" sz="2000" b="1" dirty="0" err="1"/>
              <a:t>BankSystem</a:t>
            </a:r>
            <a:r>
              <a:rPr lang="en-US" sz="2000" b="1" dirty="0"/>
              <a:t> Class </a:t>
            </a:r>
            <a:r>
              <a:rPr lang="en-US" sz="2000" dirty="0"/>
              <a:t>Manages accounts and user interactions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sz="2500" b="1" dirty="0"/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</a:pPr>
            <a:r>
              <a:rPr lang="en-US" b="1" dirty="0"/>
              <a:t>Attributes</a:t>
            </a:r>
            <a:r>
              <a:rPr lang="en-US" dirty="0"/>
              <a:t>:</a:t>
            </a:r>
          </a:p>
          <a:p>
            <a:pPr marL="952485" lvl="1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4"/>
                </a:solidFill>
              </a:rPr>
              <a:t>accounts</a:t>
            </a:r>
            <a:r>
              <a:rPr lang="en-US" dirty="0"/>
              <a:t> (</a:t>
            </a:r>
            <a:r>
              <a:rPr lang="en-US" dirty="0" err="1"/>
              <a:t>dict</a:t>
            </a:r>
            <a:r>
              <a:rPr lang="en-US" dirty="0"/>
              <a:t>): Dictionary to store accounts (key: account number, value: </a:t>
            </a:r>
            <a:r>
              <a:rPr lang="en-US" dirty="0" err="1"/>
              <a:t>BankAccount</a:t>
            </a:r>
            <a:r>
              <a:rPr lang="en-US" dirty="0"/>
              <a:t> object)</a:t>
            </a: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</a:pPr>
            <a:r>
              <a:rPr lang="en-US" sz="1800" b="1" dirty="0"/>
              <a:t>Methods:</a:t>
            </a:r>
          </a:p>
          <a:p>
            <a:pPr marL="952485" lvl="1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</a:pPr>
            <a:r>
              <a:rPr lang="en-US" dirty="0" err="1">
                <a:solidFill>
                  <a:schemeClr val="accent1"/>
                </a:solidFill>
              </a:rPr>
              <a:t>generate_account_number</a:t>
            </a:r>
            <a:r>
              <a:rPr lang="en-US" dirty="0"/>
              <a:t>(self): Generates a unique account number (Note: This implementation is a simple example and should be replaced with a more robust approach)</a:t>
            </a:r>
          </a:p>
          <a:p>
            <a:pPr marL="952485" lvl="1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</a:pPr>
            <a:r>
              <a:rPr lang="en-US" dirty="0" err="1">
                <a:solidFill>
                  <a:schemeClr val="accent1"/>
                </a:solidFill>
              </a:rPr>
              <a:t>create_account</a:t>
            </a:r>
            <a:r>
              <a:rPr lang="en-US" dirty="0"/>
              <a:t>(self, name, pin, </a:t>
            </a:r>
            <a:r>
              <a:rPr lang="en-US" dirty="0" err="1"/>
              <a:t>account_type</a:t>
            </a:r>
            <a:r>
              <a:rPr lang="en-US" dirty="0"/>
              <a:t>, </a:t>
            </a:r>
            <a:r>
              <a:rPr lang="en-US" dirty="0" err="1"/>
              <a:t>starting_balance</a:t>
            </a:r>
            <a:r>
              <a:rPr lang="en-US" dirty="0"/>
              <a:t>, </a:t>
            </a:r>
            <a:r>
              <a:rPr lang="en-US" dirty="0" err="1"/>
              <a:t>interest_rate</a:t>
            </a:r>
            <a:r>
              <a:rPr lang="en-US" dirty="0"/>
              <a:t>=0.01, </a:t>
            </a:r>
            <a:r>
              <a:rPr lang="en-US" dirty="0" err="1"/>
              <a:t>overdraft_limit</a:t>
            </a:r>
            <a:r>
              <a:rPr lang="en-US" dirty="0"/>
              <a:t>=0): Creates a new account based on the provided information.</a:t>
            </a:r>
          </a:p>
          <a:p>
            <a:pPr marL="952485" lvl="1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</a:pPr>
            <a:r>
              <a:rPr lang="en-US" dirty="0" err="1">
                <a:solidFill>
                  <a:schemeClr val="accent1"/>
                </a:solidFill>
              </a:rPr>
              <a:t>get_Account</a:t>
            </a:r>
            <a:r>
              <a:rPr lang="en-US" dirty="0"/>
              <a:t>(self, </a:t>
            </a:r>
            <a:r>
              <a:rPr lang="en-US" dirty="0" err="1"/>
              <a:t>account_number</a:t>
            </a:r>
            <a:r>
              <a:rPr lang="en-US" dirty="0"/>
              <a:t>): Retrieves an account object based on the account number.</a:t>
            </a:r>
          </a:p>
          <a:p>
            <a:pPr marL="952485" lvl="1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</a:pPr>
            <a:r>
              <a:rPr lang="en-US" dirty="0" err="1">
                <a:solidFill>
                  <a:schemeClr val="accent1"/>
                </a:solidFill>
              </a:rPr>
              <a:t>authenticate_user</a:t>
            </a:r>
            <a:r>
              <a:rPr lang="en-US" dirty="0"/>
              <a:t>(self, </a:t>
            </a:r>
            <a:r>
              <a:rPr lang="en-US" dirty="0" err="1"/>
              <a:t>account_number</a:t>
            </a:r>
            <a:r>
              <a:rPr lang="en-US" dirty="0"/>
              <a:t>, </a:t>
            </a:r>
            <a:r>
              <a:rPr lang="en-US" dirty="0" err="1"/>
              <a:t>entered_pin</a:t>
            </a:r>
            <a:r>
              <a:rPr lang="en-US" dirty="0"/>
              <a:t>): Verifies user credentials and returns the authenticated account object.</a:t>
            </a:r>
          </a:p>
        </p:txBody>
      </p:sp>
      <p:sp>
        <p:nvSpPr>
          <p:cNvPr id="440" name="Google Shape;440;p42"/>
          <p:cNvSpPr txBox="1">
            <a:spLocks noGrp="1"/>
          </p:cNvSpPr>
          <p:nvPr>
            <p:ph type="sldNum" idx="12"/>
          </p:nvPr>
        </p:nvSpPr>
        <p:spPr>
          <a:xfrm>
            <a:off x="11288817" y="6350229"/>
            <a:ext cx="487600" cy="36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 fontScale="85000" lnSpcReduction="20000"/>
          </a:bodyPr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>
                <a:solidFill>
                  <a:srgbClr val="5D5D5D"/>
                </a:solidFill>
              </a:rPr>
              <a:pPr defTabSz="1219170">
                <a:buClr>
                  <a:srgbClr val="000000"/>
                </a:buClr>
              </a:pPr>
              <a:t>8</a:t>
            </a:fld>
            <a:endParaRPr kern="0">
              <a:solidFill>
                <a:srgbClr val="5D5D5D"/>
              </a:solidFill>
            </a:endParaRPr>
          </a:p>
        </p:txBody>
      </p:sp>
      <p:grpSp>
        <p:nvGrpSpPr>
          <p:cNvPr id="441" name="Google Shape;441;p42"/>
          <p:cNvGrpSpPr/>
          <p:nvPr/>
        </p:nvGrpSpPr>
        <p:grpSpPr>
          <a:xfrm rot="2700000">
            <a:off x="10421148" y="4984088"/>
            <a:ext cx="1423587" cy="1157189"/>
            <a:chOff x="919500" y="1916075"/>
            <a:chExt cx="1067700" cy="867900"/>
          </a:xfrm>
        </p:grpSpPr>
        <p:sp>
          <p:nvSpPr>
            <p:cNvPr id="442" name="Google Shape;442;p42"/>
            <p:cNvSpPr/>
            <p:nvPr/>
          </p:nvSpPr>
          <p:spPr>
            <a:xfrm>
              <a:off x="919500" y="1992275"/>
              <a:ext cx="915300" cy="791700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42"/>
            <p:cNvSpPr/>
            <p:nvPr/>
          </p:nvSpPr>
          <p:spPr>
            <a:xfrm>
              <a:off x="1071900" y="1916075"/>
              <a:ext cx="915300" cy="791700"/>
            </a:xfrm>
            <a:prstGeom prst="triangle">
              <a:avLst>
                <a:gd name="adj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444" name="Google Shape;444;p42"/>
          <p:cNvGrpSpPr/>
          <p:nvPr/>
        </p:nvGrpSpPr>
        <p:grpSpPr>
          <a:xfrm rot="8100353">
            <a:off x="554097" y="5107556"/>
            <a:ext cx="979760" cy="796416"/>
            <a:chOff x="521400" y="3135325"/>
            <a:chExt cx="1067700" cy="867900"/>
          </a:xfrm>
        </p:grpSpPr>
        <p:sp>
          <p:nvSpPr>
            <p:cNvPr id="445" name="Google Shape;445;p42"/>
            <p:cNvSpPr/>
            <p:nvPr/>
          </p:nvSpPr>
          <p:spPr>
            <a:xfrm>
              <a:off x="521400" y="3211525"/>
              <a:ext cx="915300" cy="7917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42"/>
            <p:cNvSpPr/>
            <p:nvPr/>
          </p:nvSpPr>
          <p:spPr>
            <a:xfrm>
              <a:off x="673800" y="3135325"/>
              <a:ext cx="915300" cy="791700"/>
            </a:xfrm>
            <a:prstGeom prst="triangle">
              <a:avLst>
                <a:gd name="adj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86788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42"/>
          <p:cNvSpPr txBox="1">
            <a:spLocks noGrp="1"/>
          </p:cNvSpPr>
          <p:nvPr>
            <p:ph type="title"/>
          </p:nvPr>
        </p:nvSpPr>
        <p:spPr>
          <a:xfrm>
            <a:off x="415600" y="457200"/>
            <a:ext cx="10862800" cy="76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r>
              <a:rPr lang="en" dirty="0"/>
              <a:t>Programm </a:t>
            </a:r>
            <a:r>
              <a:rPr lang="en" b="1" dirty="0">
                <a:latin typeface="Assistant"/>
                <a:ea typeface="Assistant"/>
                <a:cs typeface="Assistant"/>
                <a:sym typeface="Assistant"/>
              </a:rPr>
              <a:t>structure</a:t>
            </a:r>
            <a:r>
              <a:rPr lang="en" dirty="0"/>
              <a:t> </a:t>
            </a:r>
            <a:endParaRPr b="1" dirty="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439" name="Google Shape;439;p42"/>
          <p:cNvSpPr txBox="1">
            <a:spLocks noGrp="1"/>
          </p:cNvSpPr>
          <p:nvPr>
            <p:ph type="body" idx="1"/>
          </p:nvPr>
        </p:nvSpPr>
        <p:spPr>
          <a:xfrm>
            <a:off x="415600" y="1220800"/>
            <a:ext cx="11360800" cy="4996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sz="2500" b="1" dirty="0"/>
          </a:p>
          <a:p>
            <a:pPr marL="952485" lvl="1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</a:pPr>
            <a:r>
              <a:rPr lang="en-US" dirty="0" err="1">
                <a:solidFill>
                  <a:schemeClr val="accent1"/>
                </a:solidFill>
              </a:rPr>
              <a:t>load_accounts_from_file</a:t>
            </a:r>
            <a:r>
              <a:rPr lang="en-US" dirty="0"/>
              <a:t>(self): Loads account data from a text file (if it exists) into the accounts dictionary.</a:t>
            </a:r>
          </a:p>
          <a:p>
            <a:pPr marL="952485" lvl="1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</a:pPr>
            <a:r>
              <a:rPr lang="en-US" dirty="0" err="1">
                <a:solidFill>
                  <a:schemeClr val="accent1"/>
                </a:solidFill>
              </a:rPr>
              <a:t>write_accounts_to_file</a:t>
            </a:r>
            <a:r>
              <a:rPr lang="en-US" dirty="0"/>
              <a:t>(self): Writes account data from the accounts dictionary to a text file.</a:t>
            </a:r>
          </a:p>
          <a:p>
            <a:pPr marL="952485" lvl="1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</a:pPr>
            <a:r>
              <a:rPr lang="en-US" dirty="0" err="1">
                <a:solidFill>
                  <a:schemeClr val="accent1"/>
                </a:solidFill>
              </a:rPr>
              <a:t>manage_account</a:t>
            </a:r>
            <a:r>
              <a:rPr lang="en-US" dirty="0"/>
              <a:t>(self, account): Provides an interactive menu for the user to manage their account (view balance, deposit, withdraw, transfer, view transaction log).</a:t>
            </a:r>
          </a:p>
          <a:p>
            <a:pPr marL="952485" lvl="1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1"/>
                </a:solidFill>
              </a:rPr>
              <a:t>transfer</a:t>
            </a:r>
            <a:r>
              <a:rPr lang="en-US" sz="1900" dirty="0"/>
              <a:t>(self, </a:t>
            </a:r>
            <a:r>
              <a:rPr lang="en-US" sz="1900" dirty="0" err="1"/>
              <a:t>to_account_number</a:t>
            </a:r>
            <a:r>
              <a:rPr lang="en-US" sz="1900" dirty="0"/>
              <a:t>, amount): Transfers funds from this account to another </a:t>
            </a:r>
            <a:r>
              <a:rPr lang="en-US" sz="1900" dirty="0" err="1"/>
              <a:t>account.Validates</a:t>
            </a:r>
            <a:r>
              <a:rPr lang="en-US" sz="1900" dirty="0"/>
              <a:t> the transfer amount to be </a:t>
            </a:r>
            <a:r>
              <a:rPr lang="en-US" sz="1900" dirty="0" err="1"/>
              <a:t>positive.Verifies</a:t>
            </a:r>
            <a:r>
              <a:rPr lang="en-US" sz="1900" dirty="0"/>
              <a:t> the recipient account number is valid.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1900" dirty="0"/>
              <a:t>Checks for sufficient funds considering the overdraft limit.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1900" dirty="0"/>
              <a:t>Performs the transfer by debiting this account and crediting the recipient account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1900" dirty="0"/>
              <a:t>Logs the transaction in both accounts.</a:t>
            </a:r>
            <a:endParaRPr lang="en-US" dirty="0"/>
          </a:p>
          <a:p>
            <a:pPr marL="952485" lvl="1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</a:pPr>
            <a:endParaRPr lang="en-US" dirty="0"/>
          </a:p>
        </p:txBody>
      </p:sp>
      <p:sp>
        <p:nvSpPr>
          <p:cNvPr id="440" name="Google Shape;440;p42"/>
          <p:cNvSpPr txBox="1">
            <a:spLocks noGrp="1"/>
          </p:cNvSpPr>
          <p:nvPr>
            <p:ph type="sldNum" idx="12"/>
          </p:nvPr>
        </p:nvSpPr>
        <p:spPr>
          <a:xfrm>
            <a:off x="11288817" y="6350229"/>
            <a:ext cx="487600" cy="36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 fontScale="85000" lnSpcReduction="20000"/>
          </a:bodyPr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>
                <a:solidFill>
                  <a:srgbClr val="5D5D5D"/>
                </a:solidFill>
              </a:rPr>
              <a:pPr defTabSz="1219170">
                <a:buClr>
                  <a:srgbClr val="000000"/>
                </a:buClr>
              </a:pPr>
              <a:t>9</a:t>
            </a:fld>
            <a:endParaRPr kern="0">
              <a:solidFill>
                <a:srgbClr val="5D5D5D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18FC22A-47EC-F15F-154D-7FE5924294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390" y="5051435"/>
            <a:ext cx="1357493" cy="134936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F6731E0-E4FB-A431-BE13-574957C385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8526" y="5175536"/>
            <a:ext cx="1349365" cy="1357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52554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D5D5D"/>
      </a:dk2>
      <a:lt2>
        <a:srgbClr val="DADADA"/>
      </a:lt2>
      <a:accent1>
        <a:srgbClr val="58ADC5"/>
      </a:accent1>
      <a:accent2>
        <a:srgbClr val="8AC6D6"/>
      </a:accent2>
      <a:accent3>
        <a:srgbClr val="CDE6EE"/>
      </a:accent3>
      <a:accent4>
        <a:srgbClr val="EA5B25"/>
      </a:accent4>
      <a:accent5>
        <a:srgbClr val="F08C66"/>
      </a:accent5>
      <a:accent6>
        <a:srgbClr val="F9CEBE"/>
      </a:accent6>
      <a:hlink>
        <a:srgbClr val="58ADC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578</TotalTime>
  <Words>842</Words>
  <Application>Microsoft Office PowerPoint</Application>
  <PresentationFormat>Widescreen</PresentationFormat>
  <Paragraphs>96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Assistant</vt:lpstr>
      <vt:lpstr>Calibri</vt:lpstr>
      <vt:lpstr>Wingdings</vt:lpstr>
      <vt:lpstr>Simple Light</vt:lpstr>
      <vt:lpstr>Bank system</vt:lpstr>
      <vt:lpstr>Programm structure </vt:lpstr>
      <vt:lpstr>PowerPoint Presentation</vt:lpstr>
      <vt:lpstr>Programm structure </vt:lpstr>
      <vt:lpstr>Programm structure </vt:lpstr>
      <vt:lpstr>Programm structure </vt:lpstr>
      <vt:lpstr>Programm structure </vt:lpstr>
      <vt:lpstr>Programm structure </vt:lpstr>
      <vt:lpstr>Programm structure </vt:lpstr>
      <vt:lpstr>Code Breakdown</vt:lpstr>
      <vt:lpstr>PowerPoint Presentation</vt:lpstr>
      <vt:lpstr>PowerPoint Presentation</vt:lpstr>
      <vt:lpstr>Thanks a lot!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Ammar Hamood AL-Ghouli</dc:creator>
  <cp:lastModifiedBy>Ammar Hamood AL-Ghouli</cp:lastModifiedBy>
  <cp:revision>2</cp:revision>
  <dcterms:created xsi:type="dcterms:W3CDTF">2024-06-09T18:17:31Z</dcterms:created>
  <dcterms:modified xsi:type="dcterms:W3CDTF">2024-06-10T15:16:58Z</dcterms:modified>
</cp:coreProperties>
</file>