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709" autoAdjust="0"/>
  </p:normalViewPr>
  <p:slideViewPr>
    <p:cSldViewPr snapToGrid="0">
      <p:cViewPr>
        <p:scale>
          <a:sx n="66" d="100"/>
          <a:sy n="66" d="100"/>
        </p:scale>
        <p:origin x="1301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B769-5A28-446B-BCC4-FA0AD2C4FFEB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1C96-A9D3-4B92-95F8-5669AF865D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44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</a:t>
            </a:r>
            <a:r>
              <a:rPr lang="it-IT" baseline="0" dirty="0" smtClean="0"/>
              <a:t> sessi sono ben ripartiti. Con 1 abbiamo gli uomini, con 2 le donne.</a:t>
            </a:r>
          </a:p>
          <a:p>
            <a:r>
              <a:rPr lang="it-IT" u="none" dirty="0" smtClean="0"/>
              <a:t>Come vediamo</a:t>
            </a:r>
            <a:r>
              <a:rPr lang="it-IT" u="none" baseline="0" dirty="0" smtClean="0"/>
              <a:t> dall’istogramma le età si distribuiscono tendendo alle classi più anziane. </a:t>
            </a:r>
          </a:p>
          <a:p>
            <a:r>
              <a:rPr lang="it-IT" u="none" baseline="0" dirty="0" smtClean="0"/>
              <a:t>La media delle età è di 73 anni, mentre la mediana di 76.  Tramite il test di </a:t>
            </a:r>
            <a:r>
              <a:rPr lang="it-IT" u="none" baseline="0" dirty="0" err="1" smtClean="0"/>
              <a:t>Shapiro</a:t>
            </a:r>
            <a:r>
              <a:rPr lang="it-IT" u="none" baseline="0" dirty="0" smtClean="0"/>
              <a:t> </a:t>
            </a:r>
            <a:r>
              <a:rPr lang="it-IT" u="none" baseline="0" dirty="0" err="1" smtClean="0"/>
              <a:t>Willks</a:t>
            </a:r>
            <a:r>
              <a:rPr lang="it-IT" u="none" baseline="0" dirty="0" smtClean="0"/>
              <a:t> viene rifiutata l’ipotesi di normalità con intervalli di confidenza del 99%.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92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Più</a:t>
            </a:r>
            <a:r>
              <a:rPr lang="it-IT" baseline="0" dirty="0" smtClean="0"/>
              <a:t> della metà della popolazione oggetto di studio è deceduta prima della fine dello studio.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Sono definiti come deceduti tutti coloro che presentavano una data di morte.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63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1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6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5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9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7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21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A5EAEC-CBB0-449A-A9CE-5377B44B413C}" type="datetimeFigureOut">
              <a:rPr lang="it-IT" smtClean="0"/>
              <a:t>05/05/2017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879D2D-011F-4B02-BDBC-C569BD16F7C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75360" y="1865742"/>
            <a:ext cx="10180320" cy="245937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Analisi della sopravvivenza per il cancro al colon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cura di Carlo cavalieri, Marco Morigi e Gaetano romano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56" y="236679"/>
            <a:ext cx="1707389" cy="16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del caso di studio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511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smtClean="0"/>
              <a:t>Analisi descrittive del campione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Sesso ed età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Variabili oggetto di studio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Analisi non parametrica basata su metodi di stima di </a:t>
            </a:r>
            <a:r>
              <a:rPr lang="it-IT" dirty="0" err="1" smtClean="0"/>
              <a:t>Kaplan</a:t>
            </a:r>
            <a:r>
              <a:rPr lang="it-IT" dirty="0" smtClean="0"/>
              <a:t>-Meier 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Curva della sopravvivenza totale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Curva della sopravvivenza alla prima ricaduta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Analisi tramite modelli di </a:t>
            </a:r>
            <a:r>
              <a:rPr lang="it-IT" dirty="0" err="1" smtClean="0"/>
              <a:t>Cox</a:t>
            </a:r>
            <a:endParaRPr lang="it-IT" dirty="0" smtClean="0"/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Ipotesi di rischi proporzionali</a:t>
            </a:r>
          </a:p>
          <a:p>
            <a:pPr marL="749808" lvl="1" indent="-457200">
              <a:buFont typeface="+mj-lt"/>
              <a:buAutoNum type="arabicPeriod"/>
            </a:pPr>
            <a:r>
              <a:rPr lang="it-IT" dirty="0" smtClean="0"/>
              <a:t>Modelli </a:t>
            </a:r>
            <a:r>
              <a:rPr lang="it-IT" dirty="0" err="1" smtClean="0"/>
              <a:t>univariati</a:t>
            </a: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31072" y="5674211"/>
            <a:ext cx="566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N.b.</a:t>
            </a:r>
            <a:r>
              <a:rPr lang="it-IT" sz="1200" dirty="0" smtClean="0"/>
              <a:t>: I tratti salienti dell’analisi sono riportati nelle note per il relatore.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9392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Sesso ed Età</a:t>
            </a:r>
            <a:endParaRPr lang="it-IT" dirty="0"/>
          </a:p>
        </p:txBody>
      </p:sp>
      <p:pic>
        <p:nvPicPr>
          <p:cNvPr id="16" name="Segnaposto contenuto 1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9585" y="1846263"/>
            <a:ext cx="4373468" cy="4022725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Variabile oggetto di studio: morti</a:t>
            </a:r>
            <a:endParaRPr lang="it-IT" dirty="0"/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9429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Abbiamo considerato tra coloro che hanno avuto una ricaduta quelli che: 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subito dopo la data della prima </a:t>
            </a:r>
            <a:r>
              <a:rPr lang="it-IT" sz="1600" dirty="0" smtClean="0"/>
              <a:t>ricaduta;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morti tempo dopo la data della prima </a:t>
            </a:r>
            <a:r>
              <a:rPr lang="it-IT" sz="1600" dirty="0" smtClean="0"/>
              <a:t>ricaduta (almeno un mese di differenza);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Sono ancora vivi, ma hanno avuto una </a:t>
            </a:r>
            <a:r>
              <a:rPr lang="it-IT" sz="1600" dirty="0" smtClean="0"/>
              <a:t>ricaduta.</a:t>
            </a:r>
            <a:endParaRPr lang="it-IT" sz="1600" dirty="0"/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066" y="1846263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Arancione ros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231</Words>
  <Application>Microsoft Office PowerPoint</Application>
  <PresentationFormat>Widescreen</PresentationFormat>
  <Paragraphs>26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Retrospettivo</vt:lpstr>
      <vt:lpstr>Analisi della sopravvivenza per il cancro al colon</vt:lpstr>
      <vt:lpstr>Descrizione del caso di studio</vt:lpstr>
      <vt:lpstr>Sesso ed Età</vt:lpstr>
      <vt:lpstr>Variabile oggetto di studio: morti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della sopravvivenza per il cancro al colon</dc:title>
  <dc:creator>Gaetano Romano</dc:creator>
  <cp:lastModifiedBy>Gaetano Romano</cp:lastModifiedBy>
  <cp:revision>10</cp:revision>
  <dcterms:created xsi:type="dcterms:W3CDTF">2017-05-05T11:28:41Z</dcterms:created>
  <dcterms:modified xsi:type="dcterms:W3CDTF">2017-05-05T12:33:27Z</dcterms:modified>
</cp:coreProperties>
</file>