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73" r:id="rId4"/>
    <p:sldId id="258" r:id="rId5"/>
    <p:sldId id="281" r:id="rId6"/>
    <p:sldId id="259" r:id="rId7"/>
    <p:sldId id="260" r:id="rId8"/>
    <p:sldId id="265" r:id="rId9"/>
    <p:sldId id="290" r:id="rId10"/>
    <p:sldId id="267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4" r:id="rId20"/>
    <p:sldId id="276" r:id="rId21"/>
    <p:sldId id="277" r:id="rId22"/>
    <p:sldId id="291" r:id="rId23"/>
    <p:sldId id="294" r:id="rId24"/>
    <p:sldId id="292" r:id="rId25"/>
    <p:sldId id="293" r:id="rId26"/>
    <p:sldId id="295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2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3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0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E317-FC07-4843-9753-B37F1A6FBE6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290C-8311-4C4F-A228-A581AAB89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77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B156-7EC7-48A7-B4E3-3E7A2D2FE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Shortest path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77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5515CC-DC0B-4373-A024-065E4AFEB9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720984"/>
            <a:ext cx="7347537" cy="54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5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9AFF58-9257-4EF2-9D47-D16B2EF1A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662915"/>
            <a:ext cx="7347537" cy="55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8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9EF5A5-0487-4363-A4BB-A46AAA6C4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3777" y="640080"/>
            <a:ext cx="6675849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9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04E6CF8-C88E-4883-AA53-A35E531BF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529" y="640080"/>
            <a:ext cx="659434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2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1FAAB1-AB06-43EA-AC09-930730EA5D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4708" y="640080"/>
            <a:ext cx="637398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4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86A8447-A1DD-43D5-B73E-472F76C08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498" y="640080"/>
            <a:ext cx="6470407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1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en-US" altLang="ko-KR" dirty="0"/>
              <a:t> </a:t>
            </a:r>
            <a:r>
              <a:rPr lang="ko-KR" altLang="en-US" dirty="0"/>
              <a:t>기본 로직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6264-AC55-4173-BDF4-1A712AB6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 탐색 방법과 우선순위 큐</a:t>
            </a:r>
            <a:r>
              <a:rPr lang="en-US" altLang="ko-KR" dirty="0"/>
              <a:t>(</a:t>
            </a:r>
            <a:r>
              <a:rPr lang="ko-KR" altLang="en-US" dirty="0" err="1"/>
              <a:t>힙구조</a:t>
            </a:r>
            <a:r>
              <a:rPr lang="en-US" altLang="ko-KR" dirty="0"/>
              <a:t>)</a:t>
            </a:r>
            <a:r>
              <a:rPr lang="ko-KR" altLang="en-US" dirty="0"/>
              <a:t>를 이용한 방법으로 나뉜다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232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en-US" altLang="ko-KR" dirty="0"/>
              <a:t> </a:t>
            </a:r>
            <a:r>
              <a:rPr lang="ko-KR" altLang="en-US" dirty="0"/>
              <a:t>기본 로직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6264-AC55-4173-BDF4-1A712AB6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탐색 방법은 배열을 매번 탐색해 가장 짧은 거리를 찾는 과정에서 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/>
              <a:t>O(n^2)</a:t>
            </a:r>
            <a:r>
              <a:rPr lang="ko-KR" altLang="en-US" dirty="0"/>
              <a:t>으로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20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en-US" altLang="ko-KR" dirty="0"/>
              <a:t> </a:t>
            </a:r>
            <a:r>
              <a:rPr lang="ko-KR" altLang="en-US" dirty="0"/>
              <a:t>기본 로직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6264-AC55-4173-BDF4-1A712AB6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우선순위 큐를 이용한 방법은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/>
              <a:t>O(n * log n)</a:t>
            </a:r>
            <a:r>
              <a:rPr lang="ko-KR" altLang="en-US" dirty="0"/>
              <a:t>으로 선형 탐색보다 빠르게 작동된다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정점은 많은데 간선이 적을 때 효율적이다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77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ko-KR" altLang="en-US" dirty="0" err="1"/>
              <a:t>워셜</a:t>
            </a:r>
            <a:r>
              <a:rPr lang="ko-KR" altLang="en-US" dirty="0"/>
              <a:t> 알고리즘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C3DCC-154F-46EC-84E6-884E7762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최단 경로를 구하는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다익스트라는</a:t>
            </a:r>
            <a:r>
              <a:rPr lang="ko-KR" altLang="en-US" dirty="0"/>
              <a:t> 가장 적은 비용을 하나씩 선택해야 했다면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ko-KR" altLang="en-US" dirty="0" err="1"/>
              <a:t>워셜은</a:t>
            </a:r>
            <a:r>
              <a:rPr lang="ko-KR" altLang="en-US" dirty="0"/>
              <a:t> 거쳐가는 정점 기준으로 알고리즘을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다익스트라</a:t>
            </a:r>
            <a:r>
              <a:rPr lang="ko-KR" altLang="en-US" dirty="0"/>
              <a:t> 알고리즘에 비해 </a:t>
            </a:r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ko-KR" altLang="en-US" dirty="0" err="1"/>
              <a:t>와샬</a:t>
            </a:r>
            <a:r>
              <a:rPr lang="ko-KR" altLang="en-US" dirty="0"/>
              <a:t> 알고리즘은 사이클이 없는 경우 음수 가중치 처리가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1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E16B-B683-429D-9CC6-9740A1D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5208E-BAB2-4667-8926-9C257145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최단 경로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다익스트라</a:t>
            </a:r>
            <a:r>
              <a:rPr lang="en-US" altLang="ko-KR" dirty="0"/>
              <a:t> (Dijkstra) </a:t>
            </a:r>
            <a:r>
              <a:rPr lang="ko-KR" altLang="en-US" dirty="0"/>
              <a:t>알고리즘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Dijkstra </a:t>
            </a:r>
            <a:r>
              <a:rPr lang="ko-KR" altLang="en-US" dirty="0"/>
              <a:t>기본 로직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ko-KR" altLang="en-US" dirty="0" err="1"/>
              <a:t>워셜</a:t>
            </a:r>
            <a:r>
              <a:rPr lang="en-US" altLang="ko-KR" dirty="0"/>
              <a:t> (Floyd </a:t>
            </a:r>
            <a:r>
              <a:rPr lang="en-US" altLang="ko-KR" dirty="0" err="1"/>
              <a:t>Warshall</a:t>
            </a:r>
            <a:r>
              <a:rPr lang="en-US" altLang="ko-KR" dirty="0"/>
              <a:t>) </a:t>
            </a:r>
            <a:r>
              <a:rPr lang="ko-KR" altLang="en-US" dirty="0"/>
              <a:t>알고리즘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Floyd </a:t>
            </a:r>
            <a:r>
              <a:rPr lang="en-US" altLang="ko-KR" dirty="0" err="1"/>
              <a:t>Warshall</a:t>
            </a:r>
            <a:r>
              <a:rPr lang="en-US" altLang="ko-KR" dirty="0"/>
              <a:t> </a:t>
            </a:r>
            <a:r>
              <a:rPr lang="ko-KR" altLang="en-US" dirty="0"/>
              <a:t>기본 로직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06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ko-KR" altLang="en-US" dirty="0" err="1"/>
              <a:t>워셜</a:t>
            </a:r>
            <a:r>
              <a:rPr lang="ko-KR" altLang="en-US" dirty="0"/>
              <a:t> 기본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C3DCC-154F-46EC-84E6-884E7762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개를 돌기 때문에 </a:t>
            </a:r>
            <a:r>
              <a:rPr lang="en-US" altLang="ko-KR" dirty="0"/>
              <a:t>O(n^3)</a:t>
            </a:r>
            <a:r>
              <a:rPr lang="ko-KR" altLang="en-US" dirty="0"/>
              <a:t>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경로를 </a:t>
            </a:r>
            <a:r>
              <a:rPr lang="ko-KR" altLang="en-US" dirty="0" err="1"/>
              <a:t>저장해나가며</a:t>
            </a:r>
            <a:r>
              <a:rPr lang="ko-KR" altLang="en-US" dirty="0"/>
              <a:t> 새로운 최단 경로를 찾는 </a:t>
            </a:r>
            <a:r>
              <a:rPr lang="en-US" altLang="ko-KR" dirty="0"/>
              <a:t>DP</a:t>
            </a:r>
            <a:r>
              <a:rPr lang="ko-KR" altLang="en-US" dirty="0"/>
              <a:t>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37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플로이드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워셜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기본 로직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6B42FF-FFDC-4107-9C81-B03AF7A49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0397" y="1863801"/>
            <a:ext cx="8971204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7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플로이드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워셜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기본 로직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DE008F6-6ABC-4222-8D5C-2D9A392B5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33" y="1817640"/>
            <a:ext cx="8886334" cy="43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5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플로이드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워셜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기본 로직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D4E1CAD-AEF5-4E9A-8D48-15EF5CB97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81" y="1828031"/>
            <a:ext cx="8386238" cy="43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4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플로이드 워셜 기본 로직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323DDE-8088-4AD6-8488-92B4D835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253" y="1863801"/>
            <a:ext cx="888149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6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플로이드 워셜 기본 로직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BD145B-416A-4D0B-A74F-1F5EECB5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388" y="1863801"/>
            <a:ext cx="910922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60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23DD-ACAF-49F4-B4A9-6BD7C99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ko-KR" altLang="en-US" dirty="0" err="1"/>
              <a:t>워셜</a:t>
            </a:r>
            <a:r>
              <a:rPr lang="ko-KR" altLang="en-US" dirty="0"/>
              <a:t> 기본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C3DCC-154F-46EC-84E6-884E7762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경로를 확인해서 모든 정점 간의 최단 경로가 구해진다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382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38312-0151-4C59-8CCD-AB7B3C2E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4D70D-4DA9-46C8-9787-38770188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en-US" altLang="ko-KR" dirty="0"/>
              <a:t>https://www.youtube.com/watch?v=611B-9zk2o4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플로이드</a:t>
            </a:r>
            <a:r>
              <a:rPr lang="ko-KR" altLang="en-US" dirty="0"/>
              <a:t> </a:t>
            </a:r>
            <a:r>
              <a:rPr lang="ko-KR" altLang="en-US" dirty="0" err="1"/>
              <a:t>워셜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en-US" altLang="ko-KR" dirty="0"/>
              <a:t>https://www.youtube.com/watch?v=9574GHxCbKc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45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842DE-8405-4CF2-B88C-ECD95771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경로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86D4D-016F-40D5-A07E-46F7199C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그래프에서 </a:t>
            </a:r>
            <a:r>
              <a:rPr lang="ko-KR" altLang="en-US" sz="2400" i="0" dirty="0" err="1">
                <a:solidFill>
                  <a:schemeClr val="tx2"/>
                </a:solidFill>
                <a:effectLst/>
                <a:latin typeface="-apple-system"/>
              </a:rPr>
              <a:t>정점끼리의</a:t>
            </a:r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 최단 경로를 구하는 방법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37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26B9D-BE8E-42DD-9A7F-6D3B94F7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경로 알고리즘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987B0-D00F-46B6-AF71-897E5CFE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하나의 정점에서 다른 하나의 정점까지의 최단 경로를 구하는 문제</a:t>
            </a:r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하나의 정점에서 다른 모든 정점까지의 최단 경로를 구하는 문제</a:t>
            </a:r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하나의 </a:t>
            </a:r>
            <a:r>
              <a:rPr lang="ko-KR" altLang="en-US" sz="2400" i="0" dirty="0" err="1">
                <a:solidFill>
                  <a:schemeClr val="tx2"/>
                </a:solidFill>
                <a:effectLst/>
                <a:latin typeface="-apple-system"/>
              </a:rPr>
              <a:t>목적지로가는</a:t>
            </a:r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 모든 최단 경로를 구하는 문제</a:t>
            </a:r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모든 최단 경로를 구하는 문제</a:t>
            </a:r>
            <a:endParaRPr lang="en-US" altLang="ko-KR" sz="2400" dirty="0">
              <a:solidFill>
                <a:schemeClr val="tx2"/>
              </a:solidFill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26B9D-BE8E-42DD-9A7F-6D3B94F7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경로 알고리즘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987B0-D00F-46B6-AF71-897E5CFE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하나의 정점에서 다른 하나의 정점까지의 최단 경로를 구하는 문제</a:t>
            </a:r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lvl="1"/>
            <a:r>
              <a:rPr lang="en-US" altLang="ko-KR" sz="2000" i="0" dirty="0">
                <a:solidFill>
                  <a:schemeClr val="tx2"/>
                </a:solidFill>
                <a:effectLst/>
                <a:latin typeface="-apple-system"/>
              </a:rPr>
              <a:t>A star </a:t>
            </a:r>
            <a:r>
              <a:rPr lang="ko-KR" altLang="en-US" sz="2000" i="0" dirty="0">
                <a:solidFill>
                  <a:schemeClr val="tx2"/>
                </a:solidFill>
                <a:effectLst/>
                <a:latin typeface="-apple-system"/>
              </a:rPr>
              <a:t>알고리즘 </a:t>
            </a:r>
            <a:r>
              <a:rPr lang="en-US" altLang="ko-KR" sz="2000" i="0" dirty="0">
                <a:solidFill>
                  <a:schemeClr val="tx2"/>
                </a:solidFill>
                <a:effectLst/>
                <a:latin typeface="-apple-system"/>
              </a:rPr>
              <a:t>( </a:t>
            </a:r>
            <a:r>
              <a:rPr lang="ko-KR" altLang="en-US" sz="2000" i="0" dirty="0">
                <a:solidFill>
                  <a:schemeClr val="tx2"/>
                </a:solidFill>
                <a:effectLst/>
                <a:latin typeface="-apple-system"/>
              </a:rPr>
              <a:t>참조 </a:t>
            </a:r>
            <a:r>
              <a:rPr lang="en-US" altLang="ko-KR" sz="2000" dirty="0">
                <a:solidFill>
                  <a:schemeClr val="tx2"/>
                </a:solidFill>
                <a:latin typeface="-apple-system"/>
              </a:rPr>
              <a:t>-</a:t>
            </a:r>
            <a:r>
              <a:rPr lang="en-US" altLang="ko-KR" sz="2000" i="0" dirty="0">
                <a:solidFill>
                  <a:schemeClr val="tx2"/>
                </a:solidFill>
                <a:effectLst/>
                <a:latin typeface="-apple-system"/>
              </a:rPr>
              <a:t> http://www.gisdeveloper.co.kr/?p=3897)</a:t>
            </a:r>
            <a:endParaRPr lang="ko-KR" altLang="en-US" sz="200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하나의 정점에서 다른 모든 정점까지의 최단 경로를 구하는 문제</a:t>
            </a:r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lvl="1"/>
            <a:r>
              <a:rPr lang="ko-KR" altLang="en-US" sz="2000" dirty="0" err="1">
                <a:solidFill>
                  <a:schemeClr val="tx2"/>
                </a:solidFill>
                <a:latin typeface="-apple-system"/>
              </a:rPr>
              <a:t>다익스트라</a:t>
            </a:r>
            <a:r>
              <a:rPr lang="ko-KR" altLang="en-US" sz="2000" dirty="0">
                <a:solidFill>
                  <a:schemeClr val="tx2"/>
                </a:solidFill>
                <a:latin typeface="-apple-system"/>
              </a:rPr>
              <a:t> 알고리즘</a:t>
            </a:r>
            <a:endParaRPr lang="en-US" altLang="ko-KR" sz="2000" dirty="0">
              <a:solidFill>
                <a:schemeClr val="tx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하나의 목적지로 가는 모든 최단 경로를 구하는 문제</a:t>
            </a:r>
            <a:endParaRPr lang="en-US" altLang="ko-KR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i="0" dirty="0">
              <a:solidFill>
                <a:schemeClr val="tx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i="0" dirty="0">
                <a:solidFill>
                  <a:schemeClr val="tx2"/>
                </a:solidFill>
                <a:effectLst/>
                <a:latin typeface="-apple-system"/>
              </a:rPr>
              <a:t>모든 최단 경로를 구하는 문제</a:t>
            </a:r>
            <a:endParaRPr lang="en-US" altLang="ko-KR" sz="2400" dirty="0">
              <a:solidFill>
                <a:schemeClr val="tx2"/>
              </a:solidFill>
              <a:latin typeface="-apple-system"/>
            </a:endParaRPr>
          </a:p>
          <a:p>
            <a:pPr lvl="1"/>
            <a:r>
              <a:rPr lang="ko-KR" altLang="en-US" sz="2000" i="0" dirty="0" err="1">
                <a:solidFill>
                  <a:schemeClr val="tx2"/>
                </a:solidFill>
                <a:effectLst/>
                <a:latin typeface="-apple-system"/>
              </a:rPr>
              <a:t>플로이드</a:t>
            </a:r>
            <a:r>
              <a:rPr lang="ko-KR" altLang="en-US" sz="2000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ko-KR" altLang="en-US" sz="2000" i="0" dirty="0" err="1">
                <a:solidFill>
                  <a:schemeClr val="tx2"/>
                </a:solidFill>
                <a:effectLst/>
                <a:latin typeface="-apple-system"/>
              </a:rPr>
              <a:t>워셜</a:t>
            </a:r>
            <a:r>
              <a:rPr lang="ko-KR" altLang="en-US" sz="2000" i="0" dirty="0">
                <a:solidFill>
                  <a:schemeClr val="tx2"/>
                </a:solidFill>
                <a:effectLst/>
                <a:latin typeface="-apple-system"/>
              </a:rPr>
              <a:t> 알고리즘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9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26B9D-BE8E-42DD-9A7F-6D3B94F7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en-US" altLang="ko-KR" dirty="0"/>
              <a:t> </a:t>
            </a:r>
            <a:r>
              <a:rPr lang="ko-KR" altLang="en-US" dirty="0"/>
              <a:t>알고리즘 개념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987B0-D00F-46B6-AF71-897E5CFE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하나의 정점에서 다른 모든 정점으로 가는 최단경로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DP</a:t>
            </a:r>
            <a:r>
              <a:rPr lang="ko-KR" altLang="en-US" dirty="0"/>
              <a:t>를 이용해 최단경로를 여러 개의 최단 거리로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이전까지 구했던 최단 거리 정보를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단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음의 간선이 있을 경우에는 사용할 수 없다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en-US" altLang="ko-KR" dirty="0"/>
              <a:t> </a:t>
            </a:r>
            <a:r>
              <a:rPr lang="ko-KR" altLang="en-US" dirty="0"/>
              <a:t>기본 로직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6264-AC55-4173-BDF4-1A712AB6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-apple-system"/>
              </a:rPr>
              <a:t>1.  </a:t>
            </a:r>
            <a:r>
              <a:rPr lang="ko-KR" altLang="en-US" b="0" i="0" dirty="0">
                <a:effectLst/>
                <a:latin typeface="-apple-system"/>
              </a:rPr>
              <a:t>출발 노드 설정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-apple-system"/>
              </a:rPr>
              <a:t>2.  </a:t>
            </a:r>
            <a:r>
              <a:rPr lang="ko-KR" altLang="en-US" b="0" i="0" dirty="0">
                <a:effectLst/>
                <a:latin typeface="-apple-system"/>
              </a:rPr>
              <a:t>출발 노드를 기준으로 각 노드의 최소비용 저장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-apple-system"/>
              </a:rPr>
              <a:t>3.  </a:t>
            </a:r>
            <a:r>
              <a:rPr lang="ko-KR" altLang="en-US" b="0" i="0" dirty="0">
                <a:effectLst/>
                <a:latin typeface="-apple-system"/>
              </a:rPr>
              <a:t>방문하지 않은 노드 중에서 가장 비용이 </a:t>
            </a:r>
            <a:r>
              <a:rPr lang="ko-KR" altLang="en-US" b="0" i="0" dirty="0" err="1">
                <a:effectLst/>
                <a:latin typeface="-apple-system"/>
              </a:rPr>
              <a:t>적게드는</a:t>
            </a:r>
            <a:r>
              <a:rPr lang="ko-KR" altLang="en-US" b="0" i="0" dirty="0">
                <a:effectLst/>
                <a:latin typeface="-apple-system"/>
              </a:rPr>
              <a:t> 노드 선택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sz="2700" b="0" i="0" dirty="0">
                <a:effectLst/>
                <a:latin typeface="-apple-system"/>
              </a:rPr>
              <a:t>4.  </a:t>
            </a:r>
            <a:r>
              <a:rPr lang="ko-KR" altLang="en-US" sz="2700" b="0" i="0" dirty="0">
                <a:effectLst/>
                <a:latin typeface="-apple-system"/>
              </a:rPr>
              <a:t>해당 노드를 거쳐 특정한 노드로 가는 경우를 고려하여 최소비용 갱신</a:t>
            </a:r>
            <a:endParaRPr lang="en-US" altLang="ko-KR" sz="2700" b="0" i="0" dirty="0">
              <a:effectLst/>
              <a:latin typeface="-apple-system"/>
            </a:endParaRPr>
          </a:p>
          <a:p>
            <a:endParaRPr lang="en-US" altLang="ko-KR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-apple-system"/>
              </a:rPr>
              <a:t>5.  3</a:t>
            </a:r>
            <a:r>
              <a:rPr lang="ko-KR" altLang="en-US" b="0" i="0" dirty="0">
                <a:effectLst/>
                <a:latin typeface="-apple-system"/>
              </a:rPr>
              <a:t>번 </a:t>
            </a:r>
            <a:r>
              <a:rPr lang="en-US" altLang="ko-KR" b="0" i="0" dirty="0">
                <a:effectLst/>
                <a:latin typeface="-apple-system"/>
              </a:rPr>
              <a:t>4</a:t>
            </a:r>
            <a:r>
              <a:rPr lang="ko-KR" altLang="en-US" b="0" i="0" dirty="0">
                <a:effectLst/>
                <a:latin typeface="-apple-system"/>
              </a:rPr>
              <a:t>번 과정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4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0BAC9F-3EC1-464F-8DDC-CC2865E4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07848"/>
            <a:ext cx="7347537" cy="50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0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431E6-2AC7-49ED-B0E8-EACA16C9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다익스트라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로직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722DE67-EE72-479C-A315-0AD610644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713126"/>
            <a:ext cx="7347537" cy="543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463</Words>
  <Application>Microsoft Office PowerPoint</Application>
  <PresentationFormat>와이드스크린</PresentationFormat>
  <Paragraphs>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Theme</vt:lpstr>
      <vt:lpstr>Shortest path algorithm</vt:lpstr>
      <vt:lpstr>목차</vt:lpstr>
      <vt:lpstr>최단 경로 알고리즘</vt:lpstr>
      <vt:lpstr>최단 경로 알고리즘 </vt:lpstr>
      <vt:lpstr>최단 경로 알고리즘 </vt:lpstr>
      <vt:lpstr>다익스트라 알고리즘 개념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다익스트라 기본 로직 </vt:lpstr>
      <vt:lpstr>플로이드 워셜 알고리즘 개념</vt:lpstr>
      <vt:lpstr>플로이드 워셜 기본 로직</vt:lpstr>
      <vt:lpstr>플로이드 워셜 기본 로직</vt:lpstr>
      <vt:lpstr>플로이드 워셜 기본 로직</vt:lpstr>
      <vt:lpstr>플로이드 워셜 기본 로직</vt:lpstr>
      <vt:lpstr>플로이드 워셜 기본 로직</vt:lpstr>
      <vt:lpstr>플로이드 워셜 기본 로직</vt:lpstr>
      <vt:lpstr>플로이드 워셜 기본 로직</vt:lpstr>
      <vt:lpstr>동영상 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 algorithm</dc:title>
  <dc:creator>Sejin</dc:creator>
  <cp:lastModifiedBy>Sejin</cp:lastModifiedBy>
  <cp:revision>14</cp:revision>
  <dcterms:created xsi:type="dcterms:W3CDTF">2021-04-09T22:01:42Z</dcterms:created>
  <dcterms:modified xsi:type="dcterms:W3CDTF">2021-04-10T01:41:48Z</dcterms:modified>
</cp:coreProperties>
</file>