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13b71c5e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13b71c5e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13b71c5e3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13b71c5e3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13b71c5e3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13b71c5e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13b71c5e3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13b71c5e3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13b71c5e3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13b71c5e3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13b71c5e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13b71c5e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e9bb18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e9bb18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Presentaci</a:t>
            </a:r>
            <a:r>
              <a:rPr lang="es-419"/>
              <a:t>ón Final: Emprendimiento Consciente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Arturo Aguirre Sol</a:t>
            </a:r>
            <a:r>
              <a:rPr lang="es-419"/>
              <a:t>ís (A00842745)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Emprende con proposito: Servicio Social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</a:t>
            </a:r>
            <a:r>
              <a:rPr lang="es-419"/>
              <a:t>ón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814150"/>
            <a:ext cx="45258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CycleSafe como un medio de ciclismo seguro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La propuesta se centra </a:t>
            </a:r>
            <a:r>
              <a:rPr lang="es-419"/>
              <a:t>en la creación de una aplicación móvil para optimizar rutas de ciclistas y usuarios de scooters en Monterrey, México.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La meta es mejorar la movilidad urbana y la seguridad de los usuarios a través del uso de tecnología y datos en tiempo real.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Cual es la iniciativa?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3606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Este es un tipo de iniciativa que se enfoca en el </a:t>
            </a:r>
            <a:r>
              <a:rPr lang="es-419" sz="1100"/>
              <a:t>área</a:t>
            </a:r>
            <a:r>
              <a:rPr lang="es-419" sz="1100"/>
              <a:t> social </a:t>
            </a:r>
            <a:r>
              <a:rPr lang="es-419" sz="1100"/>
              <a:t>específicamente</a:t>
            </a:r>
            <a:r>
              <a:rPr lang="es-419" sz="1100"/>
              <a:t> en la movilidad y transporte urbano puesto que el objetivo es mejorar la movilidad en bicicleta por medio de mayor y mejor información para los ciclistas acerca de las vialidades y las rutas </a:t>
            </a:r>
            <a:r>
              <a:rPr lang="es-419" sz="1100"/>
              <a:t>más</a:t>
            </a:r>
            <a:r>
              <a:rPr lang="es-419" sz="1100"/>
              <a:t> seguras y </a:t>
            </a:r>
            <a:r>
              <a:rPr lang="es-419" sz="1100"/>
              <a:t>rápidas</a:t>
            </a:r>
            <a:r>
              <a:rPr lang="es-419" sz="1100"/>
              <a:t> que pueden tomar.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100"/>
              <a:t>La iniciativa busca formar una nueva organización puesto que no hay alguien que ofrezca algo similar en México (más si en otras partes del mundo)</a:t>
            </a:r>
            <a:endParaRPr sz="11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325" y="1482475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26225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Necesidad y Abordaje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26225" y="2078875"/>
            <a:ext cx="5332800" cy="27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Necesidad: La moda “fit” que ha penetrado en los grupos </a:t>
            </a:r>
            <a:r>
              <a:rPr lang="es-419"/>
              <a:t>más</a:t>
            </a:r>
            <a:r>
              <a:rPr lang="es-419"/>
              <a:t> </a:t>
            </a:r>
            <a:r>
              <a:rPr lang="es-419"/>
              <a:t>jóvenes</a:t>
            </a:r>
            <a:r>
              <a:rPr lang="es-419"/>
              <a:t> ha promovido el uso creciente de bicicleta tanto para hacer ejercicio lo que induce a que haya una mayor demanda a </a:t>
            </a:r>
            <a:r>
              <a:rPr lang="es-419"/>
              <a:t>artículos</a:t>
            </a:r>
            <a:r>
              <a:rPr lang="es-419"/>
              <a:t> y servicios que sirvan a esta. </a:t>
            </a:r>
            <a:r>
              <a:rPr lang="es-419"/>
              <a:t>Así</a:t>
            </a:r>
            <a:r>
              <a:rPr lang="es-419"/>
              <a:t> como la necesidad creciente de otros medios de transporte a parte del </a:t>
            </a:r>
            <a:r>
              <a:rPr lang="es-419"/>
              <a:t>automóvil</a:t>
            </a:r>
            <a:r>
              <a:rPr lang="es-419"/>
              <a:t> que ha dado raiz a que varios gobiernos municipales en M</a:t>
            </a:r>
            <a:r>
              <a:rPr lang="es-419"/>
              <a:t>éxico </a:t>
            </a:r>
            <a:r>
              <a:rPr lang="es-419"/>
              <a:t>están</a:t>
            </a:r>
            <a:r>
              <a:rPr lang="es-419"/>
              <a:t> promoviendo el ciclismo como medio para combatir el congestionamiento urbano.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Abordaje: Se contempla el hacer uso de algoritmos de optimización y datos en tiempo real para detallar rutas seguras y eficientes para los usuarios </a:t>
            </a:r>
            <a:r>
              <a:rPr lang="es-419"/>
              <a:t>así</a:t>
            </a:r>
            <a:r>
              <a:rPr lang="es-419"/>
              <a:t> como inteligencia artificial para mejorar el uso de los datos y la calidad de las rutas, </a:t>
            </a:r>
            <a:r>
              <a:rPr lang="es-419"/>
              <a:t>así</a:t>
            </a:r>
            <a:r>
              <a:rPr lang="es-419"/>
              <a:t> como el tiempo que se toma debido a las condiciones variables del terreno y </a:t>
            </a:r>
            <a:r>
              <a:rPr lang="es-419"/>
              <a:t>tráfico.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7949" y="2078875"/>
            <a:ext cx="3043199" cy="218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8275" y="1342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Beneficios al cliente / Competidores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8275" y="1960550"/>
            <a:ext cx="5304000" cy="28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Beneficios (Propuestas de Valor):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Información más amplia para el ciclista acerca de las rutas que tiene disponible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Mayor seguridad para el ciclista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Poder pedir ayuda en caso de accidente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Qué competencia existe: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En México la competencia más cercana que hay es con las aplicaciones de Google Maps y Waze pero estas no están centradas o enfocadas en la experiencia del ciclista sino del transporte en general. No hay una aplicación en México que se centre en el ciclista o en el usuario de scooter actualmente. Existen este tipo de aplicaciones en otras partes del mundo más no aquí.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125" y="1342300"/>
            <a:ext cx="2769249" cy="1725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7124" y="3308662"/>
            <a:ext cx="2769249" cy="1406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7650" y="1245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Prototipo B</a:t>
            </a:r>
            <a:r>
              <a:rPr lang="es-419"/>
              <a:t>ásico de la Propuesta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13" y="1988000"/>
            <a:ext cx="3466110" cy="22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338" y="1965600"/>
            <a:ext cx="3993050" cy="22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Grupos de </a:t>
            </a:r>
            <a:r>
              <a:rPr lang="es-419"/>
              <a:t>Interés</a:t>
            </a:r>
            <a:r>
              <a:rPr lang="es-419"/>
              <a:t> en torno a la propuesta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37750" y="2086775"/>
            <a:ext cx="5202900" cy="28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Usuarios de bicicletas y de scooters actuales al tener una opci</a:t>
            </a:r>
            <a:r>
              <a:rPr lang="es-419"/>
              <a:t>ón que les facilita la movilidad al contar con más información que puede guiar su trayecto.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Personas </a:t>
            </a:r>
            <a:r>
              <a:rPr lang="es-419"/>
              <a:t>transeúntes</a:t>
            </a:r>
            <a:r>
              <a:rPr lang="es-419"/>
              <a:t> que quieran hacer sus traslados cortos con bicicleta en vez de usar </a:t>
            </a:r>
            <a:r>
              <a:rPr lang="es-419"/>
              <a:t>automóvil</a:t>
            </a:r>
            <a:r>
              <a:rPr lang="es-419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Gobierno de Monterrey al poder reducir la carga de trabajo al servicio de </a:t>
            </a:r>
            <a:r>
              <a:rPr lang="es-419"/>
              <a:t>Tránsito</a:t>
            </a:r>
            <a:r>
              <a:rPr lang="es-419"/>
              <a:t> Municipal sobre accidentes involucrando ciclistas pues la aplicaci</a:t>
            </a:r>
            <a:r>
              <a:rPr lang="es-419"/>
              <a:t>ón provee información que previene que estos eventos ocurran en primer lugar.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La comunidad local interesada en reducir el congestionamiento vial puesto que la aplicaci</a:t>
            </a:r>
            <a:r>
              <a:rPr lang="es-419"/>
              <a:t>ón promueve el uso en bicicleta </a:t>
            </a:r>
            <a:r>
              <a:rPr lang="es-419"/>
              <a:t>así</a:t>
            </a:r>
            <a:r>
              <a:rPr lang="es-419"/>
              <a:t> como Uber impulsó el uso de </a:t>
            </a:r>
            <a:r>
              <a:rPr lang="es-419"/>
              <a:t>automóviles</a:t>
            </a:r>
            <a:r>
              <a:rPr lang="es-419"/>
              <a:t> ajenos bajo tarifa fija.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Automovilistas al tener menos gente usando </a:t>
            </a:r>
            <a:r>
              <a:rPr lang="es-419"/>
              <a:t>automóvil</a:t>
            </a:r>
            <a:r>
              <a:rPr lang="es-419"/>
              <a:t> las calles se vuelven m</a:t>
            </a:r>
            <a:r>
              <a:rPr lang="es-419"/>
              <a:t>ás </a:t>
            </a:r>
            <a:r>
              <a:rPr lang="es-419"/>
              <a:t>fáciles</a:t>
            </a:r>
            <a:r>
              <a:rPr lang="es-419"/>
              <a:t> de transitar.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350" y="2086775"/>
            <a:ext cx="3613473" cy="240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</a:t>
            </a:r>
            <a:r>
              <a:rPr lang="es-419"/>
              <a:t>ón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1853850"/>
            <a:ext cx="3672600" cy="30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Que una empresa no tiene que representar solo ganar dinero y que el ganar dinero no </a:t>
            </a:r>
            <a:r>
              <a:rPr lang="es-419"/>
              <a:t>está</a:t>
            </a:r>
            <a:r>
              <a:rPr lang="es-419"/>
              <a:t> ligado a que lo </a:t>
            </a:r>
            <a:r>
              <a:rPr lang="es-419"/>
              <a:t>único</a:t>
            </a:r>
            <a:r>
              <a:rPr lang="es-419"/>
              <a:t> que piense la empresa sea lucrar.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Un emprendimiento puede tener un fin social y esta misma puede ganar dinero sin ser su principal objetivo obtener un lucro </a:t>
            </a:r>
            <a:r>
              <a:rPr lang="es-419"/>
              <a:t>económico</a:t>
            </a:r>
            <a:r>
              <a:rPr lang="es-419"/>
              <a:t>. Un emprendimiento social en pocas palabras. Eso es con lo que me </a:t>
            </a:r>
            <a:r>
              <a:rPr lang="es-419"/>
              <a:t>quedó</a:t>
            </a:r>
            <a:r>
              <a:rPr lang="es-419"/>
              <a:t>, algo que no </a:t>
            </a:r>
            <a:r>
              <a:rPr lang="es-419"/>
              <a:t>conocía</a:t>
            </a:r>
            <a:r>
              <a:rPr lang="es-419"/>
              <a:t> pues </a:t>
            </a:r>
            <a:r>
              <a:rPr lang="es-419"/>
              <a:t>tenía</a:t>
            </a:r>
            <a:r>
              <a:rPr lang="es-419"/>
              <a:t> la </a:t>
            </a:r>
            <a:r>
              <a:rPr lang="es-419"/>
              <a:t>noción</a:t>
            </a:r>
            <a:r>
              <a:rPr lang="es-419"/>
              <a:t> tradicional que se asocia tener un negocio o una empresa con ganar dinero. Puedo aplicar estos conocimientos en el futuro en un puesto directivo de alguna empresa de tecnolog</a:t>
            </a:r>
            <a:r>
              <a:rPr lang="es-419"/>
              <a:t>ía o software, en el no obsesionarme con los numeros sino con el cliente y la calidad del producto.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