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Implemention</a:t>
            </a:r>
            <a:r>
              <a:rPr lang="en-US" dirty="0" smtClean="0"/>
              <a:t> of </a:t>
            </a:r>
            <a:r>
              <a:rPr lang="en-US" dirty="0"/>
              <a:t>Masked </a:t>
            </a:r>
            <a:r>
              <a:rPr lang="en-US" dirty="0" err="1"/>
              <a:t>Autoencoders</a:t>
            </a:r>
            <a:r>
              <a:rPr lang="en-US" dirty="0"/>
              <a:t> for Vision Learning</a:t>
            </a:r>
          </a:p>
        </p:txBody>
      </p:sp>
      <p:sp>
        <p:nvSpPr>
          <p:cNvPr id="3" name="Subtitle 2"/>
          <p:cNvSpPr>
            <a:spLocks noGrp="1"/>
          </p:cNvSpPr>
          <p:nvPr>
            <p:ph type="subTitle" idx="1"/>
          </p:nvPr>
        </p:nvSpPr>
        <p:spPr/>
        <p:txBody>
          <a:bodyPr/>
          <a:lstStyle/>
          <a:p>
            <a:r>
              <a:rPr lang="en-US" dirty="0" smtClean="0"/>
              <a:t>Group no </a:t>
            </a:r>
            <a:br>
              <a:rPr lang="en-US" dirty="0" smtClean="0"/>
            </a:br>
            <a:r>
              <a:rPr lang="en-US" dirty="0" err="1" smtClean="0"/>
              <a:t>Rohit</a:t>
            </a:r>
            <a:r>
              <a:rPr lang="en-US" dirty="0" smtClean="0"/>
              <a:t>, </a:t>
            </a:r>
            <a:r>
              <a:rPr lang="en-US" dirty="0" err="1" smtClean="0"/>
              <a:t>Rutika</a:t>
            </a:r>
            <a:r>
              <a:rPr lang="en-US" dirty="0" smtClean="0"/>
              <a:t>, </a:t>
            </a:r>
            <a:r>
              <a:rPr lang="en-US" dirty="0" err="1" smtClean="0"/>
              <a:t>Guna</a:t>
            </a:r>
            <a:r>
              <a:rPr lang="en-US" dirty="0" smtClean="0"/>
              <a:t> </a:t>
            </a:r>
            <a:r>
              <a:rPr lang="en-US" dirty="0" err="1" smtClean="0"/>
              <a:t>Shekhar</a:t>
            </a:r>
            <a:r>
              <a:rPr lang="en-US" dirty="0" smtClean="0"/>
              <a:t>, Uzair</a:t>
            </a:r>
            <a:endParaRPr lang="en-US" dirty="0"/>
          </a:p>
        </p:txBody>
      </p:sp>
    </p:spTree>
    <p:extLst>
      <p:ext uri="{BB962C8B-B14F-4D97-AF65-F5344CB8AC3E}">
        <p14:creationId xmlns:p14="http://schemas.microsoft.com/office/powerpoint/2010/main" val="327854285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 and Conclusion</a:t>
            </a:r>
          </a:p>
        </p:txBody>
      </p:sp>
      <p:sp>
        <p:nvSpPr>
          <p:cNvPr id="3" name="Content Placeholder 2"/>
          <p:cNvSpPr>
            <a:spLocks noGrp="1"/>
          </p:cNvSpPr>
          <p:nvPr>
            <p:ph idx="1"/>
          </p:nvPr>
        </p:nvSpPr>
        <p:spPr/>
        <p:txBody>
          <a:bodyPr>
            <a:normAutofit/>
          </a:bodyPr>
          <a:lstStyle/>
          <a:p>
            <a:pPr marL="0" indent="0">
              <a:buNone/>
            </a:pPr>
            <a:r>
              <a:rPr lang="en-US" sz="2000" b="1" dirty="0" smtClean="0"/>
              <a:t>Future Scope:</a:t>
            </a:r>
          </a:p>
          <a:p>
            <a:r>
              <a:rPr lang="en-US" sz="2000" dirty="0"/>
              <a:t>Future enhancements will focus on integrating more dynamic masking techniques and exploring the application of MAE in video processing</a:t>
            </a:r>
            <a:r>
              <a:rPr lang="en-US" sz="2000" dirty="0" smtClean="0"/>
              <a:t>.</a:t>
            </a:r>
          </a:p>
          <a:p>
            <a:endParaRPr lang="en-US" sz="2000" b="1" dirty="0"/>
          </a:p>
          <a:p>
            <a:pPr marL="0" indent="0">
              <a:buNone/>
            </a:pPr>
            <a:r>
              <a:rPr lang="en-US" sz="2000" b="1" dirty="0" smtClean="0"/>
              <a:t>Conclusion:</a:t>
            </a:r>
          </a:p>
          <a:p>
            <a:r>
              <a:rPr lang="en-US" sz="2000" dirty="0"/>
              <a:t>This project not only advanced our technical skills but also deepened our appreciation for innovative AI research methods that can dramatically reduce the barriers to effective machine learning.</a:t>
            </a:r>
            <a:endParaRPr lang="en-US" sz="2000" b="1" dirty="0"/>
          </a:p>
        </p:txBody>
      </p:sp>
    </p:spTree>
    <p:extLst>
      <p:ext uri="{BB962C8B-B14F-4D97-AF65-F5344CB8AC3E}">
        <p14:creationId xmlns:p14="http://schemas.microsoft.com/office/powerpoint/2010/main" val="3751899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140" y="2062788"/>
            <a:ext cx="7766936" cy="1646302"/>
          </a:xfrm>
        </p:spPr>
        <p:txBody>
          <a:bodyPr/>
          <a:lstStyle/>
          <a:p>
            <a:pPr algn="ctr"/>
            <a:r>
              <a:rPr lang="en-US" dirty="0" smtClean="0"/>
              <a:t>THANK YOU</a:t>
            </a:r>
            <a:endParaRPr lang="en-US" dirty="0"/>
          </a:p>
        </p:txBody>
      </p:sp>
    </p:spTree>
    <p:extLst>
      <p:ext uri="{BB962C8B-B14F-4D97-AF65-F5344CB8AC3E}">
        <p14:creationId xmlns:p14="http://schemas.microsoft.com/office/powerpoint/2010/main" val="3882607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pPr marL="0" indent="0">
              <a:buNone/>
            </a:pPr>
            <a:r>
              <a:rPr lang="en-US" sz="2000" b="1" dirty="0"/>
              <a:t>Objective: </a:t>
            </a:r>
            <a:endParaRPr lang="en-US" sz="2000" b="1" dirty="0" smtClean="0"/>
          </a:p>
          <a:p>
            <a:r>
              <a:rPr lang="en-US" sz="2000" dirty="0" smtClean="0"/>
              <a:t>Our </a:t>
            </a:r>
            <a:r>
              <a:rPr lang="en-US" sz="2000" dirty="0"/>
              <a:t>project aims to adapt and implement Masked </a:t>
            </a:r>
            <a:r>
              <a:rPr lang="en-US" sz="2000" dirty="0" err="1"/>
              <a:t>Autoencoders</a:t>
            </a:r>
            <a:r>
              <a:rPr lang="en-US" sz="2000" dirty="0"/>
              <a:t>, a novel self-supervised learning model for computer vision, to effectively train on large-scale, unlabeled image </a:t>
            </a:r>
            <a:r>
              <a:rPr lang="en-US" sz="2000" dirty="0" smtClean="0"/>
              <a:t>datasets.</a:t>
            </a:r>
          </a:p>
          <a:p>
            <a:endParaRPr lang="en-US" sz="2000" dirty="0"/>
          </a:p>
          <a:p>
            <a:pPr marL="0" indent="0">
              <a:buNone/>
            </a:pPr>
            <a:r>
              <a:rPr lang="en-US" sz="2000" b="1" dirty="0" smtClean="0"/>
              <a:t>Importance:</a:t>
            </a:r>
          </a:p>
          <a:p>
            <a:r>
              <a:rPr lang="en-US" sz="2000" dirty="0"/>
              <a:t>This technology is crucial for advancing AI capabilities in image processing without the need for extensive labeled data, reducing both time and cost of model training</a:t>
            </a:r>
            <a:r>
              <a:rPr lang="en-US" sz="2000" dirty="0" smtClean="0"/>
              <a:t>.</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456935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a:t>
            </a:r>
            <a:endParaRPr lang="en-US" b="1" dirty="0"/>
          </a:p>
        </p:txBody>
      </p:sp>
      <p:sp>
        <p:nvSpPr>
          <p:cNvPr id="3" name="Content Placeholder 2"/>
          <p:cNvSpPr>
            <a:spLocks noGrp="1"/>
          </p:cNvSpPr>
          <p:nvPr>
            <p:ph idx="1"/>
          </p:nvPr>
        </p:nvSpPr>
        <p:spPr/>
        <p:txBody>
          <a:bodyPr>
            <a:normAutofit/>
          </a:bodyPr>
          <a:lstStyle/>
          <a:p>
            <a:pPr marL="0" indent="0">
              <a:buNone/>
            </a:pPr>
            <a:r>
              <a:rPr lang="en-US" sz="2000" b="1" dirty="0" smtClean="0"/>
              <a:t>Inspiration:</a:t>
            </a:r>
          </a:p>
          <a:p>
            <a:r>
              <a:rPr lang="en-US" sz="2000" dirty="0"/>
              <a:t>Inspired by the success of BERT in NLP, our project explores similar self-supervisory techniques in computer vision to address the challenge of data </a:t>
            </a:r>
            <a:r>
              <a:rPr lang="en-US" sz="2000" dirty="0" smtClean="0"/>
              <a:t>scarcity</a:t>
            </a:r>
          </a:p>
          <a:p>
            <a:endParaRPr lang="en-US" sz="2000" dirty="0"/>
          </a:p>
          <a:p>
            <a:pPr marL="0" indent="0">
              <a:buNone/>
            </a:pPr>
            <a:r>
              <a:rPr lang="en-US" sz="2000" b="1" dirty="0" smtClean="0"/>
              <a:t>Concept:</a:t>
            </a:r>
          </a:p>
          <a:p>
            <a:r>
              <a:rPr lang="en-US" sz="2000" dirty="0"/>
              <a:t>We utilize a technique where 75% of input image patches are masked randomly, compelling the model to predict the missing parts, thus learning essential features without explicit labels.</a:t>
            </a:r>
          </a:p>
        </p:txBody>
      </p:sp>
    </p:spTree>
    <p:extLst>
      <p:ext uri="{BB962C8B-B14F-4D97-AF65-F5344CB8AC3E}">
        <p14:creationId xmlns:p14="http://schemas.microsoft.com/office/powerpoint/2010/main" val="1108306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p>
        </p:txBody>
      </p:sp>
      <p:sp>
        <p:nvSpPr>
          <p:cNvPr id="3" name="Content Placeholder 2"/>
          <p:cNvSpPr>
            <a:spLocks noGrp="1"/>
          </p:cNvSpPr>
          <p:nvPr>
            <p:ph idx="1"/>
          </p:nvPr>
        </p:nvSpPr>
        <p:spPr/>
        <p:txBody>
          <a:bodyPr>
            <a:normAutofit/>
          </a:bodyPr>
          <a:lstStyle/>
          <a:p>
            <a:pPr marL="0" indent="0">
              <a:buNone/>
            </a:pPr>
            <a:r>
              <a:rPr lang="en-US" sz="2000" b="1" dirty="0"/>
              <a:t>Approach </a:t>
            </a:r>
            <a:r>
              <a:rPr lang="en-US" sz="2000" b="1" dirty="0" smtClean="0"/>
              <a:t>Description:</a:t>
            </a:r>
          </a:p>
          <a:p>
            <a:r>
              <a:rPr lang="en-US" sz="2000" dirty="0"/>
              <a:t>We adopted a two-part model architecture consisting of an asymmetric encoder and decoder. The encoder processes only the visible parts of the image, while the decoder reconstructs the whole image from these partial inputs</a:t>
            </a:r>
            <a:r>
              <a:rPr lang="en-US" sz="2000" dirty="0" smtClean="0"/>
              <a:t>.</a:t>
            </a:r>
          </a:p>
          <a:p>
            <a:pPr marL="0" indent="0">
              <a:buNone/>
            </a:pPr>
            <a:endParaRPr lang="en-US" sz="2000" dirty="0" smtClean="0"/>
          </a:p>
          <a:p>
            <a:pPr marL="0" indent="0">
              <a:buNone/>
            </a:pPr>
            <a:r>
              <a:rPr lang="en-US" sz="2000" b="1" dirty="0" smtClean="0"/>
              <a:t>Model Architecture:</a:t>
            </a:r>
          </a:p>
          <a:p>
            <a:r>
              <a:rPr lang="en-US" sz="2000" dirty="0"/>
              <a:t>Our model leverages the Vision Transformer (</a:t>
            </a:r>
            <a:r>
              <a:rPr lang="en-US" sz="2000" dirty="0" err="1"/>
              <a:t>ViT</a:t>
            </a:r>
            <a:r>
              <a:rPr lang="en-US" sz="2000" dirty="0"/>
              <a:t>) architecture, modified to focus computational resources on unmasked image patches, significantly enhancing processing speed and </a:t>
            </a:r>
            <a:r>
              <a:rPr lang="en-US" sz="2000" dirty="0" smtClean="0"/>
              <a:t>efficiency.</a:t>
            </a:r>
            <a:endParaRPr lang="en-US" sz="2000" dirty="0"/>
          </a:p>
        </p:txBody>
      </p:sp>
    </p:spTree>
    <p:extLst>
      <p:ext uri="{BB962C8B-B14F-4D97-AF65-F5344CB8AC3E}">
        <p14:creationId xmlns:p14="http://schemas.microsoft.com/office/powerpoint/2010/main" val="506728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Technical Implementation</a:t>
            </a:r>
          </a:p>
        </p:txBody>
      </p:sp>
      <p:sp>
        <p:nvSpPr>
          <p:cNvPr id="3" name="Content Placeholder 2"/>
          <p:cNvSpPr>
            <a:spLocks noGrp="1"/>
          </p:cNvSpPr>
          <p:nvPr>
            <p:ph idx="1"/>
          </p:nvPr>
        </p:nvSpPr>
        <p:spPr/>
        <p:txBody>
          <a:bodyPr>
            <a:normAutofit/>
          </a:bodyPr>
          <a:lstStyle/>
          <a:p>
            <a:pPr marL="0" indent="0">
              <a:buNone/>
            </a:pPr>
            <a:r>
              <a:rPr lang="en-US" sz="2000" b="1" dirty="0"/>
              <a:t>Encoder Details</a:t>
            </a:r>
            <a:r>
              <a:rPr lang="en-US" sz="2000" b="1" dirty="0" smtClean="0"/>
              <a:t>:</a:t>
            </a:r>
          </a:p>
          <a:p>
            <a:r>
              <a:rPr lang="en-US" sz="2000" dirty="0"/>
              <a:t>Our encoder is designed to focus only on visible patches, using fewer resources compared to traditional models that process entire images, which allows for faster and more efficient </a:t>
            </a:r>
            <a:r>
              <a:rPr lang="en-US" sz="2000" dirty="0" smtClean="0"/>
              <a:t>training.</a:t>
            </a:r>
          </a:p>
          <a:p>
            <a:pPr marL="0" indent="0">
              <a:buNone/>
            </a:pPr>
            <a:endParaRPr lang="en-US" sz="2000" dirty="0"/>
          </a:p>
          <a:p>
            <a:pPr marL="0" indent="0">
              <a:buNone/>
            </a:pPr>
            <a:r>
              <a:rPr lang="en-US" sz="2000" b="1" dirty="0"/>
              <a:t>Decoder Functionality:</a:t>
            </a:r>
            <a:endParaRPr lang="en-US" sz="2000" b="1" dirty="0" smtClean="0"/>
          </a:p>
          <a:p>
            <a:r>
              <a:rPr lang="en-US" sz="2000" dirty="0"/>
              <a:t>The decoder reconstructs the original image by predicting the appearance of masked patches based on the encoded visible patches, training the model to understand and generate complex image features.</a:t>
            </a:r>
          </a:p>
        </p:txBody>
      </p:sp>
    </p:spTree>
    <p:extLst>
      <p:ext uri="{BB962C8B-B14F-4D97-AF65-F5344CB8AC3E}">
        <p14:creationId xmlns:p14="http://schemas.microsoft.com/office/powerpoint/2010/main" val="857832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Analysis</a:t>
            </a:r>
          </a:p>
        </p:txBody>
      </p:sp>
      <p:sp>
        <p:nvSpPr>
          <p:cNvPr id="3" name="Content Placeholder 2"/>
          <p:cNvSpPr>
            <a:spLocks noGrp="1"/>
          </p:cNvSpPr>
          <p:nvPr>
            <p:ph idx="1"/>
          </p:nvPr>
        </p:nvSpPr>
        <p:spPr/>
        <p:txBody>
          <a:bodyPr/>
          <a:lstStyle/>
          <a:p>
            <a:pPr marL="0" indent="0">
              <a:buNone/>
            </a:pPr>
            <a:r>
              <a:rPr lang="en-US" b="1" dirty="0"/>
              <a:t>Performance Metrics</a:t>
            </a:r>
            <a:r>
              <a:rPr lang="en-US" b="1" dirty="0" smtClean="0"/>
              <a:t>:</a:t>
            </a:r>
          </a:p>
          <a:p>
            <a:r>
              <a:rPr lang="en-US" dirty="0"/>
              <a:t>Our model achieved an accuracy of </a:t>
            </a:r>
            <a:r>
              <a:rPr lang="en-US" dirty="0" smtClean="0"/>
              <a:t>___ </a:t>
            </a:r>
            <a:r>
              <a:rPr lang="en-US" dirty="0"/>
              <a:t>on the ImageNet validation set, surpassing baseline supervised models by up to </a:t>
            </a:r>
            <a:r>
              <a:rPr lang="en-US" dirty="0" smtClean="0"/>
              <a:t>__.</a:t>
            </a:r>
            <a:endParaRPr lang="en-US" dirty="0"/>
          </a:p>
          <a:p>
            <a:endParaRPr lang="en-US" b="1" dirty="0" smtClean="0"/>
          </a:p>
          <a:p>
            <a:endParaRPr lang="en-US" b="1" dirty="0"/>
          </a:p>
          <a:p>
            <a:r>
              <a:rPr lang="en-US" b="1" dirty="0"/>
              <a:t>Visual Comparisons</a:t>
            </a:r>
            <a:r>
              <a:rPr lang="en-US" b="1" dirty="0" smtClean="0"/>
              <a:t>:</a:t>
            </a:r>
          </a:p>
          <a:p>
            <a:pPr marL="0" indent="0">
              <a:buNone/>
            </a:pPr>
            <a:endParaRPr lang="en-US" b="1" dirty="0"/>
          </a:p>
        </p:txBody>
      </p:sp>
    </p:spTree>
    <p:extLst>
      <p:ext uri="{BB962C8B-B14F-4D97-AF65-F5344CB8AC3E}">
        <p14:creationId xmlns:p14="http://schemas.microsoft.com/office/powerpoint/2010/main" val="1871724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Comparative Evaluation</a:t>
            </a:r>
          </a:p>
        </p:txBody>
      </p:sp>
      <p:sp>
        <p:nvSpPr>
          <p:cNvPr id="3" name="Content Placeholder 2"/>
          <p:cNvSpPr>
            <a:spLocks noGrp="1"/>
          </p:cNvSpPr>
          <p:nvPr>
            <p:ph idx="1"/>
          </p:nvPr>
        </p:nvSpPr>
        <p:spPr/>
        <p:txBody>
          <a:bodyPr>
            <a:normAutofit/>
          </a:bodyPr>
          <a:lstStyle/>
          <a:p>
            <a:pPr marL="0" indent="0">
              <a:buNone/>
            </a:pPr>
            <a:r>
              <a:rPr lang="en-US" sz="2000" b="1" dirty="0"/>
              <a:t>Against Supervised Models</a:t>
            </a:r>
            <a:r>
              <a:rPr lang="en-US" sz="2000" b="1" dirty="0" smtClean="0"/>
              <a:t>:</a:t>
            </a:r>
          </a:p>
          <a:p>
            <a:r>
              <a:rPr lang="en-US" sz="2000" dirty="0"/>
              <a:t>Compared to traditional supervised learning models, our MAE required less data and training time to achieve similar or better accuracy, demonstrating its </a:t>
            </a:r>
            <a:r>
              <a:rPr lang="en-US" sz="2000" dirty="0" smtClean="0"/>
              <a:t>efficiency.</a:t>
            </a:r>
          </a:p>
          <a:p>
            <a:endParaRPr lang="en-US" sz="2000" b="1" dirty="0"/>
          </a:p>
          <a:p>
            <a:pPr marL="0" indent="0">
              <a:buNone/>
            </a:pPr>
            <a:r>
              <a:rPr lang="en-US" sz="2000" b="1" dirty="0"/>
              <a:t>Scalability</a:t>
            </a:r>
            <a:r>
              <a:rPr lang="en-US" sz="2000" b="1" dirty="0" smtClean="0"/>
              <a:t>:</a:t>
            </a:r>
          </a:p>
          <a:p>
            <a:r>
              <a:rPr lang="en-US" sz="2000" dirty="0"/>
              <a:t>Our MAE model shows excellent scalability, maintaining high performance as we increase the dataset size, proving its effectiveness in real-world applications.</a:t>
            </a:r>
            <a:endParaRPr lang="en-US" sz="2000" b="1" dirty="0"/>
          </a:p>
        </p:txBody>
      </p:sp>
    </p:spTree>
    <p:extLst>
      <p:ext uri="{BB962C8B-B14F-4D97-AF65-F5344CB8AC3E}">
        <p14:creationId xmlns:p14="http://schemas.microsoft.com/office/powerpoint/2010/main" val="1763867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a:t>
            </a:r>
          </a:p>
        </p:txBody>
      </p:sp>
      <p:sp>
        <p:nvSpPr>
          <p:cNvPr id="3" name="Content Placeholder 2"/>
          <p:cNvSpPr>
            <a:spLocks noGrp="1"/>
          </p:cNvSpPr>
          <p:nvPr>
            <p:ph idx="1"/>
          </p:nvPr>
        </p:nvSpPr>
        <p:spPr/>
        <p:txBody>
          <a:bodyPr>
            <a:normAutofit/>
          </a:bodyPr>
          <a:lstStyle/>
          <a:p>
            <a:pPr marL="0" indent="0">
              <a:buNone/>
            </a:pPr>
            <a:r>
              <a:rPr lang="en-US" sz="2000" b="1" dirty="0"/>
              <a:t>Real-World Applications</a:t>
            </a:r>
            <a:r>
              <a:rPr lang="en-US" sz="2000" b="1" dirty="0" smtClean="0"/>
              <a:t>:</a:t>
            </a:r>
          </a:p>
          <a:p>
            <a:r>
              <a:rPr lang="en-US" sz="2000" dirty="0" smtClean="0"/>
              <a:t>Potential </a:t>
            </a:r>
            <a:r>
              <a:rPr lang="en-US" sz="2000" dirty="0"/>
              <a:t>applications include real-time video surveillance analysis, autonomous vehicle navigation systems, and advanced medical </a:t>
            </a:r>
            <a:r>
              <a:rPr lang="en-US" sz="2000" dirty="0" smtClean="0"/>
              <a:t>imaging areas </a:t>
            </a:r>
            <a:r>
              <a:rPr lang="en-US" sz="2000" dirty="0"/>
              <a:t>where extensive labeled datasets are difficult to procure</a:t>
            </a:r>
            <a:r>
              <a:rPr lang="en-US" sz="2000" dirty="0" smtClean="0"/>
              <a:t>.</a:t>
            </a:r>
          </a:p>
          <a:p>
            <a:endParaRPr lang="en-US" sz="2000" dirty="0"/>
          </a:p>
          <a:p>
            <a:pPr marL="0" indent="0">
              <a:buNone/>
            </a:pPr>
            <a:r>
              <a:rPr lang="en-US" sz="2000" b="1" dirty="0"/>
              <a:t>Transfer Learning</a:t>
            </a:r>
            <a:r>
              <a:rPr lang="en-US" sz="2000" b="1" dirty="0" smtClean="0"/>
              <a:t>:</a:t>
            </a:r>
          </a:p>
          <a:p>
            <a:r>
              <a:rPr lang="en-US" sz="2000" dirty="0"/>
              <a:t>Our model also excels in transfer learning scenarios, adapting to new, unseen datasets with minimal fine-tuning, thus showcasing its versatility.</a:t>
            </a:r>
          </a:p>
        </p:txBody>
      </p:sp>
    </p:spTree>
    <p:extLst>
      <p:ext uri="{BB962C8B-B14F-4D97-AF65-F5344CB8AC3E}">
        <p14:creationId xmlns:p14="http://schemas.microsoft.com/office/powerpoint/2010/main" val="3389838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Challenges and Learnings</a:t>
            </a:r>
          </a:p>
        </p:txBody>
      </p:sp>
      <p:sp>
        <p:nvSpPr>
          <p:cNvPr id="3" name="Content Placeholder 2"/>
          <p:cNvSpPr>
            <a:spLocks noGrp="1"/>
          </p:cNvSpPr>
          <p:nvPr>
            <p:ph idx="1"/>
          </p:nvPr>
        </p:nvSpPr>
        <p:spPr/>
        <p:txBody>
          <a:bodyPr>
            <a:normAutofit/>
          </a:bodyPr>
          <a:lstStyle/>
          <a:p>
            <a:pPr marL="0" indent="0">
              <a:buNone/>
            </a:pPr>
            <a:r>
              <a:rPr lang="en-US" sz="2000" b="1" dirty="0"/>
              <a:t>Challenges Encountered</a:t>
            </a:r>
            <a:r>
              <a:rPr lang="en-US" sz="2000" b="1" dirty="0" smtClean="0"/>
              <a:t>:</a:t>
            </a:r>
          </a:p>
          <a:p>
            <a:r>
              <a:rPr lang="en-US" sz="2000" dirty="0"/>
              <a:t>We faced challenges in optimizing the decoder efficiency and handling diverse image qualities, which were addressed through iterative testing and refinement</a:t>
            </a:r>
            <a:r>
              <a:rPr lang="en-US" sz="2000" dirty="0" smtClean="0"/>
              <a:t>.</a:t>
            </a:r>
          </a:p>
          <a:p>
            <a:endParaRPr lang="en-US" sz="2000" b="1" dirty="0"/>
          </a:p>
          <a:p>
            <a:pPr marL="0" indent="0">
              <a:buNone/>
            </a:pPr>
            <a:r>
              <a:rPr lang="en-US" sz="2000" b="1" dirty="0"/>
              <a:t>Key Learnings</a:t>
            </a:r>
            <a:r>
              <a:rPr lang="en-US" sz="2000" b="1" dirty="0" smtClean="0"/>
              <a:t>:</a:t>
            </a:r>
          </a:p>
          <a:p>
            <a:r>
              <a:rPr lang="en-US" sz="2000" dirty="0"/>
              <a:t>The project enhanced our understanding of self-supervised learning frameworks and their potential in reducing reliance on labeled data for training AI models.</a:t>
            </a:r>
            <a:endParaRPr lang="en-US" sz="2000" b="1" dirty="0"/>
          </a:p>
        </p:txBody>
      </p:sp>
    </p:spTree>
    <p:extLst>
      <p:ext uri="{BB962C8B-B14F-4D97-AF65-F5344CB8AC3E}">
        <p14:creationId xmlns:p14="http://schemas.microsoft.com/office/powerpoint/2010/main" val="513014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23</TotalTime>
  <Words>537</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Implemention of Masked Autoencoders for Vision Learning</vt:lpstr>
      <vt:lpstr>Introduction</vt:lpstr>
      <vt:lpstr>Concept</vt:lpstr>
      <vt:lpstr>Methodology</vt:lpstr>
      <vt:lpstr>Technical Implementation</vt:lpstr>
      <vt:lpstr>Results and Analysis</vt:lpstr>
      <vt:lpstr>Comparative Evaluation</vt:lpstr>
      <vt:lpstr>Applications</vt:lpstr>
      <vt:lpstr>Challenges and Learnings</vt:lpstr>
      <vt:lpstr>Future Work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Implemention of Masked Autoencoders for Vision Learning</dc:title>
  <dc:creator>Uzair Kazi [Intern]</dc:creator>
  <cp:lastModifiedBy>Uzair Kazi [Intern]</cp:lastModifiedBy>
  <cp:revision>3</cp:revision>
  <dcterms:created xsi:type="dcterms:W3CDTF">2024-10-26T05:37:14Z</dcterms:created>
  <dcterms:modified xsi:type="dcterms:W3CDTF">2024-10-26T06:00:43Z</dcterms:modified>
</cp:coreProperties>
</file>