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9" r:id="rId2"/>
    <p:sldId id="272" r:id="rId3"/>
    <p:sldId id="265" r:id="rId4"/>
    <p:sldId id="275" r:id="rId5"/>
    <p:sldId id="256" r:id="rId6"/>
    <p:sldId id="276" r:id="rId7"/>
    <p:sldId id="277" r:id="rId8"/>
    <p:sldId id="282" r:id="rId9"/>
    <p:sldId id="278" r:id="rId10"/>
    <p:sldId id="279" r:id="rId11"/>
    <p:sldId id="280" r:id="rId12"/>
    <p:sldId id="281" r:id="rId13"/>
  </p:sldIdLst>
  <p:sldSz cx="6858000" cy="9906000" type="A4"/>
  <p:notesSz cx="9936163" cy="68024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01A"/>
    <a:srgbClr val="D7C9B1"/>
    <a:srgbClr val="C8002B"/>
    <a:srgbClr val="7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9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61" d="100"/>
          <a:sy n="161" d="100"/>
        </p:scale>
        <p:origin x="2610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EBAD70E-4E37-46FD-BA3F-80EAEA39E5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058" cy="341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22E757-3F37-45EA-85C6-2DD68CF6D6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7788" y="0"/>
            <a:ext cx="4306056" cy="341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79030-29AC-41DE-B5F8-B30D6F5BF10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F99D93-C9AA-40E3-A0C1-3856E2075C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61175"/>
            <a:ext cx="4306058" cy="341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FA0396-4B1C-4553-A102-B1D25FC91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7788" y="6461175"/>
            <a:ext cx="4306056" cy="341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BD23B-3C57-4E7A-8B8E-C871FA064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247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5670" cy="3413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8194" y="0"/>
            <a:ext cx="4305670" cy="3413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E62D-BC2B-4141-9160-8B4696F9C1A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3538" y="849313"/>
            <a:ext cx="1589087" cy="2297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617" y="3273674"/>
            <a:ext cx="7948930" cy="26784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61136"/>
            <a:ext cx="4305670" cy="3413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8194" y="6461136"/>
            <a:ext cx="4305670" cy="3413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85F7-D0AB-4764-A571-5F3772730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11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85F7-D0AB-4764-A571-5F3772730B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C95D88C-5BE0-4567-A2F5-44D4B2808B0E}"/>
              </a:ext>
            </a:extLst>
          </p:cNvPr>
          <p:cNvSpPr/>
          <p:nvPr userDrawn="1"/>
        </p:nvSpPr>
        <p:spPr>
          <a:xfrm>
            <a:off x="-3" y="2274"/>
            <a:ext cx="6858000" cy="58578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CB2C1-E175-452F-948F-0DEAAE9AC573}"/>
              </a:ext>
            </a:extLst>
          </p:cNvPr>
          <p:cNvSpPr txBox="1"/>
          <p:nvPr userDrawn="1"/>
        </p:nvSpPr>
        <p:spPr>
          <a:xfrm>
            <a:off x="0" y="310066"/>
            <a:ext cx="68580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D7C9B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A U R A   E D 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03AD45-C7F3-4EB9-8D60-77ABB0A2EA78}"/>
              </a:ext>
            </a:extLst>
          </p:cNvPr>
          <p:cNvSpPr/>
          <p:nvPr userDrawn="1"/>
        </p:nvSpPr>
        <p:spPr>
          <a:xfrm>
            <a:off x="-3" y="5874000"/>
            <a:ext cx="6858000" cy="4032000"/>
          </a:xfrm>
          <a:prstGeom prst="rect">
            <a:avLst/>
          </a:prstGeom>
          <a:solidFill>
            <a:srgbClr val="7C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97DC22-E00C-4091-A3D7-E1E5A06220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845" y1="26878" x2="49192" y2="27885"/>
                        <a14:foregroundMark x1="49307" y1="23780" x2="50462" y2="25639"/>
                        <a14:foregroundMark x1="51848" y1="23625" x2="52194" y2="25484"/>
                        <a14:foregroundMark x1="51039" y1="51433" x2="52887" y2="52750"/>
                        <a14:foregroundMark x1="46074" y1="51898" x2="52887" y2="55616"/>
                        <a14:foregroundMark x1="36721" y1="67002" x2="28291" y2="73431"/>
                        <a14:foregroundMark x1="38453" y1="60806" x2="38568" y2="59256"/>
                        <a14:foregroundMark x1="47575" y1="80170" x2="47691" y2="89078"/>
                        <a14:foregroundMark x1="47691" y1="89078" x2="47113" y2="89930"/>
                        <a14:foregroundMark x1="49307" y1="80093" x2="49538" y2="84431"/>
                        <a14:foregroundMark x1="57390" y1="62355" x2="58314" y2="77537"/>
                        <a14:foregroundMark x1="56120" y1="71340" x2="49192" y2="70875"/>
                        <a14:foregroundMark x1="42494" y1="75445" x2="41686" y2="79706"/>
                        <a14:foregroundMark x1="56467" y1="63904" x2="52771" y2="64059"/>
                        <a14:foregroundMark x1="50924" y1="64524" x2="54965" y2="64291"/>
                        <a14:foregroundMark x1="59353" y1="76917" x2="59584" y2="80403"/>
                        <a14:foregroundMark x1="59584" y1="81177" x2="59584" y2="79783"/>
                        <a14:foregroundMark x1="59469" y1="80170" x2="59238" y2="81487"/>
                        <a14:foregroundMark x1="40993" y1="76375" x2="40993" y2="77382"/>
                        <a14:foregroundMark x1="57044" y1="72502" x2="57044" y2="73819"/>
                        <a14:foregroundMark x1="49192" y1="22386" x2="48152" y2="22463"/>
                        <a14:foregroundMark x1="52887" y1="22463" x2="55196" y2="23935"/>
                        <a14:foregroundMark x1="56928" y1="72192" x2="57275" y2="73896"/>
                        <a14:foregroundMark x1="51039" y1="73044" x2="57852" y2="73199"/>
                        <a14:backgroundMark x1="53464" y1="67390" x2="53464" y2="67157"/>
                        <a14:backgroundMark x1="52771" y1="76452" x2="56813" y2="82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18786" r="24665" b="5661"/>
          <a:stretch/>
        </p:blipFill>
        <p:spPr>
          <a:xfrm>
            <a:off x="1975480" y="328802"/>
            <a:ext cx="2907036" cy="5951413"/>
          </a:xfrm>
          <a:prstGeom prst="rect">
            <a:avLst/>
          </a:prstGeom>
        </p:spPr>
      </p:pic>
      <p:sp>
        <p:nvSpPr>
          <p:cNvPr id="11" name="제목 10">
            <a:extLst>
              <a:ext uri="{FF2B5EF4-FFF2-40B4-BE49-F238E27FC236}">
                <a16:creationId xmlns:a16="http://schemas.microsoft.com/office/drawing/2014/main" id="{C5B37CD7-A9DA-4650-82F2-DF853C831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7" y="7890000"/>
            <a:ext cx="5915025" cy="75447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000" b="1">
                <a:solidFill>
                  <a:srgbClr val="D7C9B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한성과고 기출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6C15A-74CC-4E8D-9C29-217F85086B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038" y="6462583"/>
            <a:ext cx="6003926" cy="121139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8000">
                <a:solidFill>
                  <a:srgbClr val="D7C9B1"/>
                </a:solidFill>
                <a:latin typeface="+mj-ea"/>
                <a:ea typeface="+mj-ea"/>
              </a:defRPr>
            </a:lvl1pPr>
            <a:lvl2pPr marL="3429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2pPr>
            <a:lvl3pPr marL="6858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3pPr>
            <a:lvl4pPr marL="10287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4pPr>
            <a:lvl5pPr marL="13716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5pPr>
          </a:lstStyle>
          <a:p>
            <a:pPr lvl="0"/>
            <a:r>
              <a:rPr lang="ko-KR" altLang="en-US" dirty="0" err="1"/>
              <a:t>단원명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0E4ED-5BD2-4B58-BE11-CD5819B662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0829" y="4230557"/>
            <a:ext cx="2162604" cy="1004887"/>
          </a:xfrm>
        </p:spPr>
        <p:txBody>
          <a:bodyPr/>
          <a:lstStyle>
            <a:lvl1pPr marL="0" indent="0">
              <a:buFontTx/>
              <a:buNone/>
              <a:defRPr>
                <a:latin typeface="+mj-ea"/>
                <a:ea typeface="+mj-ea"/>
              </a:defRPr>
            </a:lvl1pPr>
          </a:lstStyle>
          <a:p>
            <a:pPr algn="ctr"/>
            <a:r>
              <a:rPr lang="en-US" altLang="ko-KR" dirty="0"/>
              <a:t>“</a:t>
            </a:r>
            <a:r>
              <a:rPr lang="ko-KR" altLang="en-US" dirty="0"/>
              <a:t>그날그날 기분 따라 멘트</a:t>
            </a:r>
            <a:r>
              <a:rPr lang="en-US" altLang="ko-KR" dirty="0"/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0E2A7-45B0-49C5-97A5-7F3BCC319A05}"/>
              </a:ext>
            </a:extLst>
          </p:cNvPr>
          <p:cNvSpPr txBox="1"/>
          <p:nvPr userDrawn="1"/>
        </p:nvSpPr>
        <p:spPr>
          <a:xfrm>
            <a:off x="5366759" y="4393"/>
            <a:ext cx="1487218" cy="23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latin typeface="+mj-ea"/>
                <a:ea typeface="+mj-ea"/>
              </a:rPr>
              <a:t>Template Ver. 1.7.200311</a:t>
            </a:r>
            <a:endParaRPr lang="ko-KR" altLang="en-US" sz="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125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EF9EA-BF4F-45C5-81AD-08A86473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A0C25ED-978B-49ED-8241-93CCD51683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4B9D078-8D35-4A63-A7FB-36C02D3F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단원명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한성과고 </a:t>
            </a:r>
            <a:r>
              <a:rPr lang="en-US" altLang="ko-KR" dirty="0"/>
              <a:t>[</a:t>
            </a:r>
            <a:r>
              <a:rPr lang="ko-KR" altLang="en-US" dirty="0"/>
              <a:t>기출</a:t>
            </a:r>
            <a:r>
              <a:rPr lang="en-US" altLang="ko-KR" dirty="0"/>
              <a:t>/supplement]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54FA29E-97E7-4D67-8EB5-482D053EDCBD}"/>
              </a:ext>
            </a:extLst>
          </p:cNvPr>
          <p:cNvCxnSpPr>
            <a:cxnSpLocks/>
          </p:cNvCxnSpPr>
          <p:nvPr userDrawn="1"/>
        </p:nvCxnSpPr>
        <p:spPr>
          <a:xfrm>
            <a:off x="3429000" y="951470"/>
            <a:ext cx="0" cy="844018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C03193-4253-41B6-8830-0240FE4F33BE}"/>
              </a:ext>
            </a:extLst>
          </p:cNvPr>
          <p:cNvCxnSpPr/>
          <p:nvPr userDrawn="1"/>
        </p:nvCxnSpPr>
        <p:spPr>
          <a:xfrm>
            <a:off x="188913" y="9391650"/>
            <a:ext cx="6480175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6B64DE6-1397-4096-8047-6E4E99D4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8913" y="9391650"/>
            <a:ext cx="1543050" cy="330200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fld id="{A260C985-C3B5-4CAD-B410-0C8D6CF45F39}" type="datetime1">
              <a:rPr lang="ko-KR" altLang="en-US" smtClean="0"/>
              <a:t>2020-03-11</a:t>
            </a:fld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688CCCCB-3714-4278-BC1B-7E4ECFF2C3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912" y="165100"/>
            <a:ext cx="6483540" cy="36671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N. </a:t>
            </a:r>
            <a:r>
              <a:rPr lang="ko-KR" altLang="en-US" dirty="0"/>
              <a:t>소분류 </a:t>
            </a:r>
            <a:r>
              <a:rPr lang="en-US" altLang="ko-KR" dirty="0"/>
              <a:t>- </a:t>
            </a:r>
            <a:r>
              <a:rPr lang="ko-KR" altLang="en-US" dirty="0"/>
              <a:t>주제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9D832E7E-8AA9-4FC0-8103-1E7F7A23D2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914" y="531813"/>
            <a:ext cx="6483538" cy="280987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1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학교학교</a:t>
            </a:r>
            <a:r>
              <a:rPr lang="en-US" altLang="ko-KR" dirty="0"/>
              <a:t>-YYYY-G-S-</a:t>
            </a:r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525035-2BC9-435D-9C88-D955691C8511}"/>
              </a:ext>
            </a:extLst>
          </p:cNvPr>
          <p:cNvSpPr/>
          <p:nvPr userDrawn="1"/>
        </p:nvSpPr>
        <p:spPr>
          <a:xfrm>
            <a:off x="188914" y="165100"/>
            <a:ext cx="6483540" cy="647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901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2" userDrawn="1">
          <p15:clr>
            <a:srgbClr val="FBAE40"/>
          </p15:clr>
        </p15:guide>
        <p15:guide id="2" pos="119">
          <p15:clr>
            <a:srgbClr val="FBAE40"/>
          </p15:clr>
        </p15:guide>
        <p15:guide id="3" pos="4201">
          <p15:clr>
            <a:srgbClr val="FBAE40"/>
          </p15:clr>
        </p15:guide>
        <p15:guide id="4" pos="2273" userDrawn="1">
          <p15:clr>
            <a:srgbClr val="FBAE40"/>
          </p15:clr>
        </p15:guide>
        <p15:guide id="5" pos="2044">
          <p15:clr>
            <a:srgbClr val="FBAE40"/>
          </p15:clr>
        </p15:guide>
        <p15:guide id="6" orient="horz" pos="104" userDrawn="1">
          <p15:clr>
            <a:srgbClr val="FBAE40"/>
          </p15:clr>
        </p15:guide>
        <p15:guide id="7" orient="horz" pos="3188" userDrawn="1">
          <p15:clr>
            <a:srgbClr val="FBAE40"/>
          </p15:clr>
        </p15:guide>
        <p15:guide id="8" orient="horz" pos="5910" userDrawn="1">
          <p15:clr>
            <a:srgbClr val="FBAE40"/>
          </p15:clr>
        </p15:guide>
        <p15:guide id="9" orient="horz" pos="6126">
          <p15:clr>
            <a:srgbClr val="FBAE40"/>
          </p15:clr>
        </p15:guide>
        <p15:guide id="10" orient="horz" pos="62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EF9EA-BF4F-45C5-81AD-08A86473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A0C25ED-978B-49ED-8241-93CCD51683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4B9D078-8D35-4A63-A7FB-36C02D3F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단원명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한성과고 </a:t>
            </a:r>
            <a:r>
              <a:rPr lang="en-US" altLang="ko-KR" dirty="0"/>
              <a:t>[</a:t>
            </a:r>
            <a:r>
              <a:rPr lang="ko-KR" altLang="en-US" dirty="0"/>
              <a:t>기출</a:t>
            </a:r>
            <a:r>
              <a:rPr lang="en-US" altLang="ko-KR" dirty="0"/>
              <a:t>/supplement]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54FA29E-97E7-4D67-8EB5-482D053EDCBD}"/>
              </a:ext>
            </a:extLst>
          </p:cNvPr>
          <p:cNvCxnSpPr>
            <a:cxnSpLocks/>
          </p:cNvCxnSpPr>
          <p:nvPr userDrawn="1"/>
        </p:nvCxnSpPr>
        <p:spPr>
          <a:xfrm>
            <a:off x="3429000" y="951470"/>
            <a:ext cx="0" cy="844018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65B7EB-9974-4BFB-9D50-BB7CABA43C01}"/>
              </a:ext>
            </a:extLst>
          </p:cNvPr>
          <p:cNvSpPr/>
          <p:nvPr userDrawn="1"/>
        </p:nvSpPr>
        <p:spPr>
          <a:xfrm>
            <a:off x="188913" y="177800"/>
            <a:ext cx="6483540" cy="623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576D11F0-F681-4BFB-A17F-7CF67F923E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912" y="177800"/>
            <a:ext cx="6480173" cy="226719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1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학교</a:t>
            </a:r>
            <a:r>
              <a:rPr lang="en-US" altLang="ko-KR" dirty="0"/>
              <a:t>N W</a:t>
            </a:r>
            <a:r>
              <a:rPr lang="ko-KR" altLang="en-US" dirty="0"/>
              <a:t>요일 팀 </a:t>
            </a:r>
            <a:r>
              <a:rPr lang="en-US" altLang="ko-KR" dirty="0"/>
              <a:t>YYYY-MM-DD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C03193-4253-41B6-8830-0240FE4F33BE}"/>
              </a:ext>
            </a:extLst>
          </p:cNvPr>
          <p:cNvCxnSpPr/>
          <p:nvPr userDrawn="1"/>
        </p:nvCxnSpPr>
        <p:spPr>
          <a:xfrm>
            <a:off x="188913" y="9391650"/>
            <a:ext cx="6480175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6B64DE6-1397-4096-8047-6E4E99D4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8913" y="9391650"/>
            <a:ext cx="1543050" cy="330200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fld id="{D82CF132-97EE-43A5-9AB3-519B67DD1729}" type="datetime1">
              <a:rPr lang="ko-KR" altLang="en-US" smtClean="0"/>
              <a:t>2020-03-11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0E0EF9-7386-43EF-9AB7-DC93AFFC067D}"/>
              </a:ext>
            </a:extLst>
          </p:cNvPr>
          <p:cNvSpPr txBox="1"/>
          <p:nvPr userDrawn="1"/>
        </p:nvSpPr>
        <p:spPr>
          <a:xfrm>
            <a:off x="188912" y="418041"/>
            <a:ext cx="648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u="none" dirty="0">
                <a:latin typeface="+mj-ea"/>
                <a:ea typeface="+mj-ea"/>
              </a:rPr>
              <a:t>QUIZ      </a:t>
            </a:r>
            <a:r>
              <a:rPr lang="ko-KR" altLang="en-US" sz="1800" u="none" dirty="0">
                <a:latin typeface="+mj-ea"/>
                <a:ea typeface="+mj-ea"/>
              </a:rPr>
              <a:t>이름</a:t>
            </a:r>
            <a:r>
              <a:rPr lang="en-US" altLang="ko-KR" sz="1800" u="none" dirty="0">
                <a:latin typeface="+mj-ea"/>
                <a:ea typeface="+mj-ea"/>
              </a:rPr>
              <a:t>: </a:t>
            </a:r>
            <a:r>
              <a:rPr lang="ko-KR" altLang="en-US" sz="1800" u="none" dirty="0">
                <a:latin typeface="+mj-ea"/>
                <a:ea typeface="+mj-ea"/>
              </a:rPr>
              <a:t> </a:t>
            </a:r>
            <a:r>
              <a:rPr lang="ko-KR" altLang="en-US" sz="1800" u="none" dirty="0">
                <a:effectLst/>
                <a:latin typeface="+mj-ea"/>
                <a:ea typeface="+mj-ea"/>
              </a:rPr>
              <a:t>                 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9BBA84-D9C1-4A0F-8CBD-DC9931043555}"/>
              </a:ext>
            </a:extLst>
          </p:cNvPr>
          <p:cNvCxnSpPr/>
          <p:nvPr userDrawn="1"/>
        </p:nvCxnSpPr>
        <p:spPr>
          <a:xfrm>
            <a:off x="1731963" y="743306"/>
            <a:ext cx="1573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119">
          <p15:clr>
            <a:srgbClr val="FBAE40"/>
          </p15:clr>
        </p15:guide>
        <p15:guide id="3" pos="4201">
          <p15:clr>
            <a:srgbClr val="FBAE40"/>
          </p15:clr>
        </p15:guide>
        <p15:guide id="4" pos="2273" userDrawn="1">
          <p15:clr>
            <a:srgbClr val="FBAE40"/>
          </p15:clr>
        </p15:guide>
        <p15:guide id="5" pos="2044">
          <p15:clr>
            <a:srgbClr val="FBAE40"/>
          </p15:clr>
        </p15:guide>
        <p15:guide id="6" orient="horz" pos="112">
          <p15:clr>
            <a:srgbClr val="FBAE40"/>
          </p15:clr>
        </p15:guide>
        <p15:guide id="7" orient="horz" pos="3188" userDrawn="1">
          <p15:clr>
            <a:srgbClr val="FBAE40"/>
          </p15:clr>
        </p15:guide>
        <p15:guide id="8" orient="horz" pos="5916">
          <p15:clr>
            <a:srgbClr val="FBAE40"/>
          </p15:clr>
        </p15:guide>
        <p15:guide id="9" orient="horz" pos="6126">
          <p15:clr>
            <a:srgbClr val="FBAE40"/>
          </p15:clr>
        </p15:guide>
        <p15:guide id="10" orient="horz" pos="62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C5B7C5BF-47BD-4037-A3DA-F0A1BC61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A0C25ED-978B-49ED-8241-93CCD51683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BD9E003-E9B3-42CC-A68C-2602879C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단원명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한성과고 </a:t>
            </a:r>
            <a:r>
              <a:rPr lang="en-US" altLang="ko-KR" dirty="0"/>
              <a:t>[</a:t>
            </a:r>
            <a:r>
              <a:rPr lang="ko-KR" altLang="en-US" dirty="0"/>
              <a:t>기출</a:t>
            </a:r>
            <a:r>
              <a:rPr lang="en-US" altLang="ko-KR" dirty="0"/>
              <a:t>/supplement]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4E6F6F-F267-4C17-9C69-FC0E9722BC72}"/>
              </a:ext>
            </a:extLst>
          </p:cNvPr>
          <p:cNvCxnSpPr/>
          <p:nvPr userDrawn="1"/>
        </p:nvCxnSpPr>
        <p:spPr>
          <a:xfrm>
            <a:off x="188913" y="9391650"/>
            <a:ext cx="6480175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B98700D-18C0-4A95-B783-0C23D0CF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8913" y="9391650"/>
            <a:ext cx="1543050" cy="330200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fld id="{CBFF28F7-9CB0-401C-9472-BEE16A2E0EAF}" type="datetime1">
              <a:rPr lang="ko-KR" altLang="en-US" smtClean="0"/>
              <a:t>2020-03-11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19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7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C95D88C-5BE0-4567-A2F5-44D4B2808B0E}"/>
              </a:ext>
            </a:extLst>
          </p:cNvPr>
          <p:cNvSpPr/>
          <p:nvPr userDrawn="1"/>
        </p:nvSpPr>
        <p:spPr>
          <a:xfrm>
            <a:off x="-3" y="2274"/>
            <a:ext cx="6858000" cy="58578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CB2C1-E175-452F-948F-0DEAAE9AC573}"/>
              </a:ext>
            </a:extLst>
          </p:cNvPr>
          <p:cNvSpPr txBox="1"/>
          <p:nvPr userDrawn="1"/>
        </p:nvSpPr>
        <p:spPr>
          <a:xfrm>
            <a:off x="0" y="310066"/>
            <a:ext cx="68580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D7C9B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A U R A   E D 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03AD45-C7F3-4EB9-8D60-77ABB0A2EA78}"/>
              </a:ext>
            </a:extLst>
          </p:cNvPr>
          <p:cNvSpPr/>
          <p:nvPr userDrawn="1"/>
        </p:nvSpPr>
        <p:spPr>
          <a:xfrm>
            <a:off x="-3" y="5874000"/>
            <a:ext cx="6858000" cy="4032000"/>
          </a:xfrm>
          <a:prstGeom prst="rect">
            <a:avLst/>
          </a:prstGeom>
          <a:solidFill>
            <a:srgbClr val="7C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97DC22-E00C-4091-A3D7-E1E5A06220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845" y1="26878" x2="49192" y2="27885"/>
                        <a14:foregroundMark x1="49307" y1="23780" x2="50462" y2="25639"/>
                        <a14:foregroundMark x1="51848" y1="23625" x2="52194" y2="25484"/>
                        <a14:foregroundMark x1="51039" y1="51433" x2="52887" y2="52750"/>
                        <a14:foregroundMark x1="46074" y1="51898" x2="52887" y2="55616"/>
                        <a14:foregroundMark x1="36721" y1="67002" x2="28291" y2="73431"/>
                        <a14:foregroundMark x1="38453" y1="60806" x2="38568" y2="59256"/>
                        <a14:foregroundMark x1="47575" y1="80170" x2="47691" y2="89078"/>
                        <a14:foregroundMark x1="47691" y1="89078" x2="47113" y2="89930"/>
                        <a14:foregroundMark x1="49307" y1="80093" x2="49538" y2="84431"/>
                        <a14:foregroundMark x1="57390" y1="62355" x2="58314" y2="77537"/>
                        <a14:foregroundMark x1="56120" y1="71340" x2="49192" y2="70875"/>
                        <a14:foregroundMark x1="42494" y1="75445" x2="41686" y2="79706"/>
                        <a14:foregroundMark x1="56467" y1="63904" x2="52771" y2="64059"/>
                        <a14:foregroundMark x1="50924" y1="64524" x2="54965" y2="64291"/>
                        <a14:foregroundMark x1="59353" y1="76917" x2="59584" y2="80403"/>
                        <a14:foregroundMark x1="59584" y1="81177" x2="59584" y2="79783"/>
                        <a14:foregroundMark x1="59469" y1="80170" x2="59238" y2="81487"/>
                        <a14:foregroundMark x1="40993" y1="76375" x2="40993" y2="77382"/>
                        <a14:foregroundMark x1="57044" y1="72502" x2="57044" y2="73819"/>
                        <a14:foregroundMark x1="49192" y1="22386" x2="48152" y2="22463"/>
                        <a14:foregroundMark x1="52887" y1="22463" x2="55196" y2="23935"/>
                        <a14:foregroundMark x1="56928" y1="72192" x2="57275" y2="73896"/>
                        <a14:foregroundMark x1="51039" y1="73044" x2="57852" y2="73199"/>
                        <a14:backgroundMark x1="53464" y1="67390" x2="53464" y2="67157"/>
                        <a14:backgroundMark x1="52771" y1="76452" x2="56813" y2="82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18786" r="24665" b="5661"/>
          <a:stretch/>
        </p:blipFill>
        <p:spPr>
          <a:xfrm>
            <a:off x="1975480" y="328802"/>
            <a:ext cx="2907036" cy="5951413"/>
          </a:xfrm>
          <a:prstGeom prst="rect">
            <a:avLst/>
          </a:prstGeom>
        </p:spPr>
      </p:pic>
      <p:sp>
        <p:nvSpPr>
          <p:cNvPr id="11" name="제목 10">
            <a:extLst>
              <a:ext uri="{FF2B5EF4-FFF2-40B4-BE49-F238E27FC236}">
                <a16:creationId xmlns:a16="http://schemas.microsoft.com/office/drawing/2014/main" id="{C5B37CD7-A9DA-4650-82F2-DF853C831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7" y="7890000"/>
            <a:ext cx="5915025" cy="75447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000" b="1">
                <a:solidFill>
                  <a:srgbClr val="D7C9B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한성과고 기출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6C15A-74CC-4E8D-9C29-217F85086B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038" y="6462583"/>
            <a:ext cx="6003926" cy="121139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8000">
                <a:solidFill>
                  <a:srgbClr val="D7C9B1"/>
                </a:solidFill>
                <a:latin typeface="+mj-ea"/>
                <a:ea typeface="+mj-ea"/>
              </a:defRPr>
            </a:lvl1pPr>
            <a:lvl2pPr marL="3429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2pPr>
            <a:lvl3pPr marL="6858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3pPr>
            <a:lvl4pPr marL="10287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4pPr>
            <a:lvl5pPr marL="13716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5pPr>
          </a:lstStyle>
          <a:p>
            <a:pPr lvl="0"/>
            <a:r>
              <a:rPr lang="ko-KR" altLang="en-US" dirty="0" err="1"/>
              <a:t>단원명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0E4ED-5BD2-4B58-BE11-CD5819B662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0829" y="4230557"/>
            <a:ext cx="2162604" cy="1004887"/>
          </a:xfrm>
        </p:spPr>
        <p:txBody>
          <a:bodyPr/>
          <a:lstStyle>
            <a:lvl1pPr marL="0" indent="0">
              <a:buFontTx/>
              <a:buNone/>
              <a:defRPr>
                <a:latin typeface="+mj-ea"/>
                <a:ea typeface="+mj-ea"/>
              </a:defRPr>
            </a:lvl1pPr>
          </a:lstStyle>
          <a:p>
            <a:pPr algn="ctr"/>
            <a:r>
              <a:rPr lang="en-US" altLang="ko-KR" dirty="0"/>
              <a:t>“</a:t>
            </a:r>
            <a:r>
              <a:rPr lang="ko-KR" altLang="en-US" dirty="0"/>
              <a:t>그날그날 기분 따라 멘트</a:t>
            </a:r>
            <a:r>
              <a:rPr lang="en-US" altLang="ko-KR" dirty="0"/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3FD0D-3C65-41B4-8ED0-7A34BEFEA895}"/>
              </a:ext>
            </a:extLst>
          </p:cNvPr>
          <p:cNvSpPr txBox="1"/>
          <p:nvPr userDrawn="1"/>
        </p:nvSpPr>
        <p:spPr>
          <a:xfrm>
            <a:off x="516007" y="3012120"/>
            <a:ext cx="1459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srgbClr val="7C001A"/>
                </a:solidFill>
                <a:latin typeface="+mj-ea"/>
                <a:ea typeface="+mj-ea"/>
              </a:rPr>
              <a:t>강의용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E48C5-B078-400A-8BDF-6D40E287BCB8}"/>
              </a:ext>
            </a:extLst>
          </p:cNvPr>
          <p:cNvSpPr txBox="1"/>
          <p:nvPr userDrawn="1"/>
        </p:nvSpPr>
        <p:spPr>
          <a:xfrm>
            <a:off x="5366759" y="4393"/>
            <a:ext cx="1487218" cy="23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latin typeface="+mj-ea"/>
                <a:ea typeface="+mj-ea"/>
              </a:rPr>
              <a:t>Template Ver. 1.7.200311</a:t>
            </a:r>
            <a:endParaRPr lang="ko-KR" altLang="en-US" sz="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31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FE9573-EBC2-458B-8F50-2FFDB8E76F12}"/>
              </a:ext>
            </a:extLst>
          </p:cNvPr>
          <p:cNvCxnSpPr/>
          <p:nvPr userDrawn="1"/>
        </p:nvCxnSpPr>
        <p:spPr>
          <a:xfrm>
            <a:off x="0" y="5856654"/>
            <a:ext cx="685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5CB2C1-E175-452F-948F-0DEAAE9AC573}"/>
              </a:ext>
            </a:extLst>
          </p:cNvPr>
          <p:cNvSpPr txBox="1"/>
          <p:nvPr userDrawn="1"/>
        </p:nvSpPr>
        <p:spPr>
          <a:xfrm>
            <a:off x="0" y="310066"/>
            <a:ext cx="68580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A U R A   E D 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03AD45-C7F3-4EB9-8D60-77ABB0A2EA78}"/>
              </a:ext>
            </a:extLst>
          </p:cNvPr>
          <p:cNvSpPr/>
          <p:nvPr userDrawn="1"/>
        </p:nvSpPr>
        <p:spPr>
          <a:xfrm>
            <a:off x="-3" y="5874000"/>
            <a:ext cx="6858000" cy="40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97DC22-E00C-4091-A3D7-E1E5A06220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845" y1="26878" x2="49192" y2="27885"/>
                        <a14:foregroundMark x1="49307" y1="23780" x2="50462" y2="25639"/>
                        <a14:foregroundMark x1="51848" y1="23625" x2="52194" y2="25484"/>
                        <a14:foregroundMark x1="51039" y1="51433" x2="52887" y2="52750"/>
                        <a14:foregroundMark x1="46074" y1="51898" x2="52887" y2="55616"/>
                        <a14:foregroundMark x1="36721" y1="67002" x2="28291" y2="73431"/>
                        <a14:foregroundMark x1="38453" y1="60806" x2="38568" y2="59256"/>
                        <a14:foregroundMark x1="47575" y1="80170" x2="47691" y2="89078"/>
                        <a14:foregroundMark x1="47691" y1="89078" x2="47113" y2="89930"/>
                        <a14:foregroundMark x1="49307" y1="80093" x2="49538" y2="84431"/>
                        <a14:foregroundMark x1="57390" y1="62355" x2="58314" y2="77537"/>
                        <a14:foregroundMark x1="56120" y1="71340" x2="49192" y2="70875"/>
                        <a14:foregroundMark x1="42494" y1="75445" x2="41686" y2="79706"/>
                        <a14:foregroundMark x1="56467" y1="63904" x2="52771" y2="64059"/>
                        <a14:foregroundMark x1="50924" y1="64524" x2="54965" y2="64291"/>
                        <a14:foregroundMark x1="59353" y1="76917" x2="59584" y2="80403"/>
                        <a14:foregroundMark x1="59584" y1="81177" x2="59584" y2="79783"/>
                        <a14:foregroundMark x1="59469" y1="80170" x2="59238" y2="81487"/>
                        <a14:foregroundMark x1="40993" y1="76375" x2="40993" y2="77382"/>
                        <a14:foregroundMark x1="57044" y1="72502" x2="57044" y2="73819"/>
                        <a14:foregroundMark x1="49192" y1="22386" x2="48152" y2="22463"/>
                        <a14:foregroundMark x1="52887" y1="22463" x2="55196" y2="23935"/>
                        <a14:foregroundMark x1="56928" y1="72192" x2="57275" y2="73896"/>
                        <a14:foregroundMark x1="51039" y1="73044" x2="57852" y2="73199"/>
                        <a14:backgroundMark x1="53464" y1="67390" x2="53464" y2="67157"/>
                        <a14:backgroundMark x1="52771" y1="76452" x2="56813" y2="82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18786" r="24665" b="5661"/>
          <a:stretch/>
        </p:blipFill>
        <p:spPr>
          <a:xfrm>
            <a:off x="1975480" y="328802"/>
            <a:ext cx="2907036" cy="5951413"/>
          </a:xfrm>
          <a:prstGeom prst="rect">
            <a:avLst/>
          </a:prstGeom>
        </p:spPr>
      </p:pic>
      <p:sp>
        <p:nvSpPr>
          <p:cNvPr id="11" name="제목 10">
            <a:extLst>
              <a:ext uri="{FF2B5EF4-FFF2-40B4-BE49-F238E27FC236}">
                <a16:creationId xmlns:a16="http://schemas.microsoft.com/office/drawing/2014/main" id="{C5B37CD7-A9DA-4650-82F2-DF853C831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7" y="7890000"/>
            <a:ext cx="5915025" cy="75447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0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한성과고 기출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6C15A-74CC-4E8D-9C29-217F85086B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038" y="6462583"/>
            <a:ext cx="6003926" cy="121139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8000">
                <a:solidFill>
                  <a:schemeClr val="tx1"/>
                </a:solidFill>
                <a:latin typeface="+mj-ea"/>
                <a:ea typeface="+mj-ea"/>
              </a:defRPr>
            </a:lvl1pPr>
            <a:lvl2pPr marL="3429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2pPr>
            <a:lvl3pPr marL="6858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3pPr>
            <a:lvl4pPr marL="10287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4pPr>
            <a:lvl5pPr marL="13716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5pPr>
          </a:lstStyle>
          <a:p>
            <a:pPr lvl="0"/>
            <a:r>
              <a:rPr lang="ko-KR" altLang="en-US" dirty="0" err="1"/>
              <a:t>단원명</a:t>
            </a:r>
            <a:endParaRPr lang="ko-KR" alt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4549B46-F204-4C25-8F2A-D77210E48EB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345841" y="8613689"/>
            <a:ext cx="4166311" cy="499528"/>
          </a:xfrm>
        </p:spPr>
        <p:txBody>
          <a:bodyPr/>
          <a:lstStyle>
            <a:lvl1pPr algn="ctr">
              <a:lnSpc>
                <a:spcPct val="100000"/>
              </a:lnSpc>
              <a:defRPr sz="17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A5E387E1-FF5E-4025-98FF-3B824B8E8AD7}" type="datetime1">
              <a:rPr lang="ko-KR" altLang="en-US" smtClean="0"/>
              <a:pPr/>
              <a:t>2020-03-11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894AE3-AE69-4264-8B8B-D30404495FBC}"/>
              </a:ext>
            </a:extLst>
          </p:cNvPr>
          <p:cNvSpPr txBox="1"/>
          <p:nvPr userDrawn="1"/>
        </p:nvSpPr>
        <p:spPr>
          <a:xfrm>
            <a:off x="5366759" y="4393"/>
            <a:ext cx="1487218" cy="23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latin typeface="+mj-ea"/>
                <a:ea typeface="+mj-ea"/>
              </a:rPr>
              <a:t>Template Ver. 1.7.200311</a:t>
            </a:r>
            <a:endParaRPr lang="ko-KR" altLang="en-US" sz="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241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FE9573-EBC2-458B-8F50-2FFDB8E76F12}"/>
              </a:ext>
            </a:extLst>
          </p:cNvPr>
          <p:cNvCxnSpPr/>
          <p:nvPr userDrawn="1"/>
        </p:nvCxnSpPr>
        <p:spPr>
          <a:xfrm>
            <a:off x="0" y="5856654"/>
            <a:ext cx="685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5CB2C1-E175-452F-948F-0DEAAE9AC573}"/>
              </a:ext>
            </a:extLst>
          </p:cNvPr>
          <p:cNvSpPr txBox="1"/>
          <p:nvPr userDrawn="1"/>
        </p:nvSpPr>
        <p:spPr>
          <a:xfrm>
            <a:off x="0" y="310066"/>
            <a:ext cx="68580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A U R A   E D 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03AD45-C7F3-4EB9-8D60-77ABB0A2EA78}"/>
              </a:ext>
            </a:extLst>
          </p:cNvPr>
          <p:cNvSpPr/>
          <p:nvPr userDrawn="1"/>
        </p:nvSpPr>
        <p:spPr>
          <a:xfrm>
            <a:off x="-3" y="5874000"/>
            <a:ext cx="6858000" cy="40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97DC22-E00C-4091-A3D7-E1E5A06220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845" y1="26878" x2="49192" y2="27885"/>
                        <a14:foregroundMark x1="49307" y1="23780" x2="50462" y2="25639"/>
                        <a14:foregroundMark x1="51848" y1="23625" x2="52194" y2="25484"/>
                        <a14:foregroundMark x1="51039" y1="51433" x2="52887" y2="52750"/>
                        <a14:foregroundMark x1="46074" y1="51898" x2="52887" y2="55616"/>
                        <a14:foregroundMark x1="36721" y1="67002" x2="28291" y2="73431"/>
                        <a14:foregroundMark x1="38453" y1="60806" x2="38568" y2="59256"/>
                        <a14:foregroundMark x1="47575" y1="80170" x2="47691" y2="89078"/>
                        <a14:foregroundMark x1="47691" y1="89078" x2="47113" y2="89930"/>
                        <a14:foregroundMark x1="49307" y1="80093" x2="49538" y2="84431"/>
                        <a14:foregroundMark x1="57390" y1="62355" x2="58314" y2="77537"/>
                        <a14:foregroundMark x1="56120" y1="71340" x2="49192" y2="70875"/>
                        <a14:foregroundMark x1="42494" y1="75445" x2="41686" y2="79706"/>
                        <a14:foregroundMark x1="56467" y1="63904" x2="52771" y2="64059"/>
                        <a14:foregroundMark x1="50924" y1="64524" x2="54965" y2="64291"/>
                        <a14:foregroundMark x1="59353" y1="76917" x2="59584" y2="80403"/>
                        <a14:foregroundMark x1="59584" y1="81177" x2="59584" y2="79783"/>
                        <a14:foregroundMark x1="59469" y1="80170" x2="59238" y2="81487"/>
                        <a14:foregroundMark x1="40993" y1="76375" x2="40993" y2="77382"/>
                        <a14:foregroundMark x1="57044" y1="72502" x2="57044" y2="73819"/>
                        <a14:foregroundMark x1="49192" y1="22386" x2="48152" y2="22463"/>
                        <a14:foregroundMark x1="52887" y1="22463" x2="55196" y2="23935"/>
                        <a14:foregroundMark x1="56928" y1="72192" x2="57275" y2="73896"/>
                        <a14:foregroundMark x1="51039" y1="73044" x2="57852" y2="73199"/>
                        <a14:backgroundMark x1="53464" y1="67390" x2="53464" y2="67157"/>
                        <a14:backgroundMark x1="52771" y1="76452" x2="56813" y2="82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18786" r="24665" b="5661"/>
          <a:stretch/>
        </p:blipFill>
        <p:spPr>
          <a:xfrm>
            <a:off x="1975480" y="328802"/>
            <a:ext cx="2907036" cy="5951413"/>
          </a:xfrm>
          <a:prstGeom prst="rect">
            <a:avLst/>
          </a:prstGeom>
        </p:spPr>
      </p:pic>
      <p:sp>
        <p:nvSpPr>
          <p:cNvPr id="11" name="제목 10">
            <a:extLst>
              <a:ext uri="{FF2B5EF4-FFF2-40B4-BE49-F238E27FC236}">
                <a16:creationId xmlns:a16="http://schemas.microsoft.com/office/drawing/2014/main" id="{C5B37CD7-A9DA-4650-82F2-DF853C831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7" y="7890000"/>
            <a:ext cx="5915025" cy="75447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0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한성과고 기출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E16491B-E081-404C-AF2C-D3EDD22FC5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35868" y="8658378"/>
            <a:ext cx="4386263" cy="4572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/>
              <a:t>YYYY-MM-DD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6C15A-74CC-4E8D-9C29-217F85086B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038" y="6462583"/>
            <a:ext cx="6003926" cy="121139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8000">
                <a:solidFill>
                  <a:schemeClr val="tx1"/>
                </a:solidFill>
                <a:latin typeface="+mj-ea"/>
                <a:ea typeface="+mj-ea"/>
              </a:defRPr>
            </a:lvl1pPr>
            <a:lvl2pPr marL="3429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2pPr>
            <a:lvl3pPr marL="6858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3pPr>
            <a:lvl4pPr marL="10287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4pPr>
            <a:lvl5pPr marL="1371600" indent="0">
              <a:buFontTx/>
              <a:buNone/>
              <a:defRPr sz="6000">
                <a:solidFill>
                  <a:srgbClr val="D7C9B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5pPr>
          </a:lstStyle>
          <a:p>
            <a:pPr lvl="0"/>
            <a:r>
              <a:rPr lang="ko-KR" altLang="en-US" dirty="0" err="1"/>
              <a:t>단원명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838C3-B0AD-4C1A-9657-28F883910119}"/>
              </a:ext>
            </a:extLst>
          </p:cNvPr>
          <p:cNvSpPr txBox="1"/>
          <p:nvPr userDrawn="1"/>
        </p:nvSpPr>
        <p:spPr>
          <a:xfrm>
            <a:off x="516007" y="3012120"/>
            <a:ext cx="1459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schemeClr val="tx1"/>
                </a:solidFill>
                <a:latin typeface="+mj-ea"/>
                <a:ea typeface="+mj-ea"/>
              </a:rPr>
              <a:t>강의용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AEA7CD60-A1A2-475B-ADE4-DFC0D98AFF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0829" y="4230557"/>
            <a:ext cx="2162604" cy="1004887"/>
          </a:xfrm>
        </p:spPr>
        <p:txBody>
          <a:bodyPr/>
          <a:lstStyle>
            <a:lvl1pPr marL="0" indent="0">
              <a:buFontTx/>
              <a:buNone/>
              <a:defRPr>
                <a:latin typeface="+mj-ea"/>
                <a:ea typeface="+mj-ea"/>
              </a:defRPr>
            </a:lvl1pPr>
          </a:lstStyle>
          <a:p>
            <a:pPr algn="ctr"/>
            <a:r>
              <a:rPr lang="en-US" altLang="ko-KR" dirty="0"/>
              <a:t>“</a:t>
            </a:r>
            <a:r>
              <a:rPr lang="ko-KR" altLang="en-US" dirty="0"/>
              <a:t>그날그날 기분 따라 멘트</a:t>
            </a:r>
            <a:r>
              <a:rPr lang="en-US" altLang="ko-KR" dirty="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8BF84-641F-4955-9E07-548260FA54A9}"/>
              </a:ext>
            </a:extLst>
          </p:cNvPr>
          <p:cNvSpPr txBox="1"/>
          <p:nvPr userDrawn="1"/>
        </p:nvSpPr>
        <p:spPr>
          <a:xfrm>
            <a:off x="5366759" y="4393"/>
            <a:ext cx="1487218" cy="23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latin typeface="+mj-ea"/>
                <a:ea typeface="+mj-ea"/>
              </a:rPr>
              <a:t>Template Ver. 1.7.200311</a:t>
            </a:r>
            <a:endParaRPr lang="ko-KR" altLang="en-US" sz="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117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EF9EA-BF4F-45C5-81AD-08A86473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fld id="{3A0C25ED-978B-49ED-8241-93CCD51683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32835C-2A5D-4AEF-9D35-0B7EE0687BF1}"/>
              </a:ext>
            </a:extLst>
          </p:cNvPr>
          <p:cNvCxnSpPr>
            <a:cxnSpLocks/>
            <a:endCxn id="21" idx="0"/>
          </p:cNvCxnSpPr>
          <p:nvPr userDrawn="1"/>
        </p:nvCxnSpPr>
        <p:spPr>
          <a:xfrm>
            <a:off x="3429000" y="177800"/>
            <a:ext cx="0" cy="921385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4B9D078-8D35-4A63-A7FB-36C02D3F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단원명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한성과고 </a:t>
            </a:r>
            <a:r>
              <a:rPr lang="en-US" altLang="ko-KR" dirty="0"/>
              <a:t>[</a:t>
            </a:r>
            <a:r>
              <a:rPr lang="ko-KR" altLang="en-US" dirty="0"/>
              <a:t>기출</a:t>
            </a:r>
            <a:r>
              <a:rPr lang="en-US" altLang="ko-KR" dirty="0"/>
              <a:t>/supplement]</a:t>
            </a:r>
            <a:endParaRPr lang="ko-KR" altLang="en-US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C285B1-7D75-472A-96F3-FB79FD02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8913" y="9391650"/>
            <a:ext cx="1543050" cy="330200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fld id="{2AC0F328-17B5-40D4-A79A-5743DF4F3645}" type="datetime1">
              <a:rPr lang="ko-KR" altLang="en-US" smtClean="0"/>
              <a:t>2020-03-11</a:t>
            </a:fld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098CD8B-2FDD-4B56-BCD4-4C626E42FC72}"/>
              </a:ext>
            </a:extLst>
          </p:cNvPr>
          <p:cNvCxnSpPr/>
          <p:nvPr userDrawn="1"/>
        </p:nvCxnSpPr>
        <p:spPr>
          <a:xfrm>
            <a:off x="188913" y="9391650"/>
            <a:ext cx="6480175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6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19" userDrawn="1">
          <p15:clr>
            <a:srgbClr val="FBAE40"/>
          </p15:clr>
        </p15:guide>
        <p15:guide id="3" pos="4201" userDrawn="1">
          <p15:clr>
            <a:srgbClr val="FBAE40"/>
          </p15:clr>
        </p15:guide>
        <p15:guide id="4" pos="2273" userDrawn="1">
          <p15:clr>
            <a:srgbClr val="FBAE40"/>
          </p15:clr>
        </p15:guide>
        <p15:guide id="5" pos="2044" userDrawn="1">
          <p15:clr>
            <a:srgbClr val="FBAE40"/>
          </p15:clr>
        </p15:guide>
        <p15:guide id="6" orient="horz" pos="104" userDrawn="1">
          <p15:clr>
            <a:srgbClr val="FBAE40"/>
          </p15:clr>
        </p15:guide>
        <p15:guide id="8" orient="horz" pos="5910" userDrawn="1">
          <p15:clr>
            <a:srgbClr val="FBAE40"/>
          </p15:clr>
        </p15:guide>
        <p15:guide id="9" orient="horz" pos="6126" userDrawn="1">
          <p15:clr>
            <a:srgbClr val="FBAE40"/>
          </p15:clr>
        </p15:guide>
        <p15:guide id="10" orient="horz" pos="300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221C2FB4-1E70-42EB-9E01-DE653136F2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3151" y="165100"/>
            <a:ext cx="3054350" cy="36671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N. </a:t>
            </a:r>
            <a:r>
              <a:rPr lang="ko-KR" altLang="en-US" dirty="0"/>
              <a:t>소분류 </a:t>
            </a:r>
            <a:r>
              <a:rPr lang="en-US" altLang="ko-KR" dirty="0"/>
              <a:t>- </a:t>
            </a:r>
            <a:r>
              <a:rPr lang="ko-KR" altLang="en-US" dirty="0"/>
              <a:t>주제</a:t>
            </a: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E349F7ED-05AB-4E36-86AC-EA72F42DF9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13152" y="531813"/>
            <a:ext cx="3054350" cy="280987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1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학교학교</a:t>
            </a:r>
            <a:r>
              <a:rPr lang="en-US" altLang="ko-KR" dirty="0"/>
              <a:t>-YYYY-G-S-</a:t>
            </a:r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82015E4-3B6A-4D2F-ABD2-925949063F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913" y="165100"/>
            <a:ext cx="3054350" cy="36671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N. </a:t>
            </a:r>
            <a:r>
              <a:rPr lang="ko-KR" altLang="en-US" dirty="0"/>
              <a:t>소분류 </a:t>
            </a:r>
            <a:r>
              <a:rPr lang="en-US" altLang="ko-KR" dirty="0"/>
              <a:t>- </a:t>
            </a:r>
            <a:r>
              <a:rPr lang="ko-KR" altLang="en-US" dirty="0"/>
              <a:t>주제</a:t>
            </a:r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C3ECA26C-A62E-46D4-B8BC-DE63CE9248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914" y="531813"/>
            <a:ext cx="3054350" cy="280987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1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학교학교</a:t>
            </a:r>
            <a:r>
              <a:rPr lang="en-US" altLang="ko-KR" dirty="0"/>
              <a:t>-YYYY-G-S-</a:t>
            </a:r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EF9EA-BF4F-45C5-81AD-08A86473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fld id="{3A0C25ED-978B-49ED-8241-93CCD51683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32835C-2A5D-4AEF-9D35-0B7EE0687BF1}"/>
              </a:ext>
            </a:extLst>
          </p:cNvPr>
          <p:cNvCxnSpPr>
            <a:cxnSpLocks/>
            <a:endCxn id="21" idx="0"/>
          </p:cNvCxnSpPr>
          <p:nvPr userDrawn="1"/>
        </p:nvCxnSpPr>
        <p:spPr>
          <a:xfrm>
            <a:off x="3429000" y="177800"/>
            <a:ext cx="0" cy="921385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4B9D078-8D35-4A63-A7FB-36C02D3F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단원명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한성과고 </a:t>
            </a:r>
            <a:r>
              <a:rPr lang="en-US" altLang="ko-KR" dirty="0"/>
              <a:t>[</a:t>
            </a:r>
            <a:r>
              <a:rPr lang="ko-KR" altLang="en-US" dirty="0"/>
              <a:t>기출</a:t>
            </a:r>
            <a:r>
              <a:rPr lang="en-US" altLang="ko-KR" dirty="0"/>
              <a:t>/supplement]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CAD541-0EB1-4232-AB91-85277DFF3239}"/>
              </a:ext>
            </a:extLst>
          </p:cNvPr>
          <p:cNvSpPr/>
          <p:nvPr userDrawn="1"/>
        </p:nvSpPr>
        <p:spPr>
          <a:xfrm>
            <a:off x="188914" y="165100"/>
            <a:ext cx="3054350" cy="647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0E9D08-672E-4DA4-8036-439A1D4C9191}"/>
              </a:ext>
            </a:extLst>
          </p:cNvPr>
          <p:cNvSpPr/>
          <p:nvPr userDrawn="1"/>
        </p:nvSpPr>
        <p:spPr>
          <a:xfrm>
            <a:off x="3613151" y="165100"/>
            <a:ext cx="3055937" cy="647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098CD8B-2FDD-4B56-BCD4-4C626E42FC72}"/>
              </a:ext>
            </a:extLst>
          </p:cNvPr>
          <p:cNvCxnSpPr/>
          <p:nvPr userDrawn="1"/>
        </p:nvCxnSpPr>
        <p:spPr>
          <a:xfrm>
            <a:off x="188913" y="9391650"/>
            <a:ext cx="6480175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281F1A8-1614-45B8-94B6-12A14EFA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8913" y="9391650"/>
            <a:ext cx="1543050" cy="330200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fld id="{4907A6AC-2C7C-4154-ABF1-361F83BC4EA1}" type="datetime1">
              <a:rPr lang="ko-KR" altLang="en-US" smtClean="0"/>
              <a:t>2020-03-11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070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2">
          <p15:clr>
            <a:srgbClr val="FBAE40"/>
          </p15:clr>
        </p15:guide>
        <p15:guide id="2" pos="119">
          <p15:clr>
            <a:srgbClr val="FBAE40"/>
          </p15:clr>
        </p15:guide>
        <p15:guide id="3" pos="4201">
          <p15:clr>
            <a:srgbClr val="FBAE40"/>
          </p15:clr>
        </p15:guide>
        <p15:guide id="4" pos="2273" userDrawn="1">
          <p15:clr>
            <a:srgbClr val="FBAE40"/>
          </p15:clr>
        </p15:guide>
        <p15:guide id="5" pos="2044">
          <p15:clr>
            <a:srgbClr val="FBAE40"/>
          </p15:clr>
        </p15:guide>
        <p15:guide id="6" orient="horz" pos="104" userDrawn="1">
          <p15:clr>
            <a:srgbClr val="FBAE40"/>
          </p15:clr>
        </p15:guide>
        <p15:guide id="7" orient="horz" pos="625">
          <p15:clr>
            <a:srgbClr val="FBAE40"/>
          </p15:clr>
        </p15:guide>
        <p15:guide id="8" orient="horz" pos="5916">
          <p15:clr>
            <a:srgbClr val="FBAE40"/>
          </p15:clr>
        </p15:guide>
        <p15:guide id="9" orient="horz" pos="6126">
          <p15:clr>
            <a:srgbClr val="FBAE40"/>
          </p15:clr>
        </p15:guide>
        <p15:guide id="10" orient="horz" pos="31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EF9EA-BF4F-45C5-81AD-08A86473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A0C25ED-978B-49ED-8241-93CCD51683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32835C-2A5D-4AEF-9D35-0B7EE0687BF1}"/>
              </a:ext>
            </a:extLst>
          </p:cNvPr>
          <p:cNvCxnSpPr>
            <a:cxnSpLocks/>
            <a:endCxn id="21" idx="0"/>
          </p:cNvCxnSpPr>
          <p:nvPr userDrawn="1"/>
        </p:nvCxnSpPr>
        <p:spPr>
          <a:xfrm>
            <a:off x="3429000" y="177800"/>
            <a:ext cx="0" cy="921385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4B9D078-8D35-4A63-A7FB-36C02D3F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단원명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한성과고 </a:t>
            </a:r>
            <a:r>
              <a:rPr lang="en-US" altLang="ko-KR" dirty="0"/>
              <a:t>[</a:t>
            </a:r>
            <a:r>
              <a:rPr lang="ko-KR" altLang="en-US" dirty="0"/>
              <a:t>기출</a:t>
            </a:r>
            <a:r>
              <a:rPr lang="en-US" altLang="ko-KR" dirty="0"/>
              <a:t>/supplement]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620EA8-FDF1-4701-91BF-DFD29CEAA171}"/>
              </a:ext>
            </a:extLst>
          </p:cNvPr>
          <p:cNvCxnSpPr/>
          <p:nvPr userDrawn="1"/>
        </p:nvCxnSpPr>
        <p:spPr>
          <a:xfrm>
            <a:off x="188913" y="9391650"/>
            <a:ext cx="6480175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EE52799-1916-4245-9FE5-7B3F4F08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8913" y="9391650"/>
            <a:ext cx="1543050" cy="330200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fld id="{97C20026-BE3E-4C9A-AA64-A8B538DF9FD4}" type="datetime1">
              <a:rPr lang="ko-KR" altLang="en-US" smtClean="0"/>
              <a:t>2020-03-11</a:t>
            </a:fld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31A971A7-F6E2-41DC-B71A-C68F8A4CF7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913" y="165100"/>
            <a:ext cx="3054350" cy="36671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N. </a:t>
            </a:r>
            <a:r>
              <a:rPr lang="ko-KR" altLang="en-US" dirty="0"/>
              <a:t>소분류 </a:t>
            </a:r>
            <a:r>
              <a:rPr lang="en-US" altLang="ko-KR" dirty="0"/>
              <a:t>- </a:t>
            </a:r>
            <a:r>
              <a:rPr lang="ko-KR" altLang="en-US" dirty="0"/>
              <a:t>주제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66EA70D7-47C0-43ED-9EA0-C48AB6B9AD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914" y="531813"/>
            <a:ext cx="3054350" cy="280987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1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학교학교</a:t>
            </a:r>
            <a:r>
              <a:rPr lang="en-US" altLang="ko-KR" dirty="0"/>
              <a:t>-YYYY-G-S-</a:t>
            </a:r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2A981F-E772-4DD8-A108-EFE9B769ADC9}"/>
              </a:ext>
            </a:extLst>
          </p:cNvPr>
          <p:cNvSpPr/>
          <p:nvPr userDrawn="1"/>
        </p:nvSpPr>
        <p:spPr>
          <a:xfrm>
            <a:off x="188914" y="165100"/>
            <a:ext cx="3054350" cy="647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3051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2" userDrawn="1">
          <p15:clr>
            <a:srgbClr val="FBAE40"/>
          </p15:clr>
        </p15:guide>
        <p15:guide id="2" pos="119">
          <p15:clr>
            <a:srgbClr val="FBAE40"/>
          </p15:clr>
        </p15:guide>
        <p15:guide id="3" pos="4201">
          <p15:clr>
            <a:srgbClr val="FBAE40"/>
          </p15:clr>
        </p15:guide>
        <p15:guide id="4" pos="2273" userDrawn="1">
          <p15:clr>
            <a:srgbClr val="FBAE40"/>
          </p15:clr>
        </p15:guide>
        <p15:guide id="5" pos="2044">
          <p15:clr>
            <a:srgbClr val="FBAE40"/>
          </p15:clr>
        </p15:guide>
        <p15:guide id="6" orient="horz" pos="104" userDrawn="1">
          <p15:clr>
            <a:srgbClr val="FBAE40"/>
          </p15:clr>
        </p15:guide>
        <p15:guide id="7" orient="horz" pos="625">
          <p15:clr>
            <a:srgbClr val="FBAE40"/>
          </p15:clr>
        </p15:guide>
        <p15:guide id="8" orient="horz" pos="5916">
          <p15:clr>
            <a:srgbClr val="FBAE40"/>
          </p15:clr>
        </p15:guide>
        <p15:guide id="9" orient="horz" pos="6126">
          <p15:clr>
            <a:srgbClr val="FBAE40"/>
          </p15:clr>
        </p15:guide>
        <p15:guide id="10" orient="horz" pos="318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EF9EA-BF4F-45C5-81AD-08A86473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A0C25ED-978B-49ED-8241-93CCD51683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32835C-2A5D-4AEF-9D35-0B7EE0687BF1}"/>
              </a:ext>
            </a:extLst>
          </p:cNvPr>
          <p:cNvCxnSpPr>
            <a:cxnSpLocks/>
            <a:endCxn id="21" idx="0"/>
          </p:cNvCxnSpPr>
          <p:nvPr userDrawn="1"/>
        </p:nvCxnSpPr>
        <p:spPr>
          <a:xfrm>
            <a:off x="3429000" y="177800"/>
            <a:ext cx="0" cy="921385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4B9D078-8D35-4A63-A7FB-36C02D3F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단원명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한성과고 </a:t>
            </a:r>
            <a:r>
              <a:rPr lang="en-US" altLang="ko-KR" dirty="0"/>
              <a:t>[</a:t>
            </a:r>
            <a:r>
              <a:rPr lang="ko-KR" altLang="en-US" dirty="0"/>
              <a:t>기출</a:t>
            </a:r>
            <a:r>
              <a:rPr lang="en-US" altLang="ko-KR" dirty="0"/>
              <a:t>/supplement]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620EA8-FDF1-4701-91BF-DFD29CEAA171}"/>
              </a:ext>
            </a:extLst>
          </p:cNvPr>
          <p:cNvCxnSpPr/>
          <p:nvPr userDrawn="1"/>
        </p:nvCxnSpPr>
        <p:spPr>
          <a:xfrm>
            <a:off x="188913" y="9391650"/>
            <a:ext cx="6480175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EE52799-1916-4245-9FE5-7B3F4F08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8913" y="9391650"/>
            <a:ext cx="1543050" cy="330200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fld id="{97C20026-BE3E-4C9A-AA64-A8B538DF9FD4}" type="datetime1">
              <a:rPr lang="ko-KR" altLang="en-US" smtClean="0"/>
              <a:t>2020-03-11</a:t>
            </a:fld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31A971A7-F6E2-41DC-B71A-C68F8A4CF7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3468" y="165100"/>
            <a:ext cx="3054350" cy="36671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N. </a:t>
            </a:r>
            <a:r>
              <a:rPr lang="ko-KR" altLang="en-US" dirty="0"/>
              <a:t>소분류 </a:t>
            </a:r>
            <a:r>
              <a:rPr lang="en-US" altLang="ko-KR" dirty="0"/>
              <a:t>- </a:t>
            </a:r>
            <a:r>
              <a:rPr lang="ko-KR" altLang="en-US" dirty="0"/>
              <a:t>주제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66EA70D7-47C0-43ED-9EA0-C48AB6B9AD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13469" y="531813"/>
            <a:ext cx="3054350" cy="280987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1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학교학교</a:t>
            </a:r>
            <a:r>
              <a:rPr lang="en-US" altLang="ko-KR" dirty="0"/>
              <a:t>-YYYY-G-S-</a:t>
            </a:r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2A981F-E772-4DD8-A108-EFE9B769ADC9}"/>
              </a:ext>
            </a:extLst>
          </p:cNvPr>
          <p:cNvSpPr/>
          <p:nvPr userDrawn="1"/>
        </p:nvSpPr>
        <p:spPr>
          <a:xfrm>
            <a:off x="3613469" y="165100"/>
            <a:ext cx="3054350" cy="647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03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2">
          <p15:clr>
            <a:srgbClr val="FBAE40"/>
          </p15:clr>
        </p15:guide>
        <p15:guide id="2" pos="119">
          <p15:clr>
            <a:srgbClr val="FBAE40"/>
          </p15:clr>
        </p15:guide>
        <p15:guide id="3" pos="4201">
          <p15:clr>
            <a:srgbClr val="FBAE40"/>
          </p15:clr>
        </p15:guide>
        <p15:guide id="4" pos="2273" userDrawn="1">
          <p15:clr>
            <a:srgbClr val="FBAE40"/>
          </p15:clr>
        </p15:guide>
        <p15:guide id="5" pos="2044">
          <p15:clr>
            <a:srgbClr val="FBAE40"/>
          </p15:clr>
        </p15:guide>
        <p15:guide id="6" orient="horz" pos="104">
          <p15:clr>
            <a:srgbClr val="FBAE40"/>
          </p15:clr>
        </p15:guide>
        <p15:guide id="7" orient="horz" pos="625">
          <p15:clr>
            <a:srgbClr val="FBAE40"/>
          </p15:clr>
        </p15:guide>
        <p15:guide id="8" orient="horz" pos="5916">
          <p15:clr>
            <a:srgbClr val="FBAE40"/>
          </p15:clr>
        </p15:guide>
        <p15:guide id="9" orient="horz" pos="6126">
          <p15:clr>
            <a:srgbClr val="FBAE40"/>
          </p15:clr>
        </p15:guide>
        <p15:guide id="10" orient="horz" pos="31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EF9EA-BF4F-45C5-81AD-08A86473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A0C25ED-978B-49ED-8241-93CCD51683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4B9D078-8D35-4A63-A7FB-36C02D3F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단원명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한성과고 </a:t>
            </a:r>
            <a:r>
              <a:rPr lang="en-US" altLang="ko-KR" dirty="0"/>
              <a:t>[</a:t>
            </a:r>
            <a:r>
              <a:rPr lang="ko-KR" altLang="en-US" dirty="0"/>
              <a:t>기출</a:t>
            </a:r>
            <a:r>
              <a:rPr lang="en-US" altLang="ko-KR" dirty="0"/>
              <a:t>/supplement]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05250A-8017-486F-8A06-FAFE9FF6A341}"/>
              </a:ext>
            </a:extLst>
          </p:cNvPr>
          <p:cNvCxnSpPr/>
          <p:nvPr userDrawn="1"/>
        </p:nvCxnSpPr>
        <p:spPr>
          <a:xfrm>
            <a:off x="188913" y="9391650"/>
            <a:ext cx="6480175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A792572-F459-495B-A60D-F3B26480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8913" y="9391650"/>
            <a:ext cx="1543050" cy="330200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fld id="{62178044-BE09-431F-8CF1-CC9D3844C212}" type="datetime1">
              <a:rPr lang="ko-KR" altLang="en-US" smtClean="0"/>
              <a:t>2020-03-11</a:t>
            </a:fld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8B622214-D889-461E-9300-558175EDFC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912" y="165100"/>
            <a:ext cx="6483540" cy="36671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N. </a:t>
            </a:r>
            <a:r>
              <a:rPr lang="ko-KR" altLang="en-US" dirty="0"/>
              <a:t>소분류 </a:t>
            </a:r>
            <a:r>
              <a:rPr lang="en-US" altLang="ko-KR" dirty="0"/>
              <a:t>- </a:t>
            </a:r>
            <a:r>
              <a:rPr lang="ko-KR" altLang="en-US" dirty="0"/>
              <a:t>주제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79AA43CF-B9B3-4C40-8EA2-47BED5CF12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914" y="531813"/>
            <a:ext cx="6483538" cy="280987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1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학교학교</a:t>
            </a:r>
            <a:r>
              <a:rPr lang="en-US" altLang="ko-KR" dirty="0"/>
              <a:t>-YYYY-G-S-</a:t>
            </a:r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24E723-8DA6-43F8-8585-F605DFCA4C68}"/>
              </a:ext>
            </a:extLst>
          </p:cNvPr>
          <p:cNvSpPr/>
          <p:nvPr userDrawn="1"/>
        </p:nvSpPr>
        <p:spPr>
          <a:xfrm>
            <a:off x="188914" y="165100"/>
            <a:ext cx="6483540" cy="647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텍스트 개체 틀 7">
            <a:extLst>
              <a:ext uri="{FF2B5EF4-FFF2-40B4-BE49-F238E27FC236}">
                <a16:creationId xmlns:a16="http://schemas.microsoft.com/office/drawing/2014/main" id="{EC6629E3-38D0-4F4B-94C6-FF6D5DB9D6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8913" y="4953000"/>
            <a:ext cx="6483540" cy="36671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N. </a:t>
            </a:r>
            <a:r>
              <a:rPr lang="ko-KR" altLang="en-US" dirty="0"/>
              <a:t>소분류 </a:t>
            </a:r>
            <a:r>
              <a:rPr lang="en-US" altLang="ko-KR" dirty="0"/>
              <a:t>- </a:t>
            </a:r>
            <a:r>
              <a:rPr lang="ko-KR" altLang="en-US" dirty="0"/>
              <a:t>주제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6A3C2B8D-7881-4A51-BF7B-EF759976EE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8915" y="5319713"/>
            <a:ext cx="6483538" cy="280987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100">
                <a:latin typeface="+mj-ea"/>
                <a:ea typeface="+mj-ea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학교학교</a:t>
            </a:r>
            <a:r>
              <a:rPr lang="en-US" altLang="ko-KR" dirty="0"/>
              <a:t>-YYYY-G-S-</a:t>
            </a:r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FC5AC7-43B9-44B6-A49A-E8D59030F24E}"/>
              </a:ext>
            </a:extLst>
          </p:cNvPr>
          <p:cNvSpPr/>
          <p:nvPr userDrawn="1"/>
        </p:nvSpPr>
        <p:spPr>
          <a:xfrm>
            <a:off x="188915" y="4953000"/>
            <a:ext cx="6483540" cy="647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6878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2" userDrawn="1">
          <p15:clr>
            <a:srgbClr val="FBAE40"/>
          </p15:clr>
        </p15:guide>
        <p15:guide id="2" pos="119">
          <p15:clr>
            <a:srgbClr val="FBAE40"/>
          </p15:clr>
        </p15:guide>
        <p15:guide id="3" pos="4201">
          <p15:clr>
            <a:srgbClr val="FBAE40"/>
          </p15:clr>
        </p15:guide>
        <p15:guide id="4" pos="2273" userDrawn="1">
          <p15:clr>
            <a:srgbClr val="FBAE40"/>
          </p15:clr>
        </p15:guide>
        <p15:guide id="5" pos="2044">
          <p15:clr>
            <a:srgbClr val="FBAE40"/>
          </p15:clr>
        </p15:guide>
        <p15:guide id="6" orient="horz" pos="104" userDrawn="1">
          <p15:clr>
            <a:srgbClr val="FBAE40"/>
          </p15:clr>
        </p15:guide>
        <p15:guide id="7" orient="horz" pos="625">
          <p15:clr>
            <a:srgbClr val="FBAE40"/>
          </p15:clr>
        </p15:guide>
        <p15:guide id="8" orient="horz" pos="5916">
          <p15:clr>
            <a:srgbClr val="FBAE40"/>
          </p15:clr>
        </p15:guide>
        <p15:guide id="9" orient="horz" pos="6126">
          <p15:clr>
            <a:srgbClr val="FBAE40"/>
          </p15:clr>
        </p15:guide>
        <p15:guide id="10" orient="horz" pos="3120" userDrawn="1">
          <p15:clr>
            <a:srgbClr val="FBAE40"/>
          </p15:clr>
        </p15:guide>
        <p15:guide id="11" orient="horz" pos="3528" userDrawn="1">
          <p15:clr>
            <a:srgbClr val="FBAE40"/>
          </p15:clr>
        </p15:guide>
        <p15:guide id="12" orient="horz" pos="364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705187BE-8D86-40C9-A033-EAB9F8D93631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4538" y="9181397"/>
            <a:ext cx="282892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err="1"/>
              <a:t>단원명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한성과고 </a:t>
            </a:r>
            <a:r>
              <a:rPr lang="en-US" altLang="ko-KR" dirty="0"/>
              <a:t>[</a:t>
            </a:r>
            <a:r>
              <a:rPr lang="ko-KR" altLang="en-US" dirty="0"/>
              <a:t>기출</a:t>
            </a:r>
            <a:r>
              <a:rPr lang="en-US" altLang="ko-KR" dirty="0"/>
              <a:t>/supplement]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3A0C25ED-978B-49ED-8241-93CCD51683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1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81" r:id="rId3"/>
    <p:sldLayoutId id="2147483682" r:id="rId4"/>
    <p:sldLayoutId id="2147483672" r:id="rId5"/>
    <p:sldLayoutId id="2147483680" r:id="rId6"/>
    <p:sldLayoutId id="2147483673" r:id="rId7"/>
    <p:sldLayoutId id="2147483685" r:id="rId8"/>
    <p:sldLayoutId id="2147483674" r:id="rId9"/>
    <p:sldLayoutId id="2147483675" r:id="rId10"/>
    <p:sldLayoutId id="2147483683" r:id="rId11"/>
    <p:sldLayoutId id="2147483684" r:id="rId12"/>
  </p:sldLayoutIdLst>
  <p:hf hdr="0" dt="0"/>
  <p:txStyles>
    <p:titleStyle>
      <a:lvl1pPr algn="l" defTabSz="685800" rtl="0" eaLnBrk="1" latinLnBrk="1" hangingPunct="1">
        <a:lnSpc>
          <a:spcPct val="150000"/>
        </a:lnSpc>
        <a:spcBef>
          <a:spcPct val="0"/>
        </a:spcBef>
        <a:buNone/>
        <a:defRPr sz="33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62577-078D-4FCD-A081-D518FA24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538EE-68E7-4089-AF79-A1E12AA06E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68B24-28F7-46D8-BA35-181EB71C0F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0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CED333-2FDD-4ACE-9D2F-129FB8F0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/>
          <a:p>
            <a:fld id="{3A0C25ED-978B-49ED-8241-93CCD51683D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02A756-6B0F-48F8-BDC8-C6999835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/>
          <a:p>
            <a:r>
              <a:rPr lang="ko-KR" altLang="en-US"/>
              <a:t>단원명 </a:t>
            </a:r>
            <a:r>
              <a:rPr lang="en-US" altLang="ko-KR"/>
              <a:t>/ </a:t>
            </a:r>
            <a:r>
              <a:rPr lang="ko-KR" altLang="en-US"/>
              <a:t>세종과고 </a:t>
            </a:r>
            <a:r>
              <a:rPr lang="en-US" altLang="ko-KR"/>
              <a:t>[</a:t>
            </a:r>
            <a:r>
              <a:rPr lang="ko-KR" altLang="en-US"/>
              <a:t>기출</a:t>
            </a:r>
            <a:r>
              <a:rPr lang="en-US" altLang="ko-KR"/>
              <a:t>/supplement]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BCFE172-EE1D-4EAE-B7D5-6B421018D1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45DC15-3A2E-42E8-AA61-DC47A051B2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9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2ADE9B-128B-4837-BA00-AB357CD2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/>
          <a:p>
            <a:fld id="{3A0C25ED-978B-49ED-8241-93CCD51683D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4672B8-7B81-4D9B-8C4A-734A6058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/>
          <a:p>
            <a:r>
              <a:rPr lang="ko-KR" altLang="en-US"/>
              <a:t>단원명 </a:t>
            </a:r>
            <a:r>
              <a:rPr lang="en-US" altLang="ko-KR"/>
              <a:t>/ </a:t>
            </a:r>
            <a:r>
              <a:rPr lang="ko-KR" altLang="en-US"/>
              <a:t>세종과고 </a:t>
            </a:r>
            <a:r>
              <a:rPr lang="en-US" altLang="ko-KR"/>
              <a:t>[</a:t>
            </a:r>
            <a:r>
              <a:rPr lang="ko-KR" altLang="en-US"/>
              <a:t>기출</a:t>
            </a:r>
            <a:r>
              <a:rPr lang="en-US" altLang="ko-KR"/>
              <a:t>/supplement]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2AC2D7F-EB06-4E93-AD24-4E428D92F9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1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2B6626-1C3E-4C3F-ADBE-5ECC806C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/>
          <a:p>
            <a:fld id="{3A0C25ED-978B-49ED-8241-93CCD51683D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D98109-09D4-413B-BF83-9F90502E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/>
          <a:p>
            <a:r>
              <a:rPr lang="ko-KR" altLang="en-US"/>
              <a:t>단원명 </a:t>
            </a:r>
            <a:r>
              <a:rPr lang="en-US" altLang="ko-KR"/>
              <a:t>/ </a:t>
            </a:r>
            <a:r>
              <a:rPr lang="ko-KR" altLang="en-US"/>
              <a:t>세종과고 </a:t>
            </a:r>
            <a:r>
              <a:rPr lang="en-US" altLang="ko-KR"/>
              <a:t>[</a:t>
            </a:r>
            <a:r>
              <a:rPr lang="ko-KR" altLang="en-US"/>
              <a:t>기출</a:t>
            </a:r>
            <a:r>
              <a:rPr lang="en-US" altLang="ko-KR"/>
              <a:t>/supplement]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54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D44D9C-A253-41EF-8398-0D153532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4691FC-5018-4DAA-9074-59C9C60273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7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076282-8BFB-4AC1-8F2F-B9D1B4AB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667010" y="808167"/>
            <a:ext cx="5523982" cy="8233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31D72A-9AFF-4AAB-A0E5-671AB48D15BA}"/>
              </a:ext>
            </a:extLst>
          </p:cNvPr>
          <p:cNvSpPr txBox="1"/>
          <p:nvPr/>
        </p:nvSpPr>
        <p:spPr>
          <a:xfrm>
            <a:off x="522514" y="208003"/>
            <a:ext cx="5668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워터마크용 그림</a:t>
            </a:r>
            <a:endParaRPr lang="en-US" altLang="ko-KR" sz="2400" b="1" dirty="0">
              <a:latin typeface="+mj-ea"/>
              <a:ea typeface="+mj-ea"/>
            </a:endParaRPr>
          </a:p>
          <a:p>
            <a:pPr algn="r"/>
            <a:r>
              <a:rPr lang="ko-KR" altLang="en-US" sz="2400" b="1" dirty="0">
                <a:latin typeface="+mj-ea"/>
                <a:ea typeface="+mj-ea"/>
              </a:rPr>
              <a:t>본문에 </a:t>
            </a:r>
            <a:r>
              <a:rPr lang="ko-KR" altLang="en-US" sz="2400" b="1" dirty="0" err="1">
                <a:latin typeface="+mj-ea"/>
                <a:ea typeface="+mj-ea"/>
              </a:rPr>
              <a:t>붙여넣고</a:t>
            </a:r>
            <a:r>
              <a:rPr lang="ko-KR" altLang="en-US" sz="2400" b="1" dirty="0">
                <a:latin typeface="+mj-ea"/>
                <a:ea typeface="+mj-ea"/>
              </a:rPr>
              <a:t> 그림 </a:t>
            </a:r>
            <a:r>
              <a:rPr lang="ko-KR" altLang="en-US" sz="2400" b="1" dirty="0" err="1">
                <a:latin typeface="+mj-ea"/>
                <a:ea typeface="+mj-ea"/>
              </a:rPr>
              <a:t>맨앞으로</a:t>
            </a:r>
            <a:r>
              <a:rPr lang="ko-KR" altLang="en-US" sz="2400" b="1" dirty="0">
                <a:latin typeface="+mj-ea"/>
                <a:ea typeface="+mj-ea"/>
              </a:rPr>
              <a:t> 가져오기 </a:t>
            </a:r>
            <a:r>
              <a:rPr lang="ko-KR" altLang="en-US" sz="2400" b="1" dirty="0" err="1">
                <a:latin typeface="+mj-ea"/>
                <a:ea typeface="+mj-ea"/>
              </a:rPr>
              <a:t>설정할것</a:t>
            </a:r>
            <a:r>
              <a:rPr lang="en-US" altLang="ko-KR" sz="2400" b="1" dirty="0">
                <a:latin typeface="+mj-ea"/>
                <a:ea typeface="+mj-ea"/>
              </a:rPr>
              <a:t>!!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D10F76-2671-4691-BFD4-D9E1C088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/>
          <a:p>
            <a:fld id="{3A0C25ED-978B-49ED-8241-93CCD51683D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B6A92C-7F16-48AF-A18B-42EE0D6D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/>
          <a:p>
            <a:r>
              <a:rPr lang="ko-KR" altLang="en-US"/>
              <a:t>단원명 </a:t>
            </a:r>
            <a:r>
              <a:rPr lang="en-US" altLang="ko-KR"/>
              <a:t>/ </a:t>
            </a:r>
            <a:r>
              <a:rPr lang="ko-KR" altLang="en-US"/>
              <a:t>세종과고 </a:t>
            </a:r>
            <a:r>
              <a:rPr lang="en-US" altLang="ko-KR"/>
              <a:t>[</a:t>
            </a:r>
            <a:r>
              <a:rPr lang="ko-KR" altLang="en-US"/>
              <a:t>기출</a:t>
            </a:r>
            <a:r>
              <a:rPr lang="en-US" altLang="ko-KR"/>
              <a:t>/supplement]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2AA96A-94F9-4811-9EF9-ECEB8D7ECA7C}"/>
              </a:ext>
            </a:extLst>
          </p:cNvPr>
          <p:cNvGrpSpPr/>
          <p:nvPr userDrawn="1"/>
        </p:nvGrpSpPr>
        <p:grpSpPr>
          <a:xfrm>
            <a:off x="-13666" y="4424316"/>
            <a:ext cx="7464613" cy="3597208"/>
            <a:chOff x="-13666" y="4424316"/>
            <a:chExt cx="7464613" cy="359720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0D8B31-E436-4C75-801A-12B8CB84D532}"/>
                </a:ext>
              </a:extLst>
            </p:cNvPr>
            <p:cNvSpPr txBox="1"/>
            <p:nvPr/>
          </p:nvSpPr>
          <p:spPr>
            <a:xfrm rot="18900000">
              <a:off x="-13666" y="4424316"/>
              <a:ext cx="4224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AURAEDU    </a:t>
              </a:r>
              <a:r>
                <a:rPr lang="ko-KR" altLang="en-US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물리는    최성훈</a:t>
              </a:r>
              <a:endParaRPr lang="en-US" altLang="ko-KR" sz="1400" b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                 </a:t>
              </a:r>
              <a:r>
                <a:rPr lang="ko-KR" altLang="en-US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문의는    </a:t>
              </a:r>
              <a:r>
                <a:rPr lang="en-US" altLang="ko-KR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01048516650</a:t>
              </a:r>
              <a:endParaRPr lang="ko-KR" altLang="en-US" sz="1400" b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5588E2-E7CA-49BE-B439-68E30C9019CF}"/>
                </a:ext>
              </a:extLst>
            </p:cNvPr>
            <p:cNvSpPr txBox="1"/>
            <p:nvPr/>
          </p:nvSpPr>
          <p:spPr>
            <a:xfrm rot="18900000">
              <a:off x="-13666" y="7433341"/>
              <a:ext cx="4224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AURAEDU    </a:t>
              </a:r>
              <a:r>
                <a:rPr lang="ko-KR" altLang="en-US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물리는    최성훈</a:t>
              </a:r>
              <a:endParaRPr lang="en-US" altLang="ko-KR" sz="1400" b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                 </a:t>
              </a:r>
              <a:r>
                <a:rPr lang="ko-KR" altLang="en-US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문의는    </a:t>
              </a:r>
              <a:r>
                <a:rPr lang="en-US" altLang="ko-KR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01048516650</a:t>
              </a:r>
              <a:endParaRPr lang="ko-KR" altLang="en-US" sz="1400" b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A3D947-0A6F-4752-9C1D-D6351F7046EF}"/>
                </a:ext>
              </a:extLst>
            </p:cNvPr>
            <p:cNvSpPr txBox="1"/>
            <p:nvPr/>
          </p:nvSpPr>
          <p:spPr>
            <a:xfrm rot="18900000">
              <a:off x="3226419" y="4489279"/>
              <a:ext cx="4224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AURAEDU    </a:t>
              </a:r>
              <a:r>
                <a:rPr lang="ko-KR" altLang="en-US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물리는    최성훈</a:t>
              </a:r>
              <a:endParaRPr lang="en-US" altLang="ko-KR" sz="1400" b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                 </a:t>
              </a:r>
              <a:r>
                <a:rPr lang="ko-KR" altLang="en-US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문의는    </a:t>
              </a:r>
              <a:r>
                <a:rPr lang="en-US" altLang="ko-KR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01048516650</a:t>
              </a:r>
              <a:endParaRPr lang="ko-KR" altLang="en-US" sz="1400" b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F299AF-CFB5-4DDF-ACA2-B1D6A97FC2A9}"/>
                </a:ext>
              </a:extLst>
            </p:cNvPr>
            <p:cNvSpPr txBox="1"/>
            <p:nvPr/>
          </p:nvSpPr>
          <p:spPr>
            <a:xfrm rot="18900000">
              <a:off x="3226419" y="7498304"/>
              <a:ext cx="4224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AURAEDU    </a:t>
              </a:r>
              <a:r>
                <a:rPr lang="ko-KR" altLang="en-US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물리는    최성훈</a:t>
              </a:r>
              <a:endParaRPr lang="en-US" altLang="ko-KR" sz="1400" b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                 </a:t>
              </a:r>
              <a:r>
                <a:rPr lang="ko-KR" altLang="en-US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문의는    </a:t>
              </a:r>
              <a:r>
                <a:rPr lang="en-US" altLang="ko-KR" sz="1400" b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01048516650</a:t>
              </a:r>
              <a:endParaRPr lang="ko-KR" altLang="en-US" sz="1400" b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2C3D08B-BBCA-4035-9B57-30E7AC1087F8}"/>
              </a:ext>
            </a:extLst>
          </p:cNvPr>
          <p:cNvGrpSpPr/>
          <p:nvPr/>
        </p:nvGrpSpPr>
        <p:grpSpPr>
          <a:xfrm>
            <a:off x="-148511" y="1664345"/>
            <a:ext cx="7599458" cy="6357179"/>
            <a:chOff x="-148511" y="1664345"/>
            <a:chExt cx="7599458" cy="63571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2CFCFF-8E79-4DC7-934E-FA865CBC5CA4}"/>
                </a:ext>
              </a:extLst>
            </p:cNvPr>
            <p:cNvSpPr txBox="1"/>
            <p:nvPr/>
          </p:nvSpPr>
          <p:spPr>
            <a:xfrm rot="18900000">
              <a:off x="-13666" y="4424316"/>
              <a:ext cx="4224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AURAEDU    </a:t>
              </a:r>
              <a:r>
                <a:rPr lang="ko-KR" altLang="en-US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물리는    최성훈</a:t>
              </a:r>
              <a:endParaRPr lang="en-US" altLang="ko-KR" sz="1400" b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                 </a:t>
              </a:r>
              <a:r>
                <a:rPr lang="ko-KR" altLang="en-US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문의는    </a:t>
              </a:r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01048516650</a:t>
              </a:r>
              <a:endParaRPr lang="ko-KR" altLang="en-US" sz="1400" b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15881F-8A02-4A8E-8159-839B8B11027A}"/>
                </a:ext>
              </a:extLst>
            </p:cNvPr>
            <p:cNvSpPr txBox="1"/>
            <p:nvPr/>
          </p:nvSpPr>
          <p:spPr>
            <a:xfrm rot="18900000">
              <a:off x="-13666" y="7433341"/>
              <a:ext cx="4224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AURAEDU    </a:t>
              </a:r>
              <a:r>
                <a:rPr lang="ko-KR" altLang="en-US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물리는    최성훈</a:t>
              </a:r>
              <a:endParaRPr lang="en-US" altLang="ko-KR" sz="1400" b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                 </a:t>
              </a:r>
              <a:r>
                <a:rPr lang="ko-KR" altLang="en-US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문의는    </a:t>
              </a:r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01048516650</a:t>
              </a:r>
              <a:endParaRPr lang="ko-KR" altLang="en-US" sz="1400" b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2A3DC7-E2A8-47AF-9349-CBB2DC4C7736}"/>
                </a:ext>
              </a:extLst>
            </p:cNvPr>
            <p:cNvSpPr txBox="1"/>
            <p:nvPr/>
          </p:nvSpPr>
          <p:spPr>
            <a:xfrm rot="18900000">
              <a:off x="3226419" y="4489279"/>
              <a:ext cx="4224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AURAEDU    </a:t>
              </a:r>
              <a:r>
                <a:rPr lang="ko-KR" altLang="en-US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물리는    최성훈</a:t>
              </a:r>
              <a:endParaRPr lang="en-US" altLang="ko-KR" sz="1400" b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                 </a:t>
              </a:r>
              <a:r>
                <a:rPr lang="ko-KR" altLang="en-US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문의는    </a:t>
              </a:r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01048516650</a:t>
              </a:r>
              <a:endParaRPr lang="ko-KR" altLang="en-US" sz="1400" b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C0EBD0-8DA4-431F-8C42-DD94B5431F7F}"/>
                </a:ext>
              </a:extLst>
            </p:cNvPr>
            <p:cNvSpPr txBox="1"/>
            <p:nvPr/>
          </p:nvSpPr>
          <p:spPr>
            <a:xfrm rot="18900000">
              <a:off x="3226419" y="7498304"/>
              <a:ext cx="4224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AURAEDU    </a:t>
              </a:r>
              <a:r>
                <a:rPr lang="ko-KR" altLang="en-US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물리는    최성훈</a:t>
              </a:r>
              <a:endParaRPr lang="en-US" altLang="ko-KR" sz="1400" b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                 </a:t>
              </a:r>
              <a:r>
                <a:rPr lang="ko-KR" altLang="en-US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문의는    </a:t>
              </a:r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01048516650</a:t>
              </a:r>
              <a:endParaRPr lang="ko-KR" altLang="en-US" sz="1400" b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70EAD4-B6E6-466D-99F4-5CBD485EEDF3}"/>
                </a:ext>
              </a:extLst>
            </p:cNvPr>
            <p:cNvSpPr txBox="1"/>
            <p:nvPr/>
          </p:nvSpPr>
          <p:spPr>
            <a:xfrm rot="18900000">
              <a:off x="-148511" y="1664345"/>
              <a:ext cx="4224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AURAEDU    </a:t>
              </a:r>
              <a:r>
                <a:rPr lang="ko-KR" altLang="en-US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물리는    최성훈</a:t>
              </a:r>
              <a:endParaRPr lang="en-US" altLang="ko-KR" sz="1400" b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                 </a:t>
              </a:r>
              <a:r>
                <a:rPr lang="ko-KR" altLang="en-US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문의는    </a:t>
              </a:r>
              <a:r>
                <a:rPr lang="en-US" altLang="ko-KR" sz="1400" b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01048516650</a:t>
              </a:r>
              <a:endParaRPr lang="ko-KR" altLang="en-US" sz="1400" b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AB2598-9C07-4E43-B91E-74711B7269FF}"/>
                </a:ext>
              </a:extLst>
            </p:cNvPr>
            <p:cNvSpPr txBox="1"/>
            <p:nvPr/>
          </p:nvSpPr>
          <p:spPr>
            <a:xfrm rot="18900000">
              <a:off x="3091574" y="1729308"/>
              <a:ext cx="4224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 dirty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AURAEDU    </a:t>
              </a:r>
              <a:r>
                <a:rPr lang="ko-KR" altLang="en-US" sz="1400" b="0" dirty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물리는    최성훈</a:t>
              </a:r>
              <a:endParaRPr lang="en-US" altLang="ko-KR" sz="1400" b="0" dirty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1400" b="0" dirty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                 </a:t>
              </a:r>
              <a:r>
                <a:rPr lang="ko-KR" altLang="en-US" sz="1400" b="0" dirty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문의는    </a:t>
              </a:r>
              <a:r>
                <a:rPr lang="en-US" altLang="ko-KR" sz="1400" b="0" dirty="0">
                  <a:solidFill>
                    <a:schemeClr val="tx1">
                      <a:alpha val="20000"/>
                    </a:schemeClr>
                  </a:solidFill>
                  <a:latin typeface="+mj-ea"/>
                  <a:ea typeface="+mj-ea"/>
                </a:rPr>
                <a:t>01048516650</a:t>
              </a:r>
              <a:endParaRPr lang="ko-KR" altLang="en-US" sz="1400" b="0" dirty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91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D10F76-2671-4691-BFD4-D9E1C088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/>
          <a:p>
            <a:fld id="{3A0C25ED-978B-49ED-8241-93CCD51683D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B6A92C-7F16-48AF-A18B-42EE0D6D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/>
          <a:p>
            <a:r>
              <a:rPr lang="ko-KR" altLang="en-US"/>
              <a:t>단원명 </a:t>
            </a:r>
            <a:r>
              <a:rPr lang="en-US" altLang="ko-KR"/>
              <a:t>/ </a:t>
            </a:r>
            <a:r>
              <a:rPr lang="ko-KR" altLang="en-US"/>
              <a:t>세종과고 </a:t>
            </a:r>
            <a:r>
              <a:rPr lang="en-US" altLang="ko-KR"/>
              <a:t>[</a:t>
            </a:r>
            <a:r>
              <a:rPr lang="ko-KR" altLang="en-US"/>
              <a:t>기출</a:t>
            </a:r>
            <a:r>
              <a:rPr lang="en-US" altLang="ko-KR"/>
              <a:t>/supplement]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33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2A2C03-BF6F-4E51-ADE8-0D636620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/>
          <a:p>
            <a:fld id="{3A0C25ED-978B-49ED-8241-93CCD51683D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67E44-5CE6-418E-8438-6B9EB282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/>
          <a:p>
            <a:r>
              <a:rPr lang="ko-KR" altLang="en-US"/>
              <a:t>단원명 </a:t>
            </a:r>
            <a:r>
              <a:rPr lang="en-US" altLang="ko-KR"/>
              <a:t>/ </a:t>
            </a:r>
            <a:r>
              <a:rPr lang="ko-KR" altLang="en-US"/>
              <a:t>세종과고 </a:t>
            </a:r>
            <a:r>
              <a:rPr lang="en-US" altLang="ko-KR"/>
              <a:t>[</a:t>
            </a:r>
            <a:r>
              <a:rPr lang="ko-KR" altLang="en-US"/>
              <a:t>기출</a:t>
            </a:r>
            <a:r>
              <a:rPr lang="en-US" altLang="ko-KR"/>
              <a:t>/supplement]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EF8AE76-1AF5-45A8-A0E9-CB5EB108E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78407"/>
              </p:ext>
            </p:extLst>
          </p:nvPr>
        </p:nvGraphicFramePr>
        <p:xfrm>
          <a:off x="188913" y="688340"/>
          <a:ext cx="3024188" cy="852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94">
                  <a:extLst>
                    <a:ext uri="{9D8B030D-6E8A-4147-A177-3AD203B41FA5}">
                      <a16:colId xmlns:a16="http://schemas.microsoft.com/office/drawing/2014/main" val="2750054204"/>
                    </a:ext>
                  </a:extLst>
                </a:gridCol>
                <a:gridCol w="1512094">
                  <a:extLst>
                    <a:ext uri="{9D8B030D-6E8A-4147-A177-3AD203B41FA5}">
                      <a16:colId xmlns:a16="http://schemas.microsoft.com/office/drawing/2014/main" val="4066225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41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58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0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59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02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221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64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4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903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203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002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221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848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1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0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866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803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44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7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90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85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812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1555160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BCE528D3-9911-4805-9D9F-B914672C0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918736"/>
              </p:ext>
            </p:extLst>
          </p:nvPr>
        </p:nvGraphicFramePr>
        <p:xfrm>
          <a:off x="3644901" y="688340"/>
          <a:ext cx="3024188" cy="852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94">
                  <a:extLst>
                    <a:ext uri="{9D8B030D-6E8A-4147-A177-3AD203B41FA5}">
                      <a16:colId xmlns:a16="http://schemas.microsoft.com/office/drawing/2014/main" val="2750054204"/>
                    </a:ext>
                  </a:extLst>
                </a:gridCol>
                <a:gridCol w="1512094">
                  <a:extLst>
                    <a:ext uri="{9D8B030D-6E8A-4147-A177-3AD203B41FA5}">
                      <a16:colId xmlns:a16="http://schemas.microsoft.com/office/drawing/2014/main" val="4066225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41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58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0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595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02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221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64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4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903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203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002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221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848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1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0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866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803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44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7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90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85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812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15551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2D0F1E-29C3-419E-8DAE-F10F2E0CDBE9}"/>
              </a:ext>
            </a:extLst>
          </p:cNvPr>
          <p:cNvSpPr txBox="1"/>
          <p:nvPr/>
        </p:nvSpPr>
        <p:spPr>
          <a:xfrm>
            <a:off x="188913" y="177800"/>
            <a:ext cx="305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단어장</a:t>
            </a:r>
          </a:p>
        </p:txBody>
      </p:sp>
    </p:spTree>
    <p:extLst>
      <p:ext uri="{BB962C8B-B14F-4D97-AF65-F5344CB8AC3E}">
        <p14:creationId xmlns:p14="http://schemas.microsoft.com/office/powerpoint/2010/main" val="200338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97DE06A-0DF3-4EA9-B825-39DB0DA6F5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8CF90EA7-CD5D-43AA-A072-8245B32CD2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D8F1A8D-E277-469B-AA58-34A2FBFB0F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B288B09-819A-4F94-A789-B3BB968D7D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F20F8-8B78-4922-B569-E042F4E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/>
          <a:p>
            <a:fld id="{3A0C25ED-978B-49ED-8241-93CCD51683D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0480E4F-BE24-4169-9931-ACC18F83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/>
          <a:p>
            <a:r>
              <a:rPr lang="ko-KR" altLang="en-US"/>
              <a:t>단원명 </a:t>
            </a:r>
            <a:r>
              <a:rPr lang="en-US" altLang="ko-KR"/>
              <a:t>/ </a:t>
            </a:r>
            <a:r>
              <a:rPr lang="ko-KR" altLang="en-US"/>
              <a:t>세종과고 </a:t>
            </a:r>
            <a:r>
              <a:rPr lang="en-US" altLang="ko-KR"/>
              <a:t>[</a:t>
            </a:r>
            <a:r>
              <a:rPr lang="ko-KR" altLang="en-US"/>
              <a:t>기출</a:t>
            </a:r>
            <a:r>
              <a:rPr lang="en-US" altLang="ko-KR"/>
              <a:t>/supplement]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26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608322-9A94-4666-ACD5-86F0C631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/>
          <a:p>
            <a:fld id="{3A0C25ED-978B-49ED-8241-93CCD51683D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3886A6-E6DD-425C-9812-08836D9E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/>
          <a:p>
            <a:r>
              <a:rPr lang="ko-KR" altLang="en-US"/>
              <a:t>단원명 </a:t>
            </a:r>
            <a:r>
              <a:rPr lang="en-US" altLang="ko-KR"/>
              <a:t>/ </a:t>
            </a:r>
            <a:r>
              <a:rPr lang="ko-KR" altLang="en-US"/>
              <a:t>세종과고 </a:t>
            </a:r>
            <a:r>
              <a:rPr lang="en-US" altLang="ko-KR"/>
              <a:t>[</a:t>
            </a:r>
            <a:r>
              <a:rPr lang="ko-KR" altLang="en-US"/>
              <a:t>기출</a:t>
            </a:r>
            <a:r>
              <a:rPr lang="en-US" altLang="ko-KR"/>
              <a:t>/supplement]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2FFD7AD-87BC-4FBB-9629-2D62AC0BEE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90A91A3-BAB4-4292-B071-6A0BB96F35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5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B9142-4CC9-41F5-9D0F-75D29F65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/>
          <a:p>
            <a:fld id="{3A0C25ED-978B-49ED-8241-93CCD51683D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2EC8B-07ED-4966-96FE-A3D0D23B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/>
          <a:p>
            <a:r>
              <a:rPr lang="ko-KR" altLang="en-US"/>
              <a:t>단원명 </a:t>
            </a:r>
            <a:r>
              <a:rPr lang="en-US" altLang="ko-KR"/>
              <a:t>/ </a:t>
            </a:r>
            <a:r>
              <a:rPr lang="ko-KR" altLang="en-US"/>
              <a:t>한성과고 </a:t>
            </a:r>
            <a:r>
              <a:rPr lang="en-US" altLang="ko-KR"/>
              <a:t>[</a:t>
            </a:r>
            <a:r>
              <a:rPr lang="ko-KR" altLang="en-US"/>
              <a:t>기출</a:t>
            </a:r>
            <a:r>
              <a:rPr lang="en-US" altLang="ko-KR"/>
              <a:t>/supplement]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30144D4-BAF3-4997-95CA-58623D77E1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3148F99-0724-4A2A-A7C8-851AA98A2B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1DA582-56F3-425D-AAAE-54D1DA4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6037" y="9391650"/>
            <a:ext cx="1543050" cy="330200"/>
          </a:xfrm>
        </p:spPr>
        <p:txBody>
          <a:bodyPr/>
          <a:lstStyle/>
          <a:p>
            <a:fld id="{3A0C25ED-978B-49ED-8241-93CCD51683D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EF4DB3-DCE9-4E29-BAC3-BF898CEB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1963" y="9391650"/>
            <a:ext cx="3394074" cy="330200"/>
          </a:xfrm>
        </p:spPr>
        <p:txBody>
          <a:bodyPr/>
          <a:lstStyle/>
          <a:p>
            <a:r>
              <a:rPr lang="ko-KR" altLang="en-US"/>
              <a:t>단원명 </a:t>
            </a:r>
            <a:r>
              <a:rPr lang="en-US" altLang="ko-KR"/>
              <a:t>/ </a:t>
            </a:r>
            <a:r>
              <a:rPr lang="ko-KR" altLang="en-US"/>
              <a:t>세종과고 </a:t>
            </a:r>
            <a:r>
              <a:rPr lang="en-US" altLang="ko-KR"/>
              <a:t>[</a:t>
            </a:r>
            <a:r>
              <a:rPr lang="ko-KR" altLang="en-US"/>
              <a:t>기출</a:t>
            </a:r>
            <a:r>
              <a:rPr lang="en-US" altLang="ko-KR"/>
              <a:t>/supplement]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360A0FA-936D-4384-9C7E-1666630C29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DCD707C-2898-41A2-9917-7761A05E4B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60D414C-E1CF-4712-9E14-A6E265ABA3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2B867E3-6FAD-4B30-B940-25ABCF5013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7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한곽-바탕">
      <a:majorFont>
        <a:latin typeface="바탕체"/>
        <a:ea typeface="바탕체"/>
        <a:cs typeface=""/>
      </a:majorFont>
      <a:minorFont>
        <a:latin typeface="바탕체"/>
        <a:ea typeface="바탕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lnSpc>
            <a:spcPct val="150000"/>
          </a:lnSpc>
          <a:defRPr sz="900" smtClean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161</Words>
  <Application>Microsoft Office PowerPoint</Application>
  <PresentationFormat>A4 용지(210x297mm)</PresentationFormat>
  <Paragraphs>44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고려대학교M</vt:lpstr>
      <vt:lpstr>맑은 고딕</vt:lpstr>
      <vt:lpstr>바탕체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Ho-yong</dc:creator>
  <cp:lastModifiedBy>hoyong5419@korea.edu</cp:lastModifiedBy>
  <cp:revision>178</cp:revision>
  <cp:lastPrinted>2019-08-10T11:39:07Z</cp:lastPrinted>
  <dcterms:created xsi:type="dcterms:W3CDTF">2019-08-10T03:37:05Z</dcterms:created>
  <dcterms:modified xsi:type="dcterms:W3CDTF">2020-03-11T13:08:45Z</dcterms:modified>
</cp:coreProperties>
</file>