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6152-7147-44FE-ACA5-1419BED968B8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E7ED-11DB-46C0-A2A7-35CBB1151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00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6152-7147-44FE-ACA5-1419BED968B8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E7ED-11DB-46C0-A2A7-35CBB1151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5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6152-7147-44FE-ACA5-1419BED968B8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E7ED-11DB-46C0-A2A7-35CBB1151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26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6152-7147-44FE-ACA5-1419BED968B8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E7ED-11DB-46C0-A2A7-35CBB1151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60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6152-7147-44FE-ACA5-1419BED968B8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E7ED-11DB-46C0-A2A7-35CBB1151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77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6152-7147-44FE-ACA5-1419BED968B8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E7ED-11DB-46C0-A2A7-35CBB1151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86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6152-7147-44FE-ACA5-1419BED968B8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E7ED-11DB-46C0-A2A7-35CBB1151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38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6152-7147-44FE-ACA5-1419BED968B8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E7ED-11DB-46C0-A2A7-35CBB1151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96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6152-7147-44FE-ACA5-1419BED968B8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E7ED-11DB-46C0-A2A7-35CBB1151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86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6152-7147-44FE-ACA5-1419BED968B8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E7ED-11DB-46C0-A2A7-35CBB1151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24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6152-7147-44FE-ACA5-1419BED968B8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E7ED-11DB-46C0-A2A7-35CBB1151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47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86152-7147-44FE-ACA5-1419BED968B8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8E7ED-11DB-46C0-A2A7-35CBB1151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12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9705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Техническое задание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092411"/>
            <a:ext cx="9144000" cy="4168346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Требования к программе часы</a:t>
            </a:r>
          </a:p>
          <a:p>
            <a:pPr marL="457200" indent="-457200" algn="l">
              <a:buAutoNum type="arabicParenR"/>
            </a:pPr>
            <a:r>
              <a:rPr lang="ru-RU" dirty="0" smtClean="0"/>
              <a:t>Форма часов</a:t>
            </a:r>
          </a:p>
          <a:p>
            <a:pPr marL="457200" indent="-457200" algn="l">
              <a:buAutoNum type="arabicParenR" startAt="2"/>
            </a:pPr>
            <a:r>
              <a:rPr lang="ru-RU" dirty="0" smtClean="0"/>
              <a:t>Цифровые часы</a:t>
            </a:r>
            <a:endParaRPr lang="ru-RU" dirty="0"/>
          </a:p>
          <a:p>
            <a:pPr marL="457200" indent="-457200" algn="l">
              <a:buAutoNum type="arabicParenR" startAt="3"/>
            </a:pPr>
            <a:r>
              <a:rPr lang="ru-RU" dirty="0" smtClean="0"/>
              <a:t>Показывать дату</a:t>
            </a:r>
          </a:p>
          <a:p>
            <a:pPr marL="457200" indent="-457200" algn="l">
              <a:buAutoNum type="arabicParenR" startAt="4"/>
            </a:pPr>
            <a:r>
              <a:rPr lang="ru-RU" dirty="0" smtClean="0"/>
              <a:t>Показывать разные анимации</a:t>
            </a:r>
          </a:p>
          <a:p>
            <a:pPr marL="457200" indent="-457200" algn="l">
              <a:buAutoNum type="arabicParenR" startAt="5"/>
            </a:pPr>
            <a:r>
              <a:rPr lang="ru-RU" dirty="0" smtClean="0"/>
              <a:t>Переключаться с арабских на римские(в настройках)</a:t>
            </a:r>
          </a:p>
          <a:p>
            <a:pPr marL="457200" indent="-457200" algn="l">
              <a:buAutoNum type="arabicParenR" startAt="6"/>
            </a:pPr>
            <a:r>
              <a:rPr lang="ru-RU" dirty="0" smtClean="0"/>
              <a:t>Цвет часов</a:t>
            </a:r>
          </a:p>
          <a:p>
            <a:pPr marL="457200" indent="-457200" algn="l">
              <a:buAutoNum type="arabicParenR" startAt="7"/>
            </a:pPr>
            <a:r>
              <a:rPr lang="ru-RU" dirty="0" smtClean="0"/>
              <a:t>Менять цвет цифр часов</a:t>
            </a:r>
          </a:p>
          <a:p>
            <a:pPr algn="l"/>
            <a:r>
              <a:rPr lang="ru-RU" dirty="0" smtClean="0"/>
              <a:t>8)    Голосовая записная книжка</a:t>
            </a:r>
          </a:p>
        </p:txBody>
      </p:sp>
    </p:spTree>
    <p:extLst>
      <p:ext uri="{BB962C8B-B14F-4D97-AF65-F5344CB8AC3E}">
        <p14:creationId xmlns:p14="http://schemas.microsoft.com/office/powerpoint/2010/main" val="162771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459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Цели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60389"/>
            <a:ext cx="10515600" cy="4916574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514350" indent="-514350">
              <a:buAutoNum type="arabicParenR"/>
            </a:pPr>
            <a:r>
              <a:rPr lang="ru-RU" dirty="0" smtClean="0"/>
              <a:t>Создать первую страницу : фон 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246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40</Words>
  <Application>Microsoft Office PowerPoint</Application>
  <PresentationFormat>Широкоэкранный</PresentationFormat>
  <Paragraphs>13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Техническое задание</vt:lpstr>
      <vt:lpstr>Цели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Техническое задание</dc:title>
  <dc:creator>User</dc:creator>
  <cp:lastModifiedBy>User</cp:lastModifiedBy>
  <cp:revision>5</cp:revision>
  <dcterms:created xsi:type="dcterms:W3CDTF">2020-02-04T15:04:50Z</dcterms:created>
  <dcterms:modified xsi:type="dcterms:W3CDTF">2020-02-04T16:03:39Z</dcterms:modified>
</cp:coreProperties>
</file>