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9.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30.xml" ContentType="application/vnd.openxmlformats-officedocument.presentationml.notesSlide+xml"/>
  <Override PartName="/ppt/charts/chart10.xml" ContentType="application/vnd.openxmlformats-officedocument.drawingml.chart+xml"/>
  <Override PartName="/ppt/theme/themeOverride2.xml" ContentType="application/vnd.openxmlformats-officedocument.themeOverride+xml"/>
  <Override PartName="/ppt/charts/chart11.xml" ContentType="application/vnd.openxmlformats-officedocument.drawingml.chart+xml"/>
  <Override PartName="/ppt/theme/themeOverride3.xml" ContentType="application/vnd.openxmlformats-officedocument.themeOverride+xml"/>
  <Override PartName="/ppt/notesSlides/notesSlide31.xml" ContentType="application/vnd.openxmlformats-officedocument.presentationml.notesSlide+xml"/>
  <Override PartName="/ppt/charts/chart12.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3.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8"/>
  </p:notesMasterIdLst>
  <p:handoutMasterIdLst>
    <p:handoutMasterId r:id="rId59"/>
  </p:handoutMasterIdLst>
  <p:sldIdLst>
    <p:sldId id="993" r:id="rId2"/>
    <p:sldId id="1148" r:id="rId3"/>
    <p:sldId id="1149" r:id="rId4"/>
    <p:sldId id="1170" r:id="rId5"/>
    <p:sldId id="1171" r:id="rId6"/>
    <p:sldId id="1150" r:id="rId7"/>
    <p:sldId id="1167" r:id="rId8"/>
    <p:sldId id="1169" r:id="rId9"/>
    <p:sldId id="1168" r:id="rId10"/>
    <p:sldId id="1153" r:id="rId11"/>
    <p:sldId id="1172" r:id="rId12"/>
    <p:sldId id="1212" r:id="rId13"/>
    <p:sldId id="1213" r:id="rId14"/>
    <p:sldId id="1214" r:id="rId15"/>
    <p:sldId id="1215" r:id="rId16"/>
    <p:sldId id="1216" r:id="rId17"/>
    <p:sldId id="1217" r:id="rId18"/>
    <p:sldId id="1218" r:id="rId19"/>
    <p:sldId id="1155" r:id="rId20"/>
    <p:sldId id="1173" r:id="rId21"/>
    <p:sldId id="1156" r:id="rId22"/>
    <p:sldId id="1177" r:id="rId23"/>
    <p:sldId id="1184" r:id="rId24"/>
    <p:sldId id="1157" r:id="rId25"/>
    <p:sldId id="1178" r:id="rId26"/>
    <p:sldId id="1179" r:id="rId27"/>
    <p:sldId id="1219" r:id="rId28"/>
    <p:sldId id="1159" r:id="rId29"/>
    <p:sldId id="1185" r:id="rId30"/>
    <p:sldId id="1188" r:id="rId31"/>
    <p:sldId id="1186" r:id="rId32"/>
    <p:sldId id="1192" r:id="rId33"/>
    <p:sldId id="1161" r:id="rId34"/>
    <p:sldId id="1189" r:id="rId35"/>
    <p:sldId id="1190" r:id="rId36"/>
    <p:sldId id="1181" r:id="rId37"/>
    <p:sldId id="1164" r:id="rId38"/>
    <p:sldId id="1165" r:id="rId39"/>
    <p:sldId id="1166" r:id="rId40"/>
    <p:sldId id="1193" r:id="rId41"/>
    <p:sldId id="1194" r:id="rId42"/>
    <p:sldId id="1220" r:id="rId43"/>
    <p:sldId id="1221" r:id="rId44"/>
    <p:sldId id="1222" r:id="rId45"/>
    <p:sldId id="1223" r:id="rId46"/>
    <p:sldId id="1224" r:id="rId47"/>
    <p:sldId id="1225" r:id="rId48"/>
    <p:sldId id="1226" r:id="rId49"/>
    <p:sldId id="1227" r:id="rId50"/>
    <p:sldId id="1228" r:id="rId51"/>
    <p:sldId id="1229" r:id="rId52"/>
    <p:sldId id="1230" r:id="rId53"/>
    <p:sldId id="1231" r:id="rId54"/>
    <p:sldId id="1232" r:id="rId55"/>
    <p:sldId id="1233" r:id="rId56"/>
    <p:sldId id="1151" r:id="rId57"/>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2242">
          <p15:clr>
            <a:srgbClr val="A4A3A4"/>
          </p15:clr>
        </p15:guide>
        <p15:guide id="2" pos="288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刘斯勉" initials="刘斯勉"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4C48"/>
    <a:srgbClr val="F4F7FC"/>
    <a:srgbClr val="FE22BF"/>
    <a:srgbClr val="ADDBCF"/>
    <a:srgbClr val="D7FEBA"/>
    <a:srgbClr val="EEEEFF"/>
    <a:srgbClr val="903085"/>
    <a:srgbClr val="EFCFCC"/>
    <a:srgbClr val="F4E9E9"/>
    <a:srgbClr val="021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7" autoAdjust="0"/>
    <p:restoredTop sz="98373" autoAdjust="0"/>
  </p:normalViewPr>
  <p:slideViewPr>
    <p:cSldViewPr snapToGrid="0">
      <p:cViewPr varScale="1">
        <p:scale>
          <a:sx n="83" d="100"/>
          <a:sy n="83" d="100"/>
        </p:scale>
        <p:origin x="-684" y="-78"/>
      </p:cViewPr>
      <p:guideLst>
        <p:guide orient="horz" pos="2242"/>
        <p:guide pos="2889"/>
      </p:guideLst>
    </p:cSldViewPr>
  </p:slideViewPr>
  <p:outlineViewPr>
    <p:cViewPr>
      <p:scale>
        <a:sx n="33" d="100"/>
        <a:sy n="33" d="100"/>
      </p:scale>
      <p:origin x="0" y="1848"/>
    </p:cViewPr>
  </p:outlineViewPr>
  <p:notesTextViewPr>
    <p:cViewPr>
      <p:scale>
        <a:sx n="100" d="100"/>
        <a:sy n="100" d="100"/>
      </p:scale>
      <p:origin x="0" y="0"/>
    </p:cViewPr>
  </p:notesTextViewPr>
  <p:sorterViewPr>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D:\bryanna\Quant\20170803-&#28418;&#20142;50&#30740;&#31350;\&#28418;&#20142;50.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D:\bryanna\Quant\000&#22522;&#37329;&#25512;&#20171;\MSCI&#36136;&#20248;&#20215;&#20540;100\IndexReturn.xlsx" TargetMode="External"/><Relationship Id="rId1" Type="http://schemas.openxmlformats.org/officeDocument/2006/relationships/themeOverride" Target="../theme/themeOverride2.xml"/></Relationships>
</file>

<file path=ppt/charts/_rels/chart11.xml.rels><?xml version="1.0" encoding="UTF-8" standalone="yes"?>
<Relationships xmlns="http://schemas.openxmlformats.org/package/2006/relationships"><Relationship Id="rId2" Type="http://schemas.openxmlformats.org/officeDocument/2006/relationships/oleObject" Target="file:///D:\bryanna\Quant\000&#22522;&#37329;&#25512;&#20171;\MSCI&#36136;&#20248;&#20215;&#20540;100\IndexReturn.xlsx" TargetMode="External"/><Relationship Id="rId1" Type="http://schemas.openxmlformats.org/officeDocument/2006/relationships/themeOverride" Target="../theme/themeOverride3.xml"/></Relationships>
</file>

<file path=ppt/charts/_rels/chart12.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20190508-&#22522;&#37329;&#25512;&#33616;ppt\&#23450;&#25237;&#25910;&#30410;&#27979;&#31639;.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20190602-&#25351;&#25968;&#25104;&#20221;&#32929;&#35843;&#2597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bryanna\Quant\000&#22522;&#37329;&#25512;&#20171;\MSCI&#36136;&#20248;&#20215;&#20540;100\IndexRetur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dirty="0"/>
              <a:t>漂亮</a:t>
            </a:r>
            <a:r>
              <a:rPr lang="en-US" altLang="zh-CN" dirty="0"/>
              <a:t>50</a:t>
            </a:r>
            <a:r>
              <a:rPr lang="zh-CN" altLang="en-US" dirty="0"/>
              <a:t>相对标普</a:t>
            </a:r>
            <a:r>
              <a:rPr lang="en-US" altLang="zh-CN" dirty="0"/>
              <a:t>500</a:t>
            </a:r>
            <a:r>
              <a:rPr lang="zh-CN" altLang="en-US" dirty="0"/>
              <a:t>超额收益</a:t>
            </a:r>
          </a:p>
        </c:rich>
      </c:tx>
      <c:layout/>
      <c:overlay val="0"/>
    </c:title>
    <c:autoTitleDeleted val="0"/>
    <c:plotArea>
      <c:layout/>
      <c:lineChart>
        <c:grouping val="standard"/>
        <c:varyColors val="0"/>
        <c:ser>
          <c:idx val="0"/>
          <c:order val="0"/>
          <c:tx>
            <c:strRef>
              <c:f>美国漂亮50组合收益!$N$2</c:f>
              <c:strCache>
                <c:ptCount val="1"/>
                <c:pt idx="0">
                  <c:v>超额收益</c:v>
                </c:pt>
              </c:strCache>
            </c:strRef>
          </c:tx>
          <c:marker>
            <c:symbol val="none"/>
          </c:marker>
          <c:cat>
            <c:numRef>
              <c:f>美国漂亮50组合收益!$A$3:$A$670</c:f>
              <c:numCache>
                <c:formatCode>m/d/yyyy</c:formatCode>
                <c:ptCount val="668"/>
                <c:pt idx="0">
                  <c:v>26665</c:v>
                </c:pt>
                <c:pt idx="1">
                  <c:v>26696</c:v>
                </c:pt>
                <c:pt idx="2">
                  <c:v>26724</c:v>
                </c:pt>
                <c:pt idx="3">
                  <c:v>26755</c:v>
                </c:pt>
                <c:pt idx="4">
                  <c:v>26785</c:v>
                </c:pt>
                <c:pt idx="5">
                  <c:v>26816</c:v>
                </c:pt>
                <c:pt idx="6">
                  <c:v>26846</c:v>
                </c:pt>
                <c:pt idx="7">
                  <c:v>26877</c:v>
                </c:pt>
                <c:pt idx="8">
                  <c:v>26908</c:v>
                </c:pt>
                <c:pt idx="9">
                  <c:v>26938</c:v>
                </c:pt>
                <c:pt idx="10">
                  <c:v>26969</c:v>
                </c:pt>
                <c:pt idx="11">
                  <c:v>26999</c:v>
                </c:pt>
                <c:pt idx="12">
                  <c:v>27030</c:v>
                </c:pt>
                <c:pt idx="13">
                  <c:v>27061</c:v>
                </c:pt>
                <c:pt idx="14">
                  <c:v>27089</c:v>
                </c:pt>
                <c:pt idx="15">
                  <c:v>27120</c:v>
                </c:pt>
                <c:pt idx="16">
                  <c:v>27150</c:v>
                </c:pt>
                <c:pt idx="17">
                  <c:v>27181</c:v>
                </c:pt>
                <c:pt idx="18">
                  <c:v>27211</c:v>
                </c:pt>
                <c:pt idx="19">
                  <c:v>27242</c:v>
                </c:pt>
                <c:pt idx="20">
                  <c:v>27273</c:v>
                </c:pt>
                <c:pt idx="21">
                  <c:v>27303</c:v>
                </c:pt>
                <c:pt idx="22">
                  <c:v>27334</c:v>
                </c:pt>
                <c:pt idx="23">
                  <c:v>27364</c:v>
                </c:pt>
                <c:pt idx="24">
                  <c:v>27395</c:v>
                </c:pt>
                <c:pt idx="25">
                  <c:v>27426</c:v>
                </c:pt>
                <c:pt idx="26">
                  <c:v>27454</c:v>
                </c:pt>
                <c:pt idx="27">
                  <c:v>27485</c:v>
                </c:pt>
                <c:pt idx="28">
                  <c:v>27515</c:v>
                </c:pt>
                <c:pt idx="29">
                  <c:v>27546</c:v>
                </c:pt>
                <c:pt idx="30">
                  <c:v>27576</c:v>
                </c:pt>
                <c:pt idx="31">
                  <c:v>27607</c:v>
                </c:pt>
                <c:pt idx="32">
                  <c:v>27638</c:v>
                </c:pt>
                <c:pt idx="33">
                  <c:v>27668</c:v>
                </c:pt>
                <c:pt idx="34">
                  <c:v>27699</c:v>
                </c:pt>
                <c:pt idx="35">
                  <c:v>27729</c:v>
                </c:pt>
                <c:pt idx="36">
                  <c:v>27760</c:v>
                </c:pt>
                <c:pt idx="37">
                  <c:v>27791</c:v>
                </c:pt>
                <c:pt idx="38">
                  <c:v>27820</c:v>
                </c:pt>
                <c:pt idx="39">
                  <c:v>27851</c:v>
                </c:pt>
                <c:pt idx="40">
                  <c:v>27881</c:v>
                </c:pt>
                <c:pt idx="41">
                  <c:v>27912</c:v>
                </c:pt>
                <c:pt idx="42">
                  <c:v>27942</c:v>
                </c:pt>
                <c:pt idx="43">
                  <c:v>27973</c:v>
                </c:pt>
                <c:pt idx="44">
                  <c:v>28004</c:v>
                </c:pt>
                <c:pt idx="45">
                  <c:v>28034</c:v>
                </c:pt>
                <c:pt idx="46">
                  <c:v>28065</c:v>
                </c:pt>
                <c:pt idx="47">
                  <c:v>28095</c:v>
                </c:pt>
                <c:pt idx="48">
                  <c:v>28126</c:v>
                </c:pt>
                <c:pt idx="49">
                  <c:v>28157</c:v>
                </c:pt>
                <c:pt idx="50">
                  <c:v>28185</c:v>
                </c:pt>
                <c:pt idx="51">
                  <c:v>28216</c:v>
                </c:pt>
                <c:pt idx="52">
                  <c:v>28246</c:v>
                </c:pt>
                <c:pt idx="53">
                  <c:v>28277</c:v>
                </c:pt>
                <c:pt idx="54">
                  <c:v>28307</c:v>
                </c:pt>
                <c:pt idx="55">
                  <c:v>28338</c:v>
                </c:pt>
                <c:pt idx="56">
                  <c:v>28369</c:v>
                </c:pt>
                <c:pt idx="57">
                  <c:v>28399</c:v>
                </c:pt>
                <c:pt idx="58">
                  <c:v>28430</c:v>
                </c:pt>
                <c:pt idx="59">
                  <c:v>28460</c:v>
                </c:pt>
                <c:pt idx="60">
                  <c:v>28491</c:v>
                </c:pt>
                <c:pt idx="61">
                  <c:v>28522</c:v>
                </c:pt>
                <c:pt idx="62">
                  <c:v>28550</c:v>
                </c:pt>
                <c:pt idx="63">
                  <c:v>28581</c:v>
                </c:pt>
                <c:pt idx="64">
                  <c:v>28611</c:v>
                </c:pt>
                <c:pt idx="65">
                  <c:v>28642</c:v>
                </c:pt>
                <c:pt idx="66">
                  <c:v>28672</c:v>
                </c:pt>
                <c:pt idx="67">
                  <c:v>28703</c:v>
                </c:pt>
                <c:pt idx="68">
                  <c:v>28734</c:v>
                </c:pt>
                <c:pt idx="69">
                  <c:v>28764</c:v>
                </c:pt>
                <c:pt idx="70">
                  <c:v>28795</c:v>
                </c:pt>
                <c:pt idx="71">
                  <c:v>28825</c:v>
                </c:pt>
                <c:pt idx="72">
                  <c:v>28856</c:v>
                </c:pt>
                <c:pt idx="73">
                  <c:v>28887</c:v>
                </c:pt>
                <c:pt idx="74">
                  <c:v>28915</c:v>
                </c:pt>
                <c:pt idx="75">
                  <c:v>28946</c:v>
                </c:pt>
                <c:pt idx="76">
                  <c:v>28976</c:v>
                </c:pt>
                <c:pt idx="77">
                  <c:v>29007</c:v>
                </c:pt>
                <c:pt idx="78">
                  <c:v>29037</c:v>
                </c:pt>
                <c:pt idx="79">
                  <c:v>29068</c:v>
                </c:pt>
                <c:pt idx="80">
                  <c:v>29099</c:v>
                </c:pt>
                <c:pt idx="81">
                  <c:v>29129</c:v>
                </c:pt>
                <c:pt idx="82">
                  <c:v>29160</c:v>
                </c:pt>
                <c:pt idx="83">
                  <c:v>29190</c:v>
                </c:pt>
                <c:pt idx="84">
                  <c:v>29221</c:v>
                </c:pt>
                <c:pt idx="85">
                  <c:v>29252</c:v>
                </c:pt>
                <c:pt idx="86">
                  <c:v>29281</c:v>
                </c:pt>
                <c:pt idx="87">
                  <c:v>29312</c:v>
                </c:pt>
                <c:pt idx="88">
                  <c:v>29342</c:v>
                </c:pt>
                <c:pt idx="89">
                  <c:v>29373</c:v>
                </c:pt>
                <c:pt idx="90">
                  <c:v>29403</c:v>
                </c:pt>
                <c:pt idx="91">
                  <c:v>29434</c:v>
                </c:pt>
                <c:pt idx="92">
                  <c:v>29465</c:v>
                </c:pt>
                <c:pt idx="93">
                  <c:v>29495</c:v>
                </c:pt>
                <c:pt idx="94">
                  <c:v>29526</c:v>
                </c:pt>
                <c:pt idx="95">
                  <c:v>29556</c:v>
                </c:pt>
                <c:pt idx="96">
                  <c:v>29587</c:v>
                </c:pt>
                <c:pt idx="97">
                  <c:v>29618</c:v>
                </c:pt>
                <c:pt idx="98">
                  <c:v>29646</c:v>
                </c:pt>
                <c:pt idx="99">
                  <c:v>29677</c:v>
                </c:pt>
                <c:pt idx="100">
                  <c:v>29707</c:v>
                </c:pt>
                <c:pt idx="101">
                  <c:v>29738</c:v>
                </c:pt>
                <c:pt idx="102">
                  <c:v>29768</c:v>
                </c:pt>
                <c:pt idx="103">
                  <c:v>29799</c:v>
                </c:pt>
                <c:pt idx="104">
                  <c:v>29830</c:v>
                </c:pt>
                <c:pt idx="105">
                  <c:v>29860</c:v>
                </c:pt>
                <c:pt idx="106">
                  <c:v>29891</c:v>
                </c:pt>
                <c:pt idx="107">
                  <c:v>29921</c:v>
                </c:pt>
                <c:pt idx="108">
                  <c:v>29952</c:v>
                </c:pt>
                <c:pt idx="109">
                  <c:v>29983</c:v>
                </c:pt>
                <c:pt idx="110">
                  <c:v>30011</c:v>
                </c:pt>
                <c:pt idx="111">
                  <c:v>30042</c:v>
                </c:pt>
                <c:pt idx="112">
                  <c:v>30072</c:v>
                </c:pt>
                <c:pt idx="113">
                  <c:v>30103</c:v>
                </c:pt>
                <c:pt idx="114">
                  <c:v>30133</c:v>
                </c:pt>
                <c:pt idx="115">
                  <c:v>30164</c:v>
                </c:pt>
                <c:pt idx="116">
                  <c:v>30195</c:v>
                </c:pt>
                <c:pt idx="117">
                  <c:v>30225</c:v>
                </c:pt>
                <c:pt idx="118">
                  <c:v>30256</c:v>
                </c:pt>
                <c:pt idx="119">
                  <c:v>30286</c:v>
                </c:pt>
                <c:pt idx="120">
                  <c:v>30317</c:v>
                </c:pt>
                <c:pt idx="121">
                  <c:v>30348</c:v>
                </c:pt>
                <c:pt idx="122">
                  <c:v>30376</c:v>
                </c:pt>
                <c:pt idx="123">
                  <c:v>30407</c:v>
                </c:pt>
                <c:pt idx="124">
                  <c:v>30437</c:v>
                </c:pt>
                <c:pt idx="125">
                  <c:v>30468</c:v>
                </c:pt>
                <c:pt idx="126">
                  <c:v>30498</c:v>
                </c:pt>
                <c:pt idx="127">
                  <c:v>30529</c:v>
                </c:pt>
                <c:pt idx="128">
                  <c:v>30560</c:v>
                </c:pt>
                <c:pt idx="129">
                  <c:v>30590</c:v>
                </c:pt>
                <c:pt idx="130">
                  <c:v>30621</c:v>
                </c:pt>
                <c:pt idx="131">
                  <c:v>30651</c:v>
                </c:pt>
                <c:pt idx="132">
                  <c:v>30682</c:v>
                </c:pt>
                <c:pt idx="133">
                  <c:v>30713</c:v>
                </c:pt>
                <c:pt idx="134">
                  <c:v>30742</c:v>
                </c:pt>
                <c:pt idx="135">
                  <c:v>30773</c:v>
                </c:pt>
                <c:pt idx="136">
                  <c:v>30803</c:v>
                </c:pt>
                <c:pt idx="137">
                  <c:v>30834</c:v>
                </c:pt>
                <c:pt idx="138">
                  <c:v>30864</c:v>
                </c:pt>
                <c:pt idx="139">
                  <c:v>30895</c:v>
                </c:pt>
                <c:pt idx="140">
                  <c:v>30926</c:v>
                </c:pt>
                <c:pt idx="141">
                  <c:v>30956</c:v>
                </c:pt>
                <c:pt idx="142">
                  <c:v>30987</c:v>
                </c:pt>
                <c:pt idx="143">
                  <c:v>31017</c:v>
                </c:pt>
                <c:pt idx="144">
                  <c:v>31048</c:v>
                </c:pt>
                <c:pt idx="145">
                  <c:v>31079</c:v>
                </c:pt>
                <c:pt idx="146">
                  <c:v>31107</c:v>
                </c:pt>
                <c:pt idx="147">
                  <c:v>31138</c:v>
                </c:pt>
                <c:pt idx="148">
                  <c:v>31168</c:v>
                </c:pt>
                <c:pt idx="149">
                  <c:v>31199</c:v>
                </c:pt>
                <c:pt idx="150">
                  <c:v>31229</c:v>
                </c:pt>
                <c:pt idx="151">
                  <c:v>31260</c:v>
                </c:pt>
                <c:pt idx="152">
                  <c:v>31291</c:v>
                </c:pt>
                <c:pt idx="153">
                  <c:v>31321</c:v>
                </c:pt>
                <c:pt idx="154">
                  <c:v>31352</c:v>
                </c:pt>
                <c:pt idx="155">
                  <c:v>31382</c:v>
                </c:pt>
                <c:pt idx="156">
                  <c:v>31413</c:v>
                </c:pt>
                <c:pt idx="157">
                  <c:v>31444</c:v>
                </c:pt>
                <c:pt idx="158">
                  <c:v>31472</c:v>
                </c:pt>
                <c:pt idx="159">
                  <c:v>31503</c:v>
                </c:pt>
                <c:pt idx="160">
                  <c:v>31533</c:v>
                </c:pt>
                <c:pt idx="161">
                  <c:v>31564</c:v>
                </c:pt>
                <c:pt idx="162">
                  <c:v>31594</c:v>
                </c:pt>
                <c:pt idx="163">
                  <c:v>31625</c:v>
                </c:pt>
                <c:pt idx="164">
                  <c:v>31656</c:v>
                </c:pt>
                <c:pt idx="165">
                  <c:v>31686</c:v>
                </c:pt>
                <c:pt idx="166">
                  <c:v>31717</c:v>
                </c:pt>
                <c:pt idx="167">
                  <c:v>31747</c:v>
                </c:pt>
                <c:pt idx="168">
                  <c:v>31778</c:v>
                </c:pt>
                <c:pt idx="169">
                  <c:v>31809</c:v>
                </c:pt>
                <c:pt idx="170">
                  <c:v>31837</c:v>
                </c:pt>
                <c:pt idx="171">
                  <c:v>31868</c:v>
                </c:pt>
                <c:pt idx="172">
                  <c:v>31898</c:v>
                </c:pt>
                <c:pt idx="173">
                  <c:v>31929</c:v>
                </c:pt>
                <c:pt idx="174">
                  <c:v>31959</c:v>
                </c:pt>
                <c:pt idx="175">
                  <c:v>31990</c:v>
                </c:pt>
                <c:pt idx="176">
                  <c:v>32021</c:v>
                </c:pt>
                <c:pt idx="177">
                  <c:v>32051</c:v>
                </c:pt>
                <c:pt idx="178">
                  <c:v>32082</c:v>
                </c:pt>
                <c:pt idx="179">
                  <c:v>32112</c:v>
                </c:pt>
                <c:pt idx="180">
                  <c:v>32143</c:v>
                </c:pt>
                <c:pt idx="181">
                  <c:v>32174</c:v>
                </c:pt>
                <c:pt idx="182">
                  <c:v>32203</c:v>
                </c:pt>
                <c:pt idx="183">
                  <c:v>32234</c:v>
                </c:pt>
                <c:pt idx="184">
                  <c:v>32264</c:v>
                </c:pt>
                <c:pt idx="185">
                  <c:v>32295</c:v>
                </c:pt>
                <c:pt idx="186">
                  <c:v>32325</c:v>
                </c:pt>
                <c:pt idx="187">
                  <c:v>32356</c:v>
                </c:pt>
                <c:pt idx="188">
                  <c:v>32387</c:v>
                </c:pt>
                <c:pt idx="189">
                  <c:v>32417</c:v>
                </c:pt>
                <c:pt idx="190">
                  <c:v>32448</c:v>
                </c:pt>
                <c:pt idx="191">
                  <c:v>32478</c:v>
                </c:pt>
                <c:pt idx="192">
                  <c:v>32509</c:v>
                </c:pt>
                <c:pt idx="193">
                  <c:v>32540</c:v>
                </c:pt>
                <c:pt idx="194">
                  <c:v>32568</c:v>
                </c:pt>
                <c:pt idx="195">
                  <c:v>32599</c:v>
                </c:pt>
                <c:pt idx="196">
                  <c:v>32629</c:v>
                </c:pt>
                <c:pt idx="197">
                  <c:v>32660</c:v>
                </c:pt>
                <c:pt idx="198">
                  <c:v>32690</c:v>
                </c:pt>
                <c:pt idx="199">
                  <c:v>32721</c:v>
                </c:pt>
                <c:pt idx="200">
                  <c:v>32752</c:v>
                </c:pt>
                <c:pt idx="201">
                  <c:v>32782</c:v>
                </c:pt>
                <c:pt idx="202">
                  <c:v>32813</c:v>
                </c:pt>
                <c:pt idx="203">
                  <c:v>32843</c:v>
                </c:pt>
                <c:pt idx="204">
                  <c:v>32874</c:v>
                </c:pt>
                <c:pt idx="205">
                  <c:v>32905</c:v>
                </c:pt>
                <c:pt idx="206">
                  <c:v>32933</c:v>
                </c:pt>
                <c:pt idx="207">
                  <c:v>32964</c:v>
                </c:pt>
                <c:pt idx="208">
                  <c:v>32994</c:v>
                </c:pt>
                <c:pt idx="209">
                  <c:v>33025</c:v>
                </c:pt>
                <c:pt idx="210">
                  <c:v>33055</c:v>
                </c:pt>
                <c:pt idx="211">
                  <c:v>33086</c:v>
                </c:pt>
                <c:pt idx="212">
                  <c:v>33117</c:v>
                </c:pt>
                <c:pt idx="213">
                  <c:v>33147</c:v>
                </c:pt>
                <c:pt idx="214">
                  <c:v>33178</c:v>
                </c:pt>
                <c:pt idx="215">
                  <c:v>33208</c:v>
                </c:pt>
                <c:pt idx="216">
                  <c:v>33239</c:v>
                </c:pt>
                <c:pt idx="217">
                  <c:v>33270</c:v>
                </c:pt>
                <c:pt idx="218">
                  <c:v>33298</c:v>
                </c:pt>
                <c:pt idx="219">
                  <c:v>33329</c:v>
                </c:pt>
                <c:pt idx="220">
                  <c:v>33359</c:v>
                </c:pt>
                <c:pt idx="221">
                  <c:v>33390</c:v>
                </c:pt>
                <c:pt idx="222">
                  <c:v>33420</c:v>
                </c:pt>
                <c:pt idx="223">
                  <c:v>33451</c:v>
                </c:pt>
                <c:pt idx="224">
                  <c:v>33482</c:v>
                </c:pt>
                <c:pt idx="225">
                  <c:v>33512</c:v>
                </c:pt>
                <c:pt idx="226">
                  <c:v>33543</c:v>
                </c:pt>
                <c:pt idx="227">
                  <c:v>33573</c:v>
                </c:pt>
                <c:pt idx="228">
                  <c:v>33604</c:v>
                </c:pt>
                <c:pt idx="229">
                  <c:v>33635</c:v>
                </c:pt>
                <c:pt idx="230">
                  <c:v>33664</c:v>
                </c:pt>
                <c:pt idx="231">
                  <c:v>33695</c:v>
                </c:pt>
                <c:pt idx="232">
                  <c:v>33725</c:v>
                </c:pt>
                <c:pt idx="233">
                  <c:v>33756</c:v>
                </c:pt>
                <c:pt idx="234">
                  <c:v>33786</c:v>
                </c:pt>
                <c:pt idx="235">
                  <c:v>33817</c:v>
                </c:pt>
                <c:pt idx="236">
                  <c:v>33848</c:v>
                </c:pt>
                <c:pt idx="237">
                  <c:v>33878</c:v>
                </c:pt>
                <c:pt idx="238">
                  <c:v>33909</c:v>
                </c:pt>
                <c:pt idx="239">
                  <c:v>33939</c:v>
                </c:pt>
                <c:pt idx="240">
                  <c:v>33970</c:v>
                </c:pt>
                <c:pt idx="241">
                  <c:v>34001</c:v>
                </c:pt>
                <c:pt idx="242">
                  <c:v>34029</c:v>
                </c:pt>
                <c:pt idx="243">
                  <c:v>34060</c:v>
                </c:pt>
                <c:pt idx="244">
                  <c:v>34090</c:v>
                </c:pt>
                <c:pt idx="245">
                  <c:v>34121</c:v>
                </c:pt>
                <c:pt idx="246">
                  <c:v>34151</c:v>
                </c:pt>
                <c:pt idx="247">
                  <c:v>34182</c:v>
                </c:pt>
                <c:pt idx="248">
                  <c:v>34213</c:v>
                </c:pt>
                <c:pt idx="249">
                  <c:v>34243</c:v>
                </c:pt>
                <c:pt idx="250">
                  <c:v>34274</c:v>
                </c:pt>
                <c:pt idx="251">
                  <c:v>34304</c:v>
                </c:pt>
                <c:pt idx="252">
                  <c:v>34335</c:v>
                </c:pt>
                <c:pt idx="253">
                  <c:v>34366</c:v>
                </c:pt>
                <c:pt idx="254">
                  <c:v>34394</c:v>
                </c:pt>
                <c:pt idx="255">
                  <c:v>34425</c:v>
                </c:pt>
                <c:pt idx="256">
                  <c:v>34455</c:v>
                </c:pt>
                <c:pt idx="257">
                  <c:v>34486</c:v>
                </c:pt>
                <c:pt idx="258">
                  <c:v>34516</c:v>
                </c:pt>
                <c:pt idx="259">
                  <c:v>34547</c:v>
                </c:pt>
                <c:pt idx="260">
                  <c:v>34578</c:v>
                </c:pt>
                <c:pt idx="261">
                  <c:v>34608</c:v>
                </c:pt>
                <c:pt idx="262">
                  <c:v>34639</c:v>
                </c:pt>
                <c:pt idx="263">
                  <c:v>34669</c:v>
                </c:pt>
                <c:pt idx="264">
                  <c:v>34700</c:v>
                </c:pt>
                <c:pt idx="265">
                  <c:v>34731</c:v>
                </c:pt>
                <c:pt idx="266">
                  <c:v>34759</c:v>
                </c:pt>
                <c:pt idx="267">
                  <c:v>34790</c:v>
                </c:pt>
                <c:pt idx="268">
                  <c:v>34820</c:v>
                </c:pt>
                <c:pt idx="269">
                  <c:v>34851</c:v>
                </c:pt>
                <c:pt idx="270">
                  <c:v>34881</c:v>
                </c:pt>
                <c:pt idx="271">
                  <c:v>34912</c:v>
                </c:pt>
                <c:pt idx="272">
                  <c:v>34943</c:v>
                </c:pt>
                <c:pt idx="273">
                  <c:v>34973</c:v>
                </c:pt>
                <c:pt idx="274">
                  <c:v>35004</c:v>
                </c:pt>
                <c:pt idx="275">
                  <c:v>35034</c:v>
                </c:pt>
                <c:pt idx="276">
                  <c:v>35065</c:v>
                </c:pt>
                <c:pt idx="277">
                  <c:v>35096</c:v>
                </c:pt>
                <c:pt idx="278">
                  <c:v>35125</c:v>
                </c:pt>
                <c:pt idx="279">
                  <c:v>35156</c:v>
                </c:pt>
                <c:pt idx="280">
                  <c:v>35186</c:v>
                </c:pt>
                <c:pt idx="281">
                  <c:v>35217</c:v>
                </c:pt>
                <c:pt idx="282">
                  <c:v>35247</c:v>
                </c:pt>
                <c:pt idx="283">
                  <c:v>35278</c:v>
                </c:pt>
                <c:pt idx="284">
                  <c:v>35309</c:v>
                </c:pt>
                <c:pt idx="285">
                  <c:v>35339</c:v>
                </c:pt>
                <c:pt idx="286">
                  <c:v>35370</c:v>
                </c:pt>
                <c:pt idx="287">
                  <c:v>35400</c:v>
                </c:pt>
                <c:pt idx="288">
                  <c:v>35431</c:v>
                </c:pt>
                <c:pt idx="289">
                  <c:v>35462</c:v>
                </c:pt>
                <c:pt idx="290">
                  <c:v>35490</c:v>
                </c:pt>
                <c:pt idx="291">
                  <c:v>35521</c:v>
                </c:pt>
                <c:pt idx="292">
                  <c:v>35551</c:v>
                </c:pt>
                <c:pt idx="293">
                  <c:v>35582</c:v>
                </c:pt>
                <c:pt idx="294">
                  <c:v>35612</c:v>
                </c:pt>
                <c:pt idx="295">
                  <c:v>35643</c:v>
                </c:pt>
                <c:pt idx="296">
                  <c:v>35674</c:v>
                </c:pt>
                <c:pt idx="297">
                  <c:v>35704</c:v>
                </c:pt>
                <c:pt idx="298">
                  <c:v>35735</c:v>
                </c:pt>
                <c:pt idx="299">
                  <c:v>35765</c:v>
                </c:pt>
                <c:pt idx="300">
                  <c:v>35796</c:v>
                </c:pt>
                <c:pt idx="301">
                  <c:v>35827</c:v>
                </c:pt>
                <c:pt idx="302">
                  <c:v>35855</c:v>
                </c:pt>
                <c:pt idx="303">
                  <c:v>35886</c:v>
                </c:pt>
                <c:pt idx="304">
                  <c:v>35916</c:v>
                </c:pt>
                <c:pt idx="305">
                  <c:v>35947</c:v>
                </c:pt>
                <c:pt idx="306">
                  <c:v>35977</c:v>
                </c:pt>
                <c:pt idx="307">
                  <c:v>36008</c:v>
                </c:pt>
                <c:pt idx="308">
                  <c:v>36039</c:v>
                </c:pt>
                <c:pt idx="309">
                  <c:v>36069</c:v>
                </c:pt>
                <c:pt idx="310">
                  <c:v>36100</c:v>
                </c:pt>
                <c:pt idx="311">
                  <c:v>36130</c:v>
                </c:pt>
                <c:pt idx="312">
                  <c:v>36161</c:v>
                </c:pt>
                <c:pt idx="313">
                  <c:v>36192</c:v>
                </c:pt>
                <c:pt idx="314">
                  <c:v>36220</c:v>
                </c:pt>
                <c:pt idx="315">
                  <c:v>36251</c:v>
                </c:pt>
                <c:pt idx="316">
                  <c:v>36281</c:v>
                </c:pt>
                <c:pt idx="317">
                  <c:v>36312</c:v>
                </c:pt>
                <c:pt idx="318">
                  <c:v>36342</c:v>
                </c:pt>
                <c:pt idx="319">
                  <c:v>36373</c:v>
                </c:pt>
                <c:pt idx="320">
                  <c:v>36404</c:v>
                </c:pt>
                <c:pt idx="321">
                  <c:v>36434</c:v>
                </c:pt>
                <c:pt idx="322">
                  <c:v>36465</c:v>
                </c:pt>
                <c:pt idx="323">
                  <c:v>36495</c:v>
                </c:pt>
                <c:pt idx="324">
                  <c:v>36526</c:v>
                </c:pt>
                <c:pt idx="325">
                  <c:v>36557</c:v>
                </c:pt>
                <c:pt idx="326">
                  <c:v>36586</c:v>
                </c:pt>
                <c:pt idx="327">
                  <c:v>36617</c:v>
                </c:pt>
                <c:pt idx="328">
                  <c:v>36647</c:v>
                </c:pt>
                <c:pt idx="329">
                  <c:v>36678</c:v>
                </c:pt>
                <c:pt idx="330">
                  <c:v>36708</c:v>
                </c:pt>
                <c:pt idx="331">
                  <c:v>36739</c:v>
                </c:pt>
                <c:pt idx="332">
                  <c:v>36770</c:v>
                </c:pt>
                <c:pt idx="333">
                  <c:v>36800</c:v>
                </c:pt>
                <c:pt idx="334">
                  <c:v>36831</c:v>
                </c:pt>
                <c:pt idx="335">
                  <c:v>36861</c:v>
                </c:pt>
                <c:pt idx="336">
                  <c:v>36892</c:v>
                </c:pt>
                <c:pt idx="337">
                  <c:v>36923</c:v>
                </c:pt>
                <c:pt idx="338">
                  <c:v>36951</c:v>
                </c:pt>
                <c:pt idx="339">
                  <c:v>36982</c:v>
                </c:pt>
                <c:pt idx="340">
                  <c:v>37012</c:v>
                </c:pt>
                <c:pt idx="341">
                  <c:v>37043</c:v>
                </c:pt>
                <c:pt idx="342">
                  <c:v>37073</c:v>
                </c:pt>
                <c:pt idx="343">
                  <c:v>37104</c:v>
                </c:pt>
                <c:pt idx="344">
                  <c:v>37135</c:v>
                </c:pt>
                <c:pt idx="345">
                  <c:v>37165</c:v>
                </c:pt>
                <c:pt idx="346">
                  <c:v>37196</c:v>
                </c:pt>
                <c:pt idx="347">
                  <c:v>37226</c:v>
                </c:pt>
                <c:pt idx="348">
                  <c:v>37257</c:v>
                </c:pt>
                <c:pt idx="349">
                  <c:v>37288</c:v>
                </c:pt>
                <c:pt idx="350">
                  <c:v>37316</c:v>
                </c:pt>
                <c:pt idx="351">
                  <c:v>37347</c:v>
                </c:pt>
                <c:pt idx="352">
                  <c:v>37377</c:v>
                </c:pt>
                <c:pt idx="353">
                  <c:v>37408</c:v>
                </c:pt>
                <c:pt idx="354">
                  <c:v>37438</c:v>
                </c:pt>
                <c:pt idx="355">
                  <c:v>37469</c:v>
                </c:pt>
                <c:pt idx="356">
                  <c:v>37500</c:v>
                </c:pt>
                <c:pt idx="357">
                  <c:v>37530</c:v>
                </c:pt>
                <c:pt idx="358">
                  <c:v>37561</c:v>
                </c:pt>
                <c:pt idx="359">
                  <c:v>37591</c:v>
                </c:pt>
                <c:pt idx="360">
                  <c:v>37622</c:v>
                </c:pt>
                <c:pt idx="361">
                  <c:v>37653</c:v>
                </c:pt>
                <c:pt idx="362">
                  <c:v>37681</c:v>
                </c:pt>
                <c:pt idx="363">
                  <c:v>37712</c:v>
                </c:pt>
                <c:pt idx="364">
                  <c:v>37742</c:v>
                </c:pt>
                <c:pt idx="365">
                  <c:v>37773</c:v>
                </c:pt>
                <c:pt idx="366">
                  <c:v>37803</c:v>
                </c:pt>
                <c:pt idx="367">
                  <c:v>37834</c:v>
                </c:pt>
                <c:pt idx="368">
                  <c:v>37865</c:v>
                </c:pt>
                <c:pt idx="369">
                  <c:v>37895</c:v>
                </c:pt>
                <c:pt idx="370">
                  <c:v>37926</c:v>
                </c:pt>
                <c:pt idx="371">
                  <c:v>37956</c:v>
                </c:pt>
                <c:pt idx="372">
                  <c:v>37987</c:v>
                </c:pt>
                <c:pt idx="373">
                  <c:v>38018</c:v>
                </c:pt>
                <c:pt idx="374">
                  <c:v>38047</c:v>
                </c:pt>
                <c:pt idx="375">
                  <c:v>38078</c:v>
                </c:pt>
                <c:pt idx="376">
                  <c:v>38108</c:v>
                </c:pt>
                <c:pt idx="377">
                  <c:v>38139</c:v>
                </c:pt>
                <c:pt idx="378">
                  <c:v>38169</c:v>
                </c:pt>
                <c:pt idx="379">
                  <c:v>38200</c:v>
                </c:pt>
                <c:pt idx="380">
                  <c:v>38231</c:v>
                </c:pt>
                <c:pt idx="381">
                  <c:v>38261</c:v>
                </c:pt>
                <c:pt idx="382">
                  <c:v>38292</c:v>
                </c:pt>
                <c:pt idx="383">
                  <c:v>38322</c:v>
                </c:pt>
                <c:pt idx="384">
                  <c:v>38353</c:v>
                </c:pt>
                <c:pt idx="385">
                  <c:v>38384</c:v>
                </c:pt>
                <c:pt idx="386">
                  <c:v>38412</c:v>
                </c:pt>
                <c:pt idx="387">
                  <c:v>38443</c:v>
                </c:pt>
                <c:pt idx="388">
                  <c:v>38473</c:v>
                </c:pt>
                <c:pt idx="389">
                  <c:v>38504</c:v>
                </c:pt>
                <c:pt idx="390">
                  <c:v>38534</c:v>
                </c:pt>
                <c:pt idx="391">
                  <c:v>38565</c:v>
                </c:pt>
                <c:pt idx="392">
                  <c:v>38596</c:v>
                </c:pt>
                <c:pt idx="393">
                  <c:v>38626</c:v>
                </c:pt>
                <c:pt idx="394">
                  <c:v>38657</c:v>
                </c:pt>
                <c:pt idx="395">
                  <c:v>38687</c:v>
                </c:pt>
                <c:pt idx="396">
                  <c:v>38718</c:v>
                </c:pt>
                <c:pt idx="397">
                  <c:v>38749</c:v>
                </c:pt>
                <c:pt idx="398">
                  <c:v>38777</c:v>
                </c:pt>
                <c:pt idx="399">
                  <c:v>38808</c:v>
                </c:pt>
                <c:pt idx="400">
                  <c:v>38838</c:v>
                </c:pt>
                <c:pt idx="401">
                  <c:v>38869</c:v>
                </c:pt>
                <c:pt idx="402">
                  <c:v>38899</c:v>
                </c:pt>
                <c:pt idx="403">
                  <c:v>38930</c:v>
                </c:pt>
                <c:pt idx="404">
                  <c:v>38961</c:v>
                </c:pt>
                <c:pt idx="405">
                  <c:v>38991</c:v>
                </c:pt>
                <c:pt idx="406">
                  <c:v>39022</c:v>
                </c:pt>
                <c:pt idx="407">
                  <c:v>39052</c:v>
                </c:pt>
                <c:pt idx="408">
                  <c:v>39083</c:v>
                </c:pt>
                <c:pt idx="409">
                  <c:v>39114</c:v>
                </c:pt>
                <c:pt idx="410">
                  <c:v>39142</c:v>
                </c:pt>
                <c:pt idx="411">
                  <c:v>39173</c:v>
                </c:pt>
                <c:pt idx="412">
                  <c:v>39203</c:v>
                </c:pt>
                <c:pt idx="413">
                  <c:v>39234</c:v>
                </c:pt>
                <c:pt idx="414">
                  <c:v>39264</c:v>
                </c:pt>
                <c:pt idx="415">
                  <c:v>39295</c:v>
                </c:pt>
                <c:pt idx="416">
                  <c:v>39326</c:v>
                </c:pt>
                <c:pt idx="417">
                  <c:v>39356</c:v>
                </c:pt>
                <c:pt idx="418">
                  <c:v>39387</c:v>
                </c:pt>
                <c:pt idx="419">
                  <c:v>39417</c:v>
                </c:pt>
                <c:pt idx="420">
                  <c:v>39448</c:v>
                </c:pt>
                <c:pt idx="421">
                  <c:v>39479</c:v>
                </c:pt>
                <c:pt idx="422">
                  <c:v>39508</c:v>
                </c:pt>
                <c:pt idx="423">
                  <c:v>39539</c:v>
                </c:pt>
                <c:pt idx="424">
                  <c:v>39569</c:v>
                </c:pt>
                <c:pt idx="425">
                  <c:v>39600</c:v>
                </c:pt>
                <c:pt idx="426">
                  <c:v>39630</c:v>
                </c:pt>
                <c:pt idx="427">
                  <c:v>39661</c:v>
                </c:pt>
                <c:pt idx="428">
                  <c:v>39692</c:v>
                </c:pt>
                <c:pt idx="429">
                  <c:v>39722</c:v>
                </c:pt>
                <c:pt idx="430">
                  <c:v>39753</c:v>
                </c:pt>
                <c:pt idx="431">
                  <c:v>39783</c:v>
                </c:pt>
                <c:pt idx="432">
                  <c:v>39814</c:v>
                </c:pt>
                <c:pt idx="433">
                  <c:v>39845</c:v>
                </c:pt>
                <c:pt idx="434">
                  <c:v>39873</c:v>
                </c:pt>
                <c:pt idx="435">
                  <c:v>39904</c:v>
                </c:pt>
                <c:pt idx="436">
                  <c:v>39934</c:v>
                </c:pt>
                <c:pt idx="437">
                  <c:v>39965</c:v>
                </c:pt>
                <c:pt idx="438">
                  <c:v>39995</c:v>
                </c:pt>
                <c:pt idx="439">
                  <c:v>40026</c:v>
                </c:pt>
                <c:pt idx="440">
                  <c:v>40057</c:v>
                </c:pt>
                <c:pt idx="441">
                  <c:v>40087</c:v>
                </c:pt>
                <c:pt idx="442">
                  <c:v>40118</c:v>
                </c:pt>
                <c:pt idx="443">
                  <c:v>40148</c:v>
                </c:pt>
                <c:pt idx="444">
                  <c:v>40179</c:v>
                </c:pt>
                <c:pt idx="445">
                  <c:v>40210</c:v>
                </c:pt>
                <c:pt idx="446">
                  <c:v>40238</c:v>
                </c:pt>
                <c:pt idx="447">
                  <c:v>40269</c:v>
                </c:pt>
                <c:pt idx="448">
                  <c:v>40299</c:v>
                </c:pt>
                <c:pt idx="449">
                  <c:v>40330</c:v>
                </c:pt>
                <c:pt idx="450">
                  <c:v>40360</c:v>
                </c:pt>
                <c:pt idx="451">
                  <c:v>40391</c:v>
                </c:pt>
                <c:pt idx="452">
                  <c:v>40422</c:v>
                </c:pt>
                <c:pt idx="453">
                  <c:v>40452</c:v>
                </c:pt>
                <c:pt idx="454">
                  <c:v>40483</c:v>
                </c:pt>
                <c:pt idx="455">
                  <c:v>40513</c:v>
                </c:pt>
                <c:pt idx="456">
                  <c:v>40544</c:v>
                </c:pt>
                <c:pt idx="457">
                  <c:v>40575</c:v>
                </c:pt>
                <c:pt idx="458">
                  <c:v>40603</c:v>
                </c:pt>
                <c:pt idx="459">
                  <c:v>40634</c:v>
                </c:pt>
                <c:pt idx="460">
                  <c:v>40664</c:v>
                </c:pt>
                <c:pt idx="461">
                  <c:v>40695</c:v>
                </c:pt>
                <c:pt idx="462">
                  <c:v>40725</c:v>
                </c:pt>
                <c:pt idx="463">
                  <c:v>40756</c:v>
                </c:pt>
                <c:pt idx="464">
                  <c:v>40787</c:v>
                </c:pt>
                <c:pt idx="465">
                  <c:v>40817</c:v>
                </c:pt>
                <c:pt idx="466">
                  <c:v>40848</c:v>
                </c:pt>
                <c:pt idx="467">
                  <c:v>40878</c:v>
                </c:pt>
                <c:pt idx="468">
                  <c:v>40909</c:v>
                </c:pt>
                <c:pt idx="469">
                  <c:v>40940</c:v>
                </c:pt>
                <c:pt idx="470">
                  <c:v>40969</c:v>
                </c:pt>
                <c:pt idx="471">
                  <c:v>41000</c:v>
                </c:pt>
                <c:pt idx="472">
                  <c:v>41030</c:v>
                </c:pt>
                <c:pt idx="473">
                  <c:v>41061</c:v>
                </c:pt>
                <c:pt idx="474">
                  <c:v>41091</c:v>
                </c:pt>
                <c:pt idx="475">
                  <c:v>41122</c:v>
                </c:pt>
                <c:pt idx="476">
                  <c:v>41153</c:v>
                </c:pt>
                <c:pt idx="477">
                  <c:v>41183</c:v>
                </c:pt>
                <c:pt idx="478">
                  <c:v>41214</c:v>
                </c:pt>
                <c:pt idx="479">
                  <c:v>41244</c:v>
                </c:pt>
                <c:pt idx="480">
                  <c:v>41275</c:v>
                </c:pt>
                <c:pt idx="481">
                  <c:v>41306</c:v>
                </c:pt>
                <c:pt idx="482">
                  <c:v>41334</c:v>
                </c:pt>
                <c:pt idx="483">
                  <c:v>41365</c:v>
                </c:pt>
                <c:pt idx="484">
                  <c:v>41395</c:v>
                </c:pt>
                <c:pt idx="485">
                  <c:v>41426</c:v>
                </c:pt>
                <c:pt idx="486">
                  <c:v>41456</c:v>
                </c:pt>
                <c:pt idx="487">
                  <c:v>41487</c:v>
                </c:pt>
                <c:pt idx="488">
                  <c:v>41518</c:v>
                </c:pt>
                <c:pt idx="489">
                  <c:v>41548</c:v>
                </c:pt>
                <c:pt idx="490">
                  <c:v>41579</c:v>
                </c:pt>
                <c:pt idx="491">
                  <c:v>41609</c:v>
                </c:pt>
                <c:pt idx="492">
                  <c:v>41640</c:v>
                </c:pt>
                <c:pt idx="493">
                  <c:v>41671</c:v>
                </c:pt>
                <c:pt idx="494">
                  <c:v>41699</c:v>
                </c:pt>
                <c:pt idx="495">
                  <c:v>41730</c:v>
                </c:pt>
                <c:pt idx="496">
                  <c:v>41760</c:v>
                </c:pt>
                <c:pt idx="497">
                  <c:v>41791</c:v>
                </c:pt>
                <c:pt idx="498">
                  <c:v>41821</c:v>
                </c:pt>
                <c:pt idx="499">
                  <c:v>41852</c:v>
                </c:pt>
                <c:pt idx="500">
                  <c:v>41883</c:v>
                </c:pt>
                <c:pt idx="501">
                  <c:v>41913</c:v>
                </c:pt>
                <c:pt idx="502">
                  <c:v>41944</c:v>
                </c:pt>
                <c:pt idx="503">
                  <c:v>41974</c:v>
                </c:pt>
                <c:pt idx="504">
                  <c:v>42005</c:v>
                </c:pt>
                <c:pt idx="505">
                  <c:v>42036</c:v>
                </c:pt>
                <c:pt idx="506">
                  <c:v>42064</c:v>
                </c:pt>
                <c:pt idx="507">
                  <c:v>42095</c:v>
                </c:pt>
                <c:pt idx="508">
                  <c:v>42125</c:v>
                </c:pt>
                <c:pt idx="509">
                  <c:v>42156</c:v>
                </c:pt>
                <c:pt idx="510">
                  <c:v>42186</c:v>
                </c:pt>
                <c:pt idx="511">
                  <c:v>42217</c:v>
                </c:pt>
                <c:pt idx="512">
                  <c:v>42248</c:v>
                </c:pt>
                <c:pt idx="513">
                  <c:v>42278</c:v>
                </c:pt>
                <c:pt idx="514">
                  <c:v>42309</c:v>
                </c:pt>
                <c:pt idx="515">
                  <c:v>42339</c:v>
                </c:pt>
                <c:pt idx="516">
                  <c:v>42370</c:v>
                </c:pt>
                <c:pt idx="517">
                  <c:v>42401</c:v>
                </c:pt>
                <c:pt idx="518">
                  <c:v>42430</c:v>
                </c:pt>
                <c:pt idx="519">
                  <c:v>42461</c:v>
                </c:pt>
                <c:pt idx="520">
                  <c:v>42491</c:v>
                </c:pt>
                <c:pt idx="521">
                  <c:v>42522</c:v>
                </c:pt>
                <c:pt idx="522">
                  <c:v>42552</c:v>
                </c:pt>
                <c:pt idx="523">
                  <c:v>42583</c:v>
                </c:pt>
                <c:pt idx="524">
                  <c:v>42614</c:v>
                </c:pt>
                <c:pt idx="525">
                  <c:v>42644</c:v>
                </c:pt>
                <c:pt idx="526">
                  <c:v>42675</c:v>
                </c:pt>
                <c:pt idx="527">
                  <c:v>42705</c:v>
                </c:pt>
                <c:pt idx="528">
                  <c:v>42736</c:v>
                </c:pt>
                <c:pt idx="529">
                  <c:v>42767</c:v>
                </c:pt>
                <c:pt idx="530">
                  <c:v>42795</c:v>
                </c:pt>
                <c:pt idx="531">
                  <c:v>42826</c:v>
                </c:pt>
                <c:pt idx="532">
                  <c:v>42856</c:v>
                </c:pt>
                <c:pt idx="533">
                  <c:v>42887</c:v>
                </c:pt>
                <c:pt idx="534">
                  <c:v>42917</c:v>
                </c:pt>
                <c:pt idx="535">
                  <c:v>42948</c:v>
                </c:pt>
              </c:numCache>
            </c:numRef>
          </c:cat>
          <c:val>
            <c:numRef>
              <c:f>美国漂亮50组合收益!$N$3:$N$670</c:f>
              <c:numCache>
                <c:formatCode>General</c:formatCode>
                <c:ptCount val="668"/>
                <c:pt idx="0">
                  <c:v>9.4881968024029817E-4</c:v>
                </c:pt>
                <c:pt idx="1">
                  <c:v>1.7299069985384552E-2</c:v>
                </c:pt>
                <c:pt idx="2">
                  <c:v>1.9030724522923759E-2</c:v>
                </c:pt>
                <c:pt idx="3">
                  <c:v>2.3187966098360713E-2</c:v>
                </c:pt>
                <c:pt idx="4">
                  <c:v>4.1463840892813852E-2</c:v>
                </c:pt>
                <c:pt idx="5">
                  <c:v>4.8609033146603586E-2</c:v>
                </c:pt>
                <c:pt idx="6">
                  <c:v>5.1079174078936918E-2</c:v>
                </c:pt>
                <c:pt idx="7">
                  <c:v>5.431961450436118E-2</c:v>
                </c:pt>
                <c:pt idx="8">
                  <c:v>3.0443750266475167E-2</c:v>
                </c:pt>
                <c:pt idx="9">
                  <c:v>3.7626414344007264E-2</c:v>
                </c:pt>
                <c:pt idx="10">
                  <c:v>5.883392875354243E-2</c:v>
                </c:pt>
                <c:pt idx="11">
                  <c:v>4.4046802267456941E-2</c:v>
                </c:pt>
                <c:pt idx="12">
                  <c:v>2.9051661125008899E-2</c:v>
                </c:pt>
                <c:pt idx="13">
                  <c:v>2.2610492095109125E-2</c:v>
                </c:pt>
                <c:pt idx="14">
                  <c:v>3.8448061390085275E-2</c:v>
                </c:pt>
                <c:pt idx="15">
                  <c:v>4.9900441805150741E-2</c:v>
                </c:pt>
                <c:pt idx="16">
                  <c:v>7.7416301247628994E-2</c:v>
                </c:pt>
                <c:pt idx="17">
                  <c:v>9.1822053222746947E-2</c:v>
                </c:pt>
                <c:pt idx="18">
                  <c:v>7.4372399022263336E-2</c:v>
                </c:pt>
                <c:pt idx="19">
                  <c:v>9.1346595534193442E-2</c:v>
                </c:pt>
                <c:pt idx="20">
                  <c:v>7.8421162358952134E-2</c:v>
                </c:pt>
                <c:pt idx="21">
                  <c:v>0.10653223909531095</c:v>
                </c:pt>
                <c:pt idx="22">
                  <c:v>0.12983210111300947</c:v>
                </c:pt>
                <c:pt idx="23">
                  <c:v>0.12259286022727256</c:v>
                </c:pt>
                <c:pt idx="24">
                  <c:v>8.8905280938935682E-2</c:v>
                </c:pt>
                <c:pt idx="25">
                  <c:v>0.11129905128041262</c:v>
                </c:pt>
                <c:pt idx="26">
                  <c:v>0.11620706826612981</c:v>
                </c:pt>
                <c:pt idx="27">
                  <c:v>0.11164110667773208</c:v>
                </c:pt>
                <c:pt idx="28">
                  <c:v>0.10937918572357952</c:v>
                </c:pt>
                <c:pt idx="29">
                  <c:v>9.7067207689314428E-2</c:v>
                </c:pt>
                <c:pt idx="30">
                  <c:v>9.6313172162018734E-2</c:v>
                </c:pt>
                <c:pt idx="31">
                  <c:v>9.0185673823514723E-2</c:v>
                </c:pt>
                <c:pt idx="32">
                  <c:v>8.8375009655178527E-2</c:v>
                </c:pt>
                <c:pt idx="33">
                  <c:v>9.6461965540111994E-2</c:v>
                </c:pt>
                <c:pt idx="34">
                  <c:v>0.10483709797448237</c:v>
                </c:pt>
                <c:pt idx="35">
                  <c:v>8.9140058827535062E-2</c:v>
                </c:pt>
                <c:pt idx="36">
                  <c:v>6.4878564508063397E-2</c:v>
                </c:pt>
                <c:pt idx="37">
                  <c:v>4.4389844066697881E-2</c:v>
                </c:pt>
                <c:pt idx="38">
                  <c:v>4.5996618532426536E-2</c:v>
                </c:pt>
                <c:pt idx="39">
                  <c:v>3.676400664922963E-2</c:v>
                </c:pt>
                <c:pt idx="40">
                  <c:v>4.1343975851890313E-2</c:v>
                </c:pt>
                <c:pt idx="41">
                  <c:v>4.0104004628058965E-2</c:v>
                </c:pt>
                <c:pt idx="42">
                  <c:v>4.5114682273111439E-2</c:v>
                </c:pt>
                <c:pt idx="43">
                  <c:v>5.2346399325805093E-2</c:v>
                </c:pt>
                <c:pt idx="44">
                  <c:v>4.5958553991710005E-2</c:v>
                </c:pt>
                <c:pt idx="45">
                  <c:v>4.6915494344637931E-2</c:v>
                </c:pt>
                <c:pt idx="46">
                  <c:v>2.7859075343436901E-2</c:v>
                </c:pt>
                <c:pt idx="47">
                  <c:v>1.2508062024875866E-2</c:v>
                </c:pt>
                <c:pt idx="48">
                  <c:v>5.3982040991273905E-4</c:v>
                </c:pt>
                <c:pt idx="49">
                  <c:v>9.7552397170179717E-3</c:v>
                </c:pt>
                <c:pt idx="50">
                  <c:v>1.4247875634717078E-2</c:v>
                </c:pt>
                <c:pt idx="51">
                  <c:v>7.1425011570260821E-3</c:v>
                </c:pt>
                <c:pt idx="52">
                  <c:v>1.2281165440104269E-2</c:v>
                </c:pt>
                <c:pt idx="53">
                  <c:v>1.7697385649491748E-2</c:v>
                </c:pt>
                <c:pt idx="54">
                  <c:v>2.4795106963860114E-2</c:v>
                </c:pt>
                <c:pt idx="55">
                  <c:v>5.4140815027062361E-2</c:v>
                </c:pt>
                <c:pt idx="56">
                  <c:v>5.0317919696592384E-2</c:v>
                </c:pt>
                <c:pt idx="57">
                  <c:v>6.4241692291382879E-2</c:v>
                </c:pt>
                <c:pt idx="58">
                  <c:v>6.5694224018514769E-2</c:v>
                </c:pt>
                <c:pt idx="59">
                  <c:v>6.6636607990147478E-2</c:v>
                </c:pt>
                <c:pt idx="60">
                  <c:v>8.3041081899980496E-2</c:v>
                </c:pt>
                <c:pt idx="61">
                  <c:v>8.1497092010704986E-2</c:v>
                </c:pt>
                <c:pt idx="62">
                  <c:v>7.3094699249295569E-2</c:v>
                </c:pt>
                <c:pt idx="63">
                  <c:v>7.5749329355187633E-2</c:v>
                </c:pt>
                <c:pt idx="64">
                  <c:v>8.5403068763610923E-2</c:v>
                </c:pt>
                <c:pt idx="65">
                  <c:v>9.7143004085862739E-2</c:v>
                </c:pt>
                <c:pt idx="66">
                  <c:v>8.9578391756131026E-2</c:v>
                </c:pt>
                <c:pt idx="67">
                  <c:v>8.1433396554573267E-2</c:v>
                </c:pt>
                <c:pt idx="68">
                  <c:v>7.1704178723877465E-2</c:v>
                </c:pt>
                <c:pt idx="69">
                  <c:v>0.10082517955367254</c:v>
                </c:pt>
                <c:pt idx="70">
                  <c:v>0.10212984641299094</c:v>
                </c:pt>
                <c:pt idx="71">
                  <c:v>0.11401600615382024</c:v>
                </c:pt>
                <c:pt idx="72">
                  <c:v>8.9649271407537867E-2</c:v>
                </c:pt>
                <c:pt idx="73">
                  <c:v>8.8014536641301433E-2</c:v>
                </c:pt>
                <c:pt idx="74">
                  <c:v>7.3928149636619978E-2</c:v>
                </c:pt>
                <c:pt idx="75">
                  <c:v>6.9993471209832236E-2</c:v>
                </c:pt>
                <c:pt idx="76">
                  <c:v>7.8525985889442707E-2</c:v>
                </c:pt>
                <c:pt idx="77">
                  <c:v>6.3003188165796198E-2</c:v>
                </c:pt>
                <c:pt idx="78">
                  <c:v>7.0353505351302914E-2</c:v>
                </c:pt>
                <c:pt idx="79">
                  <c:v>6.2429339441882226E-2</c:v>
                </c:pt>
                <c:pt idx="80">
                  <c:v>5.5865153019001745E-2</c:v>
                </c:pt>
                <c:pt idx="81">
                  <c:v>6.8398036861861078E-2</c:v>
                </c:pt>
                <c:pt idx="82">
                  <c:v>6.02933918503199E-2</c:v>
                </c:pt>
                <c:pt idx="83">
                  <c:v>6.0976247593053978E-2</c:v>
                </c:pt>
                <c:pt idx="84">
                  <c:v>2.3970007277130501E-2</c:v>
                </c:pt>
                <c:pt idx="85">
                  <c:v>5.8325653716502224E-3</c:v>
                </c:pt>
                <c:pt idx="86">
                  <c:v>7.6586951248331925E-2</c:v>
                </c:pt>
                <c:pt idx="87">
                  <c:v>7.0315813569547414E-2</c:v>
                </c:pt>
                <c:pt idx="88">
                  <c:v>6.2400763377274959E-2</c:v>
                </c:pt>
                <c:pt idx="89">
                  <c:v>4.6017634957737252E-2</c:v>
                </c:pt>
                <c:pt idx="90">
                  <c:v>4.573237989145551E-2</c:v>
                </c:pt>
                <c:pt idx="91">
                  <c:v>2.9418199937449874E-2</c:v>
                </c:pt>
                <c:pt idx="92">
                  <c:v>1.59327604788706E-2</c:v>
                </c:pt>
                <c:pt idx="93">
                  <c:v>-5.2523796596227745E-3</c:v>
                </c:pt>
                <c:pt idx="94">
                  <c:v>-3.6094420141740802E-2</c:v>
                </c:pt>
                <c:pt idx="95">
                  <c:v>7.28024738736055E-3</c:v>
                </c:pt>
                <c:pt idx="96">
                  <c:v>4.0240152255723416E-2</c:v>
                </c:pt>
                <c:pt idx="97">
                  <c:v>6.1978650339380881E-2</c:v>
                </c:pt>
                <c:pt idx="98">
                  <c:v>4.7960947195107462E-2</c:v>
                </c:pt>
                <c:pt idx="99">
                  <c:v>5.6196501438034785E-2</c:v>
                </c:pt>
                <c:pt idx="100">
                  <c:v>6.444999225088166E-2</c:v>
                </c:pt>
                <c:pt idx="101">
                  <c:v>6.2632799360463842E-2</c:v>
                </c:pt>
                <c:pt idx="102">
                  <c:v>4.8437973148285574E-2</c:v>
                </c:pt>
                <c:pt idx="103">
                  <c:v>6.5691704911938542E-2</c:v>
                </c:pt>
                <c:pt idx="104">
                  <c:v>9.4495491638072471E-2</c:v>
                </c:pt>
                <c:pt idx="105">
                  <c:v>9.5335637568919385E-2</c:v>
                </c:pt>
                <c:pt idx="106">
                  <c:v>9.2150841349389889E-2</c:v>
                </c:pt>
                <c:pt idx="107">
                  <c:v>0.10469272552204267</c:v>
                </c:pt>
                <c:pt idx="108">
                  <c:v>0.12586603246180927</c:v>
                </c:pt>
                <c:pt idx="109">
                  <c:v>0.14487473009389618</c:v>
                </c:pt>
                <c:pt idx="110">
                  <c:v>0.15490826520625745</c:v>
                </c:pt>
                <c:pt idx="111">
                  <c:v>0.15171538746650626</c:v>
                </c:pt>
                <c:pt idx="112">
                  <c:v>0.15455552152422491</c:v>
                </c:pt>
                <c:pt idx="113">
                  <c:v>0.17320819599896531</c:v>
                </c:pt>
                <c:pt idx="114">
                  <c:v>0.1872707508859921</c:v>
                </c:pt>
                <c:pt idx="115">
                  <c:v>0.16659525638057793</c:v>
                </c:pt>
                <c:pt idx="116">
                  <c:v>0.1689512928040684</c:v>
                </c:pt>
                <c:pt idx="117">
                  <c:v>0.14243046887785948</c:v>
                </c:pt>
                <c:pt idx="118">
                  <c:v>0.14263469120871908</c:v>
                </c:pt>
                <c:pt idx="119">
                  <c:v>0.13748577893363767</c:v>
                </c:pt>
                <c:pt idx="120">
                  <c:v>0.12766251936644823</c:v>
                </c:pt>
                <c:pt idx="121">
                  <c:v>0.1286016226846165</c:v>
                </c:pt>
                <c:pt idx="122">
                  <c:v>0.11877815401251146</c:v>
                </c:pt>
                <c:pt idx="123">
                  <c:v>0.10123432228130413</c:v>
                </c:pt>
                <c:pt idx="124">
                  <c:v>9.1166430653900177E-2</c:v>
                </c:pt>
                <c:pt idx="125">
                  <c:v>8.6730531354758167E-2</c:v>
                </c:pt>
                <c:pt idx="126">
                  <c:v>8.101808030109714E-2</c:v>
                </c:pt>
                <c:pt idx="127">
                  <c:v>7.7642863417422436E-2</c:v>
                </c:pt>
                <c:pt idx="128">
                  <c:v>7.9350456973865002E-2</c:v>
                </c:pt>
                <c:pt idx="129">
                  <c:v>8.8180569066401482E-2</c:v>
                </c:pt>
                <c:pt idx="130">
                  <c:v>7.6971518049056442E-2</c:v>
                </c:pt>
                <c:pt idx="131">
                  <c:v>8.2136890309832511E-2</c:v>
                </c:pt>
                <c:pt idx="132">
                  <c:v>7.3052257259707654E-2</c:v>
                </c:pt>
                <c:pt idx="133">
                  <c:v>8.9553808865430851E-2</c:v>
                </c:pt>
                <c:pt idx="134">
                  <c:v>0.10551314507664844</c:v>
                </c:pt>
                <c:pt idx="135">
                  <c:v>0.10110751706729637</c:v>
                </c:pt>
                <c:pt idx="136">
                  <c:v>0.1176703897059399</c:v>
                </c:pt>
                <c:pt idx="137">
                  <c:v>0.11699347747247413</c:v>
                </c:pt>
                <c:pt idx="138">
                  <c:v>0.12953105653392338</c:v>
                </c:pt>
                <c:pt idx="139">
                  <c:v>9.5121848083445704E-2</c:v>
                </c:pt>
                <c:pt idx="140">
                  <c:v>9.4190680394180548E-2</c:v>
                </c:pt>
                <c:pt idx="141">
                  <c:v>0.10897654895686326</c:v>
                </c:pt>
                <c:pt idx="142">
                  <c:v>0.11465359360079308</c:v>
                </c:pt>
                <c:pt idx="143">
                  <c:v>0.11340929172238567</c:v>
                </c:pt>
                <c:pt idx="144">
                  <c:v>9.5739492378402735E-2</c:v>
                </c:pt>
                <c:pt idx="145">
                  <c:v>0.10195179801900078</c:v>
                </c:pt>
                <c:pt idx="146">
                  <c:v>0.11075566579289742</c:v>
                </c:pt>
                <c:pt idx="147">
                  <c:v>0.11592342119113774</c:v>
                </c:pt>
                <c:pt idx="148">
                  <c:v>0.10420442255991791</c:v>
                </c:pt>
                <c:pt idx="149">
                  <c:v>0.11036808960210065</c:v>
                </c:pt>
                <c:pt idx="150">
                  <c:v>0.11584945226996735</c:v>
                </c:pt>
                <c:pt idx="151">
                  <c:v>0.11847003075988072</c:v>
                </c:pt>
                <c:pt idx="152">
                  <c:v>0.13334235569023911</c:v>
                </c:pt>
                <c:pt idx="153">
                  <c:v>0.1305807547910578</c:v>
                </c:pt>
                <c:pt idx="154">
                  <c:v>0.13282171531415532</c:v>
                </c:pt>
                <c:pt idx="155">
                  <c:v>0.13064691502331605</c:v>
                </c:pt>
                <c:pt idx="156">
                  <c:v>0.12315911287294634</c:v>
                </c:pt>
                <c:pt idx="157">
                  <c:v>0.11923056771898866</c:v>
                </c:pt>
                <c:pt idx="158">
                  <c:v>0.1248806465678205</c:v>
                </c:pt>
                <c:pt idx="159">
                  <c:v>0.14217042577264949</c:v>
                </c:pt>
                <c:pt idx="160">
                  <c:v>0.13214090307551651</c:v>
                </c:pt>
                <c:pt idx="161">
                  <c:v>0.14677052226499843</c:v>
                </c:pt>
                <c:pt idx="162">
                  <c:v>0.15351845157159705</c:v>
                </c:pt>
                <c:pt idx="163">
                  <c:v>0.12451722896946693</c:v>
                </c:pt>
                <c:pt idx="164">
                  <c:v>0.13512196432205981</c:v>
                </c:pt>
                <c:pt idx="165">
                  <c:v>0.12908510904588844</c:v>
                </c:pt>
                <c:pt idx="166">
                  <c:v>0.12169571911302213</c:v>
                </c:pt>
                <c:pt idx="167">
                  <c:v>0.14266534069315417</c:v>
                </c:pt>
                <c:pt idx="168">
                  <c:v>0.13078194259309162</c:v>
                </c:pt>
                <c:pt idx="169">
                  <c:v>0.13482516848858639</c:v>
                </c:pt>
                <c:pt idx="170">
                  <c:v>0.13216593111565955</c:v>
                </c:pt>
                <c:pt idx="171">
                  <c:v>0.13235581057865886</c:v>
                </c:pt>
                <c:pt idx="172">
                  <c:v>0.12774823024566273</c:v>
                </c:pt>
                <c:pt idx="173">
                  <c:v>0.12555653529659305</c:v>
                </c:pt>
                <c:pt idx="174">
                  <c:v>0.11606194029079431</c:v>
                </c:pt>
                <c:pt idx="175">
                  <c:v>0.11227949613005173</c:v>
                </c:pt>
                <c:pt idx="176">
                  <c:v>0.11956197319346207</c:v>
                </c:pt>
                <c:pt idx="177">
                  <c:v>0.18393469777052318</c:v>
                </c:pt>
                <c:pt idx="178">
                  <c:v>0.20867371911522103</c:v>
                </c:pt>
                <c:pt idx="179">
                  <c:v>0.19243911986335949</c:v>
                </c:pt>
                <c:pt idx="180">
                  <c:v>0.1726918957300918</c:v>
                </c:pt>
                <c:pt idx="181">
                  <c:v>0.15825235460197096</c:v>
                </c:pt>
                <c:pt idx="182">
                  <c:v>0.16905435031782501</c:v>
                </c:pt>
                <c:pt idx="183">
                  <c:v>0.15910462815953208</c:v>
                </c:pt>
                <c:pt idx="184">
                  <c:v>0.16398487373021009</c:v>
                </c:pt>
                <c:pt idx="185">
                  <c:v>0.15321495834989807</c:v>
                </c:pt>
                <c:pt idx="186">
                  <c:v>0.15589060637491503</c:v>
                </c:pt>
                <c:pt idx="187">
                  <c:v>0.17302631393022616</c:v>
                </c:pt>
                <c:pt idx="188">
                  <c:v>0.1713787015840742</c:v>
                </c:pt>
                <c:pt idx="189">
                  <c:v>0.15652172370080675</c:v>
                </c:pt>
                <c:pt idx="190">
                  <c:v>0.16279026392418161</c:v>
                </c:pt>
                <c:pt idx="191">
                  <c:v>0.16223513155095293</c:v>
                </c:pt>
                <c:pt idx="192">
                  <c:v>0.15315612400547707</c:v>
                </c:pt>
                <c:pt idx="193">
                  <c:v>0.16254425429317543</c:v>
                </c:pt>
                <c:pt idx="194">
                  <c:v>0.16499133886926476</c:v>
                </c:pt>
                <c:pt idx="195">
                  <c:v>0.16368097301343298</c:v>
                </c:pt>
                <c:pt idx="196">
                  <c:v>0.17535797711445533</c:v>
                </c:pt>
                <c:pt idx="197">
                  <c:v>0.17770264579462403</c:v>
                </c:pt>
                <c:pt idx="198">
                  <c:v>0.16621401715358597</c:v>
                </c:pt>
                <c:pt idx="199">
                  <c:v>0.16655150692958842</c:v>
                </c:pt>
                <c:pt idx="200">
                  <c:v>0.16488938698226474</c:v>
                </c:pt>
                <c:pt idx="201">
                  <c:v>0.18566526654479487</c:v>
                </c:pt>
                <c:pt idx="202">
                  <c:v>0.20554644378749987</c:v>
                </c:pt>
                <c:pt idx="203">
                  <c:v>0.19718825427649156</c:v>
                </c:pt>
                <c:pt idx="204">
                  <c:v>0.21538736440723616</c:v>
                </c:pt>
                <c:pt idx="205">
                  <c:v>0.2086045542588586</c:v>
                </c:pt>
                <c:pt idx="206">
                  <c:v>0.20632886830794406</c:v>
                </c:pt>
                <c:pt idx="207">
                  <c:v>0.23345151522615892</c:v>
                </c:pt>
                <c:pt idx="208">
                  <c:v>0.22386092496179266</c:v>
                </c:pt>
                <c:pt idx="209">
                  <c:v>0.24356016210409148</c:v>
                </c:pt>
                <c:pt idx="210">
                  <c:v>0.25223408336302389</c:v>
                </c:pt>
                <c:pt idx="211">
                  <c:v>0.27265151177015778</c:v>
                </c:pt>
                <c:pt idx="212">
                  <c:v>0.28020299878296773</c:v>
                </c:pt>
                <c:pt idx="213">
                  <c:v>0.29082123253814829</c:v>
                </c:pt>
                <c:pt idx="214">
                  <c:v>0.28963068468491038</c:v>
                </c:pt>
                <c:pt idx="215">
                  <c:v>0.28359446867164606</c:v>
                </c:pt>
                <c:pt idx="216">
                  <c:v>0.28290584041953037</c:v>
                </c:pt>
                <c:pt idx="217">
                  <c:v>0.28157595980414118</c:v>
                </c:pt>
                <c:pt idx="218">
                  <c:v>0.27871702503460627</c:v>
                </c:pt>
                <c:pt idx="219">
                  <c:v>0.26267084507195859</c:v>
                </c:pt>
                <c:pt idx="220">
                  <c:v>0.25769764341858736</c:v>
                </c:pt>
                <c:pt idx="221">
                  <c:v>0.26060324439693416</c:v>
                </c:pt>
                <c:pt idx="222">
                  <c:v>0.26245624879234319</c:v>
                </c:pt>
                <c:pt idx="223">
                  <c:v>0.25527576853289924</c:v>
                </c:pt>
                <c:pt idx="224">
                  <c:v>0.26236346593234217</c:v>
                </c:pt>
                <c:pt idx="225">
                  <c:v>0.25195774014062988</c:v>
                </c:pt>
                <c:pt idx="226">
                  <c:v>0.26696442473890314</c:v>
                </c:pt>
                <c:pt idx="227">
                  <c:v>0.24891715573006801</c:v>
                </c:pt>
                <c:pt idx="228">
                  <c:v>0.26548669150774717</c:v>
                </c:pt>
                <c:pt idx="229">
                  <c:v>0.25979136691823057</c:v>
                </c:pt>
                <c:pt idx="230">
                  <c:v>0.26672731596480004</c:v>
                </c:pt>
                <c:pt idx="231">
                  <c:v>0.26175092366846031</c:v>
                </c:pt>
                <c:pt idx="232">
                  <c:v>0.27345657586016925</c:v>
                </c:pt>
                <c:pt idx="233">
                  <c:v>0.27070209538593493</c:v>
                </c:pt>
                <c:pt idx="234">
                  <c:v>0.26541718375556034</c:v>
                </c:pt>
                <c:pt idx="235">
                  <c:v>0.26831623413365735</c:v>
                </c:pt>
                <c:pt idx="236">
                  <c:v>0.26206810855291085</c:v>
                </c:pt>
                <c:pt idx="237">
                  <c:v>0.26624498423670362</c:v>
                </c:pt>
                <c:pt idx="238">
                  <c:v>0.25392059270046285</c:v>
                </c:pt>
                <c:pt idx="239">
                  <c:v>0.23898715103933355</c:v>
                </c:pt>
                <c:pt idx="240">
                  <c:v>0.21591323729405598</c:v>
                </c:pt>
                <c:pt idx="241">
                  <c:v>0.21255732709078723</c:v>
                </c:pt>
                <c:pt idx="242">
                  <c:v>0.20677280636420026</c:v>
                </c:pt>
                <c:pt idx="243">
                  <c:v>0.22598538103779542</c:v>
                </c:pt>
                <c:pt idx="244">
                  <c:v>0.22340988806962403</c:v>
                </c:pt>
                <c:pt idx="245">
                  <c:v>0.21720220221675124</c:v>
                </c:pt>
                <c:pt idx="246">
                  <c:v>0.20484192155211889</c:v>
                </c:pt>
                <c:pt idx="247">
                  <c:v>0.19549464223527568</c:v>
                </c:pt>
                <c:pt idx="248">
                  <c:v>0.18987220933231996</c:v>
                </c:pt>
                <c:pt idx="249">
                  <c:v>0.19222965637144052</c:v>
                </c:pt>
                <c:pt idx="250">
                  <c:v>0.21612039807861372</c:v>
                </c:pt>
                <c:pt idx="251">
                  <c:v>0.21941055006650156</c:v>
                </c:pt>
                <c:pt idx="252">
                  <c:v>0.2077741460878586</c:v>
                </c:pt>
                <c:pt idx="253">
                  <c:v>0.21414637094869415</c:v>
                </c:pt>
                <c:pt idx="254">
                  <c:v>0.21926734102467837</c:v>
                </c:pt>
                <c:pt idx="255">
                  <c:v>0.22916874326535464</c:v>
                </c:pt>
                <c:pt idx="256">
                  <c:v>0.24233181572633389</c:v>
                </c:pt>
                <c:pt idx="257">
                  <c:v>0.24805627746669723</c:v>
                </c:pt>
                <c:pt idx="258">
                  <c:v>0.23316398715329356</c:v>
                </c:pt>
                <c:pt idx="259">
                  <c:v>0.23707386728474722</c:v>
                </c:pt>
                <c:pt idx="260">
                  <c:v>0.26727099806532162</c:v>
                </c:pt>
                <c:pt idx="261">
                  <c:v>0.27646648483197933</c:v>
                </c:pt>
                <c:pt idx="262">
                  <c:v>0.30213440989262219</c:v>
                </c:pt>
                <c:pt idx="263">
                  <c:v>0.30595371577545816</c:v>
                </c:pt>
                <c:pt idx="264">
                  <c:v>0.30673999136793051</c:v>
                </c:pt>
                <c:pt idx="265">
                  <c:v>0.29648167240531964</c:v>
                </c:pt>
                <c:pt idx="266">
                  <c:v>0.29481948993003049</c:v>
                </c:pt>
                <c:pt idx="267">
                  <c:v>0.29419928706729093</c:v>
                </c:pt>
                <c:pt idx="268">
                  <c:v>0.28830546354290054</c:v>
                </c:pt>
                <c:pt idx="269">
                  <c:v>0.27338369001568363</c:v>
                </c:pt>
                <c:pt idx="270">
                  <c:v>0.27288740055764094</c:v>
                </c:pt>
                <c:pt idx="271">
                  <c:v>0.26853755755797293</c:v>
                </c:pt>
                <c:pt idx="272">
                  <c:v>0.26903009748330997</c:v>
                </c:pt>
                <c:pt idx="273">
                  <c:v>0.28702608698691279</c:v>
                </c:pt>
                <c:pt idx="274">
                  <c:v>0.2838870523501964</c:v>
                </c:pt>
                <c:pt idx="275">
                  <c:v>0.28709745262244857</c:v>
                </c:pt>
                <c:pt idx="276">
                  <c:v>0.29946313016667681</c:v>
                </c:pt>
                <c:pt idx="277">
                  <c:v>0.30465481634168623</c:v>
                </c:pt>
                <c:pt idx="278">
                  <c:v>0.30638826516712792</c:v>
                </c:pt>
                <c:pt idx="279">
                  <c:v>0.29096944616787845</c:v>
                </c:pt>
                <c:pt idx="280">
                  <c:v>0.28855346801815318</c:v>
                </c:pt>
                <c:pt idx="281">
                  <c:v>0.29143233033112503</c:v>
                </c:pt>
                <c:pt idx="282">
                  <c:v>0.30828685182128468</c:v>
                </c:pt>
                <c:pt idx="283">
                  <c:v>0.30868888644800063</c:v>
                </c:pt>
                <c:pt idx="284">
                  <c:v>0.29763553605546766</c:v>
                </c:pt>
                <c:pt idx="285">
                  <c:v>0.29901710062665066</c:v>
                </c:pt>
                <c:pt idx="286">
                  <c:v>0.28814189931224155</c:v>
                </c:pt>
                <c:pt idx="287">
                  <c:v>0.29259627753365658</c:v>
                </c:pt>
                <c:pt idx="288">
                  <c:v>0.29946360345519918</c:v>
                </c:pt>
                <c:pt idx="289">
                  <c:v>0.29338820558916656</c:v>
                </c:pt>
                <c:pt idx="290">
                  <c:v>0.30333150869089209</c:v>
                </c:pt>
                <c:pt idx="291">
                  <c:v>0.31675192167795507</c:v>
                </c:pt>
                <c:pt idx="292">
                  <c:v>0.29581056935075689</c:v>
                </c:pt>
                <c:pt idx="293">
                  <c:v>0.29816578625727197</c:v>
                </c:pt>
                <c:pt idx="294">
                  <c:v>0.26301078085105445</c:v>
                </c:pt>
                <c:pt idx="295">
                  <c:v>0.26670736716785948</c:v>
                </c:pt>
                <c:pt idx="296">
                  <c:v>0.25839704619157655</c:v>
                </c:pt>
                <c:pt idx="297">
                  <c:v>0.29018875712826686</c:v>
                </c:pt>
                <c:pt idx="298">
                  <c:v>0.28568319528239394</c:v>
                </c:pt>
                <c:pt idx="299">
                  <c:v>0.28725249210079395</c:v>
                </c:pt>
                <c:pt idx="300">
                  <c:v>0.27793063755066116</c:v>
                </c:pt>
                <c:pt idx="301">
                  <c:v>0.25552683029081691</c:v>
                </c:pt>
                <c:pt idx="302">
                  <c:v>0.24389008686185631</c:v>
                </c:pt>
                <c:pt idx="303">
                  <c:v>0.26081275296400563</c:v>
                </c:pt>
                <c:pt idx="304">
                  <c:v>0.26499769391763062</c:v>
                </c:pt>
                <c:pt idx="305">
                  <c:v>0.25080448825173973</c:v>
                </c:pt>
                <c:pt idx="306">
                  <c:v>0.24734635955479733</c:v>
                </c:pt>
                <c:pt idx="307">
                  <c:v>0.28261103288669331</c:v>
                </c:pt>
                <c:pt idx="308">
                  <c:v>0.25902936549770672</c:v>
                </c:pt>
                <c:pt idx="309">
                  <c:v>0.26693614048582903</c:v>
                </c:pt>
                <c:pt idx="310">
                  <c:v>0.25227176220312097</c:v>
                </c:pt>
                <c:pt idx="311">
                  <c:v>0.22386669585270202</c:v>
                </c:pt>
                <c:pt idx="312">
                  <c:v>0.19372754046724494</c:v>
                </c:pt>
                <c:pt idx="313">
                  <c:v>0.22978936304542152</c:v>
                </c:pt>
                <c:pt idx="314">
                  <c:v>0.22291317522829268</c:v>
                </c:pt>
                <c:pt idx="315">
                  <c:v>0.21823281228695324</c:v>
                </c:pt>
                <c:pt idx="316">
                  <c:v>0.22047133460468693</c:v>
                </c:pt>
                <c:pt idx="317">
                  <c:v>0.20564055504106493</c:v>
                </c:pt>
                <c:pt idx="318">
                  <c:v>0.21053635981667984</c:v>
                </c:pt>
                <c:pt idx="319">
                  <c:v>0.22906625147817339</c:v>
                </c:pt>
                <c:pt idx="320">
                  <c:v>0.21069692483722435</c:v>
                </c:pt>
                <c:pt idx="321">
                  <c:v>0.2100333211666916</c:v>
                </c:pt>
                <c:pt idx="322">
                  <c:v>0.20717055959015984</c:v>
                </c:pt>
                <c:pt idx="323">
                  <c:v>0.1565579274919382</c:v>
                </c:pt>
                <c:pt idx="324">
                  <c:v>0.19367273155197262</c:v>
                </c:pt>
                <c:pt idx="325">
                  <c:v>0.15151237176547183</c:v>
                </c:pt>
                <c:pt idx="326">
                  <c:v>0.11152199194703205</c:v>
                </c:pt>
                <c:pt idx="327">
                  <c:v>0.17207973482950867</c:v>
                </c:pt>
                <c:pt idx="328">
                  <c:v>0.21027079090764755</c:v>
                </c:pt>
                <c:pt idx="329">
                  <c:v>0.20172624897077585</c:v>
                </c:pt>
                <c:pt idx="330">
                  <c:v>0.20650875834020943</c:v>
                </c:pt>
                <c:pt idx="331">
                  <c:v>0.16030919265672949</c:v>
                </c:pt>
                <c:pt idx="332">
                  <c:v>0.21350710064650658</c:v>
                </c:pt>
                <c:pt idx="333">
                  <c:v>0.23559146392185348</c:v>
                </c:pt>
                <c:pt idx="334">
                  <c:v>0.29714216574573293</c:v>
                </c:pt>
                <c:pt idx="335">
                  <c:v>0.32442161358006683</c:v>
                </c:pt>
                <c:pt idx="336">
                  <c:v>0.26591121450858934</c:v>
                </c:pt>
                <c:pt idx="337">
                  <c:v>0.34260752061508892</c:v>
                </c:pt>
                <c:pt idx="338">
                  <c:v>0.35502014892178901</c:v>
                </c:pt>
                <c:pt idx="339">
                  <c:v>0.32976276458208154</c:v>
                </c:pt>
                <c:pt idx="340">
                  <c:v>0.33787109166589357</c:v>
                </c:pt>
                <c:pt idx="341">
                  <c:v>0.32681327117315706</c:v>
                </c:pt>
                <c:pt idx="342">
                  <c:v>0.35278921667411667</c:v>
                </c:pt>
                <c:pt idx="343">
                  <c:v>0.39288766342552139</c:v>
                </c:pt>
                <c:pt idx="344">
                  <c:v>0.43767563868751536</c:v>
                </c:pt>
                <c:pt idx="345">
                  <c:v>0.43366575582979139</c:v>
                </c:pt>
                <c:pt idx="346">
                  <c:v>0.39374500623123021</c:v>
                </c:pt>
                <c:pt idx="347">
                  <c:v>0.36666917134841759</c:v>
                </c:pt>
                <c:pt idx="348">
                  <c:v>0.36893092058740851</c:v>
                </c:pt>
                <c:pt idx="349">
                  <c:v>0.41193982555988184</c:v>
                </c:pt>
                <c:pt idx="350">
                  <c:v>0.3937007658646321</c:v>
                </c:pt>
                <c:pt idx="351">
                  <c:v>0.42483863805732436</c:v>
                </c:pt>
                <c:pt idx="352">
                  <c:v>0.43890155644213413</c:v>
                </c:pt>
                <c:pt idx="353">
                  <c:v>0.45922195483286576</c:v>
                </c:pt>
                <c:pt idx="354">
                  <c:v>0.50380605765186615</c:v>
                </c:pt>
                <c:pt idx="355">
                  <c:v>0.50735813817530229</c:v>
                </c:pt>
                <c:pt idx="356">
                  <c:v>0.55385295167146742</c:v>
                </c:pt>
                <c:pt idx="357">
                  <c:v>0.53742409205824937</c:v>
                </c:pt>
                <c:pt idx="358">
                  <c:v>0.53633147418596239</c:v>
                </c:pt>
                <c:pt idx="359">
                  <c:v>0.55185754436850298</c:v>
                </c:pt>
                <c:pt idx="360">
                  <c:v>0.56821527887686396</c:v>
                </c:pt>
                <c:pt idx="361">
                  <c:v>0.5741995088721219</c:v>
                </c:pt>
                <c:pt idx="362">
                  <c:v>0.58889158149081333</c:v>
                </c:pt>
                <c:pt idx="363">
                  <c:v>0.56338779475202827</c:v>
                </c:pt>
                <c:pt idx="364">
                  <c:v>0.53213584877641429</c:v>
                </c:pt>
                <c:pt idx="365">
                  <c:v>0.54028238663329153</c:v>
                </c:pt>
                <c:pt idx="366">
                  <c:v>0.5330642675857058</c:v>
                </c:pt>
                <c:pt idx="367">
                  <c:v>0.50663753735629169</c:v>
                </c:pt>
                <c:pt idx="368">
                  <c:v>0.52366841898820837</c:v>
                </c:pt>
                <c:pt idx="369">
                  <c:v>0.50306849495275086</c:v>
                </c:pt>
                <c:pt idx="370">
                  <c:v>0.49771023941228965</c:v>
                </c:pt>
                <c:pt idx="371">
                  <c:v>0.48521912013722623</c:v>
                </c:pt>
                <c:pt idx="372">
                  <c:v>0.48542646061513928</c:v>
                </c:pt>
                <c:pt idx="373">
                  <c:v>0.49729898902895298</c:v>
                </c:pt>
                <c:pt idx="374">
                  <c:v>0.49337358700613088</c:v>
                </c:pt>
                <c:pt idx="375">
                  <c:v>0.52001089798923328</c:v>
                </c:pt>
                <c:pt idx="376">
                  <c:v>0.51339414598066613</c:v>
                </c:pt>
                <c:pt idx="377">
                  <c:v>0.50414270478222023</c:v>
                </c:pt>
                <c:pt idx="378">
                  <c:v>0.51242869725721851</c:v>
                </c:pt>
                <c:pt idx="379">
                  <c:v>0.51511698108913051</c:v>
                </c:pt>
                <c:pt idx="380">
                  <c:v>0.49500211464265975</c:v>
                </c:pt>
                <c:pt idx="381">
                  <c:v>0.48472123489963814</c:v>
                </c:pt>
                <c:pt idx="382">
                  <c:v>0.46233963084273699</c:v>
                </c:pt>
                <c:pt idx="383">
                  <c:v>0.45765916200771861</c:v>
                </c:pt>
                <c:pt idx="384">
                  <c:v>0.47387996358215934</c:v>
                </c:pt>
                <c:pt idx="385">
                  <c:v>0.47712805200547859</c:v>
                </c:pt>
                <c:pt idx="386">
                  <c:v>0.48894673941025268</c:v>
                </c:pt>
                <c:pt idx="387">
                  <c:v>0.50248509146857478</c:v>
                </c:pt>
                <c:pt idx="388">
                  <c:v>0.478511235829298</c:v>
                </c:pt>
                <c:pt idx="389">
                  <c:v>0.45748866857264625</c:v>
                </c:pt>
                <c:pt idx="390">
                  <c:v>0.44600530122247739</c:v>
                </c:pt>
                <c:pt idx="391">
                  <c:v>0.44732622504580899</c:v>
                </c:pt>
                <c:pt idx="392">
                  <c:v>0.44013368600337333</c:v>
                </c:pt>
                <c:pt idx="393">
                  <c:v>0.44453546863565863</c:v>
                </c:pt>
                <c:pt idx="394">
                  <c:v>0.42937722385509125</c:v>
                </c:pt>
                <c:pt idx="395">
                  <c:v>0.438324139148069</c:v>
                </c:pt>
                <c:pt idx="396">
                  <c:v>0.42996497490635344</c:v>
                </c:pt>
                <c:pt idx="397">
                  <c:v>0.43449827195533852</c:v>
                </c:pt>
                <c:pt idx="398">
                  <c:v>0.43190190360778535</c:v>
                </c:pt>
                <c:pt idx="399">
                  <c:v>0.43754067484930781</c:v>
                </c:pt>
                <c:pt idx="400">
                  <c:v>0.46033464556743708</c:v>
                </c:pt>
                <c:pt idx="401">
                  <c:v>0.46290098978669003</c:v>
                </c:pt>
                <c:pt idx="402">
                  <c:v>0.4561344524926203</c:v>
                </c:pt>
                <c:pt idx="403">
                  <c:v>0.44964264879124727</c:v>
                </c:pt>
                <c:pt idx="404">
                  <c:v>0.44690441065797892</c:v>
                </c:pt>
                <c:pt idx="405">
                  <c:v>0.43982416508916655</c:v>
                </c:pt>
                <c:pt idx="406">
                  <c:v>0.42962116410797724</c:v>
                </c:pt>
                <c:pt idx="407">
                  <c:v>0.42602264082537511</c:v>
                </c:pt>
                <c:pt idx="408">
                  <c:v>0.42158848316172182</c:v>
                </c:pt>
                <c:pt idx="409">
                  <c:v>0.43093634610140374</c:v>
                </c:pt>
                <c:pt idx="410">
                  <c:v>0.43302457696207464</c:v>
                </c:pt>
                <c:pt idx="411">
                  <c:v>0.43117321245258666</c:v>
                </c:pt>
                <c:pt idx="412">
                  <c:v>0.42094856524986368</c:v>
                </c:pt>
                <c:pt idx="413">
                  <c:v>0.4221037571818691</c:v>
                </c:pt>
                <c:pt idx="414">
                  <c:v>0.44570511006478375</c:v>
                </c:pt>
                <c:pt idx="415">
                  <c:v>0.44660852815247143</c:v>
                </c:pt>
                <c:pt idx="416">
                  <c:v>0.44311766756408688</c:v>
                </c:pt>
                <c:pt idx="417">
                  <c:v>0.44571285537037086</c:v>
                </c:pt>
                <c:pt idx="418">
                  <c:v>0.47442967205809894</c:v>
                </c:pt>
                <c:pt idx="419">
                  <c:v>0.46884423654837049</c:v>
                </c:pt>
                <c:pt idx="420">
                  <c:v>0.48069197390542628</c:v>
                </c:pt>
                <c:pt idx="421">
                  <c:v>0.51790473756683308</c:v>
                </c:pt>
                <c:pt idx="422">
                  <c:v>0.5332019922025022</c:v>
                </c:pt>
                <c:pt idx="423">
                  <c:v>0.49882575215079283</c:v>
                </c:pt>
                <c:pt idx="424">
                  <c:v>0.49192120490562408</c:v>
                </c:pt>
                <c:pt idx="425">
                  <c:v>0.52860789913149264</c:v>
                </c:pt>
                <c:pt idx="426">
                  <c:v>0.55112530390758629</c:v>
                </c:pt>
                <c:pt idx="427">
                  <c:v>0.55762613793888849</c:v>
                </c:pt>
                <c:pt idx="428">
                  <c:v>0.62514289906340892</c:v>
                </c:pt>
                <c:pt idx="429">
                  <c:v>0.6981879492860561</c:v>
                </c:pt>
                <c:pt idx="430">
                  <c:v>0.72953011764423414</c:v>
                </c:pt>
                <c:pt idx="431">
                  <c:v>0.72021764184418058</c:v>
                </c:pt>
                <c:pt idx="432">
                  <c:v>0.74863090115569975</c:v>
                </c:pt>
                <c:pt idx="433">
                  <c:v>0.75141682354465167</c:v>
                </c:pt>
                <c:pt idx="434">
                  <c:v>0.72399166228174372</c:v>
                </c:pt>
                <c:pt idx="435">
                  <c:v>0.73466848217782776</c:v>
                </c:pt>
                <c:pt idx="436">
                  <c:v>0.73817560484521416</c:v>
                </c:pt>
                <c:pt idx="437">
                  <c:v>0.72876054460122841</c:v>
                </c:pt>
                <c:pt idx="438">
                  <c:v>0.73196424283524109</c:v>
                </c:pt>
                <c:pt idx="439">
                  <c:v>0.71841757959973052</c:v>
                </c:pt>
                <c:pt idx="440">
                  <c:v>0.72156867757303678</c:v>
                </c:pt>
                <c:pt idx="441">
                  <c:v>0.73744132650138683</c:v>
                </c:pt>
                <c:pt idx="442">
                  <c:v>0.74556313690878029</c:v>
                </c:pt>
                <c:pt idx="443">
                  <c:v>0.73014493875083852</c:v>
                </c:pt>
                <c:pt idx="444">
                  <c:v>0.76188901419569044</c:v>
                </c:pt>
                <c:pt idx="445">
                  <c:v>0.73751740662246035</c:v>
                </c:pt>
                <c:pt idx="446">
                  <c:v>0.71584705027265438</c:v>
                </c:pt>
                <c:pt idx="447">
                  <c:v>0.70790993296469784</c:v>
                </c:pt>
                <c:pt idx="448">
                  <c:v>0.73513131293326817</c:v>
                </c:pt>
                <c:pt idx="449">
                  <c:v>0.78427242128049612</c:v>
                </c:pt>
                <c:pt idx="450">
                  <c:v>0.77043654646832627</c:v>
                </c:pt>
                <c:pt idx="451">
                  <c:v>0.8092528052000918</c:v>
                </c:pt>
                <c:pt idx="452">
                  <c:v>0.77241064888621058</c:v>
                </c:pt>
                <c:pt idx="453">
                  <c:v>0.74769539324740752</c:v>
                </c:pt>
                <c:pt idx="454">
                  <c:v>0.74823595334446047</c:v>
                </c:pt>
                <c:pt idx="455">
                  <c:v>0.71893653525251255</c:v>
                </c:pt>
                <c:pt idx="456">
                  <c:v>0.70221970163832648</c:v>
                </c:pt>
                <c:pt idx="457">
                  <c:v>0.68918001910222348</c:v>
                </c:pt>
                <c:pt idx="458">
                  <c:v>0.70198024477557519</c:v>
                </c:pt>
                <c:pt idx="459">
                  <c:v>0.71567062539238613</c:v>
                </c:pt>
                <c:pt idx="460">
                  <c:v>0.73542246359888108</c:v>
                </c:pt>
                <c:pt idx="461">
                  <c:v>0.74734969886423341</c:v>
                </c:pt>
                <c:pt idx="462">
                  <c:v>0.75892276124112468</c:v>
                </c:pt>
                <c:pt idx="463">
                  <c:v>0.79311939800753994</c:v>
                </c:pt>
                <c:pt idx="464">
                  <c:v>0.82366663734118228</c:v>
                </c:pt>
                <c:pt idx="465">
                  <c:v>0.76221732170522261</c:v>
                </c:pt>
                <c:pt idx="466">
                  <c:v>0.76975189294975443</c:v>
                </c:pt>
                <c:pt idx="467">
                  <c:v>0.79317480402721952</c:v>
                </c:pt>
                <c:pt idx="468">
                  <c:v>0.75998604065968856</c:v>
                </c:pt>
                <c:pt idx="469">
                  <c:v>0.72772444256404611</c:v>
                </c:pt>
                <c:pt idx="470">
                  <c:v>0.71995901878288704</c:v>
                </c:pt>
                <c:pt idx="471">
                  <c:v>0.73542559082288084</c:v>
                </c:pt>
                <c:pt idx="472">
                  <c:v>0.77090943000170609</c:v>
                </c:pt>
                <c:pt idx="473">
                  <c:v>0.75889438945026622</c:v>
                </c:pt>
                <c:pt idx="474">
                  <c:v>0.76185557716348207</c:v>
                </c:pt>
                <c:pt idx="475">
                  <c:v>0.73507280830174149</c:v>
                </c:pt>
                <c:pt idx="476">
                  <c:v>0.7328662635455927</c:v>
                </c:pt>
                <c:pt idx="477">
                  <c:v>0.74053451000356407</c:v>
                </c:pt>
                <c:pt idx="478">
                  <c:v>0.73781793216405855</c:v>
                </c:pt>
                <c:pt idx="479">
                  <c:v>0.73482599444663133</c:v>
                </c:pt>
                <c:pt idx="480">
                  <c:v>0.74181340958838504</c:v>
                </c:pt>
                <c:pt idx="481">
                  <c:v>0.75168234151360869</c:v>
                </c:pt>
                <c:pt idx="482">
                  <c:v>0.74584927414368551</c:v>
                </c:pt>
                <c:pt idx="483">
                  <c:v>0.74647414945844592</c:v>
                </c:pt>
                <c:pt idx="484">
                  <c:v>0.73125637749937322</c:v>
                </c:pt>
                <c:pt idx="485">
                  <c:v>0.73711232709736829</c:v>
                </c:pt>
                <c:pt idx="486">
                  <c:v>0.71844884179067114</c:v>
                </c:pt>
                <c:pt idx="487">
                  <c:v>0.73019109663946513</c:v>
                </c:pt>
                <c:pt idx="488">
                  <c:v>0.71839317699322081</c:v>
                </c:pt>
                <c:pt idx="489">
                  <c:v>0.70015073723315235</c:v>
                </c:pt>
                <c:pt idx="490">
                  <c:v>0.68885877956642494</c:v>
                </c:pt>
                <c:pt idx="491">
                  <c:v>0.68002699364843155</c:v>
                </c:pt>
                <c:pt idx="492">
                  <c:v>0.68925520566312315</c:v>
                </c:pt>
                <c:pt idx="493">
                  <c:v>0.68595211529900624</c:v>
                </c:pt>
                <c:pt idx="494">
                  <c:v>0.68633399254729954</c:v>
                </c:pt>
                <c:pt idx="495">
                  <c:v>0.69701499578621373</c:v>
                </c:pt>
                <c:pt idx="496">
                  <c:v>0.67621876775073231</c:v>
                </c:pt>
                <c:pt idx="497">
                  <c:v>0.66657662417151364</c:v>
                </c:pt>
                <c:pt idx="498">
                  <c:v>0.66633480480513785</c:v>
                </c:pt>
                <c:pt idx="499">
                  <c:v>0.65125311528819796</c:v>
                </c:pt>
                <c:pt idx="500">
                  <c:v>0.66401259088633968</c:v>
                </c:pt>
                <c:pt idx="501">
                  <c:v>0.63363274724658702</c:v>
                </c:pt>
                <c:pt idx="502">
                  <c:v>0.61291427722048764</c:v>
                </c:pt>
                <c:pt idx="503">
                  <c:v>0.60172965146499036</c:v>
                </c:pt>
                <c:pt idx="504">
                  <c:v>0.61648338338906328</c:v>
                </c:pt>
                <c:pt idx="505">
                  <c:v>0.59827545017319594</c:v>
                </c:pt>
                <c:pt idx="506">
                  <c:v>0.60868707039620062</c:v>
                </c:pt>
                <c:pt idx="507">
                  <c:v>0.61276961148500653</c:v>
                </c:pt>
                <c:pt idx="508">
                  <c:v>0.603380428149634</c:v>
                </c:pt>
                <c:pt idx="509">
                  <c:v>0.61354621845758617</c:v>
                </c:pt>
                <c:pt idx="510">
                  <c:v>0.59847497396296867</c:v>
                </c:pt>
                <c:pt idx="511">
                  <c:v>0.61940103070599406</c:v>
                </c:pt>
                <c:pt idx="512">
                  <c:v>0.62304573704085331</c:v>
                </c:pt>
                <c:pt idx="513">
                  <c:v>0.60627480165470082</c:v>
                </c:pt>
                <c:pt idx="514">
                  <c:v>0.60062061938560563</c:v>
                </c:pt>
                <c:pt idx="515">
                  <c:v>0.62622049959010484</c:v>
                </c:pt>
                <c:pt idx="516">
                  <c:v>0.63376324327639999</c:v>
                </c:pt>
                <c:pt idx="517">
                  <c:v>0.64655642861645179</c:v>
                </c:pt>
                <c:pt idx="518">
                  <c:v>0.63491155278315348</c:v>
                </c:pt>
                <c:pt idx="519">
                  <c:v>0.65454861769625161</c:v>
                </c:pt>
                <c:pt idx="520">
                  <c:v>0.63397545640334507</c:v>
                </c:pt>
                <c:pt idx="521">
                  <c:v>0.64534781588586587</c:v>
                </c:pt>
                <c:pt idx="522">
                  <c:v>0.62701996215025702</c:v>
                </c:pt>
                <c:pt idx="523">
                  <c:v>0.63026323231765624</c:v>
                </c:pt>
                <c:pt idx="524">
                  <c:v>0.62706763624737616</c:v>
                </c:pt>
                <c:pt idx="525">
                  <c:v>0.63880066236859445</c:v>
                </c:pt>
                <c:pt idx="526">
                  <c:v>0.61578630573569515</c:v>
                </c:pt>
                <c:pt idx="527">
                  <c:v>0.61605599837020231</c:v>
                </c:pt>
                <c:pt idx="528">
                  <c:v>0.61727103751826684</c:v>
                </c:pt>
                <c:pt idx="529">
                  <c:v>0.60330940421389134</c:v>
                </c:pt>
                <c:pt idx="530">
                  <c:v>0.61096473297733911</c:v>
                </c:pt>
                <c:pt idx="531">
                  <c:v>0.60311186820998031</c:v>
                </c:pt>
                <c:pt idx="532">
                  <c:v>0.57975233557056338</c:v>
                </c:pt>
                <c:pt idx="533">
                  <c:v>0.58943594178194059</c:v>
                </c:pt>
                <c:pt idx="534">
                  <c:v>0.57360016122706403</c:v>
                </c:pt>
                <c:pt idx="535">
                  <c:v>0.574567582389095</c:v>
                </c:pt>
                <c:pt idx="536" formatCode="0.0%">
                  <c:v>1.0215572957716024E-2</c:v>
                </c:pt>
              </c:numCache>
            </c:numRef>
          </c:val>
          <c:smooth val="0"/>
          <c:extLst xmlns:c16r2="http://schemas.microsoft.com/office/drawing/2015/06/chart">
            <c:ext xmlns:c16="http://schemas.microsoft.com/office/drawing/2014/chart" uri="{C3380CC4-5D6E-409C-BE32-E72D297353CC}">
              <c16:uniqueId val="{00000000-CAB7-4672-80D0-FD356AF5D3FD}"/>
            </c:ext>
          </c:extLst>
        </c:ser>
        <c:dLbls>
          <c:showLegendKey val="0"/>
          <c:showVal val="0"/>
          <c:showCatName val="0"/>
          <c:showSerName val="0"/>
          <c:showPercent val="0"/>
          <c:showBubbleSize val="0"/>
        </c:dLbls>
        <c:marker val="1"/>
        <c:smooth val="0"/>
        <c:axId val="138160384"/>
        <c:axId val="165541760"/>
      </c:lineChart>
      <c:dateAx>
        <c:axId val="138160384"/>
        <c:scaling>
          <c:orientation val="minMax"/>
        </c:scaling>
        <c:delete val="0"/>
        <c:axPos val="b"/>
        <c:numFmt formatCode="m/d/yyyy" sourceLinked="1"/>
        <c:majorTickMark val="out"/>
        <c:minorTickMark val="none"/>
        <c:tickLblPos val="nextTo"/>
        <c:txPr>
          <a:bodyPr rot="-5400000" vert="horz"/>
          <a:lstStyle/>
          <a:p>
            <a:pPr>
              <a:defRPr/>
            </a:pPr>
            <a:endParaRPr lang="zh-CN"/>
          </a:p>
        </c:txPr>
        <c:crossAx val="165541760"/>
        <c:crosses val="autoZero"/>
        <c:auto val="1"/>
        <c:lblOffset val="100"/>
        <c:baseTimeUnit val="months"/>
        <c:majorUnit val="60"/>
        <c:majorTimeUnit val="months"/>
      </c:dateAx>
      <c:valAx>
        <c:axId val="165541760"/>
        <c:scaling>
          <c:orientation val="minMax"/>
        </c:scaling>
        <c:delete val="0"/>
        <c:axPos val="l"/>
        <c:numFmt formatCode="0%" sourceLinked="0"/>
        <c:majorTickMark val="out"/>
        <c:minorTickMark val="none"/>
        <c:tickLblPos val="nextTo"/>
        <c:crossAx val="138160384"/>
        <c:crosses val="autoZero"/>
        <c:crossBetween val="between"/>
      </c:valAx>
    </c:plotArea>
    <c:plotVisOnly val="1"/>
    <c:dispBlanksAs val="gap"/>
    <c:showDLblsOverMax val="0"/>
  </c:chart>
  <c:spPr>
    <a:ln>
      <a:noFill/>
    </a:ln>
  </c:spPr>
  <c:txPr>
    <a:bodyPr/>
    <a:lstStyle/>
    <a:p>
      <a:pPr>
        <a:defRPr sz="1200"/>
      </a:pPr>
      <a:endParaRPr lang="zh-CN"/>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zh-CN" sz="1800" b="0" i="0" baseline="0">
                <a:effectLst/>
              </a:rPr>
              <a:t>指数走势对比</a:t>
            </a:r>
            <a:endParaRPr lang="zh-CN" altLang="zh-CN">
              <a:effectLst/>
            </a:endParaRPr>
          </a:p>
        </c:rich>
      </c:tx>
      <c:layout/>
      <c:overlay val="0"/>
    </c:title>
    <c:autoTitleDeleted val="0"/>
    <c:plotArea>
      <c:layout>
        <c:manualLayout>
          <c:layoutTarget val="inner"/>
          <c:xMode val="edge"/>
          <c:yMode val="edge"/>
          <c:x val="0.16048926868313701"/>
          <c:y val="0.32445341897746655"/>
          <c:w val="0.8044683656737327"/>
          <c:h val="0.56687182145362747"/>
        </c:manualLayout>
      </c:layout>
      <c:lineChart>
        <c:grouping val="standard"/>
        <c:varyColors val="0"/>
        <c:ser>
          <c:idx val="0"/>
          <c:order val="0"/>
          <c:tx>
            <c:strRef>
              <c:f>漂亮100相对收益!$AB$1</c:f>
              <c:strCache>
                <c:ptCount val="1"/>
                <c:pt idx="0">
                  <c:v> MSCI中国质优价值100 </c:v>
                </c:pt>
              </c:strCache>
            </c:strRef>
          </c:tx>
          <c:spPr>
            <a:ln>
              <a:solidFill>
                <a:schemeClr val="accent2"/>
              </a:solidFill>
            </a:ln>
          </c:spPr>
          <c:marker>
            <c:symbol val="none"/>
          </c:marker>
          <c:cat>
            <c:numRef>
              <c:f>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漂亮100相对收益!$AB$2:$AB$2334</c:f>
              <c:numCache>
                <c:formatCode>_ * #,##0_ ;_ * \-#,##0_ ;_ * "-"??_ ;_ @_ </c:formatCode>
                <c:ptCount val="2333"/>
                <c:pt idx="0">
                  <c:v>1000</c:v>
                </c:pt>
                <c:pt idx="1">
                  <c:v>1016.715597</c:v>
                </c:pt>
                <c:pt idx="2">
                  <c:v>1023.864425</c:v>
                </c:pt>
                <c:pt idx="3">
                  <c:v>1019.676296</c:v>
                </c:pt>
                <c:pt idx="4">
                  <c:v>1024.4643209999999</c:v>
                </c:pt>
                <c:pt idx="5">
                  <c:v>1031.0554400000001</c:v>
                </c:pt>
                <c:pt idx="6">
                  <c:v>1022.322844</c:v>
                </c:pt>
                <c:pt idx="7">
                  <c:v>1005.9622910000001</c:v>
                </c:pt>
                <c:pt idx="8">
                  <c:v>1014.553187</c:v>
                </c:pt>
                <c:pt idx="9">
                  <c:v>1013.248779</c:v>
                </c:pt>
                <c:pt idx="10">
                  <c:v>1025.270311</c:v>
                </c:pt>
                <c:pt idx="11">
                  <c:v>1021.502682</c:v>
                </c:pt>
                <c:pt idx="12">
                  <c:v>1018.3544010000001</c:v>
                </c:pt>
                <c:pt idx="13">
                  <c:v>996.27047300000004</c:v>
                </c:pt>
                <c:pt idx="14">
                  <c:v>979.09610399999997</c:v>
                </c:pt>
                <c:pt idx="15">
                  <c:v>982.65913</c:v>
                </c:pt>
                <c:pt idx="16">
                  <c:v>968.48947499999997</c:v>
                </c:pt>
                <c:pt idx="17">
                  <c:v>977.53617899999995</c:v>
                </c:pt>
                <c:pt idx="18">
                  <c:v>1001.465103</c:v>
                </c:pt>
                <c:pt idx="19">
                  <c:v>999.12015499999995</c:v>
                </c:pt>
                <c:pt idx="20">
                  <c:v>1012.39097</c:v>
                </c:pt>
                <c:pt idx="21">
                  <c:v>1018.945032</c:v>
                </c:pt>
                <c:pt idx="22">
                  <c:v>1028.687109</c:v>
                </c:pt>
                <c:pt idx="23">
                  <c:v>1033.1684110000001</c:v>
                </c:pt>
                <c:pt idx="24">
                  <c:v>1025.035889</c:v>
                </c:pt>
                <c:pt idx="25">
                  <c:v>1031.509605</c:v>
                </c:pt>
                <c:pt idx="26">
                  <c:v>1020.983785</c:v>
                </c:pt>
                <c:pt idx="27">
                  <c:v>1003.117081</c:v>
                </c:pt>
                <c:pt idx="28">
                  <c:v>1011.689788</c:v>
                </c:pt>
                <c:pt idx="29">
                  <c:v>1012.482089</c:v>
                </c:pt>
                <c:pt idx="30">
                  <c:v>1029.335192</c:v>
                </c:pt>
                <c:pt idx="31">
                  <c:v>1013.218969</c:v>
                </c:pt>
                <c:pt idx="32">
                  <c:v>1035.4262880000001</c:v>
                </c:pt>
                <c:pt idx="33">
                  <c:v>1038.2937890000001</c:v>
                </c:pt>
                <c:pt idx="34">
                  <c:v>1049.765971</c:v>
                </c:pt>
                <c:pt idx="35">
                  <c:v>1047.193291</c:v>
                </c:pt>
                <c:pt idx="36">
                  <c:v>1017.732217</c:v>
                </c:pt>
                <c:pt idx="37">
                  <c:v>1027.9725040000001</c:v>
                </c:pt>
                <c:pt idx="38">
                  <c:v>1019.272542</c:v>
                </c:pt>
                <c:pt idx="39">
                  <c:v>1005.44829</c:v>
                </c:pt>
                <c:pt idx="40">
                  <c:v>986.14221599999996</c:v>
                </c:pt>
                <c:pt idx="41">
                  <c:v>974.34538699999996</c:v>
                </c:pt>
                <c:pt idx="42">
                  <c:v>980.85608300000001</c:v>
                </c:pt>
                <c:pt idx="43">
                  <c:v>983.25016300000004</c:v>
                </c:pt>
                <c:pt idx="44">
                  <c:v>971.44406200000003</c:v>
                </c:pt>
                <c:pt idx="45">
                  <c:v>968.12096699999995</c:v>
                </c:pt>
                <c:pt idx="46">
                  <c:v>982.73189500000001</c:v>
                </c:pt>
                <c:pt idx="47">
                  <c:v>982.40102899999999</c:v>
                </c:pt>
                <c:pt idx="48">
                  <c:v>969.22204699999998</c:v>
                </c:pt>
                <c:pt idx="49">
                  <c:v>965.74451499999998</c:v>
                </c:pt>
                <c:pt idx="50">
                  <c:v>971.10931500000004</c:v>
                </c:pt>
                <c:pt idx="51">
                  <c:v>981.32923300000004</c:v>
                </c:pt>
                <c:pt idx="52">
                  <c:v>979.54631600000005</c:v>
                </c:pt>
                <c:pt idx="53">
                  <c:v>991.08197399999995</c:v>
                </c:pt>
                <c:pt idx="54">
                  <c:v>986.17316800000003</c:v>
                </c:pt>
                <c:pt idx="55">
                  <c:v>984.15700500000003</c:v>
                </c:pt>
                <c:pt idx="56">
                  <c:v>999.50823600000001</c:v>
                </c:pt>
                <c:pt idx="57">
                  <c:v>1013.343731</c:v>
                </c:pt>
                <c:pt idx="58">
                  <c:v>1012.718584</c:v>
                </c:pt>
                <c:pt idx="59">
                  <c:v>1021.364471</c:v>
                </c:pt>
                <c:pt idx="60">
                  <c:v>1016.607963</c:v>
                </c:pt>
                <c:pt idx="61">
                  <c:v>1023.005802</c:v>
                </c:pt>
                <c:pt idx="62">
                  <c:v>998.24077</c:v>
                </c:pt>
                <c:pt idx="63">
                  <c:v>999.47167899999999</c:v>
                </c:pt>
                <c:pt idx="64">
                  <c:v>1006.452035</c:v>
                </c:pt>
                <c:pt idx="65">
                  <c:v>1008.069855</c:v>
                </c:pt>
                <c:pt idx="66">
                  <c:v>999.86475199999995</c:v>
                </c:pt>
                <c:pt idx="67">
                  <c:v>997.90786600000001</c:v>
                </c:pt>
                <c:pt idx="68">
                  <c:v>984.22331199999996</c:v>
                </c:pt>
                <c:pt idx="69">
                  <c:v>974.59219900000005</c:v>
                </c:pt>
                <c:pt idx="70">
                  <c:v>978.79010700000003</c:v>
                </c:pt>
                <c:pt idx="71">
                  <c:v>998.50204399999996</c:v>
                </c:pt>
                <c:pt idx="72">
                  <c:v>996.82621500000005</c:v>
                </c:pt>
                <c:pt idx="73">
                  <c:v>1000.062943</c:v>
                </c:pt>
                <c:pt idx="74">
                  <c:v>1001.4005560000001</c:v>
                </c:pt>
                <c:pt idx="75">
                  <c:v>995.74708199999998</c:v>
                </c:pt>
                <c:pt idx="76">
                  <c:v>999.42108800000005</c:v>
                </c:pt>
                <c:pt idx="77">
                  <c:v>988.82126500000004</c:v>
                </c:pt>
                <c:pt idx="78">
                  <c:v>1001.165844</c:v>
                </c:pt>
                <c:pt idx="79">
                  <c:v>1017.046035</c:v>
                </c:pt>
                <c:pt idx="80">
                  <c:v>1017.706683</c:v>
                </c:pt>
                <c:pt idx="81">
                  <c:v>1014.179492</c:v>
                </c:pt>
                <c:pt idx="82">
                  <c:v>1025.883491</c:v>
                </c:pt>
                <c:pt idx="83">
                  <c:v>1025.5334869999999</c:v>
                </c:pt>
                <c:pt idx="84">
                  <c:v>1025.59094</c:v>
                </c:pt>
                <c:pt idx="85">
                  <c:v>1024.4559839999999</c:v>
                </c:pt>
                <c:pt idx="86">
                  <c:v>1022.232767</c:v>
                </c:pt>
                <c:pt idx="87">
                  <c:v>1034.580751</c:v>
                </c:pt>
                <c:pt idx="88">
                  <c:v>1036.240427</c:v>
                </c:pt>
                <c:pt idx="89">
                  <c:v>1040.6020329999999</c:v>
                </c:pt>
                <c:pt idx="90">
                  <c:v>1043.890277</c:v>
                </c:pt>
                <c:pt idx="91">
                  <c:v>1034.601885</c:v>
                </c:pt>
                <c:pt idx="92">
                  <c:v>1029.407755</c:v>
                </c:pt>
                <c:pt idx="93">
                  <c:v>990.90551200000004</c:v>
                </c:pt>
                <c:pt idx="94">
                  <c:v>1000.834387</c:v>
                </c:pt>
                <c:pt idx="95">
                  <c:v>1019.827039</c:v>
                </c:pt>
                <c:pt idx="96">
                  <c:v>1015.163572</c:v>
                </c:pt>
                <c:pt idx="97">
                  <c:v>1007.637953</c:v>
                </c:pt>
                <c:pt idx="98">
                  <c:v>1005.860121</c:v>
                </c:pt>
                <c:pt idx="99">
                  <c:v>987.94851300000005</c:v>
                </c:pt>
                <c:pt idx="100">
                  <c:v>985.36280499999998</c:v>
                </c:pt>
                <c:pt idx="101">
                  <c:v>966.22260300000005</c:v>
                </c:pt>
                <c:pt idx="102">
                  <c:v>959.88423399999999</c:v>
                </c:pt>
                <c:pt idx="103">
                  <c:v>950.75244899999996</c:v>
                </c:pt>
                <c:pt idx="104">
                  <c:v>963.17449299999998</c:v>
                </c:pt>
                <c:pt idx="105">
                  <c:v>931.21452499999998</c:v>
                </c:pt>
                <c:pt idx="106">
                  <c:v>917.01153599999998</c:v>
                </c:pt>
                <c:pt idx="107">
                  <c:v>914.95146999999997</c:v>
                </c:pt>
                <c:pt idx="108">
                  <c:v>895.75438899999995</c:v>
                </c:pt>
                <c:pt idx="109">
                  <c:v>897.30115499999999</c:v>
                </c:pt>
                <c:pt idx="110">
                  <c:v>917.51847899999996</c:v>
                </c:pt>
                <c:pt idx="111">
                  <c:v>917.38788799999998</c:v>
                </c:pt>
                <c:pt idx="112">
                  <c:v>876.32000800000003</c:v>
                </c:pt>
                <c:pt idx="113">
                  <c:v>884.36782100000005</c:v>
                </c:pt>
                <c:pt idx="114">
                  <c:v>884.16840000000002</c:v>
                </c:pt>
                <c:pt idx="115">
                  <c:v>873.05980999999997</c:v>
                </c:pt>
                <c:pt idx="116">
                  <c:v>884.56466499999999</c:v>
                </c:pt>
                <c:pt idx="117">
                  <c:v>913.00164700000005</c:v>
                </c:pt>
                <c:pt idx="118">
                  <c:v>900.21952399999998</c:v>
                </c:pt>
                <c:pt idx="119">
                  <c:v>899.95625299999995</c:v>
                </c:pt>
                <c:pt idx="120">
                  <c:v>910.95797100000004</c:v>
                </c:pt>
                <c:pt idx="121">
                  <c:v>914.00633300000004</c:v>
                </c:pt>
                <c:pt idx="122">
                  <c:v>896.35240099999999</c:v>
                </c:pt>
                <c:pt idx="123">
                  <c:v>884.83912699999996</c:v>
                </c:pt>
                <c:pt idx="124">
                  <c:v>887.74415299999998</c:v>
                </c:pt>
                <c:pt idx="125">
                  <c:v>884.23320899999999</c:v>
                </c:pt>
                <c:pt idx="126">
                  <c:v>887.86342000000002</c:v>
                </c:pt>
                <c:pt idx="127">
                  <c:v>881.81157599999995</c:v>
                </c:pt>
                <c:pt idx="128">
                  <c:v>883.11847399999999</c:v>
                </c:pt>
                <c:pt idx="129">
                  <c:v>905.14687100000003</c:v>
                </c:pt>
                <c:pt idx="130">
                  <c:v>900.20786199999998</c:v>
                </c:pt>
                <c:pt idx="131">
                  <c:v>898.39721499999996</c:v>
                </c:pt>
                <c:pt idx="132">
                  <c:v>889.39207299999998</c:v>
                </c:pt>
                <c:pt idx="133">
                  <c:v>868.67073000000005</c:v>
                </c:pt>
                <c:pt idx="134">
                  <c:v>888.67748700000004</c:v>
                </c:pt>
                <c:pt idx="135">
                  <c:v>892.44905100000005</c:v>
                </c:pt>
                <c:pt idx="136">
                  <c:v>887.74855000000002</c:v>
                </c:pt>
                <c:pt idx="137">
                  <c:v>887.36170600000003</c:v>
                </c:pt>
                <c:pt idx="138">
                  <c:v>879.36369000000002</c:v>
                </c:pt>
                <c:pt idx="139">
                  <c:v>872.40194199999996</c:v>
                </c:pt>
                <c:pt idx="140">
                  <c:v>838.45455300000003</c:v>
                </c:pt>
                <c:pt idx="141">
                  <c:v>835.7405</c:v>
                </c:pt>
                <c:pt idx="142">
                  <c:v>825.55206899999996</c:v>
                </c:pt>
                <c:pt idx="143">
                  <c:v>821.59043599999995</c:v>
                </c:pt>
                <c:pt idx="144">
                  <c:v>817.70054200000004</c:v>
                </c:pt>
                <c:pt idx="145">
                  <c:v>835.51117399999998</c:v>
                </c:pt>
                <c:pt idx="146">
                  <c:v>840.65247699999998</c:v>
                </c:pt>
                <c:pt idx="147">
                  <c:v>837.47207000000003</c:v>
                </c:pt>
                <c:pt idx="148">
                  <c:v>857.50935300000003</c:v>
                </c:pt>
                <c:pt idx="149">
                  <c:v>865.63334899999995</c:v>
                </c:pt>
                <c:pt idx="150">
                  <c:v>853.73017200000004</c:v>
                </c:pt>
                <c:pt idx="151">
                  <c:v>859.50824699999998</c:v>
                </c:pt>
                <c:pt idx="152">
                  <c:v>844.31361200000003</c:v>
                </c:pt>
                <c:pt idx="153">
                  <c:v>846.27609399999994</c:v>
                </c:pt>
                <c:pt idx="154">
                  <c:v>860.87919299999999</c:v>
                </c:pt>
                <c:pt idx="155">
                  <c:v>878.20517199999995</c:v>
                </c:pt>
                <c:pt idx="156">
                  <c:v>880.89397099999996</c:v>
                </c:pt>
                <c:pt idx="157">
                  <c:v>888.88666899999998</c:v>
                </c:pt>
                <c:pt idx="158">
                  <c:v>893.59441400000003</c:v>
                </c:pt>
                <c:pt idx="159">
                  <c:v>901.65690500000005</c:v>
                </c:pt>
                <c:pt idx="160">
                  <c:v>901.48924199999999</c:v>
                </c:pt>
                <c:pt idx="161">
                  <c:v>919.89351699999997</c:v>
                </c:pt>
                <c:pt idx="162">
                  <c:v>919.40595900000005</c:v>
                </c:pt>
                <c:pt idx="163">
                  <c:v>917.37501699999996</c:v>
                </c:pt>
                <c:pt idx="164">
                  <c:v>935.78904299999999</c:v>
                </c:pt>
                <c:pt idx="165">
                  <c:v>916.43567199999995</c:v>
                </c:pt>
                <c:pt idx="166">
                  <c:v>920.35045500000001</c:v>
                </c:pt>
                <c:pt idx="167">
                  <c:v>921.39146100000005</c:v>
                </c:pt>
                <c:pt idx="168">
                  <c:v>937.02565700000002</c:v>
                </c:pt>
                <c:pt idx="169">
                  <c:v>942.97668899999996</c:v>
                </c:pt>
                <c:pt idx="170">
                  <c:v>916.61091599999997</c:v>
                </c:pt>
                <c:pt idx="171">
                  <c:v>922.22477700000002</c:v>
                </c:pt>
                <c:pt idx="172">
                  <c:v>912.593165</c:v>
                </c:pt>
                <c:pt idx="173">
                  <c:v>923.71610499999997</c:v>
                </c:pt>
                <c:pt idx="174">
                  <c:v>943.97061799999994</c:v>
                </c:pt>
                <c:pt idx="175">
                  <c:v>949.56934799999999</c:v>
                </c:pt>
                <c:pt idx="176">
                  <c:v>945.47472600000003</c:v>
                </c:pt>
                <c:pt idx="177">
                  <c:v>945.484827</c:v>
                </c:pt>
                <c:pt idx="178">
                  <c:v>926.07156299999997</c:v>
                </c:pt>
                <c:pt idx="179">
                  <c:v>926.77250900000001</c:v>
                </c:pt>
                <c:pt idx="180">
                  <c:v>933.95410400000003</c:v>
                </c:pt>
                <c:pt idx="181">
                  <c:v>914.81462999999997</c:v>
                </c:pt>
                <c:pt idx="182">
                  <c:v>916.53673000000003</c:v>
                </c:pt>
                <c:pt idx="183">
                  <c:v>920.77975500000002</c:v>
                </c:pt>
                <c:pt idx="184">
                  <c:v>941.26582599999995</c:v>
                </c:pt>
                <c:pt idx="185">
                  <c:v>941.15891599999998</c:v>
                </c:pt>
                <c:pt idx="186">
                  <c:v>936.49148000000002</c:v>
                </c:pt>
                <c:pt idx="187">
                  <c:v>948.04049399999997</c:v>
                </c:pt>
                <c:pt idx="188">
                  <c:v>949.53618600000004</c:v>
                </c:pt>
                <c:pt idx="189">
                  <c:v>957.71902799999998</c:v>
                </c:pt>
                <c:pt idx="190">
                  <c:v>957.96148900000003</c:v>
                </c:pt>
                <c:pt idx="191">
                  <c:v>957.12949100000003</c:v>
                </c:pt>
                <c:pt idx="192">
                  <c:v>946.62638500000003</c:v>
                </c:pt>
                <c:pt idx="193">
                  <c:v>957.69994799999995</c:v>
                </c:pt>
                <c:pt idx="194">
                  <c:v>967.07051100000001</c:v>
                </c:pt>
                <c:pt idx="195">
                  <c:v>967.36896200000001</c:v>
                </c:pt>
                <c:pt idx="196">
                  <c:v>954.79259100000002</c:v>
                </c:pt>
                <c:pt idx="197">
                  <c:v>936.86944500000004</c:v>
                </c:pt>
                <c:pt idx="198">
                  <c:v>939.86063100000001</c:v>
                </c:pt>
                <c:pt idx="199">
                  <c:v>937.27572599999996</c:v>
                </c:pt>
                <c:pt idx="200">
                  <c:v>940.00389900000005</c:v>
                </c:pt>
                <c:pt idx="201">
                  <c:v>957.271028</c:v>
                </c:pt>
                <c:pt idx="202">
                  <c:v>949.71010999999999</c:v>
                </c:pt>
                <c:pt idx="203">
                  <c:v>939.42026499999997</c:v>
                </c:pt>
                <c:pt idx="204">
                  <c:v>954.21886199999994</c:v>
                </c:pt>
                <c:pt idx="205">
                  <c:v>976.84987999999998</c:v>
                </c:pt>
                <c:pt idx="206">
                  <c:v>979.98875799999996</c:v>
                </c:pt>
                <c:pt idx="207">
                  <c:v>975.51556300000004</c:v>
                </c:pt>
                <c:pt idx="208">
                  <c:v>980.93048799999997</c:v>
                </c:pt>
                <c:pt idx="209">
                  <c:v>969.60542499999997</c:v>
                </c:pt>
                <c:pt idx="210">
                  <c:v>988.97719900000004</c:v>
                </c:pt>
                <c:pt idx="211">
                  <c:v>993.03257599999995</c:v>
                </c:pt>
                <c:pt idx="212">
                  <c:v>1010.147784</c:v>
                </c:pt>
                <c:pt idx="213">
                  <c:v>1013.789031</c:v>
                </c:pt>
                <c:pt idx="214">
                  <c:v>1003.614949</c:v>
                </c:pt>
                <c:pt idx="215">
                  <c:v>1004.954415</c:v>
                </c:pt>
                <c:pt idx="216">
                  <c:v>1025.9300539999999</c:v>
                </c:pt>
                <c:pt idx="217">
                  <c:v>1020.458232</c:v>
                </c:pt>
                <c:pt idx="218">
                  <c:v>1007.7935660000001</c:v>
                </c:pt>
                <c:pt idx="219">
                  <c:v>1006.39002</c:v>
                </c:pt>
                <c:pt idx="220">
                  <c:v>1004.256612</c:v>
                </c:pt>
                <c:pt idx="221">
                  <c:v>1024.9662619999999</c:v>
                </c:pt>
                <c:pt idx="222">
                  <c:v>1020.473201</c:v>
                </c:pt>
                <c:pt idx="223">
                  <c:v>1017.5264560000001</c:v>
                </c:pt>
                <c:pt idx="224">
                  <c:v>1033.693788</c:v>
                </c:pt>
                <c:pt idx="225">
                  <c:v>1048.469004</c:v>
                </c:pt>
                <c:pt idx="226">
                  <c:v>1064.7949149999999</c:v>
                </c:pt>
                <c:pt idx="227">
                  <c:v>1063.710077</c:v>
                </c:pt>
                <c:pt idx="228">
                  <c:v>1063.693282</c:v>
                </c:pt>
                <c:pt idx="229">
                  <c:v>1062.910993</c:v>
                </c:pt>
                <c:pt idx="230">
                  <c:v>1009.938659</c:v>
                </c:pt>
                <c:pt idx="231">
                  <c:v>1034.7974429999999</c:v>
                </c:pt>
                <c:pt idx="232">
                  <c:v>1002.830153</c:v>
                </c:pt>
                <c:pt idx="233">
                  <c:v>976.172146</c:v>
                </c:pt>
                <c:pt idx="234">
                  <c:v>987.57986800000003</c:v>
                </c:pt>
                <c:pt idx="235">
                  <c:v>1004.210445</c:v>
                </c:pt>
                <c:pt idx="236">
                  <c:v>1008.669703</c:v>
                </c:pt>
                <c:pt idx="237">
                  <c:v>996.76233100000002</c:v>
                </c:pt>
                <c:pt idx="238">
                  <c:v>1013.946282</c:v>
                </c:pt>
                <c:pt idx="239">
                  <c:v>1022.650381</c:v>
                </c:pt>
                <c:pt idx="240">
                  <c:v>1014.44337</c:v>
                </c:pt>
                <c:pt idx="241">
                  <c:v>1016.324978</c:v>
                </c:pt>
                <c:pt idx="242">
                  <c:v>993.70687299999997</c:v>
                </c:pt>
                <c:pt idx="243">
                  <c:v>991.44452100000001</c:v>
                </c:pt>
                <c:pt idx="244">
                  <c:v>993.55996500000003</c:v>
                </c:pt>
                <c:pt idx="245">
                  <c:v>990.16760199999999</c:v>
                </c:pt>
                <c:pt idx="246">
                  <c:v>982.782151</c:v>
                </c:pt>
                <c:pt idx="247">
                  <c:v>991.99615900000003</c:v>
                </c:pt>
                <c:pt idx="248">
                  <c:v>987.34323600000005</c:v>
                </c:pt>
                <c:pt idx="249">
                  <c:v>977.70963600000005</c:v>
                </c:pt>
                <c:pt idx="250">
                  <c:v>988.30724299999997</c:v>
                </c:pt>
                <c:pt idx="251">
                  <c:v>1014.813574</c:v>
                </c:pt>
                <c:pt idx="252">
                  <c:v>1016.0644160000001</c:v>
                </c:pt>
                <c:pt idx="253">
                  <c:v>1010.381543</c:v>
                </c:pt>
                <c:pt idx="254">
                  <c:v>1006.618264</c:v>
                </c:pt>
                <c:pt idx="255">
                  <c:v>1005.891212</c:v>
                </c:pt>
                <c:pt idx="256">
                  <c:v>991.08921199999997</c:v>
                </c:pt>
                <c:pt idx="257">
                  <c:v>1002.0525</c:v>
                </c:pt>
                <c:pt idx="258">
                  <c:v>993.84338000000002</c:v>
                </c:pt>
                <c:pt idx="259">
                  <c:v>984.36787400000003</c:v>
                </c:pt>
                <c:pt idx="260">
                  <c:v>979.05459199999996</c:v>
                </c:pt>
                <c:pt idx="261">
                  <c:v>959.38162</c:v>
                </c:pt>
                <c:pt idx="262">
                  <c:v>946.84238800000003</c:v>
                </c:pt>
                <c:pt idx="263">
                  <c:v>956.45639900000003</c:v>
                </c:pt>
                <c:pt idx="264">
                  <c:v>960.15756999999996</c:v>
                </c:pt>
                <c:pt idx="265">
                  <c:v>973.67748800000004</c:v>
                </c:pt>
                <c:pt idx="266">
                  <c:v>983.741849</c:v>
                </c:pt>
                <c:pt idx="267">
                  <c:v>980.88926200000003</c:v>
                </c:pt>
                <c:pt idx="268">
                  <c:v>976.24724300000003</c:v>
                </c:pt>
                <c:pt idx="269">
                  <c:v>980.75978199999997</c:v>
                </c:pt>
                <c:pt idx="270">
                  <c:v>962.680927</c:v>
                </c:pt>
                <c:pt idx="271">
                  <c:v>964.57126500000004</c:v>
                </c:pt>
                <c:pt idx="272">
                  <c:v>966.69291499999997</c:v>
                </c:pt>
                <c:pt idx="273">
                  <c:v>970.94163000000003</c:v>
                </c:pt>
                <c:pt idx="274">
                  <c:v>961.16537500000004</c:v>
                </c:pt>
                <c:pt idx="275">
                  <c:v>926.57384200000001</c:v>
                </c:pt>
                <c:pt idx="276">
                  <c:v>930.56535399999996</c:v>
                </c:pt>
                <c:pt idx="277">
                  <c:v>948.78869299999997</c:v>
                </c:pt>
                <c:pt idx="278">
                  <c:v>924.21663100000001</c:v>
                </c:pt>
                <c:pt idx="279">
                  <c:v>931.688807</c:v>
                </c:pt>
                <c:pt idx="280">
                  <c:v>922.96434399999998</c:v>
                </c:pt>
                <c:pt idx="281">
                  <c:v>919.91812800000002</c:v>
                </c:pt>
                <c:pt idx="282">
                  <c:v>931.20358299999998</c:v>
                </c:pt>
                <c:pt idx="283">
                  <c:v>945.02479100000005</c:v>
                </c:pt>
                <c:pt idx="284">
                  <c:v>947.79301599999997</c:v>
                </c:pt>
                <c:pt idx="285">
                  <c:v>959.53734699999995</c:v>
                </c:pt>
                <c:pt idx="286">
                  <c:v>958.78035699999998</c:v>
                </c:pt>
                <c:pt idx="287">
                  <c:v>951.60370799999998</c:v>
                </c:pt>
                <c:pt idx="288">
                  <c:v>968.59996999999998</c:v>
                </c:pt>
                <c:pt idx="289">
                  <c:v>972.65723000000003</c:v>
                </c:pt>
                <c:pt idx="290">
                  <c:v>991.54987400000005</c:v>
                </c:pt>
                <c:pt idx="291">
                  <c:v>990.05104100000005</c:v>
                </c:pt>
                <c:pt idx="292">
                  <c:v>995.09347200000002</c:v>
                </c:pt>
                <c:pt idx="293">
                  <c:v>994.50870099999997</c:v>
                </c:pt>
                <c:pt idx="294">
                  <c:v>987.67722200000003</c:v>
                </c:pt>
                <c:pt idx="295">
                  <c:v>998.49375999999995</c:v>
                </c:pt>
                <c:pt idx="296">
                  <c:v>971.31564400000002</c:v>
                </c:pt>
                <c:pt idx="297">
                  <c:v>976.30188499999997</c:v>
                </c:pt>
                <c:pt idx="298">
                  <c:v>981.38441</c:v>
                </c:pt>
                <c:pt idx="299">
                  <c:v>980.43418999999994</c:v>
                </c:pt>
                <c:pt idx="300">
                  <c:v>989.26394200000004</c:v>
                </c:pt>
                <c:pt idx="301">
                  <c:v>992.43152599999996</c:v>
                </c:pt>
                <c:pt idx="302">
                  <c:v>989.33438599999999</c:v>
                </c:pt>
                <c:pt idx="303">
                  <c:v>984.90852500000005</c:v>
                </c:pt>
                <c:pt idx="304">
                  <c:v>994.82881299999997</c:v>
                </c:pt>
                <c:pt idx="305">
                  <c:v>1004.333624</c:v>
                </c:pt>
                <c:pt idx="306">
                  <c:v>1005.535873</c:v>
                </c:pt>
                <c:pt idx="307">
                  <c:v>1006.088644</c:v>
                </c:pt>
                <c:pt idx="308">
                  <c:v>995.80224799999996</c:v>
                </c:pt>
                <c:pt idx="309">
                  <c:v>988.92606000000001</c:v>
                </c:pt>
                <c:pt idx="310">
                  <c:v>995.80498999999998</c:v>
                </c:pt>
                <c:pt idx="311">
                  <c:v>980.304035</c:v>
                </c:pt>
                <c:pt idx="312">
                  <c:v>989.37765000000002</c:v>
                </c:pt>
                <c:pt idx="313">
                  <c:v>976.52444800000001</c:v>
                </c:pt>
                <c:pt idx="314">
                  <c:v>977.61431000000005</c:v>
                </c:pt>
                <c:pt idx="315">
                  <c:v>971.42593199999999</c:v>
                </c:pt>
                <c:pt idx="316">
                  <c:v>975.90569000000005</c:v>
                </c:pt>
                <c:pt idx="317">
                  <c:v>984.41555100000005</c:v>
                </c:pt>
                <c:pt idx="318">
                  <c:v>980.92586700000004</c:v>
                </c:pt>
                <c:pt idx="319">
                  <c:v>988.26341100000002</c:v>
                </c:pt>
                <c:pt idx="320">
                  <c:v>981.75955199999999</c:v>
                </c:pt>
                <c:pt idx="321">
                  <c:v>972.41551900000002</c:v>
                </c:pt>
                <c:pt idx="322">
                  <c:v>970.50009399999999</c:v>
                </c:pt>
                <c:pt idx="323">
                  <c:v>963.79304200000001</c:v>
                </c:pt>
                <c:pt idx="324">
                  <c:v>972.47760500000004</c:v>
                </c:pt>
                <c:pt idx="325">
                  <c:v>977.89612699999998</c:v>
                </c:pt>
                <c:pt idx="326">
                  <c:v>981.64567199999999</c:v>
                </c:pt>
                <c:pt idx="327">
                  <c:v>989.65292999999997</c:v>
                </c:pt>
                <c:pt idx="328">
                  <c:v>987.06977700000004</c:v>
                </c:pt>
                <c:pt idx="329">
                  <c:v>990.36422900000002</c:v>
                </c:pt>
                <c:pt idx="330">
                  <c:v>1003.676483</c:v>
                </c:pt>
                <c:pt idx="331">
                  <c:v>1002.789276</c:v>
                </c:pt>
                <c:pt idx="332">
                  <c:v>1004.011353</c:v>
                </c:pt>
                <c:pt idx="333">
                  <c:v>1004.724952</c:v>
                </c:pt>
                <c:pt idx="334">
                  <c:v>992.01984900000002</c:v>
                </c:pt>
                <c:pt idx="335">
                  <c:v>995.51940500000001</c:v>
                </c:pt>
                <c:pt idx="336">
                  <c:v>999.28372899999999</c:v>
                </c:pt>
                <c:pt idx="337">
                  <c:v>994.97412799999995</c:v>
                </c:pt>
                <c:pt idx="338">
                  <c:v>989.12519299999997</c:v>
                </c:pt>
                <c:pt idx="339">
                  <c:v>982.64238599999999</c:v>
                </c:pt>
                <c:pt idx="340">
                  <c:v>977.93331799999999</c:v>
                </c:pt>
                <c:pt idx="341">
                  <c:v>961.34608000000003</c:v>
                </c:pt>
                <c:pt idx="342">
                  <c:v>968.30545500000005</c:v>
                </c:pt>
                <c:pt idx="343">
                  <c:v>977.60592199999996</c:v>
                </c:pt>
                <c:pt idx="344">
                  <c:v>963.58193000000006</c:v>
                </c:pt>
                <c:pt idx="345">
                  <c:v>967.37988800000005</c:v>
                </c:pt>
                <c:pt idx="346">
                  <c:v>969.01443400000005</c:v>
                </c:pt>
                <c:pt idx="347">
                  <c:v>969.10961799999995</c:v>
                </c:pt>
                <c:pt idx="348">
                  <c:v>973.93140700000004</c:v>
                </c:pt>
                <c:pt idx="349">
                  <c:v>972.38183200000003</c:v>
                </c:pt>
                <c:pt idx="350">
                  <c:v>961.36599699999999</c:v>
                </c:pt>
                <c:pt idx="351">
                  <c:v>966.23523899999998</c:v>
                </c:pt>
                <c:pt idx="352">
                  <c:v>960.84746600000005</c:v>
                </c:pt>
                <c:pt idx="353">
                  <c:v>959.34195699999998</c:v>
                </c:pt>
                <c:pt idx="354">
                  <c:v>966.04826600000001</c:v>
                </c:pt>
                <c:pt idx="355">
                  <c:v>963.19849599999998</c:v>
                </c:pt>
                <c:pt idx="356">
                  <c:v>962.04281100000003</c:v>
                </c:pt>
                <c:pt idx="357">
                  <c:v>932.73728200000005</c:v>
                </c:pt>
                <c:pt idx="358">
                  <c:v>931.32152199999996</c:v>
                </c:pt>
                <c:pt idx="359">
                  <c:v>921.30952100000002</c:v>
                </c:pt>
                <c:pt idx="360">
                  <c:v>915.60673599999996</c:v>
                </c:pt>
                <c:pt idx="361">
                  <c:v>907.94047999999998</c:v>
                </c:pt>
                <c:pt idx="362">
                  <c:v>907.20763599999998</c:v>
                </c:pt>
                <c:pt idx="363">
                  <c:v>918.74336400000004</c:v>
                </c:pt>
                <c:pt idx="364">
                  <c:v>920.18417999999997</c:v>
                </c:pt>
                <c:pt idx="365">
                  <c:v>903.72178299999996</c:v>
                </c:pt>
                <c:pt idx="366">
                  <c:v>913.65119400000003</c:v>
                </c:pt>
                <c:pt idx="367">
                  <c:v>918.84563400000002</c:v>
                </c:pt>
                <c:pt idx="368">
                  <c:v>918.34413900000004</c:v>
                </c:pt>
                <c:pt idx="369">
                  <c:v>900.03113599999995</c:v>
                </c:pt>
                <c:pt idx="370">
                  <c:v>904.50282300000003</c:v>
                </c:pt>
                <c:pt idx="371">
                  <c:v>901.30812500000002</c:v>
                </c:pt>
                <c:pt idx="372">
                  <c:v>908.65271399999995</c:v>
                </c:pt>
                <c:pt idx="373">
                  <c:v>900.91377999999997</c:v>
                </c:pt>
                <c:pt idx="374">
                  <c:v>885.84505200000001</c:v>
                </c:pt>
                <c:pt idx="375">
                  <c:v>879.45743600000003</c:v>
                </c:pt>
                <c:pt idx="376">
                  <c:v>872.14161799999999</c:v>
                </c:pt>
                <c:pt idx="377">
                  <c:v>879.01967500000001</c:v>
                </c:pt>
                <c:pt idx="378">
                  <c:v>877.80770099999995</c:v>
                </c:pt>
                <c:pt idx="379">
                  <c:v>889.23125900000002</c:v>
                </c:pt>
                <c:pt idx="380">
                  <c:v>906.236041</c:v>
                </c:pt>
                <c:pt idx="381">
                  <c:v>909.50787600000001</c:v>
                </c:pt>
                <c:pt idx="382">
                  <c:v>909.47767599999997</c:v>
                </c:pt>
                <c:pt idx="383">
                  <c:v>898.46861699999999</c:v>
                </c:pt>
                <c:pt idx="384">
                  <c:v>908.01063799999997</c:v>
                </c:pt>
                <c:pt idx="385">
                  <c:v>908.08578299999999</c:v>
                </c:pt>
                <c:pt idx="386">
                  <c:v>924.94358299999999</c:v>
                </c:pt>
                <c:pt idx="387">
                  <c:v>924.03550700000005</c:v>
                </c:pt>
                <c:pt idx="388">
                  <c:v>922.54225799999995</c:v>
                </c:pt>
                <c:pt idx="389">
                  <c:v>922.73426199999994</c:v>
                </c:pt>
                <c:pt idx="390">
                  <c:v>924.65238799999997</c:v>
                </c:pt>
                <c:pt idx="391">
                  <c:v>927.69772</c:v>
                </c:pt>
                <c:pt idx="392">
                  <c:v>915.71848399999999</c:v>
                </c:pt>
                <c:pt idx="393">
                  <c:v>928.41567299999997</c:v>
                </c:pt>
                <c:pt idx="394">
                  <c:v>929.408321</c:v>
                </c:pt>
                <c:pt idx="395">
                  <c:v>937.19731899999999</c:v>
                </c:pt>
                <c:pt idx="396">
                  <c:v>936.81046700000002</c:v>
                </c:pt>
                <c:pt idx="397">
                  <c:v>928.62131099999999</c:v>
                </c:pt>
                <c:pt idx="398">
                  <c:v>927.93523800000003</c:v>
                </c:pt>
                <c:pt idx="399">
                  <c:v>922.13661400000001</c:v>
                </c:pt>
                <c:pt idx="400">
                  <c:v>922.92054199999995</c:v>
                </c:pt>
                <c:pt idx="401">
                  <c:v>895.49540300000001</c:v>
                </c:pt>
                <c:pt idx="402">
                  <c:v>894.270036</c:v>
                </c:pt>
                <c:pt idx="403">
                  <c:v>900.69451200000003</c:v>
                </c:pt>
                <c:pt idx="404">
                  <c:v>894.89497400000005</c:v>
                </c:pt>
                <c:pt idx="405">
                  <c:v>894.65975300000002</c:v>
                </c:pt>
                <c:pt idx="406">
                  <c:v>893.95408999999995</c:v>
                </c:pt>
                <c:pt idx="407">
                  <c:v>884.5829</c:v>
                </c:pt>
                <c:pt idx="408">
                  <c:v>884.66989000000001</c:v>
                </c:pt>
                <c:pt idx="409">
                  <c:v>887.477712</c:v>
                </c:pt>
                <c:pt idx="410">
                  <c:v>872.35310900000002</c:v>
                </c:pt>
                <c:pt idx="411">
                  <c:v>845.721767</c:v>
                </c:pt>
                <c:pt idx="412">
                  <c:v>847.74021900000002</c:v>
                </c:pt>
                <c:pt idx="413">
                  <c:v>856.45653800000002</c:v>
                </c:pt>
                <c:pt idx="414">
                  <c:v>871.25613499999997</c:v>
                </c:pt>
                <c:pt idx="415">
                  <c:v>876.16958599999998</c:v>
                </c:pt>
                <c:pt idx="416">
                  <c:v>886.574524</c:v>
                </c:pt>
                <c:pt idx="417">
                  <c:v>878.52419499999996</c:v>
                </c:pt>
                <c:pt idx="418">
                  <c:v>875.40044799999998</c:v>
                </c:pt>
                <c:pt idx="419">
                  <c:v>861.95826099999999</c:v>
                </c:pt>
                <c:pt idx="420">
                  <c:v>856.92233499999998</c:v>
                </c:pt>
                <c:pt idx="421">
                  <c:v>848.47797300000002</c:v>
                </c:pt>
                <c:pt idx="422">
                  <c:v>860.949793</c:v>
                </c:pt>
                <c:pt idx="423">
                  <c:v>859.32994099999996</c:v>
                </c:pt>
                <c:pt idx="424">
                  <c:v>881.97877000000005</c:v>
                </c:pt>
                <c:pt idx="425">
                  <c:v>882.47403499999996</c:v>
                </c:pt>
                <c:pt idx="426">
                  <c:v>872.40861500000005</c:v>
                </c:pt>
                <c:pt idx="427">
                  <c:v>869.19824800000004</c:v>
                </c:pt>
                <c:pt idx="428">
                  <c:v>864.01899600000002</c:v>
                </c:pt>
                <c:pt idx="429">
                  <c:v>859.05152499999997</c:v>
                </c:pt>
                <c:pt idx="430">
                  <c:v>850.38957400000004</c:v>
                </c:pt>
                <c:pt idx="431">
                  <c:v>836.525982</c:v>
                </c:pt>
                <c:pt idx="432">
                  <c:v>832.01518599999997</c:v>
                </c:pt>
                <c:pt idx="433">
                  <c:v>848.37671499999999</c:v>
                </c:pt>
                <c:pt idx="434">
                  <c:v>841.84391400000004</c:v>
                </c:pt>
                <c:pt idx="435">
                  <c:v>838.460464</c:v>
                </c:pt>
                <c:pt idx="436">
                  <c:v>830.311059</c:v>
                </c:pt>
                <c:pt idx="437">
                  <c:v>833.85809700000004</c:v>
                </c:pt>
                <c:pt idx="438">
                  <c:v>832.579294</c:v>
                </c:pt>
                <c:pt idx="439">
                  <c:v>833.43200400000001</c:v>
                </c:pt>
                <c:pt idx="440">
                  <c:v>821.12339299999996</c:v>
                </c:pt>
                <c:pt idx="441">
                  <c:v>823.18512099999998</c:v>
                </c:pt>
                <c:pt idx="442">
                  <c:v>842.59385399999996</c:v>
                </c:pt>
                <c:pt idx="443">
                  <c:v>821.07887800000003</c:v>
                </c:pt>
                <c:pt idx="444">
                  <c:v>815.29230399999994</c:v>
                </c:pt>
                <c:pt idx="445">
                  <c:v>801.27581799999996</c:v>
                </c:pt>
                <c:pt idx="446">
                  <c:v>806.55530999999996</c:v>
                </c:pt>
                <c:pt idx="447">
                  <c:v>798.46848999999997</c:v>
                </c:pt>
                <c:pt idx="448">
                  <c:v>790.97066299999994</c:v>
                </c:pt>
                <c:pt idx="449">
                  <c:v>789.46669999999995</c:v>
                </c:pt>
                <c:pt idx="450">
                  <c:v>783.62477799999999</c:v>
                </c:pt>
                <c:pt idx="451">
                  <c:v>782.93311500000004</c:v>
                </c:pt>
                <c:pt idx="452">
                  <c:v>806.856402</c:v>
                </c:pt>
                <c:pt idx="453">
                  <c:v>813.71079799999995</c:v>
                </c:pt>
                <c:pt idx="454">
                  <c:v>811.133329</c:v>
                </c:pt>
                <c:pt idx="455">
                  <c:v>814.96261500000003</c:v>
                </c:pt>
                <c:pt idx="456">
                  <c:v>797.35299299999997</c:v>
                </c:pt>
                <c:pt idx="457">
                  <c:v>796.93505700000003</c:v>
                </c:pt>
                <c:pt idx="458">
                  <c:v>780.23674800000003</c:v>
                </c:pt>
                <c:pt idx="459">
                  <c:v>779.53957000000003</c:v>
                </c:pt>
                <c:pt idx="460">
                  <c:v>797.03511900000001</c:v>
                </c:pt>
                <c:pt idx="461">
                  <c:v>808.91708300000005</c:v>
                </c:pt>
                <c:pt idx="462">
                  <c:v>814.23764800000004</c:v>
                </c:pt>
                <c:pt idx="463">
                  <c:v>817.304528</c:v>
                </c:pt>
                <c:pt idx="464">
                  <c:v>828.51179300000001</c:v>
                </c:pt>
                <c:pt idx="465">
                  <c:v>825.57016599999997</c:v>
                </c:pt>
                <c:pt idx="466">
                  <c:v>827.82559900000001</c:v>
                </c:pt>
                <c:pt idx="467">
                  <c:v>844.93042200000002</c:v>
                </c:pt>
                <c:pt idx="468">
                  <c:v>844.61944700000004</c:v>
                </c:pt>
                <c:pt idx="469">
                  <c:v>848.68514300000004</c:v>
                </c:pt>
                <c:pt idx="470">
                  <c:v>842.30145400000004</c:v>
                </c:pt>
                <c:pt idx="471">
                  <c:v>838.93295599999999</c:v>
                </c:pt>
                <c:pt idx="472">
                  <c:v>844.79630499999996</c:v>
                </c:pt>
                <c:pt idx="473">
                  <c:v>832.31129099999998</c:v>
                </c:pt>
                <c:pt idx="474">
                  <c:v>832.19202299999995</c:v>
                </c:pt>
                <c:pt idx="475">
                  <c:v>846.544805</c:v>
                </c:pt>
                <c:pt idx="476">
                  <c:v>845.19251199999997</c:v>
                </c:pt>
                <c:pt idx="477">
                  <c:v>825.757114</c:v>
                </c:pt>
                <c:pt idx="478">
                  <c:v>823.66193799999996</c:v>
                </c:pt>
                <c:pt idx="479">
                  <c:v>810.46464000000003</c:v>
                </c:pt>
                <c:pt idx="480">
                  <c:v>812.43640800000003</c:v>
                </c:pt>
                <c:pt idx="481">
                  <c:v>814.01393499999995</c:v>
                </c:pt>
                <c:pt idx="482">
                  <c:v>810.62186199999996</c:v>
                </c:pt>
                <c:pt idx="483">
                  <c:v>812.96683800000005</c:v>
                </c:pt>
                <c:pt idx="484">
                  <c:v>808.48059000000001</c:v>
                </c:pt>
                <c:pt idx="485">
                  <c:v>810.53818000000001</c:v>
                </c:pt>
                <c:pt idx="486">
                  <c:v>818.07383000000004</c:v>
                </c:pt>
                <c:pt idx="487">
                  <c:v>796.39688999999998</c:v>
                </c:pt>
                <c:pt idx="488">
                  <c:v>811.03672900000004</c:v>
                </c:pt>
                <c:pt idx="489">
                  <c:v>803.381032</c:v>
                </c:pt>
                <c:pt idx="490">
                  <c:v>793.26865999999995</c:v>
                </c:pt>
                <c:pt idx="491">
                  <c:v>790.62176999999997</c:v>
                </c:pt>
                <c:pt idx="492">
                  <c:v>794.24886000000004</c:v>
                </c:pt>
                <c:pt idx="493">
                  <c:v>794.58023200000002</c:v>
                </c:pt>
                <c:pt idx="494">
                  <c:v>789.16438800000003</c:v>
                </c:pt>
                <c:pt idx="495">
                  <c:v>782.40712799999994</c:v>
                </c:pt>
                <c:pt idx="496">
                  <c:v>768.61927900000001</c:v>
                </c:pt>
                <c:pt idx="497">
                  <c:v>763.53297899999995</c:v>
                </c:pt>
                <c:pt idx="498">
                  <c:v>752.26670300000001</c:v>
                </c:pt>
                <c:pt idx="499">
                  <c:v>764.50420699999995</c:v>
                </c:pt>
                <c:pt idx="500">
                  <c:v>764.67707199999995</c:v>
                </c:pt>
                <c:pt idx="501">
                  <c:v>763.41180999999995</c:v>
                </c:pt>
                <c:pt idx="502">
                  <c:v>755.79147499999999</c:v>
                </c:pt>
                <c:pt idx="503">
                  <c:v>753.58980599999995</c:v>
                </c:pt>
                <c:pt idx="504">
                  <c:v>756.70107800000005</c:v>
                </c:pt>
                <c:pt idx="505">
                  <c:v>751.07199900000001</c:v>
                </c:pt>
                <c:pt idx="506">
                  <c:v>740.41222500000003</c:v>
                </c:pt>
                <c:pt idx="507">
                  <c:v>739.26996099999997</c:v>
                </c:pt>
                <c:pt idx="508">
                  <c:v>740.126126</c:v>
                </c:pt>
                <c:pt idx="509">
                  <c:v>749.30922099999998</c:v>
                </c:pt>
                <c:pt idx="510">
                  <c:v>735.46205199999997</c:v>
                </c:pt>
                <c:pt idx="511">
                  <c:v>729.79239399999994</c:v>
                </c:pt>
                <c:pt idx="512">
                  <c:v>731.83979499999998</c:v>
                </c:pt>
                <c:pt idx="513">
                  <c:v>750.26117399999998</c:v>
                </c:pt>
                <c:pt idx="514">
                  <c:v>769.99693600000001</c:v>
                </c:pt>
                <c:pt idx="515">
                  <c:v>765.53150100000005</c:v>
                </c:pt>
                <c:pt idx="516">
                  <c:v>763.85097199999996</c:v>
                </c:pt>
                <c:pt idx="517">
                  <c:v>750.49865799999998</c:v>
                </c:pt>
                <c:pt idx="518">
                  <c:v>737.51400899999999</c:v>
                </c:pt>
                <c:pt idx="519">
                  <c:v>764.19804999999997</c:v>
                </c:pt>
                <c:pt idx="520">
                  <c:v>749.90121699999997</c:v>
                </c:pt>
                <c:pt idx="521">
                  <c:v>760.23995100000002</c:v>
                </c:pt>
                <c:pt idx="522">
                  <c:v>772.62546599999996</c:v>
                </c:pt>
                <c:pt idx="523">
                  <c:v>760.04177500000003</c:v>
                </c:pt>
                <c:pt idx="524">
                  <c:v>760.359105</c:v>
                </c:pt>
                <c:pt idx="525">
                  <c:v>753.14523799999995</c:v>
                </c:pt>
                <c:pt idx="526">
                  <c:v>767.39988700000004</c:v>
                </c:pt>
                <c:pt idx="527">
                  <c:v>773.88714700000003</c:v>
                </c:pt>
                <c:pt idx="528">
                  <c:v>775.42731600000002</c:v>
                </c:pt>
                <c:pt idx="529">
                  <c:v>763.32145300000002</c:v>
                </c:pt>
                <c:pt idx="530">
                  <c:v>778.49443799999995</c:v>
                </c:pt>
                <c:pt idx="531">
                  <c:v>779.80283199999997</c:v>
                </c:pt>
                <c:pt idx="532">
                  <c:v>779.96722499999998</c:v>
                </c:pt>
                <c:pt idx="533">
                  <c:v>781.03809200000001</c:v>
                </c:pt>
                <c:pt idx="534">
                  <c:v>778.31294200000002</c:v>
                </c:pt>
                <c:pt idx="535">
                  <c:v>785.496264</c:v>
                </c:pt>
                <c:pt idx="536">
                  <c:v>784.30909199999996</c:v>
                </c:pt>
                <c:pt idx="537">
                  <c:v>784.15768200000002</c:v>
                </c:pt>
                <c:pt idx="538">
                  <c:v>783.886166</c:v>
                </c:pt>
                <c:pt idx="539">
                  <c:v>787.52153499999997</c:v>
                </c:pt>
                <c:pt idx="540">
                  <c:v>797.66227100000003</c:v>
                </c:pt>
                <c:pt idx="541">
                  <c:v>799.67350499999998</c:v>
                </c:pt>
                <c:pt idx="542">
                  <c:v>809.704116</c:v>
                </c:pt>
                <c:pt idx="543">
                  <c:v>813.96820600000001</c:v>
                </c:pt>
                <c:pt idx="544">
                  <c:v>816.34608000000003</c:v>
                </c:pt>
                <c:pt idx="545">
                  <c:v>808.65743999999995</c:v>
                </c:pt>
                <c:pt idx="546">
                  <c:v>807.53510500000004</c:v>
                </c:pt>
                <c:pt idx="547">
                  <c:v>818.50245299999995</c:v>
                </c:pt>
                <c:pt idx="548">
                  <c:v>811.51794400000006</c:v>
                </c:pt>
                <c:pt idx="549">
                  <c:v>801.145264</c:v>
                </c:pt>
                <c:pt idx="550">
                  <c:v>795.99492699999996</c:v>
                </c:pt>
                <c:pt idx="551">
                  <c:v>802.79113299999995</c:v>
                </c:pt>
                <c:pt idx="552">
                  <c:v>810.12836900000002</c:v>
                </c:pt>
                <c:pt idx="553">
                  <c:v>810.27530100000001</c:v>
                </c:pt>
                <c:pt idx="554">
                  <c:v>816.99568899999997</c:v>
                </c:pt>
                <c:pt idx="555">
                  <c:v>795.36813600000005</c:v>
                </c:pt>
                <c:pt idx="556">
                  <c:v>792.61656600000003</c:v>
                </c:pt>
                <c:pt idx="557">
                  <c:v>804.91030000000001</c:v>
                </c:pt>
                <c:pt idx="558">
                  <c:v>804.73270500000001</c:v>
                </c:pt>
                <c:pt idx="559">
                  <c:v>792.80235300000004</c:v>
                </c:pt>
                <c:pt idx="560">
                  <c:v>792.57186300000001</c:v>
                </c:pt>
                <c:pt idx="561">
                  <c:v>792.09975499999996</c:v>
                </c:pt>
                <c:pt idx="562">
                  <c:v>784.40351499999997</c:v>
                </c:pt>
                <c:pt idx="563">
                  <c:v>785.73988899999995</c:v>
                </c:pt>
                <c:pt idx="564">
                  <c:v>782.79177900000002</c:v>
                </c:pt>
                <c:pt idx="565">
                  <c:v>762.72338500000001</c:v>
                </c:pt>
                <c:pt idx="566">
                  <c:v>754.90697899999998</c:v>
                </c:pt>
                <c:pt idx="567">
                  <c:v>757.17938000000004</c:v>
                </c:pt>
                <c:pt idx="568">
                  <c:v>768.709428</c:v>
                </c:pt>
                <c:pt idx="569">
                  <c:v>768.93834800000002</c:v>
                </c:pt>
                <c:pt idx="570">
                  <c:v>761.73691199999996</c:v>
                </c:pt>
                <c:pt idx="571">
                  <c:v>768.472128</c:v>
                </c:pt>
                <c:pt idx="572">
                  <c:v>768.97144100000003</c:v>
                </c:pt>
                <c:pt idx="573">
                  <c:v>781.44235400000002</c:v>
                </c:pt>
                <c:pt idx="574">
                  <c:v>783.11605899999995</c:v>
                </c:pt>
                <c:pt idx="575">
                  <c:v>781.59822899999995</c:v>
                </c:pt>
                <c:pt idx="576">
                  <c:v>775.33387600000003</c:v>
                </c:pt>
                <c:pt idx="577">
                  <c:v>788.93923500000005</c:v>
                </c:pt>
                <c:pt idx="578">
                  <c:v>786.47159699999997</c:v>
                </c:pt>
                <c:pt idx="579">
                  <c:v>794.41752399999996</c:v>
                </c:pt>
                <c:pt idx="580">
                  <c:v>788.40570300000002</c:v>
                </c:pt>
                <c:pt idx="581">
                  <c:v>787.41945099999998</c:v>
                </c:pt>
                <c:pt idx="582">
                  <c:v>792.71931300000006</c:v>
                </c:pt>
                <c:pt idx="583">
                  <c:v>790.94156499999997</c:v>
                </c:pt>
                <c:pt idx="584">
                  <c:v>790.16525300000001</c:v>
                </c:pt>
                <c:pt idx="585">
                  <c:v>801.70979399999999</c:v>
                </c:pt>
                <c:pt idx="586">
                  <c:v>801.86545999999998</c:v>
                </c:pt>
                <c:pt idx="587">
                  <c:v>808.47324400000002</c:v>
                </c:pt>
                <c:pt idx="588">
                  <c:v>811.31156399999998</c:v>
                </c:pt>
                <c:pt idx="589">
                  <c:v>809.65317700000003</c:v>
                </c:pt>
                <c:pt idx="590">
                  <c:v>794.44530099999997</c:v>
                </c:pt>
                <c:pt idx="591">
                  <c:v>795.17044999999996</c:v>
                </c:pt>
                <c:pt idx="592">
                  <c:v>792.37933999999996</c:v>
                </c:pt>
                <c:pt idx="593">
                  <c:v>787.66715999999997</c:v>
                </c:pt>
                <c:pt idx="594">
                  <c:v>787.61960599999998</c:v>
                </c:pt>
                <c:pt idx="595">
                  <c:v>777.81954499999995</c:v>
                </c:pt>
                <c:pt idx="596">
                  <c:v>786.21571100000006</c:v>
                </c:pt>
                <c:pt idx="597">
                  <c:v>776.67545800000005</c:v>
                </c:pt>
                <c:pt idx="598">
                  <c:v>779.17819199999997</c:v>
                </c:pt>
                <c:pt idx="599">
                  <c:v>787.74262999999996</c:v>
                </c:pt>
                <c:pt idx="600">
                  <c:v>783.88602700000001</c:v>
                </c:pt>
                <c:pt idx="601">
                  <c:v>776.18235800000002</c:v>
                </c:pt>
                <c:pt idx="602">
                  <c:v>770.56849199999999</c:v>
                </c:pt>
                <c:pt idx="603">
                  <c:v>778.73045400000001</c:v>
                </c:pt>
                <c:pt idx="604">
                  <c:v>785.63652200000001</c:v>
                </c:pt>
                <c:pt idx="605">
                  <c:v>783.67233799999997</c:v>
                </c:pt>
                <c:pt idx="606">
                  <c:v>781.68941400000006</c:v>
                </c:pt>
                <c:pt idx="607">
                  <c:v>783.13191200000006</c:v>
                </c:pt>
                <c:pt idx="608">
                  <c:v>766.50273400000003</c:v>
                </c:pt>
                <c:pt idx="609">
                  <c:v>770.35089500000004</c:v>
                </c:pt>
                <c:pt idx="610">
                  <c:v>769.84311500000001</c:v>
                </c:pt>
                <c:pt idx="611">
                  <c:v>765.42860800000005</c:v>
                </c:pt>
                <c:pt idx="612">
                  <c:v>758.58509600000002</c:v>
                </c:pt>
                <c:pt idx="613">
                  <c:v>765.66181500000005</c:v>
                </c:pt>
                <c:pt idx="614">
                  <c:v>761.91494</c:v>
                </c:pt>
                <c:pt idx="615">
                  <c:v>773.49636199999998</c:v>
                </c:pt>
                <c:pt idx="616">
                  <c:v>769.56767500000001</c:v>
                </c:pt>
                <c:pt idx="617">
                  <c:v>775.08102799999995</c:v>
                </c:pt>
                <c:pt idx="618">
                  <c:v>776.86159899999996</c:v>
                </c:pt>
                <c:pt idx="619">
                  <c:v>772.96766000000002</c:v>
                </c:pt>
                <c:pt idx="620">
                  <c:v>771.10189500000001</c:v>
                </c:pt>
                <c:pt idx="621">
                  <c:v>763.55096900000001</c:v>
                </c:pt>
                <c:pt idx="622">
                  <c:v>753.16968599999996</c:v>
                </c:pt>
                <c:pt idx="623">
                  <c:v>751.92174499999999</c:v>
                </c:pt>
                <c:pt idx="624">
                  <c:v>750.22262599999999</c:v>
                </c:pt>
                <c:pt idx="625">
                  <c:v>745.28884300000004</c:v>
                </c:pt>
                <c:pt idx="626">
                  <c:v>753.40422699999999</c:v>
                </c:pt>
                <c:pt idx="627">
                  <c:v>755.36043900000004</c:v>
                </c:pt>
                <c:pt idx="628">
                  <c:v>756.24242500000003</c:v>
                </c:pt>
                <c:pt idx="629">
                  <c:v>756.39602500000001</c:v>
                </c:pt>
                <c:pt idx="630">
                  <c:v>748.54129999999998</c:v>
                </c:pt>
                <c:pt idx="631">
                  <c:v>758.09391700000003</c:v>
                </c:pt>
                <c:pt idx="632">
                  <c:v>742.83837200000005</c:v>
                </c:pt>
                <c:pt idx="633">
                  <c:v>738.21281799999997</c:v>
                </c:pt>
                <c:pt idx="634">
                  <c:v>744.67660100000001</c:v>
                </c:pt>
                <c:pt idx="635">
                  <c:v>745.94986400000005</c:v>
                </c:pt>
                <c:pt idx="636">
                  <c:v>747.467849</c:v>
                </c:pt>
                <c:pt idx="637">
                  <c:v>731.84107500000005</c:v>
                </c:pt>
                <c:pt idx="638">
                  <c:v>732.92782799999998</c:v>
                </c:pt>
                <c:pt idx="639">
                  <c:v>732.60423100000003</c:v>
                </c:pt>
                <c:pt idx="640">
                  <c:v>734.89723700000002</c:v>
                </c:pt>
                <c:pt idx="641">
                  <c:v>729.42475899999999</c:v>
                </c:pt>
                <c:pt idx="642">
                  <c:v>721.44858499999998</c:v>
                </c:pt>
                <c:pt idx="643">
                  <c:v>724.16575799999998</c:v>
                </c:pt>
                <c:pt idx="644">
                  <c:v>720.60662200000002</c:v>
                </c:pt>
                <c:pt idx="645">
                  <c:v>717.592443</c:v>
                </c:pt>
                <c:pt idx="646">
                  <c:v>718.29443200000003</c:v>
                </c:pt>
                <c:pt idx="647">
                  <c:v>716.50403400000005</c:v>
                </c:pt>
                <c:pt idx="648">
                  <c:v>715.34884799999998</c:v>
                </c:pt>
                <c:pt idx="649">
                  <c:v>720.70972600000005</c:v>
                </c:pt>
                <c:pt idx="650">
                  <c:v>719.16571099999999</c:v>
                </c:pt>
                <c:pt idx="651">
                  <c:v>724.22085100000004</c:v>
                </c:pt>
                <c:pt idx="652">
                  <c:v>729.99408100000005</c:v>
                </c:pt>
                <c:pt idx="653">
                  <c:v>730.933043</c:v>
                </c:pt>
                <c:pt idx="654">
                  <c:v>729.96033399999999</c:v>
                </c:pt>
                <c:pt idx="655">
                  <c:v>737.25501199999997</c:v>
                </c:pt>
                <c:pt idx="656">
                  <c:v>736.11727099999996</c:v>
                </c:pt>
                <c:pt idx="657">
                  <c:v>728.96627000000001</c:v>
                </c:pt>
                <c:pt idx="658">
                  <c:v>730.51621699999998</c:v>
                </c:pt>
                <c:pt idx="659">
                  <c:v>723.80833500000006</c:v>
                </c:pt>
                <c:pt idx="660">
                  <c:v>719.37053600000002</c:v>
                </c:pt>
                <c:pt idx="661">
                  <c:v>717.88525400000003</c:v>
                </c:pt>
                <c:pt idx="662">
                  <c:v>715.42374500000005</c:v>
                </c:pt>
                <c:pt idx="663">
                  <c:v>720.28251899999998</c:v>
                </c:pt>
                <c:pt idx="664">
                  <c:v>715.97231499999998</c:v>
                </c:pt>
                <c:pt idx="665">
                  <c:v>716.51235099999997</c:v>
                </c:pt>
                <c:pt idx="666">
                  <c:v>710.46584399999995</c:v>
                </c:pt>
                <c:pt idx="667">
                  <c:v>701.764276</c:v>
                </c:pt>
                <c:pt idx="668">
                  <c:v>706.24647200000004</c:v>
                </c:pt>
                <c:pt idx="669">
                  <c:v>702.10820899999999</c:v>
                </c:pt>
                <c:pt idx="670">
                  <c:v>698.97852599999999</c:v>
                </c:pt>
                <c:pt idx="671">
                  <c:v>694.81746899999996</c:v>
                </c:pt>
                <c:pt idx="672">
                  <c:v>698.27392999999995</c:v>
                </c:pt>
                <c:pt idx="673">
                  <c:v>690.81168700000001</c:v>
                </c:pt>
                <c:pt idx="674">
                  <c:v>690.39505799999995</c:v>
                </c:pt>
                <c:pt idx="675">
                  <c:v>694.93870200000003</c:v>
                </c:pt>
                <c:pt idx="676">
                  <c:v>716.55389700000001</c:v>
                </c:pt>
                <c:pt idx="677">
                  <c:v>716.07225000000005</c:v>
                </c:pt>
                <c:pt idx="678">
                  <c:v>713.32618200000002</c:v>
                </c:pt>
                <c:pt idx="679">
                  <c:v>713.72197500000004</c:v>
                </c:pt>
                <c:pt idx="680">
                  <c:v>708.75725399999999</c:v>
                </c:pt>
                <c:pt idx="681">
                  <c:v>712.58971199999996</c:v>
                </c:pt>
                <c:pt idx="682">
                  <c:v>699.63126899999997</c:v>
                </c:pt>
                <c:pt idx="683">
                  <c:v>693.71434999999997</c:v>
                </c:pt>
                <c:pt idx="684">
                  <c:v>696.03802499999995</c:v>
                </c:pt>
                <c:pt idx="685">
                  <c:v>682.73318700000004</c:v>
                </c:pt>
                <c:pt idx="686">
                  <c:v>682.45997699999998</c:v>
                </c:pt>
                <c:pt idx="687">
                  <c:v>683.88229699999999</c:v>
                </c:pt>
                <c:pt idx="688">
                  <c:v>682.058041</c:v>
                </c:pt>
                <c:pt idx="689">
                  <c:v>674.68231300000002</c:v>
                </c:pt>
                <c:pt idx="690">
                  <c:v>689.22790199999997</c:v>
                </c:pt>
                <c:pt idx="691">
                  <c:v>699.22449700000004</c:v>
                </c:pt>
                <c:pt idx="692">
                  <c:v>694.33177699999999</c:v>
                </c:pt>
                <c:pt idx="693">
                  <c:v>708.01132199999995</c:v>
                </c:pt>
                <c:pt idx="694">
                  <c:v>709.69179199999996</c:v>
                </c:pt>
                <c:pt idx="695">
                  <c:v>706.55905900000005</c:v>
                </c:pt>
                <c:pt idx="696">
                  <c:v>706.84872499999994</c:v>
                </c:pt>
                <c:pt idx="697">
                  <c:v>705.86940300000003</c:v>
                </c:pt>
                <c:pt idx="698">
                  <c:v>708.12257999999997</c:v>
                </c:pt>
                <c:pt idx="699">
                  <c:v>708.95051599999999</c:v>
                </c:pt>
                <c:pt idx="700">
                  <c:v>717.11852199999998</c:v>
                </c:pt>
                <c:pt idx="701">
                  <c:v>714.92730400000005</c:v>
                </c:pt>
                <c:pt idx="702">
                  <c:v>716.95117100000004</c:v>
                </c:pt>
                <c:pt idx="703">
                  <c:v>709.58045600000003</c:v>
                </c:pt>
                <c:pt idx="704">
                  <c:v>709.75482599999998</c:v>
                </c:pt>
                <c:pt idx="705">
                  <c:v>706.42635800000005</c:v>
                </c:pt>
                <c:pt idx="706">
                  <c:v>696.39189999999996</c:v>
                </c:pt>
                <c:pt idx="707">
                  <c:v>694.97600699999998</c:v>
                </c:pt>
                <c:pt idx="708">
                  <c:v>695.29087400000003</c:v>
                </c:pt>
                <c:pt idx="709">
                  <c:v>698.67704100000003</c:v>
                </c:pt>
                <c:pt idx="710">
                  <c:v>708.58636899999999</c:v>
                </c:pt>
                <c:pt idx="711">
                  <c:v>712.73056099999997</c:v>
                </c:pt>
                <c:pt idx="712">
                  <c:v>712.01788599999998</c:v>
                </c:pt>
                <c:pt idx="713">
                  <c:v>708.91164700000002</c:v>
                </c:pt>
                <c:pt idx="714">
                  <c:v>707.67451500000004</c:v>
                </c:pt>
                <c:pt idx="715">
                  <c:v>696.81107799999995</c:v>
                </c:pt>
                <c:pt idx="716">
                  <c:v>696.96672100000001</c:v>
                </c:pt>
                <c:pt idx="717">
                  <c:v>698.38546499999995</c:v>
                </c:pt>
                <c:pt idx="718">
                  <c:v>688.32942000000003</c:v>
                </c:pt>
                <c:pt idx="719">
                  <c:v>690.99704299999996</c:v>
                </c:pt>
                <c:pt idx="720">
                  <c:v>683.34138900000005</c:v>
                </c:pt>
                <c:pt idx="721">
                  <c:v>678.65060600000004</c:v>
                </c:pt>
                <c:pt idx="722">
                  <c:v>677.28515800000002</c:v>
                </c:pt>
                <c:pt idx="723">
                  <c:v>673.93622300000004</c:v>
                </c:pt>
                <c:pt idx="724">
                  <c:v>680.37357999999995</c:v>
                </c:pt>
                <c:pt idx="725">
                  <c:v>675.50063999999998</c:v>
                </c:pt>
                <c:pt idx="726">
                  <c:v>679.63964599999997</c:v>
                </c:pt>
                <c:pt idx="727">
                  <c:v>676.19964800000002</c:v>
                </c:pt>
                <c:pt idx="728">
                  <c:v>669.82655499999998</c:v>
                </c:pt>
                <c:pt idx="729">
                  <c:v>663.52860099999998</c:v>
                </c:pt>
                <c:pt idx="730">
                  <c:v>662.288951</c:v>
                </c:pt>
                <c:pt idx="731">
                  <c:v>667.92733299999998</c:v>
                </c:pt>
                <c:pt idx="732">
                  <c:v>657.66639299999997</c:v>
                </c:pt>
                <c:pt idx="733">
                  <c:v>662.09477300000003</c:v>
                </c:pt>
                <c:pt idx="734">
                  <c:v>680.82680700000003</c:v>
                </c:pt>
                <c:pt idx="735">
                  <c:v>680.401162</c:v>
                </c:pt>
                <c:pt idx="736">
                  <c:v>692.431557</c:v>
                </c:pt>
                <c:pt idx="737">
                  <c:v>698.45352400000002</c:v>
                </c:pt>
                <c:pt idx="738">
                  <c:v>695.33204999999998</c:v>
                </c:pt>
                <c:pt idx="739">
                  <c:v>698.10199</c:v>
                </c:pt>
                <c:pt idx="740">
                  <c:v>692.14058</c:v>
                </c:pt>
                <c:pt idx="741">
                  <c:v>722.22774500000003</c:v>
                </c:pt>
                <c:pt idx="742">
                  <c:v>724.74143600000002</c:v>
                </c:pt>
                <c:pt idx="743">
                  <c:v>724.48923000000002</c:v>
                </c:pt>
                <c:pt idx="744">
                  <c:v>725.37823300000002</c:v>
                </c:pt>
                <c:pt idx="745">
                  <c:v>726.55622500000004</c:v>
                </c:pt>
                <c:pt idx="746">
                  <c:v>724.48273400000005</c:v>
                </c:pt>
                <c:pt idx="747">
                  <c:v>727.434121</c:v>
                </c:pt>
                <c:pt idx="748">
                  <c:v>747.06405400000006</c:v>
                </c:pt>
                <c:pt idx="749">
                  <c:v>749.71578</c:v>
                </c:pt>
                <c:pt idx="750">
                  <c:v>745.83795399999997</c:v>
                </c:pt>
                <c:pt idx="751">
                  <c:v>753.87367500000005</c:v>
                </c:pt>
                <c:pt idx="752">
                  <c:v>765.510133</c:v>
                </c:pt>
                <c:pt idx="753">
                  <c:v>765.23291900000004</c:v>
                </c:pt>
                <c:pt idx="754">
                  <c:v>770.82556</c:v>
                </c:pt>
                <c:pt idx="755">
                  <c:v>770.29941099999996</c:v>
                </c:pt>
                <c:pt idx="756">
                  <c:v>768.95509900000002</c:v>
                </c:pt>
                <c:pt idx="757">
                  <c:v>770.95957299999998</c:v>
                </c:pt>
                <c:pt idx="758">
                  <c:v>758.72778700000003</c:v>
                </c:pt>
                <c:pt idx="759">
                  <c:v>783.82394799999997</c:v>
                </c:pt>
                <c:pt idx="760">
                  <c:v>786.89229699999999</c:v>
                </c:pt>
                <c:pt idx="761">
                  <c:v>781.209611</c:v>
                </c:pt>
                <c:pt idx="762">
                  <c:v>778.82100300000002</c:v>
                </c:pt>
                <c:pt idx="763">
                  <c:v>790.05748600000004</c:v>
                </c:pt>
                <c:pt idx="764">
                  <c:v>795.58695499999999</c:v>
                </c:pt>
                <c:pt idx="765">
                  <c:v>793.82119899999998</c:v>
                </c:pt>
                <c:pt idx="766">
                  <c:v>796.69549300000006</c:v>
                </c:pt>
                <c:pt idx="767">
                  <c:v>789.929124</c:v>
                </c:pt>
                <c:pt idx="768">
                  <c:v>790.00798699999996</c:v>
                </c:pt>
                <c:pt idx="769">
                  <c:v>811.00073599999996</c:v>
                </c:pt>
                <c:pt idx="770">
                  <c:v>813.45361700000001</c:v>
                </c:pt>
                <c:pt idx="771">
                  <c:v>817.68714699999998</c:v>
                </c:pt>
                <c:pt idx="772">
                  <c:v>817.49321199999997</c:v>
                </c:pt>
                <c:pt idx="773">
                  <c:v>830.21913900000004</c:v>
                </c:pt>
                <c:pt idx="774">
                  <c:v>830.74732500000005</c:v>
                </c:pt>
                <c:pt idx="775">
                  <c:v>838.31389000000001</c:v>
                </c:pt>
                <c:pt idx="776">
                  <c:v>839.12910599999998</c:v>
                </c:pt>
                <c:pt idx="777">
                  <c:v>833.20260199999996</c:v>
                </c:pt>
                <c:pt idx="778">
                  <c:v>839.52654800000005</c:v>
                </c:pt>
                <c:pt idx="779">
                  <c:v>836.41177900000002</c:v>
                </c:pt>
                <c:pt idx="780">
                  <c:v>826.45580299999995</c:v>
                </c:pt>
                <c:pt idx="781">
                  <c:v>832.062096</c:v>
                </c:pt>
                <c:pt idx="782">
                  <c:v>807.84168299999999</c:v>
                </c:pt>
                <c:pt idx="783">
                  <c:v>803.299758</c:v>
                </c:pt>
                <c:pt idx="784">
                  <c:v>807.68731400000001</c:v>
                </c:pt>
                <c:pt idx="785">
                  <c:v>797.99180899999999</c:v>
                </c:pt>
                <c:pt idx="786">
                  <c:v>800.64394200000004</c:v>
                </c:pt>
                <c:pt idx="787">
                  <c:v>820.97893499999998</c:v>
                </c:pt>
                <c:pt idx="788">
                  <c:v>821.81942800000002</c:v>
                </c:pt>
                <c:pt idx="789">
                  <c:v>792.45682499999998</c:v>
                </c:pt>
                <c:pt idx="790">
                  <c:v>814.43831</c:v>
                </c:pt>
                <c:pt idx="791">
                  <c:v>824.556781</c:v>
                </c:pt>
                <c:pt idx="792">
                  <c:v>813.92452200000002</c:v>
                </c:pt>
                <c:pt idx="793">
                  <c:v>810.29132600000003</c:v>
                </c:pt>
                <c:pt idx="794">
                  <c:v>806.57647999999995</c:v>
                </c:pt>
                <c:pt idx="795">
                  <c:v>792.13896099999999</c:v>
                </c:pt>
                <c:pt idx="796">
                  <c:v>784.91558899999995</c:v>
                </c:pt>
                <c:pt idx="797">
                  <c:v>787.57653900000003</c:v>
                </c:pt>
                <c:pt idx="798">
                  <c:v>793.36013600000001</c:v>
                </c:pt>
                <c:pt idx="799">
                  <c:v>782.568038</c:v>
                </c:pt>
                <c:pt idx="800">
                  <c:v>788.28693099999998</c:v>
                </c:pt>
                <c:pt idx="801">
                  <c:v>810.06151599999998</c:v>
                </c:pt>
                <c:pt idx="802">
                  <c:v>811.30401700000004</c:v>
                </c:pt>
                <c:pt idx="803">
                  <c:v>815.972712</c:v>
                </c:pt>
                <c:pt idx="804">
                  <c:v>813.30677100000003</c:v>
                </c:pt>
                <c:pt idx="805">
                  <c:v>802.85369000000003</c:v>
                </c:pt>
                <c:pt idx="806">
                  <c:v>805.02139499999998</c:v>
                </c:pt>
                <c:pt idx="807">
                  <c:v>783.94672600000001</c:v>
                </c:pt>
                <c:pt idx="808">
                  <c:v>785.45925499999998</c:v>
                </c:pt>
                <c:pt idx="809">
                  <c:v>784.33209299999999</c:v>
                </c:pt>
                <c:pt idx="810">
                  <c:v>778.41741200000001</c:v>
                </c:pt>
                <c:pt idx="811">
                  <c:v>778.83546200000001</c:v>
                </c:pt>
                <c:pt idx="812">
                  <c:v>776.43839100000002</c:v>
                </c:pt>
                <c:pt idx="813">
                  <c:v>776.78832799999998</c:v>
                </c:pt>
                <c:pt idx="814">
                  <c:v>773.85278800000003</c:v>
                </c:pt>
                <c:pt idx="815">
                  <c:v>771.13412300000005</c:v>
                </c:pt>
                <c:pt idx="816">
                  <c:v>766.47769600000004</c:v>
                </c:pt>
                <c:pt idx="817">
                  <c:v>759.35257200000001</c:v>
                </c:pt>
                <c:pt idx="818">
                  <c:v>762.53074900000001</c:v>
                </c:pt>
                <c:pt idx="819">
                  <c:v>763.17524200000003</c:v>
                </c:pt>
                <c:pt idx="820">
                  <c:v>765.73187900000005</c:v>
                </c:pt>
                <c:pt idx="821">
                  <c:v>784.05500900000004</c:v>
                </c:pt>
                <c:pt idx="822">
                  <c:v>783.79637000000002</c:v>
                </c:pt>
                <c:pt idx="823">
                  <c:v>762.95081300000004</c:v>
                </c:pt>
                <c:pt idx="824">
                  <c:v>774.48098100000004</c:v>
                </c:pt>
                <c:pt idx="825">
                  <c:v>768.74069899999995</c:v>
                </c:pt>
                <c:pt idx="826">
                  <c:v>763.3623</c:v>
                </c:pt>
                <c:pt idx="827">
                  <c:v>765.71470799999997</c:v>
                </c:pt>
                <c:pt idx="828">
                  <c:v>778.79271700000004</c:v>
                </c:pt>
                <c:pt idx="829">
                  <c:v>788.22582999999997</c:v>
                </c:pt>
                <c:pt idx="830">
                  <c:v>788.86797200000001</c:v>
                </c:pt>
                <c:pt idx="831">
                  <c:v>793.38834599999996</c:v>
                </c:pt>
                <c:pt idx="832">
                  <c:v>788.96018900000001</c:v>
                </c:pt>
                <c:pt idx="833">
                  <c:v>793.17473500000006</c:v>
                </c:pt>
                <c:pt idx="834">
                  <c:v>790.38843499999996</c:v>
                </c:pt>
                <c:pt idx="835">
                  <c:v>780.36669300000005</c:v>
                </c:pt>
                <c:pt idx="836">
                  <c:v>785.28059499999995</c:v>
                </c:pt>
                <c:pt idx="837">
                  <c:v>795.04121099999998</c:v>
                </c:pt>
                <c:pt idx="838">
                  <c:v>805.27024400000005</c:v>
                </c:pt>
                <c:pt idx="839">
                  <c:v>807.76105299999995</c:v>
                </c:pt>
                <c:pt idx="840">
                  <c:v>810.03060000000005</c:v>
                </c:pt>
                <c:pt idx="841">
                  <c:v>807.86902999999995</c:v>
                </c:pt>
                <c:pt idx="842">
                  <c:v>799.04720199999997</c:v>
                </c:pt>
                <c:pt idx="843">
                  <c:v>801.83178899999996</c:v>
                </c:pt>
                <c:pt idx="844">
                  <c:v>801.81207400000005</c:v>
                </c:pt>
                <c:pt idx="845">
                  <c:v>813.58795599999996</c:v>
                </c:pt>
                <c:pt idx="846">
                  <c:v>814.68827599999997</c:v>
                </c:pt>
                <c:pt idx="847">
                  <c:v>814.19660799999997</c:v>
                </c:pt>
                <c:pt idx="848">
                  <c:v>809.58530299999995</c:v>
                </c:pt>
                <c:pt idx="849">
                  <c:v>809.45912099999998</c:v>
                </c:pt>
                <c:pt idx="850">
                  <c:v>798.58005400000002</c:v>
                </c:pt>
                <c:pt idx="851">
                  <c:v>797.15846499999998</c:v>
                </c:pt>
                <c:pt idx="852">
                  <c:v>786.712672</c:v>
                </c:pt>
                <c:pt idx="853">
                  <c:v>774.886978</c:v>
                </c:pt>
                <c:pt idx="854">
                  <c:v>754.08050200000002</c:v>
                </c:pt>
                <c:pt idx="855">
                  <c:v>759.17840200000001</c:v>
                </c:pt>
                <c:pt idx="856">
                  <c:v>757.48714299999995</c:v>
                </c:pt>
                <c:pt idx="857">
                  <c:v>759.94311500000003</c:v>
                </c:pt>
                <c:pt idx="858">
                  <c:v>753.22286999999994</c:v>
                </c:pt>
                <c:pt idx="859">
                  <c:v>731.97735999999998</c:v>
                </c:pt>
                <c:pt idx="860">
                  <c:v>728.42352300000005</c:v>
                </c:pt>
                <c:pt idx="861">
                  <c:v>689.55711699999995</c:v>
                </c:pt>
                <c:pt idx="862">
                  <c:v>686.69531199999994</c:v>
                </c:pt>
                <c:pt idx="863">
                  <c:v>687.99193200000002</c:v>
                </c:pt>
                <c:pt idx="864">
                  <c:v>689.28282899999999</c:v>
                </c:pt>
                <c:pt idx="865">
                  <c:v>700.10368600000004</c:v>
                </c:pt>
                <c:pt idx="866">
                  <c:v>704.08765800000003</c:v>
                </c:pt>
                <c:pt idx="867">
                  <c:v>709.57086800000002</c:v>
                </c:pt>
                <c:pt idx="868">
                  <c:v>706.91815499999996</c:v>
                </c:pt>
                <c:pt idx="869">
                  <c:v>710.26902800000005</c:v>
                </c:pt>
                <c:pt idx="870">
                  <c:v>710.97490300000004</c:v>
                </c:pt>
                <c:pt idx="871">
                  <c:v>695.095325</c:v>
                </c:pt>
                <c:pt idx="872">
                  <c:v>696.00083199999995</c:v>
                </c:pt>
                <c:pt idx="873">
                  <c:v>711.27418699999998</c:v>
                </c:pt>
                <c:pt idx="874">
                  <c:v>738.39820399999996</c:v>
                </c:pt>
                <c:pt idx="875">
                  <c:v>726.347532</c:v>
                </c:pt>
                <c:pt idx="876">
                  <c:v>735.36863900000003</c:v>
                </c:pt>
                <c:pt idx="877">
                  <c:v>737.99826800000005</c:v>
                </c:pt>
                <c:pt idx="878">
                  <c:v>729.90400399999999</c:v>
                </c:pt>
                <c:pt idx="879">
                  <c:v>720.27149699999995</c:v>
                </c:pt>
                <c:pt idx="880">
                  <c:v>705.87926900000002</c:v>
                </c:pt>
                <c:pt idx="881">
                  <c:v>711.63849200000004</c:v>
                </c:pt>
                <c:pt idx="882">
                  <c:v>726.43401200000005</c:v>
                </c:pt>
                <c:pt idx="883">
                  <c:v>724.40932799999996</c:v>
                </c:pt>
                <c:pt idx="884">
                  <c:v>719.20141999999998</c:v>
                </c:pt>
                <c:pt idx="885">
                  <c:v>716.14846699999998</c:v>
                </c:pt>
                <c:pt idx="886">
                  <c:v>703.992705</c:v>
                </c:pt>
                <c:pt idx="887">
                  <c:v>706.36309100000005</c:v>
                </c:pt>
                <c:pt idx="888">
                  <c:v>706.09451000000001</c:v>
                </c:pt>
                <c:pt idx="889">
                  <c:v>720.08494800000005</c:v>
                </c:pt>
                <c:pt idx="890">
                  <c:v>721.91427099999999</c:v>
                </c:pt>
                <c:pt idx="891">
                  <c:v>730.21341800000005</c:v>
                </c:pt>
                <c:pt idx="892">
                  <c:v>734.91969500000005</c:v>
                </c:pt>
                <c:pt idx="893">
                  <c:v>729.73592900000006</c:v>
                </c:pt>
                <c:pt idx="894">
                  <c:v>729.76799700000004</c:v>
                </c:pt>
                <c:pt idx="895">
                  <c:v>730.67663500000003</c:v>
                </c:pt>
                <c:pt idx="896">
                  <c:v>745.13874899999996</c:v>
                </c:pt>
                <c:pt idx="897">
                  <c:v>746.60367900000006</c:v>
                </c:pt>
                <c:pt idx="898">
                  <c:v>745.10883200000001</c:v>
                </c:pt>
                <c:pt idx="899">
                  <c:v>738.16470500000003</c:v>
                </c:pt>
                <c:pt idx="900">
                  <c:v>732.15360999999996</c:v>
                </c:pt>
                <c:pt idx="901">
                  <c:v>741.56393600000001</c:v>
                </c:pt>
                <c:pt idx="902">
                  <c:v>738.440923</c:v>
                </c:pt>
                <c:pt idx="903">
                  <c:v>737.44575699999996</c:v>
                </c:pt>
                <c:pt idx="904">
                  <c:v>736.44622000000004</c:v>
                </c:pt>
                <c:pt idx="905">
                  <c:v>733.59018100000003</c:v>
                </c:pt>
                <c:pt idx="906">
                  <c:v>747.00177499999995</c:v>
                </c:pt>
                <c:pt idx="907">
                  <c:v>751.61736499999995</c:v>
                </c:pt>
                <c:pt idx="908">
                  <c:v>749.32318399999997</c:v>
                </c:pt>
                <c:pt idx="909">
                  <c:v>748.66625899999997</c:v>
                </c:pt>
                <c:pt idx="910">
                  <c:v>751.50473599999998</c:v>
                </c:pt>
                <c:pt idx="911">
                  <c:v>750.68685500000004</c:v>
                </c:pt>
                <c:pt idx="912">
                  <c:v>759.65035399999999</c:v>
                </c:pt>
                <c:pt idx="913">
                  <c:v>760.14463499999999</c:v>
                </c:pt>
                <c:pt idx="914">
                  <c:v>756.92562099999998</c:v>
                </c:pt>
                <c:pt idx="915">
                  <c:v>764.749683</c:v>
                </c:pt>
                <c:pt idx="916">
                  <c:v>785.92903799999999</c:v>
                </c:pt>
                <c:pt idx="917">
                  <c:v>795.02919299999996</c:v>
                </c:pt>
                <c:pt idx="918">
                  <c:v>794.59471499999995</c:v>
                </c:pt>
                <c:pt idx="919">
                  <c:v>801.35186099999999</c:v>
                </c:pt>
                <c:pt idx="920">
                  <c:v>796.91262900000004</c:v>
                </c:pt>
                <c:pt idx="921">
                  <c:v>795.12741700000004</c:v>
                </c:pt>
                <c:pt idx="922">
                  <c:v>775.580555</c:v>
                </c:pt>
                <c:pt idx="923">
                  <c:v>779.67176400000005</c:v>
                </c:pt>
                <c:pt idx="924">
                  <c:v>789.96139000000005</c:v>
                </c:pt>
                <c:pt idx="925">
                  <c:v>785.42373999999995</c:v>
                </c:pt>
                <c:pt idx="926">
                  <c:v>781.74379099999999</c:v>
                </c:pt>
                <c:pt idx="927">
                  <c:v>770.27000199999998</c:v>
                </c:pt>
                <c:pt idx="928">
                  <c:v>773.58720200000005</c:v>
                </c:pt>
                <c:pt idx="929">
                  <c:v>779.34313599999996</c:v>
                </c:pt>
                <c:pt idx="930">
                  <c:v>789.49768800000004</c:v>
                </c:pt>
                <c:pt idx="931">
                  <c:v>792.987932</c:v>
                </c:pt>
                <c:pt idx="932">
                  <c:v>784.97366</c:v>
                </c:pt>
                <c:pt idx="933">
                  <c:v>799.19031299999995</c:v>
                </c:pt>
                <c:pt idx="934">
                  <c:v>804.57814099999996</c:v>
                </c:pt>
                <c:pt idx="935">
                  <c:v>804.96832500000005</c:v>
                </c:pt>
                <c:pt idx="936">
                  <c:v>791.13271699999996</c:v>
                </c:pt>
                <c:pt idx="937">
                  <c:v>786.66408200000001</c:v>
                </c:pt>
                <c:pt idx="938">
                  <c:v>788.39272800000003</c:v>
                </c:pt>
                <c:pt idx="939">
                  <c:v>802.33349299999998</c:v>
                </c:pt>
                <c:pt idx="940">
                  <c:v>795.64742999999999</c:v>
                </c:pt>
                <c:pt idx="941">
                  <c:v>786.66355999999996</c:v>
                </c:pt>
                <c:pt idx="942">
                  <c:v>782.76199299999996</c:v>
                </c:pt>
                <c:pt idx="943">
                  <c:v>773.51365599999997</c:v>
                </c:pt>
                <c:pt idx="944">
                  <c:v>774.53438200000005</c:v>
                </c:pt>
                <c:pt idx="945">
                  <c:v>773.85752100000002</c:v>
                </c:pt>
                <c:pt idx="946">
                  <c:v>785.52247399999999</c:v>
                </c:pt>
                <c:pt idx="947">
                  <c:v>776.02267600000005</c:v>
                </c:pt>
                <c:pt idx="948">
                  <c:v>778.33163999999999</c:v>
                </c:pt>
                <c:pt idx="949">
                  <c:v>776.37174300000004</c:v>
                </c:pt>
                <c:pt idx="950">
                  <c:v>777.896658</c:v>
                </c:pt>
                <c:pt idx="951">
                  <c:v>769.43558800000005</c:v>
                </c:pt>
                <c:pt idx="952">
                  <c:v>764.79369199999996</c:v>
                </c:pt>
                <c:pt idx="953">
                  <c:v>757.64780699999994</c:v>
                </c:pt>
                <c:pt idx="954">
                  <c:v>760.78544899999997</c:v>
                </c:pt>
                <c:pt idx="955">
                  <c:v>768.61908200000005</c:v>
                </c:pt>
                <c:pt idx="956">
                  <c:v>751.47395400000005</c:v>
                </c:pt>
                <c:pt idx="957">
                  <c:v>756.67342199999996</c:v>
                </c:pt>
                <c:pt idx="958">
                  <c:v>769.58844799999997</c:v>
                </c:pt>
                <c:pt idx="959">
                  <c:v>789.10442999999998</c:v>
                </c:pt>
                <c:pt idx="960">
                  <c:v>784.85135000000002</c:v>
                </c:pt>
                <c:pt idx="961">
                  <c:v>791.41455199999996</c:v>
                </c:pt>
                <c:pt idx="962">
                  <c:v>790.01311699999997</c:v>
                </c:pt>
                <c:pt idx="963">
                  <c:v>786.87839399999996</c:v>
                </c:pt>
                <c:pt idx="964">
                  <c:v>787.85130800000002</c:v>
                </c:pt>
                <c:pt idx="965">
                  <c:v>787.38155200000006</c:v>
                </c:pt>
                <c:pt idx="966">
                  <c:v>792.60448499999995</c:v>
                </c:pt>
                <c:pt idx="967">
                  <c:v>800.31922099999997</c:v>
                </c:pt>
                <c:pt idx="968">
                  <c:v>800.04826400000002</c:v>
                </c:pt>
                <c:pt idx="969">
                  <c:v>789.05921699999999</c:v>
                </c:pt>
                <c:pt idx="970">
                  <c:v>801.35060999999996</c:v>
                </c:pt>
                <c:pt idx="971">
                  <c:v>813.45468400000004</c:v>
                </c:pt>
                <c:pt idx="972">
                  <c:v>811.57364700000005</c:v>
                </c:pt>
                <c:pt idx="973">
                  <c:v>809.036294</c:v>
                </c:pt>
                <c:pt idx="974">
                  <c:v>808.98678700000005</c:v>
                </c:pt>
                <c:pt idx="975">
                  <c:v>812.65819699999997</c:v>
                </c:pt>
                <c:pt idx="976">
                  <c:v>801.21436000000006</c:v>
                </c:pt>
                <c:pt idx="977">
                  <c:v>800.34037000000001</c:v>
                </c:pt>
                <c:pt idx="978">
                  <c:v>800.63198899999998</c:v>
                </c:pt>
                <c:pt idx="979">
                  <c:v>788.76381200000003</c:v>
                </c:pt>
                <c:pt idx="980">
                  <c:v>785.314795</c:v>
                </c:pt>
                <c:pt idx="981">
                  <c:v>784.61898399999995</c:v>
                </c:pt>
                <c:pt idx="982">
                  <c:v>777.41658399999994</c:v>
                </c:pt>
                <c:pt idx="983">
                  <c:v>761.77767700000004</c:v>
                </c:pt>
                <c:pt idx="984">
                  <c:v>767.50339699999995</c:v>
                </c:pt>
                <c:pt idx="985">
                  <c:v>770.30540499999995</c:v>
                </c:pt>
                <c:pt idx="986">
                  <c:v>773.38171599999998</c:v>
                </c:pt>
                <c:pt idx="987">
                  <c:v>762.07576400000005</c:v>
                </c:pt>
                <c:pt idx="988">
                  <c:v>772.95633799999996</c:v>
                </c:pt>
                <c:pt idx="989">
                  <c:v>771.67752599999994</c:v>
                </c:pt>
                <c:pt idx="990">
                  <c:v>779.74009599999999</c:v>
                </c:pt>
                <c:pt idx="991">
                  <c:v>777.96689400000002</c:v>
                </c:pt>
                <c:pt idx="992">
                  <c:v>766.76595999999995</c:v>
                </c:pt>
                <c:pt idx="993">
                  <c:v>748.67773799999998</c:v>
                </c:pt>
                <c:pt idx="994">
                  <c:v>748.26563999999996</c:v>
                </c:pt>
                <c:pt idx="995">
                  <c:v>748.70070399999997</c:v>
                </c:pt>
                <c:pt idx="996">
                  <c:v>742.716454</c:v>
                </c:pt>
                <c:pt idx="997">
                  <c:v>737.94791099999998</c:v>
                </c:pt>
                <c:pt idx="998">
                  <c:v>736.47804199999996</c:v>
                </c:pt>
                <c:pt idx="999">
                  <c:v>743.45762100000002</c:v>
                </c:pt>
                <c:pt idx="1000">
                  <c:v>742.05352800000003</c:v>
                </c:pt>
                <c:pt idx="1001">
                  <c:v>743.51340800000003</c:v>
                </c:pt>
                <c:pt idx="1002">
                  <c:v>732.72589000000005</c:v>
                </c:pt>
                <c:pt idx="1003">
                  <c:v>729.14818300000002</c:v>
                </c:pt>
                <c:pt idx="1004">
                  <c:v>734.56213100000002</c:v>
                </c:pt>
                <c:pt idx="1005">
                  <c:v>751.46524999999997</c:v>
                </c:pt>
                <c:pt idx="1006">
                  <c:v>747.71057599999995</c:v>
                </c:pt>
                <c:pt idx="1007">
                  <c:v>751.42496300000005</c:v>
                </c:pt>
                <c:pt idx="1008">
                  <c:v>746.08942400000001</c:v>
                </c:pt>
                <c:pt idx="1009">
                  <c:v>748.92269999999996</c:v>
                </c:pt>
                <c:pt idx="1010">
                  <c:v>752.91972999999996</c:v>
                </c:pt>
                <c:pt idx="1011">
                  <c:v>746.669623</c:v>
                </c:pt>
                <c:pt idx="1012">
                  <c:v>748.65483700000004</c:v>
                </c:pt>
                <c:pt idx="1013">
                  <c:v>765.09559999999999</c:v>
                </c:pt>
                <c:pt idx="1014">
                  <c:v>770.33711700000003</c:v>
                </c:pt>
                <c:pt idx="1015">
                  <c:v>773.42486699999995</c:v>
                </c:pt>
                <c:pt idx="1016">
                  <c:v>767.49496299999998</c:v>
                </c:pt>
                <c:pt idx="1017">
                  <c:v>774.73560999999995</c:v>
                </c:pt>
                <c:pt idx="1018">
                  <c:v>779.08386199999995</c:v>
                </c:pt>
                <c:pt idx="1019">
                  <c:v>773.39887399999998</c:v>
                </c:pt>
                <c:pt idx="1020">
                  <c:v>782.78145500000005</c:v>
                </c:pt>
                <c:pt idx="1021">
                  <c:v>776.46805800000004</c:v>
                </c:pt>
                <c:pt idx="1022">
                  <c:v>769.36352699999998</c:v>
                </c:pt>
                <c:pt idx="1023">
                  <c:v>756.37869499999999</c:v>
                </c:pt>
                <c:pt idx="1024">
                  <c:v>741.91819099999998</c:v>
                </c:pt>
                <c:pt idx="1025">
                  <c:v>744.670705</c:v>
                </c:pt>
                <c:pt idx="1026">
                  <c:v>740.31519800000001</c:v>
                </c:pt>
                <c:pt idx="1027">
                  <c:v>743.91708900000003</c:v>
                </c:pt>
                <c:pt idx="1028">
                  <c:v>750.40565400000003</c:v>
                </c:pt>
                <c:pt idx="1029">
                  <c:v>746.46785899999998</c:v>
                </c:pt>
                <c:pt idx="1030">
                  <c:v>739.26122599999997</c:v>
                </c:pt>
                <c:pt idx="1031">
                  <c:v>740.566734</c:v>
                </c:pt>
                <c:pt idx="1032">
                  <c:v>740.26061100000004</c:v>
                </c:pt>
                <c:pt idx="1033">
                  <c:v>719.708257</c:v>
                </c:pt>
                <c:pt idx="1034">
                  <c:v>724.49549000000002</c:v>
                </c:pt>
                <c:pt idx="1035">
                  <c:v>726.45108900000002</c:v>
                </c:pt>
                <c:pt idx="1036">
                  <c:v>736.04603199999997</c:v>
                </c:pt>
                <c:pt idx="1037">
                  <c:v>730.929395</c:v>
                </c:pt>
                <c:pt idx="1038">
                  <c:v>737.84171100000003</c:v>
                </c:pt>
                <c:pt idx="1039">
                  <c:v>737.11447599999997</c:v>
                </c:pt>
                <c:pt idx="1040">
                  <c:v>732.39817200000005</c:v>
                </c:pt>
                <c:pt idx="1041">
                  <c:v>721.16625699999997</c:v>
                </c:pt>
                <c:pt idx="1042">
                  <c:v>740.86149</c:v>
                </c:pt>
                <c:pt idx="1043">
                  <c:v>747.53592100000003</c:v>
                </c:pt>
                <c:pt idx="1044">
                  <c:v>747.05719999999997</c:v>
                </c:pt>
                <c:pt idx="1045">
                  <c:v>745.40286100000003</c:v>
                </c:pt>
                <c:pt idx="1046">
                  <c:v>741.96283000000005</c:v>
                </c:pt>
                <c:pt idx="1047">
                  <c:v>740.187229</c:v>
                </c:pt>
                <c:pt idx="1048">
                  <c:v>740.04491499999995</c:v>
                </c:pt>
                <c:pt idx="1049">
                  <c:v>745.10441600000001</c:v>
                </c:pt>
                <c:pt idx="1050">
                  <c:v>750.74403199999995</c:v>
                </c:pt>
                <c:pt idx="1051">
                  <c:v>743.07548799999995</c:v>
                </c:pt>
                <c:pt idx="1052">
                  <c:v>748.31518700000004</c:v>
                </c:pt>
                <c:pt idx="1053">
                  <c:v>763.05705999999998</c:v>
                </c:pt>
                <c:pt idx="1054">
                  <c:v>764.14756999999997</c:v>
                </c:pt>
                <c:pt idx="1055">
                  <c:v>772.25619500000005</c:v>
                </c:pt>
                <c:pt idx="1056">
                  <c:v>775.31604400000003</c:v>
                </c:pt>
                <c:pt idx="1057">
                  <c:v>773.944883</c:v>
                </c:pt>
                <c:pt idx="1058">
                  <c:v>762.74562700000001</c:v>
                </c:pt>
                <c:pt idx="1059">
                  <c:v>762.96883300000002</c:v>
                </c:pt>
                <c:pt idx="1060">
                  <c:v>761.03378399999997</c:v>
                </c:pt>
                <c:pt idx="1061">
                  <c:v>759.61688800000002</c:v>
                </c:pt>
                <c:pt idx="1062">
                  <c:v>748.28068399999995</c:v>
                </c:pt>
                <c:pt idx="1063">
                  <c:v>750.21126500000003</c:v>
                </c:pt>
                <c:pt idx="1064">
                  <c:v>749.87258899999995</c:v>
                </c:pt>
                <c:pt idx="1065">
                  <c:v>748.74951699999997</c:v>
                </c:pt>
                <c:pt idx="1066">
                  <c:v>743.27878199999998</c:v>
                </c:pt>
                <c:pt idx="1067">
                  <c:v>735.05496200000005</c:v>
                </c:pt>
                <c:pt idx="1068">
                  <c:v>741.04259400000001</c:v>
                </c:pt>
                <c:pt idx="1069">
                  <c:v>742.97563500000001</c:v>
                </c:pt>
                <c:pt idx="1070">
                  <c:v>742.28135599999996</c:v>
                </c:pt>
                <c:pt idx="1071">
                  <c:v>741.16262700000004</c:v>
                </c:pt>
                <c:pt idx="1072">
                  <c:v>736.93387199999995</c:v>
                </c:pt>
                <c:pt idx="1073">
                  <c:v>735.98625000000004</c:v>
                </c:pt>
                <c:pt idx="1074">
                  <c:v>733.52449300000001</c:v>
                </c:pt>
                <c:pt idx="1075">
                  <c:v>745.56393100000003</c:v>
                </c:pt>
                <c:pt idx="1076">
                  <c:v>745.74779799999999</c:v>
                </c:pt>
                <c:pt idx="1077">
                  <c:v>743.34014100000002</c:v>
                </c:pt>
                <c:pt idx="1078">
                  <c:v>735.14518099999998</c:v>
                </c:pt>
                <c:pt idx="1079">
                  <c:v>735.52659600000004</c:v>
                </c:pt>
                <c:pt idx="1080">
                  <c:v>729.20940599999994</c:v>
                </c:pt>
                <c:pt idx="1081">
                  <c:v>730.348567</c:v>
                </c:pt>
                <c:pt idx="1082">
                  <c:v>736.90467899999999</c:v>
                </c:pt>
                <c:pt idx="1083">
                  <c:v>736.13812399999995</c:v>
                </c:pt>
                <c:pt idx="1084">
                  <c:v>742.796828</c:v>
                </c:pt>
                <c:pt idx="1085">
                  <c:v>746.21821699999998</c:v>
                </c:pt>
                <c:pt idx="1086">
                  <c:v>744.47168899999997</c:v>
                </c:pt>
                <c:pt idx="1087">
                  <c:v>751.67894100000001</c:v>
                </c:pt>
                <c:pt idx="1088">
                  <c:v>747.49559699999998</c:v>
                </c:pt>
                <c:pt idx="1089">
                  <c:v>747.41078300000004</c:v>
                </c:pt>
                <c:pt idx="1090">
                  <c:v>745.17720399999996</c:v>
                </c:pt>
                <c:pt idx="1091">
                  <c:v>737.28059099999996</c:v>
                </c:pt>
                <c:pt idx="1092">
                  <c:v>744.84114399999999</c:v>
                </c:pt>
                <c:pt idx="1093">
                  <c:v>740.00108599999999</c:v>
                </c:pt>
                <c:pt idx="1094">
                  <c:v>740.78423499999997</c:v>
                </c:pt>
                <c:pt idx="1095">
                  <c:v>748.29004999999995</c:v>
                </c:pt>
                <c:pt idx="1096">
                  <c:v>749.50726399999996</c:v>
                </c:pt>
                <c:pt idx="1097">
                  <c:v>747.32432400000005</c:v>
                </c:pt>
                <c:pt idx="1098">
                  <c:v>752.72614299999998</c:v>
                </c:pt>
                <c:pt idx="1099">
                  <c:v>756.71055000000001</c:v>
                </c:pt>
                <c:pt idx="1100">
                  <c:v>747.96259499999996</c:v>
                </c:pt>
                <c:pt idx="1101">
                  <c:v>744.44958999999994</c:v>
                </c:pt>
                <c:pt idx="1102">
                  <c:v>734.69513400000005</c:v>
                </c:pt>
                <c:pt idx="1103">
                  <c:v>736.79314899999997</c:v>
                </c:pt>
                <c:pt idx="1104">
                  <c:v>735.31732899999997</c:v>
                </c:pt>
                <c:pt idx="1105">
                  <c:v>738.81412999999998</c:v>
                </c:pt>
                <c:pt idx="1106">
                  <c:v>736.05840899999998</c:v>
                </c:pt>
                <c:pt idx="1107">
                  <c:v>740.92781100000002</c:v>
                </c:pt>
                <c:pt idx="1108">
                  <c:v>742.84836199999995</c:v>
                </c:pt>
                <c:pt idx="1109">
                  <c:v>747.36471300000005</c:v>
                </c:pt>
                <c:pt idx="1110">
                  <c:v>747.63163999999995</c:v>
                </c:pt>
                <c:pt idx="1111">
                  <c:v>750.31448699999999</c:v>
                </c:pt>
                <c:pt idx="1112">
                  <c:v>755.79128000000003</c:v>
                </c:pt>
                <c:pt idx="1113">
                  <c:v>752.42447200000004</c:v>
                </c:pt>
                <c:pt idx="1114">
                  <c:v>751.85437899999999</c:v>
                </c:pt>
                <c:pt idx="1115">
                  <c:v>755.11603500000001</c:v>
                </c:pt>
                <c:pt idx="1116">
                  <c:v>743.35584400000005</c:v>
                </c:pt>
                <c:pt idx="1117">
                  <c:v>741.88845000000003</c:v>
                </c:pt>
                <c:pt idx="1118">
                  <c:v>742.90160100000003</c:v>
                </c:pt>
                <c:pt idx="1119">
                  <c:v>751.48320799999999</c:v>
                </c:pt>
                <c:pt idx="1120">
                  <c:v>755.16138799999999</c:v>
                </c:pt>
                <c:pt idx="1121">
                  <c:v>757.64490899999998</c:v>
                </c:pt>
                <c:pt idx="1122">
                  <c:v>751.78260599999999</c:v>
                </c:pt>
                <c:pt idx="1123">
                  <c:v>754.99516600000004</c:v>
                </c:pt>
                <c:pt idx="1124">
                  <c:v>755.62250800000004</c:v>
                </c:pt>
                <c:pt idx="1125">
                  <c:v>762.77278000000001</c:v>
                </c:pt>
                <c:pt idx="1126">
                  <c:v>764.335421</c:v>
                </c:pt>
                <c:pt idx="1127">
                  <c:v>775.02728999999999</c:v>
                </c:pt>
                <c:pt idx="1128">
                  <c:v>780.01806599999998</c:v>
                </c:pt>
                <c:pt idx="1129">
                  <c:v>798.55973200000005</c:v>
                </c:pt>
                <c:pt idx="1130">
                  <c:v>800.792102</c:v>
                </c:pt>
                <c:pt idx="1131">
                  <c:v>797.21213799999998</c:v>
                </c:pt>
                <c:pt idx="1132">
                  <c:v>807.13343699999996</c:v>
                </c:pt>
                <c:pt idx="1133">
                  <c:v>803.02136299999995</c:v>
                </c:pt>
                <c:pt idx="1134">
                  <c:v>816.01487999999995</c:v>
                </c:pt>
                <c:pt idx="1135">
                  <c:v>814.50360999999998</c:v>
                </c:pt>
                <c:pt idx="1136">
                  <c:v>813.922595</c:v>
                </c:pt>
                <c:pt idx="1137">
                  <c:v>802.193803</c:v>
                </c:pt>
                <c:pt idx="1138">
                  <c:v>802.47349199999996</c:v>
                </c:pt>
                <c:pt idx="1139">
                  <c:v>813.96700499999997</c:v>
                </c:pt>
                <c:pt idx="1140">
                  <c:v>811.369823</c:v>
                </c:pt>
                <c:pt idx="1141">
                  <c:v>810.80156699999998</c:v>
                </c:pt>
                <c:pt idx="1142">
                  <c:v>803.95188900000005</c:v>
                </c:pt>
                <c:pt idx="1143">
                  <c:v>811.66643499999998</c:v>
                </c:pt>
                <c:pt idx="1144">
                  <c:v>816.23990500000002</c:v>
                </c:pt>
                <c:pt idx="1145">
                  <c:v>815.37096899999995</c:v>
                </c:pt>
                <c:pt idx="1146">
                  <c:v>812.35851200000002</c:v>
                </c:pt>
                <c:pt idx="1147">
                  <c:v>807.54536700000006</c:v>
                </c:pt>
                <c:pt idx="1148">
                  <c:v>812.491623</c:v>
                </c:pt>
                <c:pt idx="1149">
                  <c:v>805.19642499999998</c:v>
                </c:pt>
                <c:pt idx="1150">
                  <c:v>797.78462000000002</c:v>
                </c:pt>
                <c:pt idx="1151">
                  <c:v>797.81881299999998</c:v>
                </c:pt>
                <c:pt idx="1152">
                  <c:v>791.28728000000001</c:v>
                </c:pt>
                <c:pt idx="1153">
                  <c:v>801.02207699999997</c:v>
                </c:pt>
                <c:pt idx="1154">
                  <c:v>807.39186400000006</c:v>
                </c:pt>
                <c:pt idx="1155">
                  <c:v>818.766886</c:v>
                </c:pt>
                <c:pt idx="1156">
                  <c:v>824.82631400000002</c:v>
                </c:pt>
                <c:pt idx="1157">
                  <c:v>830.877251</c:v>
                </c:pt>
                <c:pt idx="1158">
                  <c:v>837.60793899999999</c:v>
                </c:pt>
                <c:pt idx="1159">
                  <c:v>839.70821000000001</c:v>
                </c:pt>
                <c:pt idx="1160">
                  <c:v>836.43743199999994</c:v>
                </c:pt>
                <c:pt idx="1161">
                  <c:v>833.95977100000005</c:v>
                </c:pt>
                <c:pt idx="1162">
                  <c:v>839.29667099999995</c:v>
                </c:pt>
                <c:pt idx="1163">
                  <c:v>840.669578</c:v>
                </c:pt>
                <c:pt idx="1164">
                  <c:v>826.91420900000003</c:v>
                </c:pt>
                <c:pt idx="1165">
                  <c:v>831.10238900000002</c:v>
                </c:pt>
                <c:pt idx="1166">
                  <c:v>834.87411899999995</c:v>
                </c:pt>
                <c:pt idx="1167">
                  <c:v>838.53704000000005</c:v>
                </c:pt>
                <c:pt idx="1168">
                  <c:v>824.81909499999995</c:v>
                </c:pt>
                <c:pt idx="1169">
                  <c:v>832.29276900000002</c:v>
                </c:pt>
                <c:pt idx="1170">
                  <c:v>842.58063500000003</c:v>
                </c:pt>
                <c:pt idx="1171">
                  <c:v>842.39781400000004</c:v>
                </c:pt>
                <c:pt idx="1172">
                  <c:v>844.57926299999997</c:v>
                </c:pt>
                <c:pt idx="1173">
                  <c:v>847.855774</c:v>
                </c:pt>
                <c:pt idx="1174">
                  <c:v>851.38742999999999</c:v>
                </c:pt>
                <c:pt idx="1175">
                  <c:v>862.23413400000004</c:v>
                </c:pt>
                <c:pt idx="1176">
                  <c:v>861.59047099999998</c:v>
                </c:pt>
                <c:pt idx="1177">
                  <c:v>857.88600199999996</c:v>
                </c:pt>
                <c:pt idx="1178">
                  <c:v>854.56837700000005</c:v>
                </c:pt>
                <c:pt idx="1179">
                  <c:v>853.36092799999994</c:v>
                </c:pt>
                <c:pt idx="1180">
                  <c:v>862.66151100000002</c:v>
                </c:pt>
                <c:pt idx="1181">
                  <c:v>855.20722799999999</c:v>
                </c:pt>
                <c:pt idx="1182">
                  <c:v>851.398189</c:v>
                </c:pt>
                <c:pt idx="1183">
                  <c:v>858.87035400000002</c:v>
                </c:pt>
                <c:pt idx="1184">
                  <c:v>850.36505199999999</c:v>
                </c:pt>
                <c:pt idx="1185">
                  <c:v>844.38779699999998</c:v>
                </c:pt>
                <c:pt idx="1186">
                  <c:v>836.03014299999995</c:v>
                </c:pt>
                <c:pt idx="1187">
                  <c:v>835.79552899999999</c:v>
                </c:pt>
                <c:pt idx="1188">
                  <c:v>831.94417099999998</c:v>
                </c:pt>
                <c:pt idx="1189">
                  <c:v>849.64231400000006</c:v>
                </c:pt>
                <c:pt idx="1190">
                  <c:v>862.40238299999999</c:v>
                </c:pt>
                <c:pt idx="1191">
                  <c:v>875.29127700000004</c:v>
                </c:pt>
                <c:pt idx="1192">
                  <c:v>889.58545400000003</c:v>
                </c:pt>
                <c:pt idx="1193">
                  <c:v>896.16974700000003</c:v>
                </c:pt>
                <c:pt idx="1194">
                  <c:v>894.32057899999995</c:v>
                </c:pt>
                <c:pt idx="1195">
                  <c:v>888.72753</c:v>
                </c:pt>
                <c:pt idx="1196">
                  <c:v>890.63280299999997</c:v>
                </c:pt>
                <c:pt idx="1197">
                  <c:v>887.85886700000003</c:v>
                </c:pt>
                <c:pt idx="1198">
                  <c:v>911.20175700000004</c:v>
                </c:pt>
                <c:pt idx="1199">
                  <c:v>904.15026699999999</c:v>
                </c:pt>
                <c:pt idx="1200">
                  <c:v>913.77581099999998</c:v>
                </c:pt>
                <c:pt idx="1201">
                  <c:v>908.71448699999996</c:v>
                </c:pt>
                <c:pt idx="1202">
                  <c:v>908.26433799999995</c:v>
                </c:pt>
                <c:pt idx="1203">
                  <c:v>905.92046100000005</c:v>
                </c:pt>
                <c:pt idx="1204">
                  <c:v>894.32527500000003</c:v>
                </c:pt>
                <c:pt idx="1205">
                  <c:v>892.10896300000002</c:v>
                </c:pt>
                <c:pt idx="1206">
                  <c:v>890.80173300000001</c:v>
                </c:pt>
                <c:pt idx="1207">
                  <c:v>902.18517799999995</c:v>
                </c:pt>
                <c:pt idx="1208">
                  <c:v>917.29437399999995</c:v>
                </c:pt>
                <c:pt idx="1209">
                  <c:v>931.763552</c:v>
                </c:pt>
                <c:pt idx="1210">
                  <c:v>939.633825</c:v>
                </c:pt>
                <c:pt idx="1211">
                  <c:v>946.16728499999999</c:v>
                </c:pt>
                <c:pt idx="1212">
                  <c:v>973.56074799999999</c:v>
                </c:pt>
                <c:pt idx="1213">
                  <c:v>979.669895</c:v>
                </c:pt>
                <c:pt idx="1214">
                  <c:v>1008.342222</c:v>
                </c:pt>
                <c:pt idx="1215">
                  <c:v>1014.163445</c:v>
                </c:pt>
                <c:pt idx="1216">
                  <c:v>1053.7106100000001</c:v>
                </c:pt>
                <c:pt idx="1217">
                  <c:v>1048.146426</c:v>
                </c:pt>
                <c:pt idx="1218">
                  <c:v>1081.1847459999999</c:v>
                </c:pt>
                <c:pt idx="1219">
                  <c:v>1035.619007</c:v>
                </c:pt>
                <c:pt idx="1220">
                  <c:v>1081.7160739999999</c:v>
                </c:pt>
                <c:pt idx="1221">
                  <c:v>1084.8412089999999</c:v>
                </c:pt>
                <c:pt idx="1222">
                  <c:v>1081.0954850000001</c:v>
                </c:pt>
                <c:pt idx="1223">
                  <c:v>1086.364662</c:v>
                </c:pt>
                <c:pt idx="1224">
                  <c:v>1102.969284</c:v>
                </c:pt>
                <c:pt idx="1225">
                  <c:v>1120.3777849999999</c:v>
                </c:pt>
                <c:pt idx="1226">
                  <c:v>1116.427279</c:v>
                </c:pt>
                <c:pt idx="1227">
                  <c:v>1135.0221140000001</c:v>
                </c:pt>
                <c:pt idx="1228">
                  <c:v>1146.8286479999999</c:v>
                </c:pt>
                <c:pt idx="1229">
                  <c:v>1116.0501830000001</c:v>
                </c:pt>
                <c:pt idx="1230">
                  <c:v>1091.622259</c:v>
                </c:pt>
                <c:pt idx="1231">
                  <c:v>1126.062514</c:v>
                </c:pt>
                <c:pt idx="1232">
                  <c:v>1152.6819829999999</c:v>
                </c:pt>
                <c:pt idx="1233">
                  <c:v>1155.789215</c:v>
                </c:pt>
                <c:pt idx="1234">
                  <c:v>1158.225447</c:v>
                </c:pt>
                <c:pt idx="1235">
                  <c:v>1183.2187610000001</c:v>
                </c:pt>
                <c:pt idx="1236">
                  <c:v>1225.457662</c:v>
                </c:pt>
                <c:pt idx="1237">
                  <c:v>1227.5456300000001</c:v>
                </c:pt>
                <c:pt idx="1238">
                  <c:v>1221.224502</c:v>
                </c:pt>
                <c:pt idx="1239">
                  <c:v>1196.2982910000001</c:v>
                </c:pt>
                <c:pt idx="1240">
                  <c:v>1193.6981929999999</c:v>
                </c:pt>
                <c:pt idx="1241">
                  <c:v>1177.5650270000001</c:v>
                </c:pt>
                <c:pt idx="1242">
                  <c:v>1182.447545</c:v>
                </c:pt>
                <c:pt idx="1243">
                  <c:v>1181.340115</c:v>
                </c:pt>
                <c:pt idx="1244">
                  <c:v>1213.3167269999999</c:v>
                </c:pt>
                <c:pt idx="1245">
                  <c:v>1223.199112</c:v>
                </c:pt>
                <c:pt idx="1246">
                  <c:v>1126.629966</c:v>
                </c:pt>
                <c:pt idx="1247">
                  <c:v>1153.2514779999999</c:v>
                </c:pt>
                <c:pt idx="1248">
                  <c:v>1198.799229</c:v>
                </c:pt>
                <c:pt idx="1249">
                  <c:v>1201.4470590000001</c:v>
                </c:pt>
                <c:pt idx="1250">
                  <c:v>1198.5871749999999</c:v>
                </c:pt>
                <c:pt idx="1251">
                  <c:v>1208.9001639999999</c:v>
                </c:pt>
                <c:pt idx="1252">
                  <c:v>1199.441239</c:v>
                </c:pt>
                <c:pt idx="1253">
                  <c:v>1185.902711</c:v>
                </c:pt>
                <c:pt idx="1254">
                  <c:v>1173.7439830000001</c:v>
                </c:pt>
                <c:pt idx="1255">
                  <c:v>1159.958721</c:v>
                </c:pt>
                <c:pt idx="1256">
                  <c:v>1132.548104</c:v>
                </c:pt>
                <c:pt idx="1257">
                  <c:v>1154.5925749999999</c:v>
                </c:pt>
                <c:pt idx="1258">
                  <c:v>1143.854143</c:v>
                </c:pt>
                <c:pt idx="1259">
                  <c:v>1130.2836090000001</c:v>
                </c:pt>
                <c:pt idx="1260">
                  <c:v>1106.1351770000001</c:v>
                </c:pt>
                <c:pt idx="1261">
                  <c:v>1110.3721399999999</c:v>
                </c:pt>
                <c:pt idx="1262">
                  <c:v>1131.6388300000001</c:v>
                </c:pt>
                <c:pt idx="1263">
                  <c:v>1140.1814489999999</c:v>
                </c:pt>
                <c:pt idx="1264">
                  <c:v>1149.3991209999999</c:v>
                </c:pt>
                <c:pt idx="1265">
                  <c:v>1162.3107239999999</c:v>
                </c:pt>
                <c:pt idx="1266">
                  <c:v>1172.031418</c:v>
                </c:pt>
                <c:pt idx="1267">
                  <c:v>1180.592799</c:v>
                </c:pt>
                <c:pt idx="1268">
                  <c:v>1169.2073989999999</c:v>
                </c:pt>
                <c:pt idx="1269">
                  <c:v>1192.5942930000001</c:v>
                </c:pt>
                <c:pt idx="1270">
                  <c:v>1193.873758</c:v>
                </c:pt>
                <c:pt idx="1271">
                  <c:v>1203.0669270000001</c:v>
                </c:pt>
                <c:pt idx="1272">
                  <c:v>1175.3364039999999</c:v>
                </c:pt>
                <c:pt idx="1273">
                  <c:v>1186.67831</c:v>
                </c:pt>
                <c:pt idx="1274">
                  <c:v>1171.149989</c:v>
                </c:pt>
                <c:pt idx="1275">
                  <c:v>1165.84257</c:v>
                </c:pt>
                <c:pt idx="1276">
                  <c:v>1195.841932</c:v>
                </c:pt>
                <c:pt idx="1277">
                  <c:v>1192.7354319999999</c:v>
                </c:pt>
                <c:pt idx="1278">
                  <c:v>1192.1254200000001</c:v>
                </c:pt>
                <c:pt idx="1279">
                  <c:v>1216.4130749999999</c:v>
                </c:pt>
                <c:pt idx="1280">
                  <c:v>1227.568299</c:v>
                </c:pt>
                <c:pt idx="1281">
                  <c:v>1256.5240060000001</c:v>
                </c:pt>
                <c:pt idx="1282">
                  <c:v>1273.3476860000001</c:v>
                </c:pt>
                <c:pt idx="1283">
                  <c:v>1304.7165500000001</c:v>
                </c:pt>
                <c:pt idx="1284">
                  <c:v>1300.6953510000001</c:v>
                </c:pt>
                <c:pt idx="1285">
                  <c:v>1311.493751</c:v>
                </c:pt>
                <c:pt idx="1286">
                  <c:v>1335.0570729999999</c:v>
                </c:pt>
                <c:pt idx="1287">
                  <c:v>1340.2427439999999</c:v>
                </c:pt>
                <c:pt idx="1288">
                  <c:v>1328.4177440000001</c:v>
                </c:pt>
                <c:pt idx="1289">
                  <c:v>1335.1815160000001</c:v>
                </c:pt>
                <c:pt idx="1290">
                  <c:v>1342.492526</c:v>
                </c:pt>
                <c:pt idx="1291">
                  <c:v>1386.6096889999999</c:v>
                </c:pt>
                <c:pt idx="1292">
                  <c:v>1369.930756</c:v>
                </c:pt>
                <c:pt idx="1293">
                  <c:v>1389.3853320000001</c:v>
                </c:pt>
                <c:pt idx="1294">
                  <c:v>1395.0951050000001</c:v>
                </c:pt>
                <c:pt idx="1295">
                  <c:v>1405.369062</c:v>
                </c:pt>
                <c:pt idx="1296">
                  <c:v>1439.4883830000001</c:v>
                </c:pt>
                <c:pt idx="1297">
                  <c:v>1447.2806250000001</c:v>
                </c:pt>
                <c:pt idx="1298">
                  <c:v>1435.6217839999999</c:v>
                </c:pt>
                <c:pt idx="1299">
                  <c:v>1466.726725</c:v>
                </c:pt>
                <c:pt idx="1300">
                  <c:v>1505.110103</c:v>
                </c:pt>
                <c:pt idx="1301">
                  <c:v>1509.333077</c:v>
                </c:pt>
                <c:pt idx="1302">
                  <c:v>1489.303598</c:v>
                </c:pt>
                <c:pt idx="1303">
                  <c:v>1526.6327409999999</c:v>
                </c:pt>
                <c:pt idx="1304">
                  <c:v>1548.564644</c:v>
                </c:pt>
                <c:pt idx="1305">
                  <c:v>1517.541639</c:v>
                </c:pt>
                <c:pt idx="1306">
                  <c:v>1553.025257</c:v>
                </c:pt>
                <c:pt idx="1307">
                  <c:v>1587.9518310000001</c:v>
                </c:pt>
                <c:pt idx="1308">
                  <c:v>1586.2424900000001</c:v>
                </c:pt>
                <c:pt idx="1309">
                  <c:v>1565.893004</c:v>
                </c:pt>
                <c:pt idx="1310">
                  <c:v>1613.68407</c:v>
                </c:pt>
                <c:pt idx="1311">
                  <c:v>1607.8275920000001</c:v>
                </c:pt>
                <c:pt idx="1312">
                  <c:v>1617.196674</c:v>
                </c:pt>
                <c:pt idx="1313">
                  <c:v>1610.2642430000001</c:v>
                </c:pt>
                <c:pt idx="1314">
                  <c:v>1638.3871650000001</c:v>
                </c:pt>
                <c:pt idx="1315">
                  <c:v>1562.7886570000001</c:v>
                </c:pt>
                <c:pt idx="1316">
                  <c:v>1537.2503489999999</c:v>
                </c:pt>
                <c:pt idx="1317">
                  <c:v>1500.683573</c:v>
                </c:pt>
                <c:pt idx="1318">
                  <c:v>1537.4379240000001</c:v>
                </c:pt>
                <c:pt idx="1319">
                  <c:v>1584.548657</c:v>
                </c:pt>
                <c:pt idx="1320">
                  <c:v>1598.541011</c:v>
                </c:pt>
                <c:pt idx="1321">
                  <c:v>1592.0519260000001</c:v>
                </c:pt>
                <c:pt idx="1322">
                  <c:v>1580.9429540000001</c:v>
                </c:pt>
                <c:pt idx="1323">
                  <c:v>1548.6855619999999</c:v>
                </c:pt>
                <c:pt idx="1324">
                  <c:v>1538.9988129999999</c:v>
                </c:pt>
                <c:pt idx="1325">
                  <c:v>1586.887246</c:v>
                </c:pt>
                <c:pt idx="1326">
                  <c:v>1598.263768</c:v>
                </c:pt>
                <c:pt idx="1327">
                  <c:v>1634.323343</c:v>
                </c:pt>
                <c:pt idx="1328">
                  <c:v>1674.1433890000001</c:v>
                </c:pt>
                <c:pt idx="1329">
                  <c:v>1727.8981229999999</c:v>
                </c:pt>
                <c:pt idx="1330">
                  <c:v>1761.549223</c:v>
                </c:pt>
                <c:pt idx="1331">
                  <c:v>1768.7727460000001</c:v>
                </c:pt>
                <c:pt idx="1332">
                  <c:v>1652.3977319999999</c:v>
                </c:pt>
                <c:pt idx="1333">
                  <c:v>1657.647093</c:v>
                </c:pt>
                <c:pt idx="1334">
                  <c:v>1739.9866019999999</c:v>
                </c:pt>
                <c:pt idx="1335">
                  <c:v>1771.146489</c:v>
                </c:pt>
                <c:pt idx="1336">
                  <c:v>1769.0084649999999</c:v>
                </c:pt>
                <c:pt idx="1337">
                  <c:v>1785.635763</c:v>
                </c:pt>
                <c:pt idx="1338">
                  <c:v>1811.983467</c:v>
                </c:pt>
                <c:pt idx="1339">
                  <c:v>1854.7898720000001</c:v>
                </c:pt>
                <c:pt idx="1340">
                  <c:v>1844.811234</c:v>
                </c:pt>
                <c:pt idx="1341">
                  <c:v>1846.129383</c:v>
                </c:pt>
                <c:pt idx="1342">
                  <c:v>1847.598976</c:v>
                </c:pt>
                <c:pt idx="1343">
                  <c:v>1866.862347</c:v>
                </c:pt>
                <c:pt idx="1344">
                  <c:v>1845.6355980000001</c:v>
                </c:pt>
                <c:pt idx="1345">
                  <c:v>1783.78648</c:v>
                </c:pt>
                <c:pt idx="1346">
                  <c:v>1808.304067</c:v>
                </c:pt>
                <c:pt idx="1347">
                  <c:v>1744.6032</c:v>
                </c:pt>
                <c:pt idx="1348">
                  <c:v>1635.1742340000001</c:v>
                </c:pt>
                <c:pt idx="1349">
                  <c:v>1688.559702</c:v>
                </c:pt>
                <c:pt idx="1350">
                  <c:v>1729.9108040000001</c:v>
                </c:pt>
                <c:pt idx="1351">
                  <c:v>1671.529702</c:v>
                </c:pt>
                <c:pt idx="1352">
                  <c:v>1554.738263</c:v>
                </c:pt>
                <c:pt idx="1353">
                  <c:v>1533.857702</c:v>
                </c:pt>
                <c:pt idx="1354">
                  <c:v>1632.7395409999999</c:v>
                </c:pt>
                <c:pt idx="1355">
                  <c:v>1565.3842529999999</c:v>
                </c:pt>
                <c:pt idx="1356">
                  <c:v>1512.8447450000001</c:v>
                </c:pt>
                <c:pt idx="1357">
                  <c:v>1427.836759</c:v>
                </c:pt>
                <c:pt idx="1358">
                  <c:v>1481.8489340000001</c:v>
                </c:pt>
                <c:pt idx="1359">
                  <c:v>1460.5047609999999</c:v>
                </c:pt>
                <c:pt idx="1360">
                  <c:v>1361.1506890000001</c:v>
                </c:pt>
                <c:pt idx="1361">
                  <c:v>1451.2170639999999</c:v>
                </c:pt>
                <c:pt idx="1362">
                  <c:v>1527.7694590000001</c:v>
                </c:pt>
                <c:pt idx="1363">
                  <c:v>1562.573433</c:v>
                </c:pt>
                <c:pt idx="1364">
                  <c:v>1520.101899</c:v>
                </c:pt>
                <c:pt idx="1365">
                  <c:v>1468.8642709999999</c:v>
                </c:pt>
                <c:pt idx="1366">
                  <c:v>1475.7823980000001</c:v>
                </c:pt>
                <c:pt idx="1367">
                  <c:v>1521.7888989999999</c:v>
                </c:pt>
                <c:pt idx="1368">
                  <c:v>1515.9795160000001</c:v>
                </c:pt>
                <c:pt idx="1369">
                  <c:v>1519.074136</c:v>
                </c:pt>
                <c:pt idx="1370">
                  <c:v>1511.7584440000001</c:v>
                </c:pt>
                <c:pt idx="1371">
                  <c:v>1542.3637200000001</c:v>
                </c:pt>
                <c:pt idx="1372">
                  <c:v>1518.866581</c:v>
                </c:pt>
                <c:pt idx="1373">
                  <c:v>1389.758323</c:v>
                </c:pt>
                <c:pt idx="1374">
                  <c:v>1392.9539769999999</c:v>
                </c:pt>
                <c:pt idx="1375">
                  <c:v>1433.1301800000001</c:v>
                </c:pt>
                <c:pt idx="1376">
                  <c:v>1390.307325</c:v>
                </c:pt>
                <c:pt idx="1377">
                  <c:v>1400.1843180000001</c:v>
                </c:pt>
                <c:pt idx="1378">
                  <c:v>1425.002195</c:v>
                </c:pt>
                <c:pt idx="1379">
                  <c:v>1459.151676</c:v>
                </c:pt>
                <c:pt idx="1380">
                  <c:v>1432.483403</c:v>
                </c:pt>
                <c:pt idx="1381">
                  <c:v>1423.9706699999999</c:v>
                </c:pt>
                <c:pt idx="1382">
                  <c:v>1445.397567</c:v>
                </c:pt>
                <c:pt idx="1383">
                  <c:v>1500.7844729999999</c:v>
                </c:pt>
                <c:pt idx="1384">
                  <c:v>1494.4534349999999</c:v>
                </c:pt>
                <c:pt idx="1385">
                  <c:v>1473.052684</c:v>
                </c:pt>
                <c:pt idx="1386">
                  <c:v>1487.643683</c:v>
                </c:pt>
                <c:pt idx="1387">
                  <c:v>1488.339277</c:v>
                </c:pt>
                <c:pt idx="1388">
                  <c:v>1496.4826519999999</c:v>
                </c:pt>
                <c:pt idx="1389">
                  <c:v>1404.071177</c:v>
                </c:pt>
                <c:pt idx="1390">
                  <c:v>1429.1326200000001</c:v>
                </c:pt>
                <c:pt idx="1391">
                  <c:v>1393.129643</c:v>
                </c:pt>
                <c:pt idx="1392">
                  <c:v>1334.7621039999999</c:v>
                </c:pt>
                <c:pt idx="1393">
                  <c:v>1217.752295</c:v>
                </c:pt>
                <c:pt idx="1394">
                  <c:v>1137.5404060000001</c:v>
                </c:pt>
                <c:pt idx="1395">
                  <c:v>1149.5697319999999</c:v>
                </c:pt>
                <c:pt idx="1396">
                  <c:v>1216.2586960000001</c:v>
                </c:pt>
                <c:pt idx="1397">
                  <c:v>1259.4139399999999</c:v>
                </c:pt>
                <c:pt idx="1398">
                  <c:v>1268.365918</c:v>
                </c:pt>
                <c:pt idx="1399">
                  <c:v>1265.719818</c:v>
                </c:pt>
                <c:pt idx="1400">
                  <c:v>1279.229597</c:v>
                </c:pt>
                <c:pt idx="1401">
                  <c:v>1233.666487</c:v>
                </c:pt>
                <c:pt idx="1402">
                  <c:v>1264.0273199999999</c:v>
                </c:pt>
                <c:pt idx="1403">
                  <c:v>1282.6075969999999</c:v>
                </c:pt>
                <c:pt idx="1404">
                  <c:v>1271.20127</c:v>
                </c:pt>
                <c:pt idx="1405">
                  <c:v>1265.908938</c:v>
                </c:pt>
                <c:pt idx="1406">
                  <c:v>1246.2591520000001</c:v>
                </c:pt>
                <c:pt idx="1407">
                  <c:v>1212.0793140000001</c:v>
                </c:pt>
                <c:pt idx="1408">
                  <c:v>1263.020041</c:v>
                </c:pt>
                <c:pt idx="1409">
                  <c:v>1234.41922</c:v>
                </c:pt>
                <c:pt idx="1410">
                  <c:v>1234.536253</c:v>
                </c:pt>
                <c:pt idx="1411">
                  <c:v>1249.599612</c:v>
                </c:pt>
                <c:pt idx="1412">
                  <c:v>1257.7299009999999</c:v>
                </c:pt>
                <c:pt idx="1413">
                  <c:v>1229.434485</c:v>
                </c:pt>
                <c:pt idx="1414">
                  <c:v>1236.1981579999999</c:v>
                </c:pt>
                <c:pt idx="1415">
                  <c:v>1223.5058779999999</c:v>
                </c:pt>
                <c:pt idx="1416">
                  <c:v>1226.384724</c:v>
                </c:pt>
                <c:pt idx="1417">
                  <c:v>1203.4185660000001</c:v>
                </c:pt>
                <c:pt idx="1418">
                  <c:v>1213.2375059999999</c:v>
                </c:pt>
                <c:pt idx="1419">
                  <c:v>1246.4698579999999</c:v>
                </c:pt>
                <c:pt idx="1420">
                  <c:v>1257.351897</c:v>
                </c:pt>
                <c:pt idx="1421">
                  <c:v>1289.4086930000001</c:v>
                </c:pt>
                <c:pt idx="1422">
                  <c:v>1290.973148</c:v>
                </c:pt>
                <c:pt idx="1423">
                  <c:v>1275.97921</c:v>
                </c:pt>
                <c:pt idx="1424">
                  <c:v>1297.384178</c:v>
                </c:pt>
                <c:pt idx="1425">
                  <c:v>1307.765365</c:v>
                </c:pt>
                <c:pt idx="1426">
                  <c:v>1306.888246</c:v>
                </c:pt>
                <c:pt idx="1427">
                  <c:v>1314.681838</c:v>
                </c:pt>
                <c:pt idx="1428">
                  <c:v>1292.2957699999999</c:v>
                </c:pt>
                <c:pt idx="1429">
                  <c:v>1306.9259999999999</c:v>
                </c:pt>
                <c:pt idx="1430">
                  <c:v>1323.770745</c:v>
                </c:pt>
                <c:pt idx="1431">
                  <c:v>1330.0254749999999</c:v>
                </c:pt>
                <c:pt idx="1432">
                  <c:v>1324.8127790000001</c:v>
                </c:pt>
                <c:pt idx="1433">
                  <c:v>1308.2560100000001</c:v>
                </c:pt>
                <c:pt idx="1434">
                  <c:v>1313.3041639999999</c:v>
                </c:pt>
                <c:pt idx="1435">
                  <c:v>1312.606663</c:v>
                </c:pt>
                <c:pt idx="1436">
                  <c:v>1296.393566</c:v>
                </c:pt>
                <c:pt idx="1437">
                  <c:v>1289.537918</c:v>
                </c:pt>
                <c:pt idx="1438">
                  <c:v>1336.87131</c:v>
                </c:pt>
                <c:pt idx="1439">
                  <c:v>1358.4027390000001</c:v>
                </c:pt>
                <c:pt idx="1440">
                  <c:v>1377.426929</c:v>
                </c:pt>
                <c:pt idx="1441">
                  <c:v>1401.8252259999999</c:v>
                </c:pt>
                <c:pt idx="1442">
                  <c:v>1388.811199</c:v>
                </c:pt>
                <c:pt idx="1443">
                  <c:v>1387.728959</c:v>
                </c:pt>
                <c:pt idx="1444">
                  <c:v>1377.314627</c:v>
                </c:pt>
                <c:pt idx="1445">
                  <c:v>1359.1758050000001</c:v>
                </c:pt>
                <c:pt idx="1446">
                  <c:v>1361.229556</c:v>
                </c:pt>
                <c:pt idx="1447">
                  <c:v>1364.0250189999999</c:v>
                </c:pt>
                <c:pt idx="1448">
                  <c:v>1357.4637170000001</c:v>
                </c:pt>
                <c:pt idx="1449">
                  <c:v>1375.1026589999999</c:v>
                </c:pt>
                <c:pt idx="1450">
                  <c:v>1377.3261950000001</c:v>
                </c:pt>
                <c:pt idx="1451">
                  <c:v>1367.6730749999999</c:v>
                </c:pt>
                <c:pt idx="1452">
                  <c:v>1363.956099</c:v>
                </c:pt>
                <c:pt idx="1453">
                  <c:v>1373.280567</c:v>
                </c:pt>
                <c:pt idx="1454">
                  <c:v>1369.783565</c:v>
                </c:pt>
                <c:pt idx="1455">
                  <c:v>1308.652521</c:v>
                </c:pt>
                <c:pt idx="1456">
                  <c:v>1323.3119799999999</c:v>
                </c:pt>
                <c:pt idx="1457">
                  <c:v>1335.609649</c:v>
                </c:pt>
                <c:pt idx="1458">
                  <c:v>1383.5081110000001</c:v>
                </c:pt>
                <c:pt idx="1459">
                  <c:v>1395.8432519999999</c:v>
                </c:pt>
                <c:pt idx="1460">
                  <c:v>1374.5739149999999</c:v>
                </c:pt>
                <c:pt idx="1461">
                  <c:v>1377.5348309999999</c:v>
                </c:pt>
                <c:pt idx="1462">
                  <c:v>1351.4405870000001</c:v>
                </c:pt>
                <c:pt idx="1463">
                  <c:v>1359.562842</c:v>
                </c:pt>
                <c:pt idx="1464">
                  <c:v>1356.2355640000001</c:v>
                </c:pt>
                <c:pt idx="1465">
                  <c:v>1350.6154349999999</c:v>
                </c:pt>
                <c:pt idx="1466">
                  <c:v>1372.590297</c:v>
                </c:pt>
                <c:pt idx="1467">
                  <c:v>1368.7183030000001</c:v>
                </c:pt>
                <c:pt idx="1468">
                  <c:v>1364.9872359999999</c:v>
                </c:pt>
                <c:pt idx="1469">
                  <c:v>1392.6747089999999</c:v>
                </c:pt>
                <c:pt idx="1470">
                  <c:v>1404.3890369999999</c:v>
                </c:pt>
                <c:pt idx="1471">
                  <c:v>1453.228263</c:v>
                </c:pt>
                <c:pt idx="1472">
                  <c:v>1455.0466019999999</c:v>
                </c:pt>
                <c:pt idx="1473">
                  <c:v>1450.877115</c:v>
                </c:pt>
                <c:pt idx="1474">
                  <c:v>1442.8397170000001</c:v>
                </c:pt>
                <c:pt idx="1475">
                  <c:v>1448.9220439999999</c:v>
                </c:pt>
                <c:pt idx="1476">
                  <c:v>1409.2910670000001</c:v>
                </c:pt>
                <c:pt idx="1477">
                  <c:v>1421.340058</c:v>
                </c:pt>
                <c:pt idx="1478">
                  <c:v>1423.623294</c:v>
                </c:pt>
                <c:pt idx="1479">
                  <c:v>1409.3254380000001</c:v>
                </c:pt>
                <c:pt idx="1480">
                  <c:v>1320.2482090000001</c:v>
                </c:pt>
                <c:pt idx="1481">
                  <c:v>1324.2625190000001</c:v>
                </c:pt>
                <c:pt idx="1482">
                  <c:v>1345.998239</c:v>
                </c:pt>
                <c:pt idx="1483">
                  <c:v>1262.5382609999999</c:v>
                </c:pt>
                <c:pt idx="1484">
                  <c:v>1284.7493890000001</c:v>
                </c:pt>
                <c:pt idx="1485">
                  <c:v>1219.4472989999999</c:v>
                </c:pt>
                <c:pt idx="1486">
                  <c:v>1220.3775069999999</c:v>
                </c:pt>
                <c:pt idx="1487">
                  <c:v>1198.476476</c:v>
                </c:pt>
                <c:pt idx="1488">
                  <c:v>1219.129653</c:v>
                </c:pt>
                <c:pt idx="1489">
                  <c:v>1184.210333</c:v>
                </c:pt>
                <c:pt idx="1490">
                  <c:v>1187.5178149999999</c:v>
                </c:pt>
                <c:pt idx="1491">
                  <c:v>1220.791176</c:v>
                </c:pt>
                <c:pt idx="1492">
                  <c:v>1201.039133</c:v>
                </c:pt>
                <c:pt idx="1493">
                  <c:v>1172.211258</c:v>
                </c:pt>
                <c:pt idx="1494">
                  <c:v>1182.7361040000001</c:v>
                </c:pt>
                <c:pt idx="1495">
                  <c:v>1190.0095080000001</c:v>
                </c:pt>
                <c:pt idx="1496">
                  <c:v>1129.701237</c:v>
                </c:pt>
                <c:pt idx="1497">
                  <c:v>1122.707701</c:v>
                </c:pt>
                <c:pt idx="1498">
                  <c:v>1094.9901789999999</c:v>
                </c:pt>
                <c:pt idx="1499">
                  <c:v>1125.544081</c:v>
                </c:pt>
                <c:pt idx="1500">
                  <c:v>1113.769659</c:v>
                </c:pt>
                <c:pt idx="1501">
                  <c:v>1134.6576709999999</c:v>
                </c:pt>
                <c:pt idx="1502">
                  <c:v>1130.7569599999999</c:v>
                </c:pt>
                <c:pt idx="1503">
                  <c:v>1144.1244939999999</c:v>
                </c:pt>
                <c:pt idx="1504">
                  <c:v>1140.599416</c:v>
                </c:pt>
                <c:pt idx="1505">
                  <c:v>1134.6457270000001</c:v>
                </c:pt>
                <c:pt idx="1506">
                  <c:v>1165.166387</c:v>
                </c:pt>
                <c:pt idx="1507">
                  <c:v>1175.320129</c:v>
                </c:pt>
                <c:pt idx="1508">
                  <c:v>1172.6155739999999</c:v>
                </c:pt>
                <c:pt idx="1509">
                  <c:v>1170.4419089999999</c:v>
                </c:pt>
                <c:pt idx="1510">
                  <c:v>1193.1581960000001</c:v>
                </c:pt>
                <c:pt idx="1511">
                  <c:v>1184.0491609999999</c:v>
                </c:pt>
                <c:pt idx="1512">
                  <c:v>1193.447467</c:v>
                </c:pt>
                <c:pt idx="1513">
                  <c:v>1128.8530539999999</c:v>
                </c:pt>
                <c:pt idx="1514">
                  <c:v>1139.599678</c:v>
                </c:pt>
                <c:pt idx="1515">
                  <c:v>1115.341375</c:v>
                </c:pt>
                <c:pt idx="1516">
                  <c:v>1130.388391</c:v>
                </c:pt>
                <c:pt idx="1517">
                  <c:v>1174.526944</c:v>
                </c:pt>
                <c:pt idx="1518">
                  <c:v>1178.716606</c:v>
                </c:pt>
                <c:pt idx="1519">
                  <c:v>1191.4414489999999</c:v>
                </c:pt>
                <c:pt idx="1520">
                  <c:v>1195.840195</c:v>
                </c:pt>
                <c:pt idx="1521">
                  <c:v>1196.1886870000001</c:v>
                </c:pt>
                <c:pt idx="1522">
                  <c:v>1186.6241600000001</c:v>
                </c:pt>
                <c:pt idx="1523">
                  <c:v>1169.248499</c:v>
                </c:pt>
                <c:pt idx="1524">
                  <c:v>1168.9316759999999</c:v>
                </c:pt>
                <c:pt idx="1525">
                  <c:v>1183.178177</c:v>
                </c:pt>
                <c:pt idx="1526">
                  <c:v>1188.5375839999999</c:v>
                </c:pt>
                <c:pt idx="1527">
                  <c:v>1192.4840380000001</c:v>
                </c:pt>
                <c:pt idx="1528">
                  <c:v>1200.491409</c:v>
                </c:pt>
                <c:pt idx="1529">
                  <c:v>1213.7588920000001</c:v>
                </c:pt>
                <c:pt idx="1530">
                  <c:v>1228.627735</c:v>
                </c:pt>
                <c:pt idx="1531">
                  <c:v>1225.038483</c:v>
                </c:pt>
                <c:pt idx="1532">
                  <c:v>1224.4983400000001</c:v>
                </c:pt>
                <c:pt idx="1533">
                  <c:v>1209.4913859999999</c:v>
                </c:pt>
                <c:pt idx="1534">
                  <c:v>1216.937267</c:v>
                </c:pt>
                <c:pt idx="1535">
                  <c:v>1210.4838400000001</c:v>
                </c:pt>
                <c:pt idx="1536">
                  <c:v>1198.9647660000001</c:v>
                </c:pt>
                <c:pt idx="1537">
                  <c:v>1226.560528</c:v>
                </c:pt>
                <c:pt idx="1538">
                  <c:v>1229.108162</c:v>
                </c:pt>
                <c:pt idx="1539">
                  <c:v>1228.649541</c:v>
                </c:pt>
                <c:pt idx="1540">
                  <c:v>1242.982332</c:v>
                </c:pt>
                <c:pt idx="1541">
                  <c:v>1243.2855529999999</c:v>
                </c:pt>
                <c:pt idx="1542">
                  <c:v>1229.305296</c:v>
                </c:pt>
                <c:pt idx="1543">
                  <c:v>1221.2592320000001</c:v>
                </c:pt>
                <c:pt idx="1544">
                  <c:v>1235.2013890000001</c:v>
                </c:pt>
                <c:pt idx="1545">
                  <c:v>1230.1809949999999</c:v>
                </c:pt>
                <c:pt idx="1546">
                  <c:v>1243.5310179999999</c:v>
                </c:pt>
                <c:pt idx="1547">
                  <c:v>1248.5791959999999</c:v>
                </c:pt>
                <c:pt idx="1548">
                  <c:v>1250.640879</c:v>
                </c:pt>
                <c:pt idx="1549">
                  <c:v>1234.9348150000001</c:v>
                </c:pt>
                <c:pt idx="1550">
                  <c:v>1235.1788160000001</c:v>
                </c:pt>
                <c:pt idx="1551">
                  <c:v>1212.113059</c:v>
                </c:pt>
                <c:pt idx="1552">
                  <c:v>1207.3547430000001</c:v>
                </c:pt>
                <c:pt idx="1553">
                  <c:v>1214.652642</c:v>
                </c:pt>
                <c:pt idx="1554">
                  <c:v>1213.633026</c:v>
                </c:pt>
                <c:pt idx="1555">
                  <c:v>1219.3332479999999</c:v>
                </c:pt>
                <c:pt idx="1556">
                  <c:v>1217.794414</c:v>
                </c:pt>
                <c:pt idx="1557">
                  <c:v>1216.404462</c:v>
                </c:pt>
                <c:pt idx="1558">
                  <c:v>1217.0446730000001</c:v>
                </c:pt>
                <c:pt idx="1559">
                  <c:v>1239.900527</c:v>
                </c:pt>
                <c:pt idx="1560">
                  <c:v>1237.612541</c:v>
                </c:pt>
                <c:pt idx="1561">
                  <c:v>1239.162435</c:v>
                </c:pt>
                <c:pt idx="1562">
                  <c:v>1207.3993479999999</c:v>
                </c:pt>
                <c:pt idx="1563">
                  <c:v>1188.3284980000001</c:v>
                </c:pt>
                <c:pt idx="1564">
                  <c:v>1192.2942880000001</c:v>
                </c:pt>
                <c:pt idx="1565">
                  <c:v>1204.1543180000001</c:v>
                </c:pt>
                <c:pt idx="1566">
                  <c:v>1205.2557650000001</c:v>
                </c:pt>
                <c:pt idx="1567">
                  <c:v>1198.506097</c:v>
                </c:pt>
                <c:pt idx="1568">
                  <c:v>1205.197169</c:v>
                </c:pt>
                <c:pt idx="1569">
                  <c:v>1200.1606750000001</c:v>
                </c:pt>
                <c:pt idx="1570">
                  <c:v>1191.465978</c:v>
                </c:pt>
                <c:pt idx="1571">
                  <c:v>1188.9678899999999</c:v>
                </c:pt>
                <c:pt idx="1572">
                  <c:v>1193.694988</c:v>
                </c:pt>
                <c:pt idx="1573">
                  <c:v>1196.3337630000001</c:v>
                </c:pt>
                <c:pt idx="1574">
                  <c:v>1187.5195369999999</c:v>
                </c:pt>
                <c:pt idx="1575">
                  <c:v>1186.827542</c:v>
                </c:pt>
                <c:pt idx="1576">
                  <c:v>1187.428013</c:v>
                </c:pt>
                <c:pt idx="1577">
                  <c:v>1188.5930699999999</c:v>
                </c:pt>
                <c:pt idx="1578">
                  <c:v>1190.4391559999999</c:v>
                </c:pt>
                <c:pt idx="1579">
                  <c:v>1221.6772940000001</c:v>
                </c:pt>
                <c:pt idx="1580">
                  <c:v>1219.503465</c:v>
                </c:pt>
                <c:pt idx="1581">
                  <c:v>1220.022017</c:v>
                </c:pt>
                <c:pt idx="1582">
                  <c:v>1231.7492729999999</c:v>
                </c:pt>
                <c:pt idx="1583">
                  <c:v>1232.200302</c:v>
                </c:pt>
                <c:pt idx="1584">
                  <c:v>1232.8396519999999</c:v>
                </c:pt>
                <c:pt idx="1585">
                  <c:v>1228.95182</c:v>
                </c:pt>
                <c:pt idx="1586">
                  <c:v>1201.747844</c:v>
                </c:pt>
                <c:pt idx="1587">
                  <c:v>1208.2775919999999</c:v>
                </c:pt>
                <c:pt idx="1588">
                  <c:v>1227.2131830000001</c:v>
                </c:pt>
                <c:pt idx="1589">
                  <c:v>1221.113779</c:v>
                </c:pt>
                <c:pt idx="1590">
                  <c:v>1228.2758470000001</c:v>
                </c:pt>
                <c:pt idx="1591">
                  <c:v>1230.811054</c:v>
                </c:pt>
                <c:pt idx="1592">
                  <c:v>1226.0360740000001</c:v>
                </c:pt>
                <c:pt idx="1593">
                  <c:v>1235.2149609999999</c:v>
                </c:pt>
                <c:pt idx="1594">
                  <c:v>1231.006989</c:v>
                </c:pt>
                <c:pt idx="1595">
                  <c:v>1217.9899049999999</c:v>
                </c:pt>
                <c:pt idx="1596">
                  <c:v>1236.4728299999999</c:v>
                </c:pt>
                <c:pt idx="1597">
                  <c:v>1240.504306</c:v>
                </c:pt>
                <c:pt idx="1598">
                  <c:v>1246.170601</c:v>
                </c:pt>
                <c:pt idx="1599">
                  <c:v>1245.7562049999999</c:v>
                </c:pt>
                <c:pt idx="1600">
                  <c:v>1248.9312420000001</c:v>
                </c:pt>
                <c:pt idx="1601">
                  <c:v>1270.6266450000001</c:v>
                </c:pt>
                <c:pt idx="1602">
                  <c:v>1270.119027</c:v>
                </c:pt>
                <c:pt idx="1603">
                  <c:v>1281.23172</c:v>
                </c:pt>
                <c:pt idx="1604">
                  <c:v>1279.5485209999999</c:v>
                </c:pt>
                <c:pt idx="1605">
                  <c:v>1271.763641</c:v>
                </c:pt>
                <c:pt idx="1606">
                  <c:v>1282.003794</c:v>
                </c:pt>
                <c:pt idx="1607">
                  <c:v>1311.737431</c:v>
                </c:pt>
                <c:pt idx="1608">
                  <c:v>1311.08519</c:v>
                </c:pt>
                <c:pt idx="1609">
                  <c:v>1306.8460680000001</c:v>
                </c:pt>
                <c:pt idx="1610">
                  <c:v>1312.2059220000001</c:v>
                </c:pt>
                <c:pt idx="1611">
                  <c:v>1314.8043640000001</c:v>
                </c:pt>
                <c:pt idx="1612">
                  <c:v>1302.8820209999999</c:v>
                </c:pt>
                <c:pt idx="1613">
                  <c:v>1300.553971</c:v>
                </c:pt>
                <c:pt idx="1614">
                  <c:v>1306.7875120000001</c:v>
                </c:pt>
                <c:pt idx="1615">
                  <c:v>1291.6963020000001</c:v>
                </c:pt>
                <c:pt idx="1616">
                  <c:v>1296.118238</c:v>
                </c:pt>
                <c:pt idx="1617">
                  <c:v>1313.6179830000001</c:v>
                </c:pt>
                <c:pt idx="1618">
                  <c:v>1295.9608880000001</c:v>
                </c:pt>
                <c:pt idx="1619">
                  <c:v>1308.473671</c:v>
                </c:pt>
                <c:pt idx="1620">
                  <c:v>1307.360046</c:v>
                </c:pt>
                <c:pt idx="1621">
                  <c:v>1296.631991</c:v>
                </c:pt>
                <c:pt idx="1622">
                  <c:v>1298.5586029999999</c:v>
                </c:pt>
                <c:pt idx="1623">
                  <c:v>1302.5153439999999</c:v>
                </c:pt>
                <c:pt idx="1624">
                  <c:v>1300.2203830000001</c:v>
                </c:pt>
                <c:pt idx="1625">
                  <c:v>1302.129021</c:v>
                </c:pt>
                <c:pt idx="1626">
                  <c:v>1308.776312</c:v>
                </c:pt>
                <c:pt idx="1627">
                  <c:v>1318.8385069999999</c:v>
                </c:pt>
                <c:pt idx="1628">
                  <c:v>1317.195283</c:v>
                </c:pt>
                <c:pt idx="1629">
                  <c:v>1315.5066240000001</c:v>
                </c:pt>
                <c:pt idx="1630">
                  <c:v>1335.245261</c:v>
                </c:pt>
                <c:pt idx="1631">
                  <c:v>1364.2532900000001</c:v>
                </c:pt>
                <c:pt idx="1632">
                  <c:v>1355.194651</c:v>
                </c:pt>
                <c:pt idx="1633">
                  <c:v>1355.8329100000001</c:v>
                </c:pt>
                <c:pt idx="1634">
                  <c:v>1351.1732509999999</c:v>
                </c:pt>
                <c:pt idx="1635">
                  <c:v>1349.8317420000001</c:v>
                </c:pt>
                <c:pt idx="1636">
                  <c:v>1342.190787</c:v>
                </c:pt>
                <c:pt idx="1637">
                  <c:v>1347.1350990000001</c:v>
                </c:pt>
                <c:pt idx="1638">
                  <c:v>1343.824877</c:v>
                </c:pt>
                <c:pt idx="1639">
                  <c:v>1336.8623279999999</c:v>
                </c:pt>
                <c:pt idx="1640">
                  <c:v>1336.420044</c:v>
                </c:pt>
                <c:pt idx="1641">
                  <c:v>1334.792522</c:v>
                </c:pt>
                <c:pt idx="1642">
                  <c:v>1336.000673</c:v>
                </c:pt>
                <c:pt idx="1643">
                  <c:v>1339.4677280000001</c:v>
                </c:pt>
                <c:pt idx="1644">
                  <c:v>1333.5546850000001</c:v>
                </c:pt>
                <c:pt idx="1645">
                  <c:v>1332.6082220000001</c:v>
                </c:pt>
                <c:pt idx="1646">
                  <c:v>1336.653104</c:v>
                </c:pt>
                <c:pt idx="1647">
                  <c:v>1346.3007379999999</c:v>
                </c:pt>
                <c:pt idx="1648">
                  <c:v>1346.804124</c:v>
                </c:pt>
                <c:pt idx="1649">
                  <c:v>1347.001307</c:v>
                </c:pt>
                <c:pt idx="1650">
                  <c:v>1341.0499319999999</c:v>
                </c:pt>
                <c:pt idx="1651">
                  <c:v>1315.3810639999999</c:v>
                </c:pt>
                <c:pt idx="1652">
                  <c:v>1317.4507980000001</c:v>
                </c:pt>
                <c:pt idx="1653">
                  <c:v>1307.488971</c:v>
                </c:pt>
                <c:pt idx="1654">
                  <c:v>1319.309215</c:v>
                </c:pt>
                <c:pt idx="1655">
                  <c:v>1319.255498</c:v>
                </c:pt>
                <c:pt idx="1656">
                  <c:v>1321.7890339999999</c:v>
                </c:pt>
                <c:pt idx="1657">
                  <c:v>1331.459826</c:v>
                </c:pt>
                <c:pt idx="1658">
                  <c:v>1327.766877</c:v>
                </c:pt>
                <c:pt idx="1659">
                  <c:v>1307.0348280000001</c:v>
                </c:pt>
                <c:pt idx="1660">
                  <c:v>1314.033308</c:v>
                </c:pt>
                <c:pt idx="1661">
                  <c:v>1311.8429410000001</c:v>
                </c:pt>
                <c:pt idx="1662">
                  <c:v>1318.774017</c:v>
                </c:pt>
                <c:pt idx="1663">
                  <c:v>1323.70766</c:v>
                </c:pt>
                <c:pt idx="1664">
                  <c:v>1340.0757470000001</c:v>
                </c:pt>
                <c:pt idx="1665">
                  <c:v>1343.5867029999999</c:v>
                </c:pt>
                <c:pt idx="1666">
                  <c:v>1340.86016</c:v>
                </c:pt>
                <c:pt idx="1667">
                  <c:v>1339.3548129999999</c:v>
                </c:pt>
                <c:pt idx="1668">
                  <c:v>1338.1129470000001</c:v>
                </c:pt>
                <c:pt idx="1669">
                  <c:v>1330.053353</c:v>
                </c:pt>
                <c:pt idx="1670">
                  <c:v>1344.936011</c:v>
                </c:pt>
                <c:pt idx="1671">
                  <c:v>1341.6483499999999</c:v>
                </c:pt>
                <c:pt idx="1672">
                  <c:v>1343.531354</c:v>
                </c:pt>
                <c:pt idx="1673">
                  <c:v>1347.831285</c:v>
                </c:pt>
                <c:pt idx="1674">
                  <c:v>1361.090434</c:v>
                </c:pt>
                <c:pt idx="1675">
                  <c:v>1363.5726070000001</c:v>
                </c:pt>
                <c:pt idx="1676">
                  <c:v>1356.8583759999999</c:v>
                </c:pt>
                <c:pt idx="1677">
                  <c:v>1353.510094</c:v>
                </c:pt>
                <c:pt idx="1678">
                  <c:v>1350.6175860000001</c:v>
                </c:pt>
                <c:pt idx="1679">
                  <c:v>1348.704682</c:v>
                </c:pt>
                <c:pt idx="1680">
                  <c:v>1358.07619</c:v>
                </c:pt>
                <c:pt idx="1681">
                  <c:v>1351.7670290000001</c:v>
                </c:pt>
                <c:pt idx="1682">
                  <c:v>1358.9245069999999</c:v>
                </c:pt>
                <c:pt idx="1683">
                  <c:v>1355.1468669999999</c:v>
                </c:pt>
                <c:pt idx="1684">
                  <c:v>1355.1980370000001</c:v>
                </c:pt>
                <c:pt idx="1685">
                  <c:v>1360.796306</c:v>
                </c:pt>
                <c:pt idx="1686">
                  <c:v>1351.9026739999999</c:v>
                </c:pt>
                <c:pt idx="1687">
                  <c:v>1364.9304</c:v>
                </c:pt>
                <c:pt idx="1688">
                  <c:v>1366.352406</c:v>
                </c:pt>
                <c:pt idx="1689">
                  <c:v>1363.3987320000001</c:v>
                </c:pt>
                <c:pt idx="1690">
                  <c:v>1365.1277009999999</c:v>
                </c:pt>
                <c:pt idx="1691">
                  <c:v>1365.691067</c:v>
                </c:pt>
                <c:pt idx="1692">
                  <c:v>1369.3718490000001</c:v>
                </c:pt>
                <c:pt idx="1693">
                  <c:v>1362.676506</c:v>
                </c:pt>
                <c:pt idx="1694">
                  <c:v>1370.1392800000001</c:v>
                </c:pt>
                <c:pt idx="1695">
                  <c:v>1377.479922</c:v>
                </c:pt>
                <c:pt idx="1696">
                  <c:v>1387.204344</c:v>
                </c:pt>
                <c:pt idx="1697">
                  <c:v>1393.0826380000001</c:v>
                </c:pt>
                <c:pt idx="1698">
                  <c:v>1404.0768849999999</c:v>
                </c:pt>
                <c:pt idx="1699">
                  <c:v>1411.337583</c:v>
                </c:pt>
                <c:pt idx="1700">
                  <c:v>1424.0082669999999</c:v>
                </c:pt>
                <c:pt idx="1701">
                  <c:v>1409.5419340000001</c:v>
                </c:pt>
                <c:pt idx="1702">
                  <c:v>1421.007012</c:v>
                </c:pt>
                <c:pt idx="1703">
                  <c:v>1407.332641</c:v>
                </c:pt>
                <c:pt idx="1704">
                  <c:v>1389.8315789999999</c:v>
                </c:pt>
                <c:pt idx="1705">
                  <c:v>1389.7469840000001</c:v>
                </c:pt>
                <c:pt idx="1706">
                  <c:v>1395.418443</c:v>
                </c:pt>
                <c:pt idx="1707">
                  <c:v>1398.1677</c:v>
                </c:pt>
                <c:pt idx="1708">
                  <c:v>1407.173499</c:v>
                </c:pt>
                <c:pt idx="1709">
                  <c:v>1375.549426</c:v>
                </c:pt>
                <c:pt idx="1710">
                  <c:v>1373.8892169999999</c:v>
                </c:pt>
                <c:pt idx="1711">
                  <c:v>1367.8905360000001</c:v>
                </c:pt>
                <c:pt idx="1712">
                  <c:v>1348.342169</c:v>
                </c:pt>
                <c:pt idx="1713">
                  <c:v>1351.182843</c:v>
                </c:pt>
                <c:pt idx="1714">
                  <c:v>1350.8168780000001</c:v>
                </c:pt>
                <c:pt idx="1715">
                  <c:v>1341.3847149999999</c:v>
                </c:pt>
                <c:pt idx="1716">
                  <c:v>1351.065394</c:v>
                </c:pt>
                <c:pt idx="1717">
                  <c:v>1348.8043250000001</c:v>
                </c:pt>
                <c:pt idx="1718">
                  <c:v>1336.3499609999999</c:v>
                </c:pt>
                <c:pt idx="1719">
                  <c:v>1339.207277</c:v>
                </c:pt>
                <c:pt idx="1720">
                  <c:v>1338.8663790000001</c:v>
                </c:pt>
                <c:pt idx="1721">
                  <c:v>1334.3420160000001</c:v>
                </c:pt>
                <c:pt idx="1722">
                  <c:v>1333.6681430000001</c:v>
                </c:pt>
                <c:pt idx="1723">
                  <c:v>1340.063214</c:v>
                </c:pt>
                <c:pt idx="1724">
                  <c:v>1354.950838</c:v>
                </c:pt>
                <c:pt idx="1725">
                  <c:v>1367.1193479999999</c:v>
                </c:pt>
                <c:pt idx="1726">
                  <c:v>1368.444739</c:v>
                </c:pt>
                <c:pt idx="1727">
                  <c:v>1361.633241</c:v>
                </c:pt>
                <c:pt idx="1728">
                  <c:v>1366.1611869999999</c:v>
                </c:pt>
                <c:pt idx="1729">
                  <c:v>1364.9250649999999</c:v>
                </c:pt>
                <c:pt idx="1730">
                  <c:v>1353.71498</c:v>
                </c:pt>
                <c:pt idx="1731">
                  <c:v>1347.4618379999999</c:v>
                </c:pt>
                <c:pt idx="1732">
                  <c:v>1345.961879</c:v>
                </c:pt>
                <c:pt idx="1733">
                  <c:v>1345.710491</c:v>
                </c:pt>
                <c:pt idx="1734">
                  <c:v>1350.5585719999999</c:v>
                </c:pt>
                <c:pt idx="1735">
                  <c:v>1357.2574890000001</c:v>
                </c:pt>
                <c:pt idx="1736">
                  <c:v>1353.4778710000001</c:v>
                </c:pt>
                <c:pt idx="1737">
                  <c:v>1364.518869</c:v>
                </c:pt>
                <c:pt idx="1738">
                  <c:v>1369.5783879999999</c:v>
                </c:pt>
                <c:pt idx="1739">
                  <c:v>1376.0338240000001</c:v>
                </c:pt>
                <c:pt idx="1740">
                  <c:v>1381.184978</c:v>
                </c:pt>
                <c:pt idx="1741">
                  <c:v>1386.082856</c:v>
                </c:pt>
                <c:pt idx="1742">
                  <c:v>1377.978924</c:v>
                </c:pt>
                <c:pt idx="1743">
                  <c:v>1381.570641</c:v>
                </c:pt>
                <c:pt idx="1744">
                  <c:v>1380.3266960000001</c:v>
                </c:pt>
                <c:pt idx="1745">
                  <c:v>1384.632355</c:v>
                </c:pt>
                <c:pt idx="1746">
                  <c:v>1388.4932369999999</c:v>
                </c:pt>
                <c:pt idx="1747">
                  <c:v>1390.8160399999999</c:v>
                </c:pt>
                <c:pt idx="1748">
                  <c:v>1400.863773</c:v>
                </c:pt>
                <c:pt idx="1749">
                  <c:v>1399.159357</c:v>
                </c:pt>
                <c:pt idx="1750">
                  <c:v>1394.3426010000001</c:v>
                </c:pt>
                <c:pt idx="1751">
                  <c:v>1402.206048</c:v>
                </c:pt>
                <c:pt idx="1752">
                  <c:v>1393.7770169999999</c:v>
                </c:pt>
                <c:pt idx="1753">
                  <c:v>1418.6790599999999</c:v>
                </c:pt>
                <c:pt idx="1754">
                  <c:v>1421.5114100000001</c:v>
                </c:pt>
                <c:pt idx="1755">
                  <c:v>1428.783968</c:v>
                </c:pt>
                <c:pt idx="1756">
                  <c:v>1427.687132</c:v>
                </c:pt>
                <c:pt idx="1757">
                  <c:v>1422.8966559999999</c:v>
                </c:pt>
                <c:pt idx="1758">
                  <c:v>1411.578692</c:v>
                </c:pt>
                <c:pt idx="1759">
                  <c:v>1415.639964</c:v>
                </c:pt>
                <c:pt idx="1760">
                  <c:v>1416.098915</c:v>
                </c:pt>
                <c:pt idx="1761">
                  <c:v>1408.3968809999999</c:v>
                </c:pt>
                <c:pt idx="1762">
                  <c:v>1410.15264</c:v>
                </c:pt>
                <c:pt idx="1763">
                  <c:v>1416.781485</c:v>
                </c:pt>
                <c:pt idx="1764">
                  <c:v>1420.6092590000001</c:v>
                </c:pt>
                <c:pt idx="1765">
                  <c:v>1417.8419289999999</c:v>
                </c:pt>
                <c:pt idx="1766">
                  <c:v>1408.155397</c:v>
                </c:pt>
                <c:pt idx="1767">
                  <c:v>1413.661036</c:v>
                </c:pt>
                <c:pt idx="1768">
                  <c:v>1430.0106470000001</c:v>
                </c:pt>
                <c:pt idx="1769">
                  <c:v>1429.9878450000001</c:v>
                </c:pt>
                <c:pt idx="1770">
                  <c:v>1434.8782900000001</c:v>
                </c:pt>
                <c:pt idx="1771">
                  <c:v>1439.6020960000001</c:v>
                </c:pt>
                <c:pt idx="1772">
                  <c:v>1426.812459</c:v>
                </c:pt>
                <c:pt idx="1773">
                  <c:v>1433.221135</c:v>
                </c:pt>
                <c:pt idx="1774">
                  <c:v>1445.0752580000001</c:v>
                </c:pt>
                <c:pt idx="1775">
                  <c:v>1444.1556639999999</c:v>
                </c:pt>
                <c:pt idx="1776">
                  <c:v>1447.853312</c:v>
                </c:pt>
                <c:pt idx="1777">
                  <c:v>1458.2607210000001</c:v>
                </c:pt>
                <c:pt idx="1778">
                  <c:v>1453.8286499999999</c:v>
                </c:pt>
                <c:pt idx="1779">
                  <c:v>1450.1967199999999</c:v>
                </c:pt>
                <c:pt idx="1780">
                  <c:v>1449.40563</c:v>
                </c:pt>
                <c:pt idx="1781">
                  <c:v>1437.310328</c:v>
                </c:pt>
                <c:pt idx="1782">
                  <c:v>1451.9623730000001</c:v>
                </c:pt>
                <c:pt idx="1783">
                  <c:v>1468.851034</c:v>
                </c:pt>
                <c:pt idx="1784">
                  <c:v>1472.1788340000001</c:v>
                </c:pt>
                <c:pt idx="1785">
                  <c:v>1476.138798</c:v>
                </c:pt>
                <c:pt idx="1786">
                  <c:v>1474.0149650000001</c:v>
                </c:pt>
                <c:pt idx="1787">
                  <c:v>1473.3195450000001</c:v>
                </c:pt>
                <c:pt idx="1788">
                  <c:v>1470.2922880000001</c:v>
                </c:pt>
                <c:pt idx="1789">
                  <c:v>1476.904252</c:v>
                </c:pt>
                <c:pt idx="1790">
                  <c:v>1465.044504</c:v>
                </c:pt>
                <c:pt idx="1791">
                  <c:v>1463.7514659999999</c:v>
                </c:pt>
                <c:pt idx="1792">
                  <c:v>1467.2119270000001</c:v>
                </c:pt>
                <c:pt idx="1793">
                  <c:v>1460.8150639999999</c:v>
                </c:pt>
                <c:pt idx="1794">
                  <c:v>1469.59917</c:v>
                </c:pt>
                <c:pt idx="1795">
                  <c:v>1470.8614809999999</c:v>
                </c:pt>
                <c:pt idx="1796">
                  <c:v>1454.670742</c:v>
                </c:pt>
                <c:pt idx="1797">
                  <c:v>1461.5208720000001</c:v>
                </c:pt>
                <c:pt idx="1798">
                  <c:v>1464.694381</c:v>
                </c:pt>
                <c:pt idx="1799">
                  <c:v>1461.7701500000001</c:v>
                </c:pt>
                <c:pt idx="1800">
                  <c:v>1455.7621489999999</c:v>
                </c:pt>
                <c:pt idx="1801">
                  <c:v>1452.4192820000001</c:v>
                </c:pt>
                <c:pt idx="1802">
                  <c:v>1450.014874</c:v>
                </c:pt>
                <c:pt idx="1803">
                  <c:v>1447.350398</c:v>
                </c:pt>
                <c:pt idx="1804">
                  <c:v>1439.7332260000001</c:v>
                </c:pt>
                <c:pt idx="1805">
                  <c:v>1423.9293540000001</c:v>
                </c:pt>
                <c:pt idx="1806">
                  <c:v>1422.6035280000001</c:v>
                </c:pt>
                <c:pt idx="1807">
                  <c:v>1418.3078599999999</c:v>
                </c:pt>
                <c:pt idx="1808">
                  <c:v>1427.8946120000001</c:v>
                </c:pt>
                <c:pt idx="1809">
                  <c:v>1439.524422</c:v>
                </c:pt>
                <c:pt idx="1810">
                  <c:v>1449.8032780000001</c:v>
                </c:pt>
                <c:pt idx="1811">
                  <c:v>1471.3072850000001</c:v>
                </c:pt>
                <c:pt idx="1812">
                  <c:v>1458.688353</c:v>
                </c:pt>
                <c:pt idx="1813">
                  <c:v>1454.0782429999999</c:v>
                </c:pt>
                <c:pt idx="1814">
                  <c:v>1458.663849</c:v>
                </c:pt>
                <c:pt idx="1815">
                  <c:v>1463.943098</c:v>
                </c:pt>
                <c:pt idx="1816">
                  <c:v>1468.7435330000001</c:v>
                </c:pt>
                <c:pt idx="1817">
                  <c:v>1465.21849</c:v>
                </c:pt>
                <c:pt idx="1818">
                  <c:v>1481.5069659999999</c:v>
                </c:pt>
                <c:pt idx="1819">
                  <c:v>1481.041471</c:v>
                </c:pt>
                <c:pt idx="1820">
                  <c:v>1484.253001</c:v>
                </c:pt>
                <c:pt idx="1821">
                  <c:v>1486.2860169999999</c:v>
                </c:pt>
                <c:pt idx="1822">
                  <c:v>1483.7489700000001</c:v>
                </c:pt>
                <c:pt idx="1823">
                  <c:v>1473.422777</c:v>
                </c:pt>
                <c:pt idx="1824">
                  <c:v>1485.8194109999999</c:v>
                </c:pt>
                <c:pt idx="1825">
                  <c:v>1504.219891</c:v>
                </c:pt>
                <c:pt idx="1826">
                  <c:v>1521.642008</c:v>
                </c:pt>
                <c:pt idx="1827">
                  <c:v>1530.236011</c:v>
                </c:pt>
                <c:pt idx="1828">
                  <c:v>1530.4182679999999</c:v>
                </c:pt>
                <c:pt idx="1829">
                  <c:v>1535.955226</c:v>
                </c:pt>
                <c:pt idx="1830">
                  <c:v>1512.5248349999999</c:v>
                </c:pt>
                <c:pt idx="1831">
                  <c:v>1505.7180149999999</c:v>
                </c:pt>
                <c:pt idx="1832">
                  <c:v>1501.1725300000001</c:v>
                </c:pt>
                <c:pt idx="1833">
                  <c:v>1513.8304869999999</c:v>
                </c:pt>
                <c:pt idx="1834">
                  <c:v>1510.12095</c:v>
                </c:pt>
                <c:pt idx="1835">
                  <c:v>1529.3552460000001</c:v>
                </c:pt>
                <c:pt idx="1836">
                  <c:v>1528.897606</c:v>
                </c:pt>
                <c:pt idx="1837">
                  <c:v>1544.6244859999999</c:v>
                </c:pt>
                <c:pt idx="1838">
                  <c:v>1563.712037</c:v>
                </c:pt>
                <c:pt idx="1839">
                  <c:v>1566.7359349999999</c:v>
                </c:pt>
                <c:pt idx="1840">
                  <c:v>1557.029577</c:v>
                </c:pt>
                <c:pt idx="1841">
                  <c:v>1569.8483699999999</c:v>
                </c:pt>
                <c:pt idx="1842">
                  <c:v>1571.14671</c:v>
                </c:pt>
                <c:pt idx="1843">
                  <c:v>1563.8015170000001</c:v>
                </c:pt>
                <c:pt idx="1844">
                  <c:v>1549.4425180000001</c:v>
                </c:pt>
                <c:pt idx="1845">
                  <c:v>1564.330692</c:v>
                </c:pt>
                <c:pt idx="1846">
                  <c:v>1564.697737</c:v>
                </c:pt>
                <c:pt idx="1847">
                  <c:v>1562.619181</c:v>
                </c:pt>
                <c:pt idx="1848">
                  <c:v>1560.702106</c:v>
                </c:pt>
                <c:pt idx="1849">
                  <c:v>1570.0542069999999</c:v>
                </c:pt>
                <c:pt idx="1850">
                  <c:v>1563.167856</c:v>
                </c:pt>
                <c:pt idx="1851">
                  <c:v>1570.6597099999999</c:v>
                </c:pt>
                <c:pt idx="1852">
                  <c:v>1575.66526</c:v>
                </c:pt>
                <c:pt idx="1853">
                  <c:v>1564.4453329999999</c:v>
                </c:pt>
                <c:pt idx="1854">
                  <c:v>1565.0357289999999</c:v>
                </c:pt>
                <c:pt idx="1855">
                  <c:v>1582.026091</c:v>
                </c:pt>
                <c:pt idx="1856">
                  <c:v>1589.3727530000001</c:v>
                </c:pt>
                <c:pt idx="1857">
                  <c:v>1586.152223</c:v>
                </c:pt>
                <c:pt idx="1858">
                  <c:v>1595.6103969999999</c:v>
                </c:pt>
                <c:pt idx="1859">
                  <c:v>1588.8193369999999</c:v>
                </c:pt>
                <c:pt idx="1860">
                  <c:v>1578.4223320000001</c:v>
                </c:pt>
                <c:pt idx="1861">
                  <c:v>1575.684636</c:v>
                </c:pt>
                <c:pt idx="1862">
                  <c:v>1581.6404970000001</c:v>
                </c:pt>
                <c:pt idx="1863">
                  <c:v>1586.0497109999999</c:v>
                </c:pt>
                <c:pt idx="1864">
                  <c:v>1595.126996</c:v>
                </c:pt>
                <c:pt idx="1865">
                  <c:v>1592.314715</c:v>
                </c:pt>
                <c:pt idx="1866">
                  <c:v>1577.862963</c:v>
                </c:pt>
                <c:pt idx="1867">
                  <c:v>1568.935162</c:v>
                </c:pt>
                <c:pt idx="1868">
                  <c:v>1578.132427</c:v>
                </c:pt>
                <c:pt idx="1869">
                  <c:v>1577.1357250000001</c:v>
                </c:pt>
                <c:pt idx="1870">
                  <c:v>1580.275973</c:v>
                </c:pt>
                <c:pt idx="1871">
                  <c:v>1575.0100930000001</c:v>
                </c:pt>
                <c:pt idx="1872">
                  <c:v>1549.8594089999999</c:v>
                </c:pt>
                <c:pt idx="1873">
                  <c:v>1562.2956409999999</c:v>
                </c:pt>
                <c:pt idx="1874">
                  <c:v>1569.8705050000001</c:v>
                </c:pt>
                <c:pt idx="1875">
                  <c:v>1564.395855</c:v>
                </c:pt>
                <c:pt idx="1876">
                  <c:v>1568.504242</c:v>
                </c:pt>
                <c:pt idx="1877">
                  <c:v>1570.2462029999999</c:v>
                </c:pt>
                <c:pt idx="1878">
                  <c:v>1576.4928150000001</c:v>
                </c:pt>
                <c:pt idx="1879">
                  <c:v>1578.596804</c:v>
                </c:pt>
                <c:pt idx="1880">
                  <c:v>1578.916508</c:v>
                </c:pt>
                <c:pt idx="1881">
                  <c:v>1573.419073</c:v>
                </c:pt>
                <c:pt idx="1882">
                  <c:v>1595.524163</c:v>
                </c:pt>
                <c:pt idx="1883">
                  <c:v>1606.2016880000001</c:v>
                </c:pt>
                <c:pt idx="1884">
                  <c:v>1606.0738309999999</c:v>
                </c:pt>
                <c:pt idx="1885">
                  <c:v>1602.9258179999999</c:v>
                </c:pt>
                <c:pt idx="1886">
                  <c:v>1595.495895</c:v>
                </c:pt>
                <c:pt idx="1887">
                  <c:v>1596.9453390000001</c:v>
                </c:pt>
                <c:pt idx="1888">
                  <c:v>1606.7040890000001</c:v>
                </c:pt>
                <c:pt idx="1889">
                  <c:v>1614.7166099999999</c:v>
                </c:pt>
                <c:pt idx="1890">
                  <c:v>1609.668623</c:v>
                </c:pt>
                <c:pt idx="1891">
                  <c:v>1601.6322339999999</c:v>
                </c:pt>
                <c:pt idx="1892">
                  <c:v>1604.2673119999999</c:v>
                </c:pt>
                <c:pt idx="1893">
                  <c:v>1603.947793</c:v>
                </c:pt>
                <c:pt idx="1894">
                  <c:v>1608.2991979999999</c:v>
                </c:pt>
                <c:pt idx="1895">
                  <c:v>1611.966404</c:v>
                </c:pt>
                <c:pt idx="1896">
                  <c:v>1606.572279</c:v>
                </c:pt>
                <c:pt idx="1897">
                  <c:v>1606.1864399999999</c:v>
                </c:pt>
                <c:pt idx="1898">
                  <c:v>1611.7370960000001</c:v>
                </c:pt>
                <c:pt idx="1899">
                  <c:v>1609.728122</c:v>
                </c:pt>
                <c:pt idx="1900">
                  <c:v>1617.0408190000001</c:v>
                </c:pt>
                <c:pt idx="1901">
                  <c:v>1616.580569</c:v>
                </c:pt>
                <c:pt idx="1902">
                  <c:v>1619.9450380000001</c:v>
                </c:pt>
                <c:pt idx="1903">
                  <c:v>1618.7170329999999</c:v>
                </c:pt>
                <c:pt idx="1904">
                  <c:v>1615.4250589999999</c:v>
                </c:pt>
                <c:pt idx="1905">
                  <c:v>1614.735385</c:v>
                </c:pt>
                <c:pt idx="1906">
                  <c:v>1620.028789</c:v>
                </c:pt>
                <c:pt idx="1907">
                  <c:v>1626.7359939999999</c:v>
                </c:pt>
                <c:pt idx="1908">
                  <c:v>1649.839751</c:v>
                </c:pt>
                <c:pt idx="1909">
                  <c:v>1657.3172549999999</c:v>
                </c:pt>
                <c:pt idx="1910">
                  <c:v>1664.808923</c:v>
                </c:pt>
                <c:pt idx="1911">
                  <c:v>1670.848358</c:v>
                </c:pt>
                <c:pt idx="1912">
                  <c:v>1675.452468</c:v>
                </c:pt>
                <c:pt idx="1913">
                  <c:v>1676.126567</c:v>
                </c:pt>
                <c:pt idx="1914">
                  <c:v>1676.9205360000001</c:v>
                </c:pt>
                <c:pt idx="1915">
                  <c:v>1695.479458</c:v>
                </c:pt>
                <c:pt idx="1916">
                  <c:v>1698.9671989999999</c:v>
                </c:pt>
                <c:pt idx="1917">
                  <c:v>1692.5131060000001</c:v>
                </c:pt>
                <c:pt idx="1918">
                  <c:v>1695.399848</c:v>
                </c:pt>
                <c:pt idx="1919">
                  <c:v>1706.909674</c:v>
                </c:pt>
                <c:pt idx="1920">
                  <c:v>1715.998351</c:v>
                </c:pt>
                <c:pt idx="1921">
                  <c:v>1710.631138</c:v>
                </c:pt>
                <c:pt idx="1922">
                  <c:v>1724.4655700000001</c:v>
                </c:pt>
                <c:pt idx="1923">
                  <c:v>1722.827892</c:v>
                </c:pt>
                <c:pt idx="1924">
                  <c:v>1718.606947</c:v>
                </c:pt>
                <c:pt idx="1925">
                  <c:v>1710.965594</c:v>
                </c:pt>
                <c:pt idx="1926">
                  <c:v>1711.1286689999999</c:v>
                </c:pt>
                <c:pt idx="1927">
                  <c:v>1708.35067</c:v>
                </c:pt>
                <c:pt idx="1928">
                  <c:v>1727.6478380000001</c:v>
                </c:pt>
                <c:pt idx="1929">
                  <c:v>1736.110369</c:v>
                </c:pt>
                <c:pt idx="1930">
                  <c:v>1728.8107230000001</c:v>
                </c:pt>
                <c:pt idx="1931">
                  <c:v>1739.48955</c:v>
                </c:pt>
                <c:pt idx="1932">
                  <c:v>1756.976676</c:v>
                </c:pt>
                <c:pt idx="1933">
                  <c:v>1764.7344290000001</c:v>
                </c:pt>
                <c:pt idx="1934">
                  <c:v>1745.9713400000001</c:v>
                </c:pt>
                <c:pt idx="1935">
                  <c:v>1736.9529889999999</c:v>
                </c:pt>
                <c:pt idx="1936">
                  <c:v>1750.222739</c:v>
                </c:pt>
                <c:pt idx="1937">
                  <c:v>1754.2664050000001</c:v>
                </c:pt>
                <c:pt idx="1938">
                  <c:v>1772.9973299999999</c:v>
                </c:pt>
                <c:pt idx="1939">
                  <c:v>1794.507347</c:v>
                </c:pt>
                <c:pt idx="1940">
                  <c:v>1797.6189099999999</c:v>
                </c:pt>
                <c:pt idx="1941">
                  <c:v>1746.1266700000001</c:v>
                </c:pt>
                <c:pt idx="1942">
                  <c:v>1745.7348770000001</c:v>
                </c:pt>
                <c:pt idx="1943">
                  <c:v>1724.481303</c:v>
                </c:pt>
                <c:pt idx="1944">
                  <c:v>1726.2414900000001</c:v>
                </c:pt>
                <c:pt idx="1945">
                  <c:v>1721.9667179999999</c:v>
                </c:pt>
                <c:pt idx="1946">
                  <c:v>1697.241162</c:v>
                </c:pt>
                <c:pt idx="1947">
                  <c:v>1695.0193710000001</c:v>
                </c:pt>
                <c:pt idx="1948">
                  <c:v>1703.9798410000001</c:v>
                </c:pt>
                <c:pt idx="1949">
                  <c:v>1710.647976</c:v>
                </c:pt>
                <c:pt idx="1950">
                  <c:v>1698.695526</c:v>
                </c:pt>
                <c:pt idx="1951">
                  <c:v>1680.1505970000001</c:v>
                </c:pt>
                <c:pt idx="1952">
                  <c:v>1688.2003360000001</c:v>
                </c:pt>
                <c:pt idx="1953">
                  <c:v>1714.627457</c:v>
                </c:pt>
                <c:pt idx="1954">
                  <c:v>1695.9886300000001</c:v>
                </c:pt>
                <c:pt idx="1955">
                  <c:v>1712.522592</c:v>
                </c:pt>
                <c:pt idx="1956">
                  <c:v>1708.832934</c:v>
                </c:pt>
                <c:pt idx="1957">
                  <c:v>1680.1921950000001</c:v>
                </c:pt>
                <c:pt idx="1958">
                  <c:v>1683.2063270000001</c:v>
                </c:pt>
                <c:pt idx="1959">
                  <c:v>1703.309532</c:v>
                </c:pt>
                <c:pt idx="1960">
                  <c:v>1705.870672</c:v>
                </c:pt>
                <c:pt idx="1961">
                  <c:v>1719.949224</c:v>
                </c:pt>
                <c:pt idx="1962">
                  <c:v>1719.2787940000001</c:v>
                </c:pt>
                <c:pt idx="1963">
                  <c:v>1720.1483470000001</c:v>
                </c:pt>
                <c:pt idx="1964">
                  <c:v>1726.933407</c:v>
                </c:pt>
                <c:pt idx="1965">
                  <c:v>1703.609723</c:v>
                </c:pt>
                <c:pt idx="1966">
                  <c:v>1715.8206190000001</c:v>
                </c:pt>
                <c:pt idx="1967">
                  <c:v>1725.920762</c:v>
                </c:pt>
                <c:pt idx="1968">
                  <c:v>1748.963561</c:v>
                </c:pt>
                <c:pt idx="1969">
                  <c:v>1757.978069</c:v>
                </c:pt>
                <c:pt idx="1970">
                  <c:v>1765.3328289999999</c:v>
                </c:pt>
                <c:pt idx="1971">
                  <c:v>1770.539996</c:v>
                </c:pt>
                <c:pt idx="1972">
                  <c:v>1779.8402900000001</c:v>
                </c:pt>
                <c:pt idx="1973">
                  <c:v>1790.307834</c:v>
                </c:pt>
                <c:pt idx="1974">
                  <c:v>1803.7071060000001</c:v>
                </c:pt>
                <c:pt idx="1975">
                  <c:v>1797.800432</c:v>
                </c:pt>
                <c:pt idx="1976">
                  <c:v>1808.1503230000001</c:v>
                </c:pt>
                <c:pt idx="1977">
                  <c:v>1814.1892439999999</c:v>
                </c:pt>
                <c:pt idx="1978">
                  <c:v>1829.976594</c:v>
                </c:pt>
                <c:pt idx="1979">
                  <c:v>1822.050125</c:v>
                </c:pt>
                <c:pt idx="1980">
                  <c:v>1836.9362450000001</c:v>
                </c:pt>
                <c:pt idx="1981">
                  <c:v>1841.73711</c:v>
                </c:pt>
                <c:pt idx="1982">
                  <c:v>1862.6436040000001</c:v>
                </c:pt>
                <c:pt idx="1983">
                  <c:v>1887.728282</c:v>
                </c:pt>
                <c:pt idx="1984">
                  <c:v>1886.6358009999999</c:v>
                </c:pt>
                <c:pt idx="1985">
                  <c:v>1872.9658469999999</c:v>
                </c:pt>
                <c:pt idx="1986">
                  <c:v>1886.872707</c:v>
                </c:pt>
                <c:pt idx="1987">
                  <c:v>1856.7613570000001</c:v>
                </c:pt>
                <c:pt idx="1988">
                  <c:v>1840.2630240000001</c:v>
                </c:pt>
                <c:pt idx="1989">
                  <c:v>1855.1440299999999</c:v>
                </c:pt>
                <c:pt idx="1990">
                  <c:v>1849.872832</c:v>
                </c:pt>
                <c:pt idx="1991">
                  <c:v>1863.0204229999999</c:v>
                </c:pt>
                <c:pt idx="1992">
                  <c:v>1875.6395950000001</c:v>
                </c:pt>
                <c:pt idx="1993">
                  <c:v>1823.0515969999999</c:v>
                </c:pt>
                <c:pt idx="1994">
                  <c:v>1778.8415070000001</c:v>
                </c:pt>
                <c:pt idx="1995">
                  <c:v>1755.7046909999999</c:v>
                </c:pt>
                <c:pt idx="1996">
                  <c:v>1691.693274</c:v>
                </c:pt>
                <c:pt idx="1997">
                  <c:v>1710.4097569999999</c:v>
                </c:pt>
                <c:pt idx="1998">
                  <c:v>1731.0746449999999</c:v>
                </c:pt>
                <c:pt idx="1999">
                  <c:v>1742.2261269999999</c:v>
                </c:pt>
                <c:pt idx="2000">
                  <c:v>1760.8524890000001</c:v>
                </c:pt>
                <c:pt idx="2001">
                  <c:v>1767.262827</c:v>
                </c:pt>
                <c:pt idx="2002">
                  <c:v>1779.1196669999999</c:v>
                </c:pt>
                <c:pt idx="2003">
                  <c:v>1746.8283249999999</c:v>
                </c:pt>
                <c:pt idx="2004">
                  <c:v>1726.475803</c:v>
                </c:pt>
                <c:pt idx="2005">
                  <c:v>1736.6637940000001</c:v>
                </c:pt>
                <c:pt idx="2006">
                  <c:v>1724.7986100000001</c:v>
                </c:pt>
                <c:pt idx="2007">
                  <c:v>1721.559334</c:v>
                </c:pt>
                <c:pt idx="2008">
                  <c:v>1740.366902</c:v>
                </c:pt>
                <c:pt idx="2009">
                  <c:v>1730.306562</c:v>
                </c:pt>
                <c:pt idx="2010">
                  <c:v>1749.2237729999999</c:v>
                </c:pt>
                <c:pt idx="2011">
                  <c:v>1758.6990410000001</c:v>
                </c:pt>
                <c:pt idx="2012">
                  <c:v>1762.3427670000001</c:v>
                </c:pt>
                <c:pt idx="2013">
                  <c:v>1750.490888</c:v>
                </c:pt>
                <c:pt idx="2014">
                  <c:v>1745.0585579999999</c:v>
                </c:pt>
                <c:pt idx="2015">
                  <c:v>1750.973373</c:v>
                </c:pt>
                <c:pt idx="2016">
                  <c:v>1735.404732</c:v>
                </c:pt>
                <c:pt idx="2017">
                  <c:v>1742.054204</c:v>
                </c:pt>
                <c:pt idx="2018">
                  <c:v>1751.4000329999999</c:v>
                </c:pt>
                <c:pt idx="2019">
                  <c:v>1743.932386</c:v>
                </c:pt>
                <c:pt idx="2020">
                  <c:v>1724.3027939999999</c:v>
                </c:pt>
                <c:pt idx="2021">
                  <c:v>1679.2407539999999</c:v>
                </c:pt>
                <c:pt idx="2022">
                  <c:v>1668.4445499999999</c:v>
                </c:pt>
                <c:pt idx="2023">
                  <c:v>1677.0339019999999</c:v>
                </c:pt>
                <c:pt idx="2024">
                  <c:v>1649.188136</c:v>
                </c:pt>
                <c:pt idx="2025">
                  <c:v>1670.9984649999999</c:v>
                </c:pt>
                <c:pt idx="2026">
                  <c:v>1675.5921780000001</c:v>
                </c:pt>
                <c:pt idx="2027">
                  <c:v>1666.6903050000001</c:v>
                </c:pt>
                <c:pt idx="2028">
                  <c:v>1658.6269669999999</c:v>
                </c:pt>
                <c:pt idx="2029">
                  <c:v>1662.850152</c:v>
                </c:pt>
                <c:pt idx="2030">
                  <c:v>1660.799021</c:v>
                </c:pt>
                <c:pt idx="2031">
                  <c:v>1692.3317489999999</c:v>
                </c:pt>
                <c:pt idx="2032">
                  <c:v>1700.9427089999999</c:v>
                </c:pt>
                <c:pt idx="2033">
                  <c:v>1686.526476</c:v>
                </c:pt>
                <c:pt idx="2034">
                  <c:v>1669.7678559999999</c:v>
                </c:pt>
                <c:pt idx="2035">
                  <c:v>1645.8203699999999</c:v>
                </c:pt>
                <c:pt idx="2036">
                  <c:v>1619.8259190000001</c:v>
                </c:pt>
                <c:pt idx="2037">
                  <c:v>1627.324576</c:v>
                </c:pt>
                <c:pt idx="2038">
                  <c:v>1641.8373650000001</c:v>
                </c:pt>
                <c:pt idx="2039">
                  <c:v>1622.6226469999999</c:v>
                </c:pt>
                <c:pt idx="2040">
                  <c:v>1624.8735019999999</c:v>
                </c:pt>
                <c:pt idx="2041">
                  <c:v>1657.825292</c:v>
                </c:pt>
                <c:pt idx="2042">
                  <c:v>1650.0877170000001</c:v>
                </c:pt>
                <c:pt idx="2043">
                  <c:v>1623.7858180000001</c:v>
                </c:pt>
                <c:pt idx="2044">
                  <c:v>1624.000084</c:v>
                </c:pt>
                <c:pt idx="2045">
                  <c:v>1630.242902</c:v>
                </c:pt>
                <c:pt idx="2046">
                  <c:v>1636.885027</c:v>
                </c:pt>
                <c:pt idx="2047">
                  <c:v>1633.8214949999999</c:v>
                </c:pt>
                <c:pt idx="2048">
                  <c:v>1660.344728</c:v>
                </c:pt>
                <c:pt idx="2049">
                  <c:v>1679.2566200000001</c:v>
                </c:pt>
                <c:pt idx="2050">
                  <c:v>1678.7620079999999</c:v>
                </c:pt>
                <c:pt idx="2051">
                  <c:v>1691.165555</c:v>
                </c:pt>
                <c:pt idx="2052">
                  <c:v>1682.713393</c:v>
                </c:pt>
                <c:pt idx="2053">
                  <c:v>1694.088311</c:v>
                </c:pt>
                <c:pt idx="2054">
                  <c:v>1701.815171</c:v>
                </c:pt>
                <c:pt idx="2055">
                  <c:v>1695.706586</c:v>
                </c:pt>
                <c:pt idx="2056">
                  <c:v>1681.2451960000001</c:v>
                </c:pt>
                <c:pt idx="2057">
                  <c:v>1698.5846790000001</c:v>
                </c:pt>
                <c:pt idx="2058">
                  <c:v>1703.3602069999999</c:v>
                </c:pt>
                <c:pt idx="2059">
                  <c:v>1701.4440520000001</c:v>
                </c:pt>
                <c:pt idx="2060">
                  <c:v>1676.634198</c:v>
                </c:pt>
                <c:pt idx="2061">
                  <c:v>1667.7484810000001</c:v>
                </c:pt>
                <c:pt idx="2062">
                  <c:v>1666.6824409999999</c:v>
                </c:pt>
                <c:pt idx="2063">
                  <c:v>1676.0738530000001</c:v>
                </c:pt>
                <c:pt idx="2064">
                  <c:v>1664.401985</c:v>
                </c:pt>
                <c:pt idx="2065">
                  <c:v>1640.3121639999999</c:v>
                </c:pt>
                <c:pt idx="2066">
                  <c:v>1676.5047569999999</c:v>
                </c:pt>
                <c:pt idx="2067">
                  <c:v>1660.23118</c:v>
                </c:pt>
                <c:pt idx="2068">
                  <c:v>1675.9456580000001</c:v>
                </c:pt>
                <c:pt idx="2069">
                  <c:v>1690.8842770000001</c:v>
                </c:pt>
                <c:pt idx="2070">
                  <c:v>1690.0175609999999</c:v>
                </c:pt>
                <c:pt idx="2071">
                  <c:v>1682.3550299999999</c:v>
                </c:pt>
                <c:pt idx="2072">
                  <c:v>1663.1315079999999</c:v>
                </c:pt>
                <c:pt idx="2073">
                  <c:v>1656.3948270000001</c:v>
                </c:pt>
                <c:pt idx="2074">
                  <c:v>1676.8133350000001</c:v>
                </c:pt>
                <c:pt idx="2075">
                  <c:v>1654.2566629999999</c:v>
                </c:pt>
                <c:pt idx="2076">
                  <c:v>1650.8003189999999</c:v>
                </c:pt>
                <c:pt idx="2077">
                  <c:v>1640.559004</c:v>
                </c:pt>
                <c:pt idx="2078">
                  <c:v>1590.8932600000001</c:v>
                </c:pt>
                <c:pt idx="2079">
                  <c:v>1598.001207</c:v>
                </c:pt>
                <c:pt idx="2080">
                  <c:v>1588.5015840000001</c:v>
                </c:pt>
                <c:pt idx="2081">
                  <c:v>1594.3266630000001</c:v>
                </c:pt>
                <c:pt idx="2082">
                  <c:v>1578.606912</c:v>
                </c:pt>
                <c:pt idx="2083">
                  <c:v>1561.594374</c:v>
                </c:pt>
                <c:pt idx="2084">
                  <c:v>1532.858113</c:v>
                </c:pt>
                <c:pt idx="2085">
                  <c:v>1510.0590340000001</c:v>
                </c:pt>
                <c:pt idx="2086">
                  <c:v>1545.080741</c:v>
                </c:pt>
                <c:pt idx="2087">
                  <c:v>1504.6415</c:v>
                </c:pt>
                <c:pt idx="2088">
                  <c:v>1508.8124800000001</c:v>
                </c:pt>
                <c:pt idx="2089">
                  <c:v>1493.953522</c:v>
                </c:pt>
                <c:pt idx="2090">
                  <c:v>1483.2342189999999</c:v>
                </c:pt>
                <c:pt idx="2091">
                  <c:v>1486.8821290000001</c:v>
                </c:pt>
                <c:pt idx="2092">
                  <c:v>1528.1037759999999</c:v>
                </c:pt>
                <c:pt idx="2093">
                  <c:v>1534.1241279999999</c:v>
                </c:pt>
                <c:pt idx="2094">
                  <c:v>1510.8446960000001</c:v>
                </c:pt>
                <c:pt idx="2095">
                  <c:v>1542.076748</c:v>
                </c:pt>
                <c:pt idx="2096">
                  <c:v>1546.7722630000001</c:v>
                </c:pt>
                <c:pt idx="2097">
                  <c:v>1535.875423</c:v>
                </c:pt>
                <c:pt idx="2098">
                  <c:v>1525.237873</c:v>
                </c:pt>
                <c:pt idx="2099">
                  <c:v>1520.748611</c:v>
                </c:pt>
                <c:pt idx="2100">
                  <c:v>1516.328994</c:v>
                </c:pt>
                <c:pt idx="2101">
                  <c:v>1546.2640019999999</c:v>
                </c:pt>
                <c:pt idx="2102">
                  <c:v>1554.8896420000001</c:v>
                </c:pt>
                <c:pt idx="2103">
                  <c:v>1574.2087859999999</c:v>
                </c:pt>
                <c:pt idx="2104">
                  <c:v>1575.0955739999999</c:v>
                </c:pt>
                <c:pt idx="2105">
                  <c:v>1558.978145</c:v>
                </c:pt>
                <c:pt idx="2106">
                  <c:v>1549.698592</c:v>
                </c:pt>
                <c:pt idx="2107">
                  <c:v>1543.7586160000001</c:v>
                </c:pt>
                <c:pt idx="2108">
                  <c:v>1547.651979</c:v>
                </c:pt>
                <c:pt idx="2109">
                  <c:v>1521.184448</c:v>
                </c:pt>
                <c:pt idx="2110">
                  <c:v>1492.446749</c:v>
                </c:pt>
                <c:pt idx="2111">
                  <c:v>1473.5776390000001</c:v>
                </c:pt>
                <c:pt idx="2112">
                  <c:v>1456.783398</c:v>
                </c:pt>
                <c:pt idx="2113">
                  <c:v>1490.1597549999999</c:v>
                </c:pt>
                <c:pt idx="2114">
                  <c:v>1466.346072</c:v>
                </c:pt>
                <c:pt idx="2115">
                  <c:v>1499.4075419999999</c:v>
                </c:pt>
                <c:pt idx="2116">
                  <c:v>1500.966504</c:v>
                </c:pt>
                <c:pt idx="2117">
                  <c:v>1493.304838</c:v>
                </c:pt>
                <c:pt idx="2118">
                  <c:v>1487.307483</c:v>
                </c:pt>
                <c:pt idx="2119">
                  <c:v>1454.4252320000001</c:v>
                </c:pt>
                <c:pt idx="2120">
                  <c:v>1445.812923</c:v>
                </c:pt>
                <c:pt idx="2121">
                  <c:v>1426.0871569999999</c:v>
                </c:pt>
                <c:pt idx="2122">
                  <c:v>1435.704285</c:v>
                </c:pt>
                <c:pt idx="2123">
                  <c:v>1460.2032079999999</c:v>
                </c:pt>
                <c:pt idx="2124">
                  <c:v>1450.103087</c:v>
                </c:pt>
                <c:pt idx="2125">
                  <c:v>1452.4882379999999</c:v>
                </c:pt>
                <c:pt idx="2126">
                  <c:v>1462.300446</c:v>
                </c:pt>
                <c:pt idx="2127">
                  <c:v>1493.4059830000001</c:v>
                </c:pt>
                <c:pt idx="2128">
                  <c:v>1490.6268809999999</c:v>
                </c:pt>
                <c:pt idx="2129">
                  <c:v>1479.8911740000001</c:v>
                </c:pt>
                <c:pt idx="2130">
                  <c:v>1458.9623549999999</c:v>
                </c:pt>
                <c:pt idx="2131">
                  <c:v>1450.40075</c:v>
                </c:pt>
                <c:pt idx="2132">
                  <c:v>1447.0178780000001</c:v>
                </c:pt>
                <c:pt idx="2133">
                  <c:v>1462.870533</c:v>
                </c:pt>
                <c:pt idx="2134">
                  <c:v>1436.9211809999999</c:v>
                </c:pt>
                <c:pt idx="2135">
                  <c:v>1423.604036</c:v>
                </c:pt>
                <c:pt idx="2136">
                  <c:v>1427.8417159999999</c:v>
                </c:pt>
                <c:pt idx="2137">
                  <c:v>1410.743874</c:v>
                </c:pt>
                <c:pt idx="2138">
                  <c:v>1407.504175</c:v>
                </c:pt>
                <c:pt idx="2139">
                  <c:v>1396.9074599999999</c:v>
                </c:pt>
                <c:pt idx="2140">
                  <c:v>1408.296865</c:v>
                </c:pt>
                <c:pt idx="2141">
                  <c:v>1406.683045</c:v>
                </c:pt>
                <c:pt idx="2142">
                  <c:v>1388.089326</c:v>
                </c:pt>
                <c:pt idx="2143">
                  <c:v>1413.0525170000001</c:v>
                </c:pt>
                <c:pt idx="2144">
                  <c:v>1430.3526569999999</c:v>
                </c:pt>
                <c:pt idx="2145">
                  <c:v>1432.165397</c:v>
                </c:pt>
                <c:pt idx="2146">
                  <c:v>1473.508296</c:v>
                </c:pt>
                <c:pt idx="2147">
                  <c:v>1462.5949680000001</c:v>
                </c:pt>
                <c:pt idx="2148">
                  <c:v>1477.88519</c:v>
                </c:pt>
                <c:pt idx="2149">
                  <c:v>1473.927721</c:v>
                </c:pt>
                <c:pt idx="2150">
                  <c:v>1490.339743</c:v>
                </c:pt>
                <c:pt idx="2151">
                  <c:v>1430.760076</c:v>
                </c:pt>
                <c:pt idx="2152">
                  <c:v>1426.843734</c:v>
                </c:pt>
                <c:pt idx="2153">
                  <c:v>1425.4036490000001</c:v>
                </c:pt>
                <c:pt idx="2154">
                  <c:v>1360.425174</c:v>
                </c:pt>
                <c:pt idx="2155">
                  <c:v>1378.7034149999999</c:v>
                </c:pt>
                <c:pt idx="2156">
                  <c:v>1356.6702090000001</c:v>
                </c:pt>
                <c:pt idx="2157">
                  <c:v>1343.6327329999999</c:v>
                </c:pt>
                <c:pt idx="2158">
                  <c:v>1351.028286</c:v>
                </c:pt>
                <c:pt idx="2159">
                  <c:v>1324.8934039999999</c:v>
                </c:pt>
                <c:pt idx="2160">
                  <c:v>1363.007474</c:v>
                </c:pt>
                <c:pt idx="2161">
                  <c:v>1415.7115779999999</c:v>
                </c:pt>
                <c:pt idx="2162">
                  <c:v>1378.389633</c:v>
                </c:pt>
                <c:pt idx="2163">
                  <c:v>1378.6967560000001</c:v>
                </c:pt>
                <c:pt idx="2164">
                  <c:v>1377.6092599999999</c:v>
                </c:pt>
                <c:pt idx="2165">
                  <c:v>1372.9553960000001</c:v>
                </c:pt>
                <c:pt idx="2166">
                  <c:v>1337.2707310000001</c:v>
                </c:pt>
                <c:pt idx="2167">
                  <c:v>1352.0152519999999</c:v>
                </c:pt>
                <c:pt idx="2168">
                  <c:v>1370.413609</c:v>
                </c:pt>
                <c:pt idx="2169">
                  <c:v>1374.1946150000001</c:v>
                </c:pt>
                <c:pt idx="2170">
                  <c:v>1415.8427730000001</c:v>
                </c:pt>
                <c:pt idx="2171">
                  <c:v>1404.965434</c:v>
                </c:pt>
                <c:pt idx="2172">
                  <c:v>1400.1853510000001</c:v>
                </c:pt>
                <c:pt idx="2173">
                  <c:v>1394.3405519999999</c:v>
                </c:pt>
                <c:pt idx="2174">
                  <c:v>1393.1387179999999</c:v>
                </c:pt>
                <c:pt idx="2175">
                  <c:v>1372.9056700000001</c:v>
                </c:pt>
                <c:pt idx="2176">
                  <c:v>1388.759329</c:v>
                </c:pt>
                <c:pt idx="2177">
                  <c:v>1400.9204649999999</c:v>
                </c:pt>
                <c:pt idx="2178">
                  <c:v>1388.0910879999999</c:v>
                </c:pt>
                <c:pt idx="2179">
                  <c:v>1402.6854209999999</c:v>
                </c:pt>
                <c:pt idx="2180">
                  <c:v>1409.0227540000001</c:v>
                </c:pt>
                <c:pt idx="2181">
                  <c:v>1417.694254</c:v>
                </c:pt>
                <c:pt idx="2182">
                  <c:v>1390.676729</c:v>
                </c:pt>
                <c:pt idx="2183">
                  <c:v>1393.4267179999999</c:v>
                </c:pt>
                <c:pt idx="2184">
                  <c:v>1390.408402</c:v>
                </c:pt>
                <c:pt idx="2185">
                  <c:v>1361.841113</c:v>
                </c:pt>
                <c:pt idx="2186">
                  <c:v>1360.8905890000001</c:v>
                </c:pt>
                <c:pt idx="2187">
                  <c:v>1358.2762110000001</c:v>
                </c:pt>
                <c:pt idx="2188">
                  <c:v>1371.683503</c:v>
                </c:pt>
                <c:pt idx="2189">
                  <c:v>1360.013551</c:v>
                </c:pt>
                <c:pt idx="2190">
                  <c:v>1373.7422590000001</c:v>
                </c:pt>
                <c:pt idx="2191">
                  <c:v>1407.3020509999999</c:v>
                </c:pt>
                <c:pt idx="2192">
                  <c:v>1410.5022269999999</c:v>
                </c:pt>
                <c:pt idx="2193">
                  <c:v>1403.991391</c:v>
                </c:pt>
                <c:pt idx="2194">
                  <c:v>1376.4901609999999</c:v>
                </c:pt>
                <c:pt idx="2195">
                  <c:v>1372.463411</c:v>
                </c:pt>
                <c:pt idx="2196">
                  <c:v>1360.2951760000001</c:v>
                </c:pt>
                <c:pt idx="2197">
                  <c:v>1365.7029649999999</c:v>
                </c:pt>
                <c:pt idx="2198">
                  <c:v>1370.3579010000001</c:v>
                </c:pt>
                <c:pt idx="2199">
                  <c:v>1388.4998230000001</c:v>
                </c:pt>
                <c:pt idx="2200">
                  <c:v>1371.120365</c:v>
                </c:pt>
                <c:pt idx="2201">
                  <c:v>1369.810479</c:v>
                </c:pt>
                <c:pt idx="2202">
                  <c:v>1361.350692</c:v>
                </c:pt>
                <c:pt idx="2203">
                  <c:v>1348.5126150000001</c:v>
                </c:pt>
                <c:pt idx="2204">
                  <c:v>1338.065243</c:v>
                </c:pt>
                <c:pt idx="2205">
                  <c:v>1326.5747280000001</c:v>
                </c:pt>
                <c:pt idx="2206">
                  <c:v>1334.5596310000001</c:v>
                </c:pt>
                <c:pt idx="2207">
                  <c:v>1328.4170099999999</c:v>
                </c:pt>
                <c:pt idx="2208">
                  <c:v>1326.6229740000001</c:v>
                </c:pt>
                <c:pt idx="2209">
                  <c:v>1321.955653</c:v>
                </c:pt>
                <c:pt idx="2210">
                  <c:v>1327.787182</c:v>
                </c:pt>
                <c:pt idx="2211">
                  <c:v>1306.3938659999999</c:v>
                </c:pt>
                <c:pt idx="2212">
                  <c:v>1301.8172340000001</c:v>
                </c:pt>
                <c:pt idx="2213">
                  <c:v>1326.1147599999999</c:v>
                </c:pt>
                <c:pt idx="2214">
                  <c:v>1330.727521</c:v>
                </c:pt>
                <c:pt idx="2215">
                  <c:v>1326.46603</c:v>
                </c:pt>
                <c:pt idx="2216">
                  <c:v>1337.352621</c:v>
                </c:pt>
                <c:pt idx="2217">
                  <c:v>1331.503011</c:v>
                </c:pt>
                <c:pt idx="2218">
                  <c:v>1339.259771</c:v>
                </c:pt>
                <c:pt idx="2219">
                  <c:v>1328.9964930000001</c:v>
                </c:pt>
                <c:pt idx="2220">
                  <c:v>1350.8733540000001</c:v>
                </c:pt>
                <c:pt idx="2221">
                  <c:v>1352.8845510000001</c:v>
                </c:pt>
                <c:pt idx="2222">
                  <c:v>1349.3692140000001</c:v>
                </c:pt>
                <c:pt idx="2223">
                  <c:v>1372.314183</c:v>
                </c:pt>
                <c:pt idx="2224">
                  <c:v>1377.7413919999999</c:v>
                </c:pt>
                <c:pt idx="2225">
                  <c:v>1360.270976</c:v>
                </c:pt>
                <c:pt idx="2226">
                  <c:v>1361.5131610000001</c:v>
                </c:pt>
                <c:pt idx="2227">
                  <c:v>1368.4910809999999</c:v>
                </c:pt>
                <c:pt idx="2228">
                  <c:v>1378.9191579999999</c:v>
                </c:pt>
                <c:pt idx="2229">
                  <c:v>1379.7308780000001</c:v>
                </c:pt>
                <c:pt idx="2230">
                  <c:v>1386.568096</c:v>
                </c:pt>
                <c:pt idx="2231">
                  <c:v>1378.1499209999999</c:v>
                </c:pt>
                <c:pt idx="2232">
                  <c:v>1392.682511</c:v>
                </c:pt>
                <c:pt idx="2233">
                  <c:v>1408.024782</c:v>
                </c:pt>
                <c:pt idx="2234">
                  <c:v>1426.55819</c:v>
                </c:pt>
                <c:pt idx="2235">
                  <c:v>1437.3690650000001</c:v>
                </c:pt>
                <c:pt idx="2236">
                  <c:v>1456.9676460000001</c:v>
                </c:pt>
                <c:pt idx="2237">
                  <c:v>1458.43094</c:v>
                </c:pt>
                <c:pt idx="2238">
                  <c:v>1433.646403</c:v>
                </c:pt>
                <c:pt idx="2239">
                  <c:v>1470.228488</c:v>
                </c:pt>
                <c:pt idx="2240">
                  <c:v>1466.0181680000001</c:v>
                </c:pt>
                <c:pt idx="2241">
                  <c:v>1467.6584270000001</c:v>
                </c:pt>
                <c:pt idx="2242">
                  <c:v>1465.288562</c:v>
                </c:pt>
                <c:pt idx="2243">
                  <c:v>1485.225531</c:v>
                </c:pt>
                <c:pt idx="2244">
                  <c:v>1565.3003329999999</c:v>
                </c:pt>
                <c:pt idx="2245">
                  <c:v>1546.9578650000001</c:v>
                </c:pt>
                <c:pt idx="2246">
                  <c:v>1547.6293559999999</c:v>
                </c:pt>
                <c:pt idx="2247">
                  <c:v>1547.4188710000001</c:v>
                </c:pt>
                <c:pt idx="2248">
                  <c:v>1579.31882</c:v>
                </c:pt>
                <c:pt idx="2249">
                  <c:v>1599.8745510000001</c:v>
                </c:pt>
                <c:pt idx="2250">
                  <c:v>1604.3433460000001</c:v>
                </c:pt>
                <c:pt idx="2251">
                  <c:v>1616.2714430000001</c:v>
                </c:pt>
                <c:pt idx="2252">
                  <c:v>1598.300876</c:v>
                </c:pt>
                <c:pt idx="2253">
                  <c:v>1544.2846159999999</c:v>
                </c:pt>
                <c:pt idx="2254">
                  <c:v>1568.4387730000001</c:v>
                </c:pt>
                <c:pt idx="2255">
                  <c:v>1581.400973</c:v>
                </c:pt>
                <c:pt idx="2256">
                  <c:v>1567.4709519999999</c:v>
                </c:pt>
                <c:pt idx="2257">
                  <c:v>1557.4227060000001</c:v>
                </c:pt>
                <c:pt idx="2258">
                  <c:v>1572.6814810000001</c:v>
                </c:pt>
                <c:pt idx="2259">
                  <c:v>1614.397187</c:v>
                </c:pt>
                <c:pt idx="2260">
                  <c:v>1609.494308</c:v>
                </c:pt>
                <c:pt idx="2261">
                  <c:v>1612.203501</c:v>
                </c:pt>
                <c:pt idx="2262">
                  <c:v>1615.097863</c:v>
                </c:pt>
                <c:pt idx="2263">
                  <c:v>1616.6532400000001</c:v>
                </c:pt>
                <c:pt idx="2264">
                  <c:v>1581.55855</c:v>
                </c:pt>
                <c:pt idx="2265">
                  <c:v>1565.1072099999999</c:v>
                </c:pt>
                <c:pt idx="2266">
                  <c:v>1586.6331889999999</c:v>
                </c:pt>
                <c:pt idx="2267">
                  <c:v>1573.879306</c:v>
                </c:pt>
                <c:pt idx="2268">
                  <c:v>1620.3970670000001</c:v>
                </c:pt>
                <c:pt idx="2269">
                  <c:v>1660.881171</c:v>
                </c:pt>
                <c:pt idx="2270">
                  <c:v>1658.6977899999999</c:v>
                </c:pt>
                <c:pt idx="2271">
                  <c:v>1672.019755</c:v>
                </c:pt>
                <c:pt idx="2272">
                  <c:v>1692.9636410000001</c:v>
                </c:pt>
                <c:pt idx="2273">
                  <c:v>1692.9636410000001</c:v>
                </c:pt>
                <c:pt idx="2274">
                  <c:v>1697.7146869999999</c:v>
                </c:pt>
                <c:pt idx="2275">
                  <c:v>1697.5337910000001</c:v>
                </c:pt>
                <c:pt idx="2276">
                  <c:v>1709.04636</c:v>
                </c:pt>
                <c:pt idx="2277">
                  <c:v>1674.2944070000001</c:v>
                </c:pt>
                <c:pt idx="2278">
                  <c:v>1673.107407</c:v>
                </c:pt>
                <c:pt idx="2279">
                  <c:v>1669.5686969999999</c:v>
                </c:pt>
                <c:pt idx="2280">
                  <c:v>1711.7594770000001</c:v>
                </c:pt>
                <c:pt idx="2281">
                  <c:v>1710.8674349999999</c:v>
                </c:pt>
                <c:pt idx="2282">
                  <c:v>1698.8066739999999</c:v>
                </c:pt>
                <c:pt idx="2283">
                  <c:v>1712.229317</c:v>
                </c:pt>
                <c:pt idx="2284">
                  <c:v>1675.112543</c:v>
                </c:pt>
                <c:pt idx="2285">
                  <c:v>1670.5200990000001</c:v>
                </c:pt>
                <c:pt idx="2286">
                  <c:v>1674.203303</c:v>
                </c:pt>
                <c:pt idx="2287">
                  <c:v>1643.0253150000001</c:v>
                </c:pt>
                <c:pt idx="2288">
                  <c:v>1622.507789</c:v>
                </c:pt>
                <c:pt idx="2289">
                  <c:v>1632.469145</c:v>
                </c:pt>
                <c:pt idx="2290">
                  <c:v>1646.083253</c:v>
                </c:pt>
                <c:pt idx="2291">
                  <c:v>1646.083253</c:v>
                </c:pt>
                <c:pt idx="2292">
                  <c:v>1646.083253</c:v>
                </c:pt>
                <c:pt idx="2293">
                  <c:v>1646.083253</c:v>
                </c:pt>
                <c:pt idx="2294">
                  <c:v>1570.602263</c:v>
                </c:pt>
                <c:pt idx="2295">
                  <c:v>1586.819825</c:v>
                </c:pt>
                <c:pt idx="2296">
                  <c:v>1563.8190460000001</c:v>
                </c:pt>
                <c:pt idx="2297">
                  <c:v>1535.8719129999999</c:v>
                </c:pt>
                <c:pt idx="2298">
                  <c:v>1583.9027920000001</c:v>
                </c:pt>
                <c:pt idx="2299">
                  <c:v>1562.564077</c:v>
                </c:pt>
                <c:pt idx="2300">
                  <c:v>1555.258744</c:v>
                </c:pt>
                <c:pt idx="2301">
                  <c:v>1586.1664880000001</c:v>
                </c:pt>
                <c:pt idx="2302">
                  <c:v>1591.3384840000001</c:v>
                </c:pt>
                <c:pt idx="2303">
                  <c:v>1556.4492990000001</c:v>
                </c:pt>
                <c:pt idx="2304">
                  <c:v>1540.591414</c:v>
                </c:pt>
                <c:pt idx="2305">
                  <c:v>1561.6934839999999</c:v>
                </c:pt>
                <c:pt idx="2306">
                  <c:v>1556.083562</c:v>
                </c:pt>
                <c:pt idx="2307">
                  <c:v>1534.387641</c:v>
                </c:pt>
                <c:pt idx="2308">
                  <c:v>1536.7869740000001</c:v>
                </c:pt>
                <c:pt idx="2309">
                  <c:v>1551.725981</c:v>
                </c:pt>
                <c:pt idx="2310">
                  <c:v>1563.2244470000001</c:v>
                </c:pt>
                <c:pt idx="2311">
                  <c:v>1556.542211</c:v>
                </c:pt>
                <c:pt idx="2312">
                  <c:v>1551.894859</c:v>
                </c:pt>
                <c:pt idx="2313">
                  <c:v>1548.1539170000001</c:v>
                </c:pt>
                <c:pt idx="2314">
                  <c:v>1551.6046610000001</c:v>
                </c:pt>
                <c:pt idx="2315">
                  <c:v>1541.704759</c:v>
                </c:pt>
                <c:pt idx="2316">
                  <c:v>1542.573157</c:v>
                </c:pt>
                <c:pt idx="2317">
                  <c:v>1530.126505</c:v>
                </c:pt>
                <c:pt idx="2318">
                  <c:v>1549.830739</c:v>
                </c:pt>
                <c:pt idx="2319">
                  <c:v>1585.7412629999999</c:v>
                </c:pt>
                <c:pt idx="2320">
                  <c:v>1576.157841</c:v>
                </c:pt>
                <c:pt idx="2321">
                  <c:v>1571.5312080000001</c:v>
                </c:pt>
                <c:pt idx="2322">
                  <c:v>1563.362764</c:v>
                </c:pt>
                <c:pt idx="2323">
                  <c:v>1562.461372</c:v>
                </c:pt>
                <c:pt idx="2324">
                  <c:v>1568.8463039999999</c:v>
                </c:pt>
                <c:pt idx="2325">
                  <c:v>1583.121932</c:v>
                </c:pt>
                <c:pt idx="2326">
                  <c:v>1619.6559319999999</c:v>
                </c:pt>
                <c:pt idx="2327">
                  <c:v>1621.0175830000001</c:v>
                </c:pt>
                <c:pt idx="2328">
                  <c:v>1625.531606</c:v>
                </c:pt>
                <c:pt idx="2329">
                  <c:v>1611.541138</c:v>
                </c:pt>
                <c:pt idx="2330">
                  <c:v>1608.5825179999999</c:v>
                </c:pt>
                <c:pt idx="2331">
                  <c:v>1620.88462</c:v>
                </c:pt>
                <c:pt idx="2332">
                  <c:v>1617.0703309999999</c:v>
                </c:pt>
              </c:numCache>
            </c:numRef>
          </c:val>
          <c:smooth val="0"/>
          <c:extLst xmlns:c16r2="http://schemas.microsoft.com/office/drawing/2015/06/chart">
            <c:ext xmlns:c16="http://schemas.microsoft.com/office/drawing/2014/chart" uri="{C3380CC4-5D6E-409C-BE32-E72D297353CC}">
              <c16:uniqueId val="{00000000-A7CF-40D7-86D7-1B7092D91B65}"/>
            </c:ext>
          </c:extLst>
        </c:ser>
        <c:ser>
          <c:idx val="1"/>
          <c:order val="1"/>
          <c:tx>
            <c:strRef>
              <c:f>漂亮100相对收益!$AC$1</c:f>
              <c:strCache>
                <c:ptCount val="1"/>
                <c:pt idx="0">
                  <c:v>沪深300</c:v>
                </c:pt>
              </c:strCache>
            </c:strRef>
          </c:tx>
          <c:spPr>
            <a:ln>
              <a:solidFill>
                <a:schemeClr val="accent1"/>
              </a:solidFill>
            </a:ln>
          </c:spPr>
          <c:marker>
            <c:symbol val="none"/>
          </c:marker>
          <c:cat>
            <c:numRef>
              <c:f>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漂亮100相对收益!$AC$2:$AC$2334</c:f>
              <c:numCache>
                <c:formatCode>_ * #,##0_ ;_ * \-#,##0_ ;_ * "-"??_ ;_ @_ </c:formatCode>
                <c:ptCount val="2333"/>
                <c:pt idx="0">
                  <c:v>1000</c:v>
                </c:pt>
                <c:pt idx="1">
                  <c:v>1013.9996110111747</c:v>
                </c:pt>
                <c:pt idx="2">
                  <c:v>1024.3929595870227</c:v>
                </c:pt>
                <c:pt idx="3">
                  <c:v>1022.5553718189273</c:v>
                </c:pt>
                <c:pt idx="4">
                  <c:v>1037.5382759593801</c:v>
                </c:pt>
                <c:pt idx="5">
                  <c:v>1044.7545027734675</c:v>
                </c:pt>
                <c:pt idx="6">
                  <c:v>1031.9933342236982</c:v>
                </c:pt>
                <c:pt idx="7">
                  <c:v>1012.1904997310396</c:v>
                </c:pt>
                <c:pt idx="8">
                  <c:v>1018.6714636259852</c:v>
                </c:pt>
                <c:pt idx="9">
                  <c:v>1018.0401398878995</c:v>
                </c:pt>
                <c:pt idx="10">
                  <c:v>1028.7851730900607</c:v>
                </c:pt>
                <c:pt idx="11">
                  <c:v>1020.4096684510984</c:v>
                </c:pt>
                <c:pt idx="12">
                  <c:v>1013.9688564041771</c:v>
                </c:pt>
                <c:pt idx="13">
                  <c:v>991.02535005434731</c:v>
                </c:pt>
                <c:pt idx="14">
                  <c:v>965.84700892937235</c:v>
                </c:pt>
                <c:pt idx="15">
                  <c:v>967.2386548960053</c:v>
                </c:pt>
                <c:pt idx="16">
                  <c:v>941.30255442639964</c:v>
                </c:pt>
                <c:pt idx="17">
                  <c:v>950.1123255067605</c:v>
                </c:pt>
                <c:pt idx="18">
                  <c:v>979.25430899096705</c:v>
                </c:pt>
                <c:pt idx="19">
                  <c:v>975.25791867058092</c:v>
                </c:pt>
                <c:pt idx="20">
                  <c:v>990.53555446142559</c:v>
                </c:pt>
                <c:pt idx="21">
                  <c:v>996.88695033615068</c:v>
                </c:pt>
                <c:pt idx="22">
                  <c:v>1013.4374851388328</c:v>
                </c:pt>
                <c:pt idx="23">
                  <c:v>1018.2292237679578</c:v>
                </c:pt>
                <c:pt idx="24">
                  <c:v>1006.7090605635099</c:v>
                </c:pt>
                <c:pt idx="25">
                  <c:v>1014.9128519800698</c:v>
                </c:pt>
                <c:pt idx="26">
                  <c:v>1008.5594627511875</c:v>
                </c:pt>
                <c:pt idx="27">
                  <c:v>988.54874989641678</c:v>
                </c:pt>
                <c:pt idx="28">
                  <c:v>991.01880046211659</c:v>
                </c:pt>
                <c:pt idx="29">
                  <c:v>991.56611856071868</c:v>
                </c:pt>
                <c:pt idx="30">
                  <c:v>1006.6199291561933</c:v>
                </c:pt>
                <c:pt idx="31">
                  <c:v>974.22165927369576</c:v>
                </c:pt>
                <c:pt idx="32">
                  <c:v>987.86389036096512</c:v>
                </c:pt>
                <c:pt idx="33">
                  <c:v>991.76146726812806</c:v>
                </c:pt>
                <c:pt idx="34">
                  <c:v>996.87185779753179</c:v>
                </c:pt>
                <c:pt idx="35">
                  <c:v>998.80768944909107</c:v>
                </c:pt>
                <c:pt idx="36">
                  <c:v>966.6155893394282</c:v>
                </c:pt>
                <c:pt idx="37">
                  <c:v>970.64216473705244</c:v>
                </c:pt>
                <c:pt idx="38">
                  <c:v>958.57468343400251</c:v>
                </c:pt>
                <c:pt idx="39">
                  <c:v>947.70150603601883</c:v>
                </c:pt>
                <c:pt idx="40">
                  <c:v>923.43469729066157</c:v>
                </c:pt>
                <c:pt idx="41">
                  <c:v>910.83926190082263</c:v>
                </c:pt>
                <c:pt idx="42">
                  <c:v>913.11851999718658</c:v>
                </c:pt>
                <c:pt idx="43">
                  <c:v>912.43081281293894</c:v>
                </c:pt>
                <c:pt idx="44">
                  <c:v>897.78022928698579</c:v>
                </c:pt>
                <c:pt idx="45">
                  <c:v>895.92413180171593</c:v>
                </c:pt>
                <c:pt idx="46">
                  <c:v>919.99416801526581</c:v>
                </c:pt>
                <c:pt idx="47">
                  <c:v>916.60176400452326</c:v>
                </c:pt>
                <c:pt idx="48">
                  <c:v>897.8884399412359</c:v>
                </c:pt>
                <c:pt idx="49">
                  <c:v>897.29071845894362</c:v>
                </c:pt>
                <c:pt idx="50">
                  <c:v>902.47400879752627</c:v>
                </c:pt>
                <c:pt idx="51">
                  <c:v>915.27134248700543</c:v>
                </c:pt>
                <c:pt idx="52">
                  <c:v>917.0562487523739</c:v>
                </c:pt>
                <c:pt idx="53">
                  <c:v>925.84978823459733</c:v>
                </c:pt>
                <c:pt idx="54">
                  <c:v>920.74309964862857</c:v>
                </c:pt>
                <c:pt idx="55">
                  <c:v>910.85862591263594</c:v>
                </c:pt>
                <c:pt idx="56">
                  <c:v>923.91481087767681</c:v>
                </c:pt>
                <c:pt idx="57">
                  <c:v>937.48243356648936</c:v>
                </c:pt>
                <c:pt idx="58">
                  <c:v>934.50322339605475</c:v>
                </c:pt>
                <c:pt idx="59">
                  <c:v>946.67891535335468</c:v>
                </c:pt>
                <c:pt idx="60">
                  <c:v>942.92372088599461</c:v>
                </c:pt>
                <c:pt idx="61">
                  <c:v>949.71393944019223</c:v>
                </c:pt>
                <c:pt idx="62">
                  <c:v>925.64902899447532</c:v>
                </c:pt>
                <c:pt idx="63">
                  <c:v>928.26630300293107</c:v>
                </c:pt>
                <c:pt idx="64">
                  <c:v>935.78808253283557</c:v>
                </c:pt>
                <c:pt idx="65">
                  <c:v>941.39367918787332</c:v>
                </c:pt>
                <c:pt idx="66">
                  <c:v>933.94166705347232</c:v>
                </c:pt>
                <c:pt idx="67">
                  <c:v>933.09050482833084</c:v>
                </c:pt>
                <c:pt idx="68">
                  <c:v>920.68073613999502</c:v>
                </c:pt>
                <c:pt idx="69">
                  <c:v>906.45872375784847</c:v>
                </c:pt>
                <c:pt idx="70">
                  <c:v>912.37841607509142</c:v>
                </c:pt>
                <c:pt idx="71">
                  <c:v>932.29629557911073</c:v>
                </c:pt>
                <c:pt idx="72">
                  <c:v>930.484906179939</c:v>
                </c:pt>
                <c:pt idx="73">
                  <c:v>937.97877875164204</c:v>
                </c:pt>
                <c:pt idx="74">
                  <c:v>940.47246480234901</c:v>
                </c:pt>
                <c:pt idx="75">
                  <c:v>932.76815098461725</c:v>
                </c:pt>
                <c:pt idx="76">
                  <c:v>933.08025329266513</c:v>
                </c:pt>
                <c:pt idx="77">
                  <c:v>919.54224615133148</c:v>
                </c:pt>
                <c:pt idx="78">
                  <c:v>932.60555023836241</c:v>
                </c:pt>
                <c:pt idx="79">
                  <c:v>956.39423875086186</c:v>
                </c:pt>
                <c:pt idx="80">
                  <c:v>958.72019828748103</c:v>
                </c:pt>
                <c:pt idx="81">
                  <c:v>952.71137456292149</c:v>
                </c:pt>
                <c:pt idx="82">
                  <c:v>965.9039619052935</c:v>
                </c:pt>
                <c:pt idx="83">
                  <c:v>970.29247346489672</c:v>
                </c:pt>
                <c:pt idx="84">
                  <c:v>969.66570596488452</c:v>
                </c:pt>
                <c:pt idx="85">
                  <c:v>964.48412421557964</c:v>
                </c:pt>
                <c:pt idx="86">
                  <c:v>953.03515223103318</c:v>
                </c:pt>
                <c:pt idx="87">
                  <c:v>962.26893821712702</c:v>
                </c:pt>
                <c:pt idx="88">
                  <c:v>954.38322917108655</c:v>
                </c:pt>
                <c:pt idx="89">
                  <c:v>965.84159839665983</c:v>
                </c:pt>
                <c:pt idx="90">
                  <c:v>969.25621406801156</c:v>
                </c:pt>
                <c:pt idx="91">
                  <c:v>966.65545642257291</c:v>
                </c:pt>
                <c:pt idx="92">
                  <c:v>955.76547789669246</c:v>
                </c:pt>
                <c:pt idx="93">
                  <c:v>904.533713171714</c:v>
                </c:pt>
                <c:pt idx="94">
                  <c:v>903.66546505379631</c:v>
                </c:pt>
                <c:pt idx="95">
                  <c:v>921.69250575723402</c:v>
                </c:pt>
                <c:pt idx="96">
                  <c:v>911.6864374176497</c:v>
                </c:pt>
                <c:pt idx="97">
                  <c:v>908.40082023675927</c:v>
                </c:pt>
                <c:pt idx="98">
                  <c:v>903.27334381457933</c:v>
                </c:pt>
                <c:pt idx="99">
                  <c:v>885.16571465021343</c:v>
                </c:pt>
                <c:pt idx="100">
                  <c:v>882.01735414129303</c:v>
                </c:pt>
                <c:pt idx="101">
                  <c:v>871.39875654567663</c:v>
                </c:pt>
                <c:pt idx="102">
                  <c:v>873.47782493167779</c:v>
                </c:pt>
                <c:pt idx="103">
                  <c:v>859.83303096049201</c:v>
                </c:pt>
                <c:pt idx="104">
                  <c:v>864.65837184541033</c:v>
                </c:pt>
                <c:pt idx="105">
                  <c:v>824.92285007499288</c:v>
                </c:pt>
                <c:pt idx="106">
                  <c:v>807.81787805171859</c:v>
                </c:pt>
                <c:pt idx="107">
                  <c:v>813.92437612998265</c:v>
                </c:pt>
                <c:pt idx="108">
                  <c:v>797.57431580254286</c:v>
                </c:pt>
                <c:pt idx="109">
                  <c:v>802.51299310954414</c:v>
                </c:pt>
                <c:pt idx="110">
                  <c:v>822.09086334731444</c:v>
                </c:pt>
                <c:pt idx="111">
                  <c:v>816.71222430132229</c:v>
                </c:pt>
                <c:pt idx="112">
                  <c:v>773.05549013873463</c:v>
                </c:pt>
                <c:pt idx="113">
                  <c:v>789.18257956544312</c:v>
                </c:pt>
                <c:pt idx="114">
                  <c:v>786.57014655994067</c:v>
                </c:pt>
                <c:pt idx="115">
                  <c:v>776.27532663243608</c:v>
                </c:pt>
                <c:pt idx="116">
                  <c:v>788.45443576829143</c:v>
                </c:pt>
                <c:pt idx="117">
                  <c:v>818.26305383565477</c:v>
                </c:pt>
                <c:pt idx="118">
                  <c:v>801.31213961224717</c:v>
                </c:pt>
                <c:pt idx="119">
                  <c:v>801.31242437712672</c:v>
                </c:pt>
                <c:pt idx="120">
                  <c:v>814.4215756097741</c:v>
                </c:pt>
                <c:pt idx="121">
                  <c:v>811.66590586983</c:v>
                </c:pt>
                <c:pt idx="122">
                  <c:v>789.72818907476756</c:v>
                </c:pt>
                <c:pt idx="123">
                  <c:v>781.44096154848307</c:v>
                </c:pt>
                <c:pt idx="124">
                  <c:v>785.24684416441301</c:v>
                </c:pt>
                <c:pt idx="125">
                  <c:v>779.13835273199163</c:v>
                </c:pt>
                <c:pt idx="126">
                  <c:v>781.50617270591283</c:v>
                </c:pt>
                <c:pt idx="127">
                  <c:v>767.64495742622671</c:v>
                </c:pt>
                <c:pt idx="128">
                  <c:v>768.67609105527879</c:v>
                </c:pt>
                <c:pt idx="129">
                  <c:v>792.25376879199041</c:v>
                </c:pt>
                <c:pt idx="130">
                  <c:v>783.10996850785205</c:v>
                </c:pt>
                <c:pt idx="131">
                  <c:v>785.62814433820506</c:v>
                </c:pt>
                <c:pt idx="132">
                  <c:v>781.03403253552665</c:v>
                </c:pt>
                <c:pt idx="133">
                  <c:v>767.77338638692891</c:v>
                </c:pt>
                <c:pt idx="134">
                  <c:v>791.83516441897007</c:v>
                </c:pt>
                <c:pt idx="135">
                  <c:v>792.70569065592451</c:v>
                </c:pt>
                <c:pt idx="136">
                  <c:v>785.52249656787137</c:v>
                </c:pt>
                <c:pt idx="137">
                  <c:v>785.2385859829044</c:v>
                </c:pt>
                <c:pt idx="138">
                  <c:v>779.19843812158831</c:v>
                </c:pt>
                <c:pt idx="139">
                  <c:v>773.64267532048154</c:v>
                </c:pt>
                <c:pt idx="140">
                  <c:v>738.11597847063604</c:v>
                </c:pt>
                <c:pt idx="141">
                  <c:v>729.87231997093124</c:v>
                </c:pt>
                <c:pt idx="142">
                  <c:v>719.3363041904006</c:v>
                </c:pt>
                <c:pt idx="143">
                  <c:v>721.6241052331527</c:v>
                </c:pt>
                <c:pt idx="144">
                  <c:v>715.51475950609233</c:v>
                </c:pt>
                <c:pt idx="145">
                  <c:v>729.82447947115747</c:v>
                </c:pt>
                <c:pt idx="146">
                  <c:v>734.82922223022729</c:v>
                </c:pt>
                <c:pt idx="147">
                  <c:v>733.53183343874377</c:v>
                </c:pt>
                <c:pt idx="148">
                  <c:v>753.80225186371501</c:v>
                </c:pt>
                <c:pt idx="149">
                  <c:v>762.09289656855469</c:v>
                </c:pt>
                <c:pt idx="150">
                  <c:v>750.23955845496823</c:v>
                </c:pt>
                <c:pt idx="151">
                  <c:v>755.65464740554989</c:v>
                </c:pt>
                <c:pt idx="152">
                  <c:v>742.8145989841297</c:v>
                </c:pt>
                <c:pt idx="153">
                  <c:v>744.98137495304945</c:v>
                </c:pt>
                <c:pt idx="154">
                  <c:v>763.87381612560876</c:v>
                </c:pt>
                <c:pt idx="155">
                  <c:v>780.68377173361159</c:v>
                </c:pt>
                <c:pt idx="156">
                  <c:v>782.34452051147196</c:v>
                </c:pt>
                <c:pt idx="157">
                  <c:v>792.01257293896447</c:v>
                </c:pt>
                <c:pt idx="158">
                  <c:v>795.36995086951538</c:v>
                </c:pt>
                <c:pt idx="159">
                  <c:v>800.48973863994593</c:v>
                </c:pt>
                <c:pt idx="160">
                  <c:v>796.12400827071133</c:v>
                </c:pt>
                <c:pt idx="161">
                  <c:v>815.48802008389748</c:v>
                </c:pt>
                <c:pt idx="162">
                  <c:v>819.54648914803761</c:v>
                </c:pt>
                <c:pt idx="163">
                  <c:v>816.94658579723773</c:v>
                </c:pt>
                <c:pt idx="164">
                  <c:v>830.73746415166124</c:v>
                </c:pt>
                <c:pt idx="165">
                  <c:v>816.12788676837147</c:v>
                </c:pt>
                <c:pt idx="166">
                  <c:v>819.10738170368563</c:v>
                </c:pt>
                <c:pt idx="167">
                  <c:v>811.81597696138226</c:v>
                </c:pt>
                <c:pt idx="168">
                  <c:v>825.15151627331625</c:v>
                </c:pt>
                <c:pt idx="169">
                  <c:v>831.01254702536028</c:v>
                </c:pt>
                <c:pt idx="170">
                  <c:v>806.63581903647525</c:v>
                </c:pt>
                <c:pt idx="171">
                  <c:v>811.63999226578585</c:v>
                </c:pt>
                <c:pt idx="172">
                  <c:v>802.00782021312375</c:v>
                </c:pt>
                <c:pt idx="173">
                  <c:v>813.15949766336178</c:v>
                </c:pt>
                <c:pt idx="174">
                  <c:v>832.10661369280535</c:v>
                </c:pt>
                <c:pt idx="175">
                  <c:v>837.86114237987692</c:v>
                </c:pt>
                <c:pt idx="176">
                  <c:v>836.4575362883005</c:v>
                </c:pt>
                <c:pt idx="177">
                  <c:v>841.59270136222972</c:v>
                </c:pt>
                <c:pt idx="178">
                  <c:v>825.34344780217054</c:v>
                </c:pt>
                <c:pt idx="179">
                  <c:v>824.73376619493467</c:v>
                </c:pt>
                <c:pt idx="180">
                  <c:v>829.18606508756955</c:v>
                </c:pt>
                <c:pt idx="181">
                  <c:v>809.59310231118036</c:v>
                </c:pt>
                <c:pt idx="182">
                  <c:v>811.60639000999231</c:v>
                </c:pt>
                <c:pt idx="183">
                  <c:v>814.0192028348913</c:v>
                </c:pt>
                <c:pt idx="184">
                  <c:v>830.09247169935441</c:v>
                </c:pt>
                <c:pt idx="185">
                  <c:v>826.72598129265612</c:v>
                </c:pt>
                <c:pt idx="186">
                  <c:v>821.27387290772572</c:v>
                </c:pt>
                <c:pt idx="187">
                  <c:v>831.91012592587742</c:v>
                </c:pt>
                <c:pt idx="188">
                  <c:v>831.57182524890584</c:v>
                </c:pt>
                <c:pt idx="189">
                  <c:v>847.20114566606378</c:v>
                </c:pt>
                <c:pt idx="190">
                  <c:v>849.48439047074214</c:v>
                </c:pt>
                <c:pt idx="191">
                  <c:v>848.87470886350627</c:v>
                </c:pt>
                <c:pt idx="192">
                  <c:v>833.35302957083945</c:v>
                </c:pt>
                <c:pt idx="193">
                  <c:v>835.08838674715651</c:v>
                </c:pt>
                <c:pt idx="194">
                  <c:v>843.56441338861953</c:v>
                </c:pt>
                <c:pt idx="195">
                  <c:v>844.33043091475884</c:v>
                </c:pt>
                <c:pt idx="196">
                  <c:v>829.57533867799054</c:v>
                </c:pt>
                <c:pt idx="197">
                  <c:v>813.79794052343777</c:v>
                </c:pt>
                <c:pt idx="198">
                  <c:v>814.81739879242605</c:v>
                </c:pt>
                <c:pt idx="199">
                  <c:v>811.53092731689696</c:v>
                </c:pt>
                <c:pt idx="200">
                  <c:v>813.70880911612119</c:v>
                </c:pt>
                <c:pt idx="201">
                  <c:v>827.25023343601015</c:v>
                </c:pt>
                <c:pt idx="202">
                  <c:v>820.38113501016187</c:v>
                </c:pt>
                <c:pt idx="203">
                  <c:v>818.64549306896515</c:v>
                </c:pt>
                <c:pt idx="204">
                  <c:v>835.94837668356558</c:v>
                </c:pt>
                <c:pt idx="205">
                  <c:v>866.89064373663928</c:v>
                </c:pt>
                <c:pt idx="206">
                  <c:v>892.13846749223796</c:v>
                </c:pt>
                <c:pt idx="207">
                  <c:v>903.48093741181185</c:v>
                </c:pt>
                <c:pt idx="208">
                  <c:v>916.25292702700631</c:v>
                </c:pt>
                <c:pt idx="209">
                  <c:v>918.12183893185829</c:v>
                </c:pt>
                <c:pt idx="210">
                  <c:v>947.60724886086928</c:v>
                </c:pt>
                <c:pt idx="211">
                  <c:v>941.47825435711616</c:v>
                </c:pt>
                <c:pt idx="212">
                  <c:v>961.27340019802557</c:v>
                </c:pt>
                <c:pt idx="213">
                  <c:v>967.31183947006389</c:v>
                </c:pt>
                <c:pt idx="214">
                  <c:v>960.99176773209547</c:v>
                </c:pt>
                <c:pt idx="215">
                  <c:v>962.12228430413018</c:v>
                </c:pt>
                <c:pt idx="216">
                  <c:v>991.28961186262154</c:v>
                </c:pt>
                <c:pt idx="217">
                  <c:v>987.01899296317504</c:v>
                </c:pt>
                <c:pt idx="218">
                  <c:v>969.30320027314644</c:v>
                </c:pt>
                <c:pt idx="219">
                  <c:v>967.54335331718346</c:v>
                </c:pt>
                <c:pt idx="220">
                  <c:v>962.50045206424647</c:v>
                </c:pt>
                <c:pt idx="221">
                  <c:v>988.98700304612998</c:v>
                </c:pt>
                <c:pt idx="222">
                  <c:v>986.17808227369949</c:v>
                </c:pt>
                <c:pt idx="223">
                  <c:v>973.99299307537251</c:v>
                </c:pt>
                <c:pt idx="224">
                  <c:v>991.1255872919686</c:v>
                </c:pt>
                <c:pt idx="225">
                  <c:v>1002.5996185859203</c:v>
                </c:pt>
                <c:pt idx="226">
                  <c:v>1010.5069697628109</c:v>
                </c:pt>
                <c:pt idx="227">
                  <c:v>1003.4983365459558</c:v>
                </c:pt>
                <c:pt idx="228">
                  <c:v>996.42392264191187</c:v>
                </c:pt>
                <c:pt idx="229">
                  <c:v>999.517608293948</c:v>
                </c:pt>
                <c:pt idx="230">
                  <c:v>937.39842792700563</c:v>
                </c:pt>
                <c:pt idx="231">
                  <c:v>943.96510605071273</c:v>
                </c:pt>
                <c:pt idx="232">
                  <c:v>902.573106975629</c:v>
                </c:pt>
                <c:pt idx="233">
                  <c:v>883.88341839734892</c:v>
                </c:pt>
                <c:pt idx="234">
                  <c:v>896.42901993325688</c:v>
                </c:pt>
                <c:pt idx="235">
                  <c:v>905.22369847499874</c:v>
                </c:pt>
                <c:pt idx="236">
                  <c:v>903.25739698132134</c:v>
                </c:pt>
                <c:pt idx="237">
                  <c:v>884.81459955365949</c:v>
                </c:pt>
                <c:pt idx="238">
                  <c:v>904.71026739706963</c:v>
                </c:pt>
                <c:pt idx="239">
                  <c:v>917.93503317083707</c:v>
                </c:pt>
                <c:pt idx="240">
                  <c:v>909.78192990284674</c:v>
                </c:pt>
                <c:pt idx="241">
                  <c:v>908.41420418610073</c:v>
                </c:pt>
                <c:pt idx="242">
                  <c:v>893.30315584982532</c:v>
                </c:pt>
                <c:pt idx="243">
                  <c:v>893.02949680052427</c:v>
                </c:pt>
                <c:pt idx="244">
                  <c:v>898.44999628381834</c:v>
                </c:pt>
                <c:pt idx="245">
                  <c:v>899.33191311595715</c:v>
                </c:pt>
                <c:pt idx="246">
                  <c:v>901.44315993335363</c:v>
                </c:pt>
                <c:pt idx="247">
                  <c:v>911.34415003236359</c:v>
                </c:pt>
                <c:pt idx="248">
                  <c:v>903.24059585342479</c:v>
                </c:pt>
                <c:pt idx="249">
                  <c:v>889.42494295447545</c:v>
                </c:pt>
                <c:pt idx="250">
                  <c:v>900.41999972093049</c:v>
                </c:pt>
                <c:pt idx="251">
                  <c:v>928.63564305177965</c:v>
                </c:pt>
                <c:pt idx="252">
                  <c:v>931.03136998390232</c:v>
                </c:pt>
                <c:pt idx="253">
                  <c:v>924.81495266211027</c:v>
                </c:pt>
                <c:pt idx="254">
                  <c:v>919.97992977128536</c:v>
                </c:pt>
                <c:pt idx="255">
                  <c:v>918.55496631373853</c:v>
                </c:pt>
                <c:pt idx="256">
                  <c:v>905.16987791275324</c:v>
                </c:pt>
                <c:pt idx="257">
                  <c:v>925.34603916257481</c:v>
                </c:pt>
                <c:pt idx="258">
                  <c:v>915.64808642272374</c:v>
                </c:pt>
                <c:pt idx="259">
                  <c:v>908.00328846482967</c:v>
                </c:pt>
                <c:pt idx="260">
                  <c:v>900.69849977318484</c:v>
                </c:pt>
                <c:pt idx="261">
                  <c:v>882.6882601976439</c:v>
                </c:pt>
                <c:pt idx="262">
                  <c:v>867.08940962260397</c:v>
                </c:pt>
                <c:pt idx="263">
                  <c:v>871.90165132306038</c:v>
                </c:pt>
                <c:pt idx="264">
                  <c:v>872.5474980700061</c:v>
                </c:pt>
                <c:pt idx="265">
                  <c:v>890.81886704014539</c:v>
                </c:pt>
                <c:pt idx="266">
                  <c:v>908.3094107104057</c:v>
                </c:pt>
                <c:pt idx="267">
                  <c:v>904.31700709833422</c:v>
                </c:pt>
                <c:pt idx="268">
                  <c:v>899.75535849193079</c:v>
                </c:pt>
                <c:pt idx="269">
                  <c:v>901.74330211645804</c:v>
                </c:pt>
                <c:pt idx="270">
                  <c:v>885.10249684694088</c:v>
                </c:pt>
                <c:pt idx="271">
                  <c:v>889.86803710714207</c:v>
                </c:pt>
                <c:pt idx="272">
                  <c:v>894.82721748547488</c:v>
                </c:pt>
                <c:pt idx="273">
                  <c:v>894.52736006725013</c:v>
                </c:pt>
                <c:pt idx="274">
                  <c:v>880.45371018737819</c:v>
                </c:pt>
                <c:pt idx="275">
                  <c:v>846.99041965515539</c:v>
                </c:pt>
                <c:pt idx="276">
                  <c:v>847.92957422809502</c:v>
                </c:pt>
                <c:pt idx="277">
                  <c:v>867.06662843223558</c:v>
                </c:pt>
                <c:pt idx="278">
                  <c:v>838.550842918282</c:v>
                </c:pt>
                <c:pt idx="279">
                  <c:v>849.58348864884476</c:v>
                </c:pt>
                <c:pt idx="280">
                  <c:v>841.26151980724842</c:v>
                </c:pt>
                <c:pt idx="281">
                  <c:v>836.8254525127511</c:v>
                </c:pt>
                <c:pt idx="282">
                  <c:v>848.1525451288262</c:v>
                </c:pt>
                <c:pt idx="283">
                  <c:v>861.83122612068507</c:v>
                </c:pt>
                <c:pt idx="284">
                  <c:v>864.75547666935586</c:v>
                </c:pt>
                <c:pt idx="285">
                  <c:v>876.08143022591241</c:v>
                </c:pt>
                <c:pt idx="286">
                  <c:v>876.30212300760695</c:v>
                </c:pt>
                <c:pt idx="287">
                  <c:v>865.95547587201418</c:v>
                </c:pt>
                <c:pt idx="288">
                  <c:v>883.95660297140762</c:v>
                </c:pt>
                <c:pt idx="289">
                  <c:v>888.7386595946258</c:v>
                </c:pt>
                <c:pt idx="290">
                  <c:v>916.69886882846879</c:v>
                </c:pt>
                <c:pt idx="291">
                  <c:v>916.27969492568911</c:v>
                </c:pt>
                <c:pt idx="292">
                  <c:v>925.06640005080214</c:v>
                </c:pt>
                <c:pt idx="293">
                  <c:v>924.32031606623525</c:v>
                </c:pt>
                <c:pt idx="294">
                  <c:v>914.62948244837435</c:v>
                </c:pt>
                <c:pt idx="295">
                  <c:v>927.73777938638295</c:v>
                </c:pt>
                <c:pt idx="296">
                  <c:v>900.87590829317912</c:v>
                </c:pt>
                <c:pt idx="297">
                  <c:v>904.05502340909709</c:v>
                </c:pt>
                <c:pt idx="298">
                  <c:v>908.66622110455171</c:v>
                </c:pt>
                <c:pt idx="299">
                  <c:v>910.56902003007701</c:v>
                </c:pt>
                <c:pt idx="300">
                  <c:v>922.51262861049838</c:v>
                </c:pt>
                <c:pt idx="301">
                  <c:v>926.87921327437186</c:v>
                </c:pt>
                <c:pt idx="302">
                  <c:v>923.57736449534389</c:v>
                </c:pt>
                <c:pt idx="303">
                  <c:v>917.43213839345344</c:v>
                </c:pt>
                <c:pt idx="304">
                  <c:v>931.37080972039234</c:v>
                </c:pt>
                <c:pt idx="305">
                  <c:v>949.5513386939374</c:v>
                </c:pt>
                <c:pt idx="306">
                  <c:v>950.39054079413518</c:v>
                </c:pt>
                <c:pt idx="307">
                  <c:v>950.78949639046289</c:v>
                </c:pt>
                <c:pt idx="308">
                  <c:v>934.1025592104495</c:v>
                </c:pt>
                <c:pt idx="309">
                  <c:v>924.73863567437593</c:v>
                </c:pt>
                <c:pt idx="310">
                  <c:v>929.16502096296676</c:v>
                </c:pt>
                <c:pt idx="311">
                  <c:v>912.37556842629533</c:v>
                </c:pt>
                <c:pt idx="312">
                  <c:v>924.97185811077304</c:v>
                </c:pt>
                <c:pt idx="313">
                  <c:v>910.42179658732073</c:v>
                </c:pt>
                <c:pt idx="314">
                  <c:v>915.71415187479238</c:v>
                </c:pt>
                <c:pt idx="315">
                  <c:v>913.27229303217359</c:v>
                </c:pt>
                <c:pt idx="316">
                  <c:v>917.78610113880325</c:v>
                </c:pt>
                <c:pt idx="317">
                  <c:v>929.73625931145568</c:v>
                </c:pt>
                <c:pt idx="318">
                  <c:v>925.8734237196046</c:v>
                </c:pt>
                <c:pt idx="319">
                  <c:v>938.15333962284035</c:v>
                </c:pt>
                <c:pt idx="320">
                  <c:v>937.03905464894331</c:v>
                </c:pt>
                <c:pt idx="321">
                  <c:v>927.75799769283492</c:v>
                </c:pt>
                <c:pt idx="322">
                  <c:v>927.21722918646378</c:v>
                </c:pt>
                <c:pt idx="323">
                  <c:v>917.87921925443425</c:v>
                </c:pt>
                <c:pt idx="324">
                  <c:v>931.9582796670187</c:v>
                </c:pt>
                <c:pt idx="325">
                  <c:v>942.8755956213414</c:v>
                </c:pt>
                <c:pt idx="326">
                  <c:v>946.67777629383636</c:v>
                </c:pt>
                <c:pt idx="327">
                  <c:v>954.91858714474517</c:v>
                </c:pt>
                <c:pt idx="328">
                  <c:v>949.24293832932437</c:v>
                </c:pt>
                <c:pt idx="329">
                  <c:v>947.34754329066891</c:v>
                </c:pt>
                <c:pt idx="330">
                  <c:v>960.23600174162209</c:v>
                </c:pt>
                <c:pt idx="331">
                  <c:v>954.97610965042543</c:v>
                </c:pt>
                <c:pt idx="332">
                  <c:v>956.50928376222248</c:v>
                </c:pt>
                <c:pt idx="333">
                  <c:v>956.6499576127477</c:v>
                </c:pt>
                <c:pt idx="334">
                  <c:v>938.53150738295665</c:v>
                </c:pt>
                <c:pt idx="335">
                  <c:v>938.51613007945787</c:v>
                </c:pt>
                <c:pt idx="336">
                  <c:v>944.66961436285726</c:v>
                </c:pt>
                <c:pt idx="337">
                  <c:v>939.70758633572814</c:v>
                </c:pt>
                <c:pt idx="338">
                  <c:v>925.36454887974924</c:v>
                </c:pt>
                <c:pt idx="339">
                  <c:v>920.06393541076909</c:v>
                </c:pt>
                <c:pt idx="340">
                  <c:v>913.95373538907006</c:v>
                </c:pt>
                <c:pt idx="341">
                  <c:v>900.36276198012968</c:v>
                </c:pt>
                <c:pt idx="342">
                  <c:v>909.17538070928674</c:v>
                </c:pt>
                <c:pt idx="343">
                  <c:v>914.41761737794764</c:v>
                </c:pt>
                <c:pt idx="344">
                  <c:v>891.03728170280283</c:v>
                </c:pt>
                <c:pt idx="345">
                  <c:v>890.20833113827075</c:v>
                </c:pt>
                <c:pt idx="346">
                  <c:v>888.86395614165235</c:v>
                </c:pt>
                <c:pt idx="347">
                  <c:v>891.24544482979456</c:v>
                </c:pt>
                <c:pt idx="348">
                  <c:v>897.92659843510319</c:v>
                </c:pt>
                <c:pt idx="349">
                  <c:v>895.60975137463129</c:v>
                </c:pt>
                <c:pt idx="350">
                  <c:v>883.22760487961716</c:v>
                </c:pt>
                <c:pt idx="351">
                  <c:v>890.77102654037151</c:v>
                </c:pt>
                <c:pt idx="352">
                  <c:v>882.9029729168667</c:v>
                </c:pt>
                <c:pt idx="353">
                  <c:v>887.33533826792893</c:v>
                </c:pt>
                <c:pt idx="354">
                  <c:v>893.98488297160134</c:v>
                </c:pt>
                <c:pt idx="355">
                  <c:v>888.64838912779089</c:v>
                </c:pt>
                <c:pt idx="356">
                  <c:v>888.9209091175735</c:v>
                </c:pt>
                <c:pt idx="357">
                  <c:v>860.83853575037972</c:v>
                </c:pt>
                <c:pt idx="358">
                  <c:v>861.7620282549409</c:v>
                </c:pt>
                <c:pt idx="359">
                  <c:v>851.54466437468898</c:v>
                </c:pt>
                <c:pt idx="360">
                  <c:v>848.13830688484597</c:v>
                </c:pt>
                <c:pt idx="361">
                  <c:v>843.84604585454963</c:v>
                </c:pt>
                <c:pt idx="362">
                  <c:v>841.3395453842603</c:v>
                </c:pt>
                <c:pt idx="363">
                  <c:v>854.73773296970751</c:v>
                </c:pt>
                <c:pt idx="364">
                  <c:v>855.48296265963563</c:v>
                </c:pt>
                <c:pt idx="365">
                  <c:v>841.68097847490753</c:v>
                </c:pt>
                <c:pt idx="366">
                  <c:v>850.4073134455441</c:v>
                </c:pt>
                <c:pt idx="367">
                  <c:v>855.50830673392068</c:v>
                </c:pt>
                <c:pt idx="368">
                  <c:v>856.75842455538952</c:v>
                </c:pt>
                <c:pt idx="369">
                  <c:v>840.59431569433229</c:v>
                </c:pt>
                <c:pt idx="370">
                  <c:v>843.45420938021209</c:v>
                </c:pt>
                <c:pt idx="371">
                  <c:v>840.15549301485987</c:v>
                </c:pt>
                <c:pt idx="372">
                  <c:v>852.460468227501</c:v>
                </c:pt>
                <c:pt idx="373">
                  <c:v>843.79222529230412</c:v>
                </c:pt>
                <c:pt idx="374">
                  <c:v>830.82374791018174</c:v>
                </c:pt>
                <c:pt idx="375">
                  <c:v>823.58473990572577</c:v>
                </c:pt>
                <c:pt idx="376">
                  <c:v>818.66941331885209</c:v>
                </c:pt>
                <c:pt idx="377">
                  <c:v>828.40182260913537</c:v>
                </c:pt>
                <c:pt idx="378">
                  <c:v>828.26200305324903</c:v>
                </c:pt>
                <c:pt idx="379">
                  <c:v>842.22886610326884</c:v>
                </c:pt>
                <c:pt idx="380">
                  <c:v>862.11713005980914</c:v>
                </c:pt>
                <c:pt idx="381">
                  <c:v>864.68599403873202</c:v>
                </c:pt>
                <c:pt idx="382">
                  <c:v>866.17901630250458</c:v>
                </c:pt>
                <c:pt idx="383">
                  <c:v>854.34276408169455</c:v>
                </c:pt>
                <c:pt idx="384">
                  <c:v>866.8496375939759</c:v>
                </c:pt>
                <c:pt idx="385">
                  <c:v>868.46026775302562</c:v>
                </c:pt>
                <c:pt idx="386">
                  <c:v>889.03025883134205</c:v>
                </c:pt>
                <c:pt idx="387">
                  <c:v>889.178336568737</c:v>
                </c:pt>
                <c:pt idx="388">
                  <c:v>886.67582280676231</c:v>
                </c:pt>
                <c:pt idx="389">
                  <c:v>883.24953177534667</c:v>
                </c:pt>
                <c:pt idx="390">
                  <c:v>885.38612266702819</c:v>
                </c:pt>
                <c:pt idx="391">
                  <c:v>886.5317317776819</c:v>
                </c:pt>
                <c:pt idx="392">
                  <c:v>870.49918429100251</c:v>
                </c:pt>
                <c:pt idx="393">
                  <c:v>884.55005298050582</c:v>
                </c:pt>
                <c:pt idx="394">
                  <c:v>887.25474980700062</c:v>
                </c:pt>
                <c:pt idx="395">
                  <c:v>890.99769938453778</c:v>
                </c:pt>
                <c:pt idx="396">
                  <c:v>889.20681305669757</c:v>
                </c:pt>
                <c:pt idx="397">
                  <c:v>881.38289798953156</c:v>
                </c:pt>
                <c:pt idx="398">
                  <c:v>880.36970454789457</c:v>
                </c:pt>
                <c:pt idx="399">
                  <c:v>871.13534903204152</c:v>
                </c:pt>
                <c:pt idx="400">
                  <c:v>873.65437915703342</c:v>
                </c:pt>
                <c:pt idx="401">
                  <c:v>845.2644597198655</c:v>
                </c:pt>
                <c:pt idx="402">
                  <c:v>847.96317648388856</c:v>
                </c:pt>
                <c:pt idx="403">
                  <c:v>854.30944659078068</c:v>
                </c:pt>
                <c:pt idx="404">
                  <c:v>848.88467563429253</c:v>
                </c:pt>
                <c:pt idx="405">
                  <c:v>846.34371861357101</c:v>
                </c:pt>
                <c:pt idx="406">
                  <c:v>847.9503620643062</c:v>
                </c:pt>
                <c:pt idx="407">
                  <c:v>841.87404906328015</c:v>
                </c:pt>
                <c:pt idx="408">
                  <c:v>841.44319980043679</c:v>
                </c:pt>
                <c:pt idx="409">
                  <c:v>842.99203598061217</c:v>
                </c:pt>
                <c:pt idx="410">
                  <c:v>825.08260317245163</c:v>
                </c:pt>
                <c:pt idx="411">
                  <c:v>795.6037428356716</c:v>
                </c:pt>
                <c:pt idx="412">
                  <c:v>796.82623846381887</c:v>
                </c:pt>
                <c:pt idx="413">
                  <c:v>804.21019179199402</c:v>
                </c:pt>
                <c:pt idx="414">
                  <c:v>816.39926769863553</c:v>
                </c:pt>
                <c:pt idx="415">
                  <c:v>818.80296804738714</c:v>
                </c:pt>
                <c:pt idx="416">
                  <c:v>830.91060119846145</c:v>
                </c:pt>
                <c:pt idx="417">
                  <c:v>825.12930461270707</c:v>
                </c:pt>
                <c:pt idx="418">
                  <c:v>821.83514448542849</c:v>
                </c:pt>
                <c:pt idx="419">
                  <c:v>807.09599908191797</c:v>
                </c:pt>
                <c:pt idx="420">
                  <c:v>799.52410093320304</c:v>
                </c:pt>
                <c:pt idx="421">
                  <c:v>791.01618062522402</c:v>
                </c:pt>
                <c:pt idx="422">
                  <c:v>803.32257966226325</c:v>
                </c:pt>
                <c:pt idx="423">
                  <c:v>800.19386793003559</c:v>
                </c:pt>
                <c:pt idx="424">
                  <c:v>826.91079369952013</c:v>
                </c:pt>
                <c:pt idx="425">
                  <c:v>826.16442495007357</c:v>
                </c:pt>
                <c:pt idx="426">
                  <c:v>812.37981142300157</c:v>
                </c:pt>
                <c:pt idx="427">
                  <c:v>809.22774897064608</c:v>
                </c:pt>
                <c:pt idx="428">
                  <c:v>810.66182490434039</c:v>
                </c:pt>
                <c:pt idx="429">
                  <c:v>807.17601801308729</c:v>
                </c:pt>
                <c:pt idx="430">
                  <c:v>798.43914674190535</c:v>
                </c:pt>
                <c:pt idx="431">
                  <c:v>781.34271766501922</c:v>
                </c:pt>
                <c:pt idx="432">
                  <c:v>775.50105092478816</c:v>
                </c:pt>
                <c:pt idx="433">
                  <c:v>791.38722926335038</c:v>
                </c:pt>
                <c:pt idx="434">
                  <c:v>784.84190850561379</c:v>
                </c:pt>
                <c:pt idx="435">
                  <c:v>783.4152364587892</c:v>
                </c:pt>
                <c:pt idx="436">
                  <c:v>774.64106098837908</c:v>
                </c:pt>
                <c:pt idx="437">
                  <c:v>778.293170569322</c:v>
                </c:pt>
                <c:pt idx="438">
                  <c:v>777.13787945276169</c:v>
                </c:pt>
                <c:pt idx="439">
                  <c:v>778.54347889849532</c:v>
                </c:pt>
                <c:pt idx="440">
                  <c:v>762.96199898111126</c:v>
                </c:pt>
                <c:pt idx="441">
                  <c:v>765.97338758294131</c:v>
                </c:pt>
                <c:pt idx="442">
                  <c:v>789.08661380101591</c:v>
                </c:pt>
                <c:pt idx="443">
                  <c:v>764.78961997842055</c:v>
                </c:pt>
                <c:pt idx="444">
                  <c:v>760.1735812800124</c:v>
                </c:pt>
                <c:pt idx="445">
                  <c:v>743.49803469518338</c:v>
                </c:pt>
                <c:pt idx="446">
                  <c:v>751.17529584935255</c:v>
                </c:pt>
                <c:pt idx="447">
                  <c:v>743.40434704979316</c:v>
                </c:pt>
                <c:pt idx="448">
                  <c:v>737.02418992222783</c:v>
                </c:pt>
                <c:pt idx="449">
                  <c:v>735.07810673500273</c:v>
                </c:pt>
                <c:pt idx="450">
                  <c:v>728.16714787185231</c:v>
                </c:pt>
                <c:pt idx="451">
                  <c:v>726.71826416441877</c:v>
                </c:pt>
                <c:pt idx="452">
                  <c:v>753.13419345616001</c:v>
                </c:pt>
                <c:pt idx="453">
                  <c:v>758.21525320296428</c:v>
                </c:pt>
                <c:pt idx="454">
                  <c:v>755.70391172972177</c:v>
                </c:pt>
                <c:pt idx="455">
                  <c:v>759.45398042924899</c:v>
                </c:pt>
                <c:pt idx="456">
                  <c:v>738.17008379776109</c:v>
                </c:pt>
                <c:pt idx="457">
                  <c:v>735.57074997672055</c:v>
                </c:pt>
                <c:pt idx="458">
                  <c:v>717.75899152226486</c:v>
                </c:pt>
                <c:pt idx="459">
                  <c:v>714.15529197085493</c:v>
                </c:pt>
                <c:pt idx="460">
                  <c:v>733.74483756868881</c:v>
                </c:pt>
                <c:pt idx="461">
                  <c:v>747.62883403874343</c:v>
                </c:pt>
                <c:pt idx="462">
                  <c:v>755.09736253616165</c:v>
                </c:pt>
                <c:pt idx="463">
                  <c:v>756.75640272474436</c:v>
                </c:pt>
                <c:pt idx="464">
                  <c:v>771.43289985474144</c:v>
                </c:pt>
                <c:pt idx="465">
                  <c:v>767.52877335534754</c:v>
                </c:pt>
                <c:pt idx="466">
                  <c:v>768.16294474222946</c:v>
                </c:pt>
                <c:pt idx="467">
                  <c:v>780.93635818182179</c:v>
                </c:pt>
                <c:pt idx="468">
                  <c:v>781.48054386674823</c:v>
                </c:pt>
                <c:pt idx="469">
                  <c:v>787.0177969506808</c:v>
                </c:pt>
                <c:pt idx="470">
                  <c:v>779.18733229128384</c:v>
                </c:pt>
                <c:pt idx="471">
                  <c:v>776.75600974921042</c:v>
                </c:pt>
                <c:pt idx="472">
                  <c:v>783.57442002648884</c:v>
                </c:pt>
                <c:pt idx="473">
                  <c:v>768.7478518049395</c:v>
                </c:pt>
                <c:pt idx="474">
                  <c:v>767.44192006706783</c:v>
                </c:pt>
                <c:pt idx="475">
                  <c:v>783.15894806714425</c:v>
                </c:pt>
                <c:pt idx="476">
                  <c:v>781.5884697561188</c:v>
                </c:pt>
                <c:pt idx="477">
                  <c:v>760.35526127320088</c:v>
                </c:pt>
                <c:pt idx="478">
                  <c:v>758.04895051327446</c:v>
                </c:pt>
                <c:pt idx="479">
                  <c:v>742.23823486780782</c:v>
                </c:pt>
                <c:pt idx="480">
                  <c:v>743.14720436350922</c:v>
                </c:pt>
                <c:pt idx="481">
                  <c:v>743.08683420903276</c:v>
                </c:pt>
                <c:pt idx="482">
                  <c:v>735.83558131475377</c:v>
                </c:pt>
                <c:pt idx="483">
                  <c:v>737.23206828434002</c:v>
                </c:pt>
                <c:pt idx="484">
                  <c:v>731.8380519348492</c:v>
                </c:pt>
                <c:pt idx="485">
                  <c:v>732.79144475176906</c:v>
                </c:pt>
                <c:pt idx="486">
                  <c:v>742.82883722811016</c:v>
                </c:pt>
                <c:pt idx="487">
                  <c:v>718.04033922331519</c:v>
                </c:pt>
                <c:pt idx="488">
                  <c:v>735.72224489267069</c:v>
                </c:pt>
                <c:pt idx="489">
                  <c:v>728.23235902928218</c:v>
                </c:pt>
                <c:pt idx="490">
                  <c:v>718.00189596456858</c:v>
                </c:pt>
                <c:pt idx="491">
                  <c:v>716.56554191183739</c:v>
                </c:pt>
                <c:pt idx="492">
                  <c:v>719.95054203571021</c:v>
                </c:pt>
                <c:pt idx="493">
                  <c:v>719.03160576922267</c:v>
                </c:pt>
                <c:pt idx="494">
                  <c:v>712.89777026251625</c:v>
                </c:pt>
                <c:pt idx="495">
                  <c:v>705.55966407995743</c:v>
                </c:pt>
                <c:pt idx="496">
                  <c:v>689.68003533362617</c:v>
                </c:pt>
                <c:pt idx="497">
                  <c:v>682.71810355702667</c:v>
                </c:pt>
                <c:pt idx="498">
                  <c:v>666.5742130024214</c:v>
                </c:pt>
                <c:pt idx="499">
                  <c:v>680.62479692704528</c:v>
                </c:pt>
                <c:pt idx="500">
                  <c:v>678.99565705082114</c:v>
                </c:pt>
                <c:pt idx="501">
                  <c:v>676.9069066589135</c:v>
                </c:pt>
                <c:pt idx="502">
                  <c:v>666.09580800468393</c:v>
                </c:pt>
                <c:pt idx="503">
                  <c:v>666.72997939156573</c:v>
                </c:pt>
                <c:pt idx="504">
                  <c:v>671.80562860565738</c:v>
                </c:pt>
                <c:pt idx="505">
                  <c:v>665.12589882474697</c:v>
                </c:pt>
                <c:pt idx="506">
                  <c:v>656.39301426187944</c:v>
                </c:pt>
                <c:pt idx="507">
                  <c:v>657.21683905857867</c:v>
                </c:pt>
                <c:pt idx="508">
                  <c:v>658.19443689026502</c:v>
                </c:pt>
                <c:pt idx="509">
                  <c:v>667.98493821598788</c:v>
                </c:pt>
                <c:pt idx="510">
                  <c:v>654.60412128819667</c:v>
                </c:pt>
                <c:pt idx="511">
                  <c:v>648.23450046117682</c:v>
                </c:pt>
                <c:pt idx="512">
                  <c:v>652.28271798965113</c:v>
                </c:pt>
                <c:pt idx="513">
                  <c:v>674.48555088762646</c:v>
                </c:pt>
                <c:pt idx="514">
                  <c:v>696.91904333808225</c:v>
                </c:pt>
                <c:pt idx="515">
                  <c:v>693.57561888663201</c:v>
                </c:pt>
                <c:pt idx="516">
                  <c:v>693.46484534846547</c:v>
                </c:pt>
                <c:pt idx="517">
                  <c:v>681.82223324578706</c:v>
                </c:pt>
                <c:pt idx="518">
                  <c:v>667.95845508218451</c:v>
                </c:pt>
                <c:pt idx="519">
                  <c:v>700.69274752261674</c:v>
                </c:pt>
                <c:pt idx="520">
                  <c:v>689.7543589672033</c:v>
                </c:pt>
                <c:pt idx="521">
                  <c:v>702.89939057468121</c:v>
                </c:pt>
                <c:pt idx="522">
                  <c:v>713.07574831226975</c:v>
                </c:pt>
                <c:pt idx="523">
                  <c:v>700.72663454328972</c:v>
                </c:pt>
                <c:pt idx="524">
                  <c:v>701.73470221709397</c:v>
                </c:pt>
                <c:pt idx="525">
                  <c:v>691.69218397292013</c:v>
                </c:pt>
                <c:pt idx="526">
                  <c:v>707.99326474106749</c:v>
                </c:pt>
                <c:pt idx="527">
                  <c:v>713.64641713099968</c:v>
                </c:pt>
                <c:pt idx="528">
                  <c:v>713.14295282385672</c:v>
                </c:pt>
                <c:pt idx="529">
                  <c:v>699.93897488630057</c:v>
                </c:pt>
                <c:pt idx="530">
                  <c:v>719.95282015474697</c:v>
                </c:pt>
                <c:pt idx="531">
                  <c:v>720.23616120995473</c:v>
                </c:pt>
                <c:pt idx="532">
                  <c:v>721.48713332606224</c:v>
                </c:pt>
                <c:pt idx="533">
                  <c:v>721.01926462887036</c:v>
                </c:pt>
                <c:pt idx="534">
                  <c:v>718.20749620764366</c:v>
                </c:pt>
                <c:pt idx="535">
                  <c:v>726.03853039679996</c:v>
                </c:pt>
                <c:pt idx="536">
                  <c:v>722.18480728109637</c:v>
                </c:pt>
                <c:pt idx="537">
                  <c:v>722.4729893392572</c:v>
                </c:pt>
                <c:pt idx="538">
                  <c:v>723.50383820342984</c:v>
                </c:pt>
                <c:pt idx="539">
                  <c:v>729.6966200402145</c:v>
                </c:pt>
                <c:pt idx="540">
                  <c:v>739.66994041864427</c:v>
                </c:pt>
                <c:pt idx="541">
                  <c:v>742.17017606158208</c:v>
                </c:pt>
                <c:pt idx="542">
                  <c:v>754.06224219879493</c:v>
                </c:pt>
                <c:pt idx="543">
                  <c:v>756.49869050870109</c:v>
                </c:pt>
                <c:pt idx="544">
                  <c:v>758.17595564957867</c:v>
                </c:pt>
                <c:pt idx="545">
                  <c:v>750.1114142591457</c:v>
                </c:pt>
                <c:pt idx="546">
                  <c:v>749.88417188522044</c:v>
                </c:pt>
                <c:pt idx="547">
                  <c:v>763.15108286116947</c:v>
                </c:pt>
                <c:pt idx="548">
                  <c:v>758.24287539628585</c:v>
                </c:pt>
                <c:pt idx="549">
                  <c:v>746.38355722022789</c:v>
                </c:pt>
                <c:pt idx="550">
                  <c:v>741.24440543798414</c:v>
                </c:pt>
                <c:pt idx="551">
                  <c:v>750.58070678073591</c:v>
                </c:pt>
                <c:pt idx="552">
                  <c:v>758.6996382631736</c:v>
                </c:pt>
                <c:pt idx="553">
                  <c:v>755.88046595507728</c:v>
                </c:pt>
                <c:pt idx="554">
                  <c:v>763.47543005904026</c:v>
                </c:pt>
                <c:pt idx="555">
                  <c:v>741.84269645003565</c:v>
                </c:pt>
                <c:pt idx="556">
                  <c:v>736.27269540494842</c:v>
                </c:pt>
                <c:pt idx="557">
                  <c:v>747.08635694309453</c:v>
                </c:pt>
                <c:pt idx="558">
                  <c:v>748.93533530637421</c:v>
                </c:pt>
                <c:pt idx="559">
                  <c:v>735.95916927250266</c:v>
                </c:pt>
                <c:pt idx="560">
                  <c:v>736.91256208942241</c:v>
                </c:pt>
                <c:pt idx="561">
                  <c:v>735.76040338653786</c:v>
                </c:pt>
                <c:pt idx="562">
                  <c:v>726.98765174052573</c:v>
                </c:pt>
                <c:pt idx="563">
                  <c:v>727.70013346929909</c:v>
                </c:pt>
                <c:pt idx="564">
                  <c:v>725.33686973345152</c:v>
                </c:pt>
                <c:pt idx="565">
                  <c:v>704.76460053609844</c:v>
                </c:pt>
                <c:pt idx="566">
                  <c:v>695.71534219198907</c:v>
                </c:pt>
                <c:pt idx="567">
                  <c:v>699.06901817910511</c:v>
                </c:pt>
                <c:pt idx="568">
                  <c:v>715.56630194930108</c:v>
                </c:pt>
                <c:pt idx="569">
                  <c:v>717.55908657678162</c:v>
                </c:pt>
                <c:pt idx="570">
                  <c:v>710.52995028859505</c:v>
                </c:pt>
                <c:pt idx="571">
                  <c:v>717.54712645183815</c:v>
                </c:pt>
                <c:pt idx="572">
                  <c:v>717.61774814198043</c:v>
                </c:pt>
                <c:pt idx="573">
                  <c:v>731.96989807410671</c:v>
                </c:pt>
                <c:pt idx="574">
                  <c:v>734.82267263799633</c:v>
                </c:pt>
                <c:pt idx="575">
                  <c:v>732.99732975972393</c:v>
                </c:pt>
                <c:pt idx="576">
                  <c:v>723.83900646672566</c:v>
                </c:pt>
                <c:pt idx="577">
                  <c:v>740.36248860584533</c:v>
                </c:pt>
                <c:pt idx="578">
                  <c:v>739.26557428960427</c:v>
                </c:pt>
                <c:pt idx="579">
                  <c:v>748.03149157850578</c:v>
                </c:pt>
                <c:pt idx="580">
                  <c:v>742.10809731782808</c:v>
                </c:pt>
                <c:pt idx="581">
                  <c:v>741.77435287893024</c:v>
                </c:pt>
                <c:pt idx="582">
                  <c:v>747.78972619572062</c:v>
                </c:pt>
                <c:pt idx="583">
                  <c:v>749.35507873891299</c:v>
                </c:pt>
                <c:pt idx="584">
                  <c:v>747.83728193061484</c:v>
                </c:pt>
                <c:pt idx="585">
                  <c:v>764.16285247840847</c:v>
                </c:pt>
                <c:pt idx="586">
                  <c:v>766.44979922652169</c:v>
                </c:pt>
                <c:pt idx="587">
                  <c:v>773.38695645859559</c:v>
                </c:pt>
                <c:pt idx="588">
                  <c:v>773.92772496496673</c:v>
                </c:pt>
                <c:pt idx="589">
                  <c:v>771.46109157782234</c:v>
                </c:pt>
                <c:pt idx="590">
                  <c:v>756.76665426041018</c:v>
                </c:pt>
                <c:pt idx="591">
                  <c:v>756.68122479652845</c:v>
                </c:pt>
                <c:pt idx="592">
                  <c:v>750.90135203517184</c:v>
                </c:pt>
                <c:pt idx="593">
                  <c:v>744.81222461456366</c:v>
                </c:pt>
                <c:pt idx="594">
                  <c:v>745.33619199303803</c:v>
                </c:pt>
                <c:pt idx="595">
                  <c:v>733.16904298212614</c:v>
                </c:pt>
                <c:pt idx="596">
                  <c:v>744.35887892623145</c:v>
                </c:pt>
                <c:pt idx="597">
                  <c:v>732.97796574791084</c:v>
                </c:pt>
                <c:pt idx="598">
                  <c:v>736.75252422708411</c:v>
                </c:pt>
                <c:pt idx="599">
                  <c:v>748.22684028591539</c:v>
                </c:pt>
                <c:pt idx="600">
                  <c:v>745.19238572883728</c:v>
                </c:pt>
                <c:pt idx="601">
                  <c:v>739.03890144543811</c:v>
                </c:pt>
                <c:pt idx="602">
                  <c:v>732.72936600801506</c:v>
                </c:pt>
                <c:pt idx="603">
                  <c:v>744.57159829129682</c:v>
                </c:pt>
                <c:pt idx="604">
                  <c:v>754.87012016223616</c:v>
                </c:pt>
                <c:pt idx="605">
                  <c:v>752.42228125714587</c:v>
                </c:pt>
                <c:pt idx="606">
                  <c:v>749.5131232470942</c:v>
                </c:pt>
                <c:pt idx="607">
                  <c:v>749.78535847199726</c:v>
                </c:pt>
                <c:pt idx="608">
                  <c:v>728.72073079780591</c:v>
                </c:pt>
                <c:pt idx="609">
                  <c:v>728.66833405995851</c:v>
                </c:pt>
                <c:pt idx="610">
                  <c:v>728.25798786844655</c:v>
                </c:pt>
                <c:pt idx="611">
                  <c:v>723.92472069548705</c:v>
                </c:pt>
                <c:pt idx="612">
                  <c:v>718.84024377012759</c:v>
                </c:pt>
                <c:pt idx="613">
                  <c:v>728.5040247244259</c:v>
                </c:pt>
                <c:pt idx="614">
                  <c:v>723.35348234699791</c:v>
                </c:pt>
                <c:pt idx="615">
                  <c:v>734.87449984608452</c:v>
                </c:pt>
                <c:pt idx="616">
                  <c:v>729.11797780485574</c:v>
                </c:pt>
                <c:pt idx="617">
                  <c:v>731.291588130886</c:v>
                </c:pt>
                <c:pt idx="618">
                  <c:v>735.03852441673746</c:v>
                </c:pt>
                <c:pt idx="619">
                  <c:v>728.60540102156551</c:v>
                </c:pt>
                <c:pt idx="620">
                  <c:v>726.8939640951354</c:v>
                </c:pt>
                <c:pt idx="621">
                  <c:v>715.38205907219617</c:v>
                </c:pt>
                <c:pt idx="622">
                  <c:v>699.53005251918671</c:v>
                </c:pt>
                <c:pt idx="623">
                  <c:v>699.07357441717886</c:v>
                </c:pt>
                <c:pt idx="624">
                  <c:v>696.87518954662312</c:v>
                </c:pt>
                <c:pt idx="625">
                  <c:v>690.76242664100744</c:v>
                </c:pt>
                <c:pt idx="626">
                  <c:v>700.98064481589813</c:v>
                </c:pt>
                <c:pt idx="627">
                  <c:v>702.01320226934831</c:v>
                </c:pt>
                <c:pt idx="628">
                  <c:v>703.0050383450149</c:v>
                </c:pt>
                <c:pt idx="629">
                  <c:v>701.92236227275407</c:v>
                </c:pt>
                <c:pt idx="630">
                  <c:v>692.08402044725733</c:v>
                </c:pt>
                <c:pt idx="631">
                  <c:v>704.11362802131987</c:v>
                </c:pt>
                <c:pt idx="632">
                  <c:v>688.00220066298971</c:v>
                </c:pt>
                <c:pt idx="633">
                  <c:v>685.34534433626868</c:v>
                </c:pt>
                <c:pt idx="634">
                  <c:v>690.71771855490942</c:v>
                </c:pt>
                <c:pt idx="635">
                  <c:v>697.44073259751997</c:v>
                </c:pt>
                <c:pt idx="636">
                  <c:v>697.85421120270735</c:v>
                </c:pt>
                <c:pt idx="637">
                  <c:v>683.35910930101909</c:v>
                </c:pt>
                <c:pt idx="638">
                  <c:v>687.47965710891322</c:v>
                </c:pt>
                <c:pt idx="639">
                  <c:v>687.51781560278039</c:v>
                </c:pt>
                <c:pt idx="640">
                  <c:v>690.36176245540241</c:v>
                </c:pt>
                <c:pt idx="641">
                  <c:v>682.99574931464213</c:v>
                </c:pt>
                <c:pt idx="642">
                  <c:v>673.59167393054418</c:v>
                </c:pt>
                <c:pt idx="643">
                  <c:v>676.59907582405981</c:v>
                </c:pt>
                <c:pt idx="644">
                  <c:v>672.06875135441305</c:v>
                </c:pt>
                <c:pt idx="645">
                  <c:v>668.48213769577933</c:v>
                </c:pt>
                <c:pt idx="646">
                  <c:v>668.94345680074071</c:v>
                </c:pt>
                <c:pt idx="647">
                  <c:v>665.15181242879112</c:v>
                </c:pt>
                <c:pt idx="648">
                  <c:v>664.33425245944306</c:v>
                </c:pt>
                <c:pt idx="649">
                  <c:v>671.66096804681763</c:v>
                </c:pt>
                <c:pt idx="650">
                  <c:v>664.8923916234703</c:v>
                </c:pt>
                <c:pt idx="651">
                  <c:v>670.2616334284354</c:v>
                </c:pt>
                <c:pt idx="652">
                  <c:v>679.33822920098669</c:v>
                </c:pt>
                <c:pt idx="653">
                  <c:v>680.2671322382605</c:v>
                </c:pt>
                <c:pt idx="654">
                  <c:v>680.52968545725696</c:v>
                </c:pt>
                <c:pt idx="655">
                  <c:v>686.7674601450193</c:v>
                </c:pt>
                <c:pt idx="656">
                  <c:v>683.36480459861116</c:v>
                </c:pt>
                <c:pt idx="657">
                  <c:v>669.74734805586741</c:v>
                </c:pt>
                <c:pt idx="658">
                  <c:v>671.1953774686624</c:v>
                </c:pt>
                <c:pt idx="659">
                  <c:v>663.96206476179839</c:v>
                </c:pt>
                <c:pt idx="660">
                  <c:v>660.56054827490857</c:v>
                </c:pt>
                <c:pt idx="661">
                  <c:v>658.79671461063106</c:v>
                </c:pt>
                <c:pt idx="662">
                  <c:v>655.46838269779983</c:v>
                </c:pt>
                <c:pt idx="663">
                  <c:v>658.8613562383016</c:v>
                </c:pt>
                <c:pt idx="664">
                  <c:v>653.70227091448544</c:v>
                </c:pt>
                <c:pt idx="665">
                  <c:v>655.58542106331788</c:v>
                </c:pt>
                <c:pt idx="666">
                  <c:v>648.03288692641593</c:v>
                </c:pt>
                <c:pt idx="667">
                  <c:v>634.51424379689547</c:v>
                </c:pt>
                <c:pt idx="668">
                  <c:v>637.42083892303071</c:v>
                </c:pt>
                <c:pt idx="669">
                  <c:v>630.70124205897537</c:v>
                </c:pt>
                <c:pt idx="670">
                  <c:v>629.72051181361348</c:v>
                </c:pt>
                <c:pt idx="671">
                  <c:v>627.86897056641737</c:v>
                </c:pt>
                <c:pt idx="672">
                  <c:v>634.56123000203047</c:v>
                </c:pt>
                <c:pt idx="673">
                  <c:v>627.73769395691909</c:v>
                </c:pt>
                <c:pt idx="674">
                  <c:v>626.44713952254619</c:v>
                </c:pt>
                <c:pt idx="675">
                  <c:v>631.5580995817088</c:v>
                </c:pt>
                <c:pt idx="676">
                  <c:v>659.85119895981097</c:v>
                </c:pt>
                <c:pt idx="677">
                  <c:v>662.55276337263001</c:v>
                </c:pt>
                <c:pt idx="678">
                  <c:v>658.34507751157639</c:v>
                </c:pt>
                <c:pt idx="679">
                  <c:v>660.67473899163042</c:v>
                </c:pt>
                <c:pt idx="680">
                  <c:v>654.5209699433517</c:v>
                </c:pt>
                <c:pt idx="681">
                  <c:v>659.38503885189641</c:v>
                </c:pt>
                <c:pt idx="682">
                  <c:v>643.19985738974833</c:v>
                </c:pt>
                <c:pt idx="683">
                  <c:v>636.51756472492139</c:v>
                </c:pt>
                <c:pt idx="684">
                  <c:v>639.64912410594513</c:v>
                </c:pt>
                <c:pt idx="685">
                  <c:v>625.32972213497351</c:v>
                </c:pt>
                <c:pt idx="686">
                  <c:v>626.21591044030629</c:v>
                </c:pt>
                <c:pt idx="687">
                  <c:v>630.90114700445861</c:v>
                </c:pt>
                <c:pt idx="688">
                  <c:v>629.37423772001284</c:v>
                </c:pt>
                <c:pt idx="689">
                  <c:v>622.18022256653455</c:v>
                </c:pt>
                <c:pt idx="690">
                  <c:v>641.20992041106388</c:v>
                </c:pt>
                <c:pt idx="691">
                  <c:v>652.99605401306337</c:v>
                </c:pt>
                <c:pt idx="692">
                  <c:v>646.43165400839325</c:v>
                </c:pt>
                <c:pt idx="693">
                  <c:v>660.69922877127658</c:v>
                </c:pt>
                <c:pt idx="694">
                  <c:v>661.82689769451508</c:v>
                </c:pt>
                <c:pt idx="695">
                  <c:v>655.68053253310609</c:v>
                </c:pt>
                <c:pt idx="696">
                  <c:v>656.24949276255813</c:v>
                </c:pt>
                <c:pt idx="697">
                  <c:v>653.49467731725281</c:v>
                </c:pt>
                <c:pt idx="698">
                  <c:v>654.43582524434964</c:v>
                </c:pt>
                <c:pt idx="699">
                  <c:v>655.18788929138827</c:v>
                </c:pt>
                <c:pt idx="700">
                  <c:v>665.23268565459898</c:v>
                </c:pt>
                <c:pt idx="701">
                  <c:v>664.2055387338612</c:v>
                </c:pt>
                <c:pt idx="702">
                  <c:v>666.80316396562432</c:v>
                </c:pt>
                <c:pt idx="703">
                  <c:v>658.39832854406279</c:v>
                </c:pt>
                <c:pt idx="704">
                  <c:v>657.17440909151742</c:v>
                </c:pt>
                <c:pt idx="705">
                  <c:v>652.4643979828395</c:v>
                </c:pt>
                <c:pt idx="706">
                  <c:v>640.12496621976618</c:v>
                </c:pt>
                <c:pt idx="707">
                  <c:v>636.69269512587891</c:v>
                </c:pt>
                <c:pt idx="708">
                  <c:v>637.83972806093061</c:v>
                </c:pt>
                <c:pt idx="709">
                  <c:v>642.09354583248034</c:v>
                </c:pt>
                <c:pt idx="710">
                  <c:v>654.35666060781932</c:v>
                </c:pt>
                <c:pt idx="711">
                  <c:v>656.88822038751368</c:v>
                </c:pt>
                <c:pt idx="712">
                  <c:v>655.49458106672364</c:v>
                </c:pt>
                <c:pt idx="713">
                  <c:v>652.7397656214182</c:v>
                </c:pt>
                <c:pt idx="714">
                  <c:v>651.40108592239199</c:v>
                </c:pt>
                <c:pt idx="715">
                  <c:v>639.41248449099282</c:v>
                </c:pt>
                <c:pt idx="716">
                  <c:v>638.13645306547971</c:v>
                </c:pt>
                <c:pt idx="717">
                  <c:v>641.24722461029216</c:v>
                </c:pt>
                <c:pt idx="718">
                  <c:v>630.02521023479153</c:v>
                </c:pt>
                <c:pt idx="719">
                  <c:v>633.06365150018416</c:v>
                </c:pt>
                <c:pt idx="720">
                  <c:v>624.66678949525146</c:v>
                </c:pt>
                <c:pt idx="721">
                  <c:v>620.00148647267156</c:v>
                </c:pt>
                <c:pt idx="722">
                  <c:v>619.35934166916081</c:v>
                </c:pt>
                <c:pt idx="723">
                  <c:v>616.48207732562491</c:v>
                </c:pt>
                <c:pt idx="724">
                  <c:v>625.02929518698943</c:v>
                </c:pt>
                <c:pt idx="725">
                  <c:v>620.08862452583082</c:v>
                </c:pt>
                <c:pt idx="726">
                  <c:v>624.39711715426483</c:v>
                </c:pt>
                <c:pt idx="727">
                  <c:v>619.53418730523867</c:v>
                </c:pt>
                <c:pt idx="728">
                  <c:v>612.42617114540121</c:v>
                </c:pt>
                <c:pt idx="729">
                  <c:v>606.31027582611011</c:v>
                </c:pt>
                <c:pt idx="730">
                  <c:v>602.47022142462743</c:v>
                </c:pt>
                <c:pt idx="731">
                  <c:v>609.30030706196965</c:v>
                </c:pt>
                <c:pt idx="732">
                  <c:v>600.52641635643909</c:v>
                </c:pt>
                <c:pt idx="733">
                  <c:v>606.96865222775841</c:v>
                </c:pt>
                <c:pt idx="734">
                  <c:v>628.72611285403048</c:v>
                </c:pt>
                <c:pt idx="735">
                  <c:v>627.5084582288365</c:v>
                </c:pt>
                <c:pt idx="736">
                  <c:v>639.79748660821963</c:v>
                </c:pt>
                <c:pt idx="737">
                  <c:v>646.7141407689619</c:v>
                </c:pt>
                <c:pt idx="738">
                  <c:v>643.14148058942908</c:v>
                </c:pt>
                <c:pt idx="739">
                  <c:v>645.78039672873501</c:v>
                </c:pt>
                <c:pt idx="740">
                  <c:v>638.62368577448512</c:v>
                </c:pt>
                <c:pt idx="741">
                  <c:v>670.86761309223618</c:v>
                </c:pt>
                <c:pt idx="742">
                  <c:v>673.9530405627637</c:v>
                </c:pt>
                <c:pt idx="743">
                  <c:v>674.35740669180382</c:v>
                </c:pt>
                <c:pt idx="744">
                  <c:v>675.20856891694518</c:v>
                </c:pt>
                <c:pt idx="745">
                  <c:v>679.11184112170019</c:v>
                </c:pt>
                <c:pt idx="746">
                  <c:v>675.46286395443315</c:v>
                </c:pt>
                <c:pt idx="747">
                  <c:v>678.08697231999952</c:v>
                </c:pt>
                <c:pt idx="748">
                  <c:v>697.21690740214979</c:v>
                </c:pt>
                <c:pt idx="749">
                  <c:v>699.8435786516327</c:v>
                </c:pt>
                <c:pt idx="750">
                  <c:v>696.13451609476863</c:v>
                </c:pt>
                <c:pt idx="751">
                  <c:v>706.23085490118797</c:v>
                </c:pt>
                <c:pt idx="752">
                  <c:v>718.44812253091061</c:v>
                </c:pt>
                <c:pt idx="753">
                  <c:v>718.86302496049598</c:v>
                </c:pt>
                <c:pt idx="754">
                  <c:v>722.15946320681144</c:v>
                </c:pt>
                <c:pt idx="755">
                  <c:v>719.12529341461288</c:v>
                </c:pt>
                <c:pt idx="756">
                  <c:v>719.35196625877904</c:v>
                </c:pt>
                <c:pt idx="757">
                  <c:v>720.61717661886701</c:v>
                </c:pt>
                <c:pt idx="758">
                  <c:v>707.13669198321372</c:v>
                </c:pt>
                <c:pt idx="759">
                  <c:v>734.04554928155244</c:v>
                </c:pt>
                <c:pt idx="760">
                  <c:v>739.20862131368312</c:v>
                </c:pt>
                <c:pt idx="761">
                  <c:v>733.86529311276206</c:v>
                </c:pt>
                <c:pt idx="762">
                  <c:v>726.93582453243744</c:v>
                </c:pt>
                <c:pt idx="763">
                  <c:v>739.08987435888741</c:v>
                </c:pt>
                <c:pt idx="764">
                  <c:v>743.49205463271176</c:v>
                </c:pt>
                <c:pt idx="765">
                  <c:v>739.50534631823211</c:v>
                </c:pt>
                <c:pt idx="766">
                  <c:v>742.51189391710898</c:v>
                </c:pt>
                <c:pt idx="767">
                  <c:v>735.4779166259691</c:v>
                </c:pt>
                <c:pt idx="768">
                  <c:v>732.32243699505852</c:v>
                </c:pt>
                <c:pt idx="769">
                  <c:v>755.15744792575833</c:v>
                </c:pt>
                <c:pt idx="770">
                  <c:v>761.99265933093352</c:v>
                </c:pt>
                <c:pt idx="771">
                  <c:v>765.65046420946851</c:v>
                </c:pt>
                <c:pt idx="772">
                  <c:v>765.12962924466979</c:v>
                </c:pt>
                <c:pt idx="773">
                  <c:v>781.20232857937356</c:v>
                </c:pt>
                <c:pt idx="774">
                  <c:v>782.54186257303854</c:v>
                </c:pt>
                <c:pt idx="775">
                  <c:v>789.27569768107423</c:v>
                </c:pt>
                <c:pt idx="776">
                  <c:v>790.46288246415031</c:v>
                </c:pt>
                <c:pt idx="777">
                  <c:v>785.91404827732913</c:v>
                </c:pt>
                <c:pt idx="778">
                  <c:v>789.28993592505446</c:v>
                </c:pt>
                <c:pt idx="779">
                  <c:v>779.53559973904157</c:v>
                </c:pt>
                <c:pt idx="780">
                  <c:v>764.76626925829294</c:v>
                </c:pt>
                <c:pt idx="781">
                  <c:v>769.61553039309808</c:v>
                </c:pt>
                <c:pt idx="782">
                  <c:v>743.39267168972935</c:v>
                </c:pt>
                <c:pt idx="783">
                  <c:v>739.42162544362816</c:v>
                </c:pt>
                <c:pt idx="784">
                  <c:v>741.80112077761316</c:v>
                </c:pt>
                <c:pt idx="785">
                  <c:v>731.16088105114682</c:v>
                </c:pt>
                <c:pt idx="786">
                  <c:v>738.87288352062797</c:v>
                </c:pt>
                <c:pt idx="787">
                  <c:v>761.2696413016148</c:v>
                </c:pt>
                <c:pt idx="788">
                  <c:v>759.99076222730559</c:v>
                </c:pt>
                <c:pt idx="789">
                  <c:v>724.93022548537465</c:v>
                </c:pt>
                <c:pt idx="790">
                  <c:v>746.88331958393576</c:v>
                </c:pt>
                <c:pt idx="791">
                  <c:v>754.68445346073338</c:v>
                </c:pt>
                <c:pt idx="792">
                  <c:v>745.93562206460797</c:v>
                </c:pt>
                <c:pt idx="793">
                  <c:v>742.36125329579761</c:v>
                </c:pt>
                <c:pt idx="794">
                  <c:v>738.21650047313676</c:v>
                </c:pt>
                <c:pt idx="795">
                  <c:v>727.74939779347085</c:v>
                </c:pt>
                <c:pt idx="796">
                  <c:v>719.73924649504261</c:v>
                </c:pt>
                <c:pt idx="797">
                  <c:v>721.67194573292647</c:v>
                </c:pt>
                <c:pt idx="798">
                  <c:v>723.26662905871831</c:v>
                </c:pt>
                <c:pt idx="799">
                  <c:v>712.62211785905788</c:v>
                </c:pt>
                <c:pt idx="800">
                  <c:v>719.0589431976648</c:v>
                </c:pt>
                <c:pt idx="801">
                  <c:v>743.28588485987723</c:v>
                </c:pt>
                <c:pt idx="802">
                  <c:v>744.65674299029888</c:v>
                </c:pt>
                <c:pt idx="803">
                  <c:v>745.6021623905898</c:v>
                </c:pt>
                <c:pt idx="804">
                  <c:v>744.11825260296473</c:v>
                </c:pt>
                <c:pt idx="805">
                  <c:v>733.28380322860733</c:v>
                </c:pt>
                <c:pt idx="806">
                  <c:v>735.69860940766353</c:v>
                </c:pt>
                <c:pt idx="807">
                  <c:v>711.71343312823626</c:v>
                </c:pt>
                <c:pt idx="808">
                  <c:v>710.51201010117984</c:v>
                </c:pt>
                <c:pt idx="809">
                  <c:v>709.97209588944747</c:v>
                </c:pt>
                <c:pt idx="810">
                  <c:v>708.03683376764729</c:v>
                </c:pt>
                <c:pt idx="811">
                  <c:v>707.22696245004863</c:v>
                </c:pt>
                <c:pt idx="812">
                  <c:v>704.02392708424395</c:v>
                </c:pt>
                <c:pt idx="813">
                  <c:v>708.90223423676889</c:v>
                </c:pt>
                <c:pt idx="814">
                  <c:v>707.72871816791394</c:v>
                </c:pt>
                <c:pt idx="815">
                  <c:v>705.61206081780495</c:v>
                </c:pt>
                <c:pt idx="816">
                  <c:v>701.123027255701</c:v>
                </c:pt>
                <c:pt idx="817">
                  <c:v>693.92018439095489</c:v>
                </c:pt>
                <c:pt idx="818">
                  <c:v>700.40541975909468</c:v>
                </c:pt>
                <c:pt idx="819">
                  <c:v>700.08676785881585</c:v>
                </c:pt>
                <c:pt idx="820">
                  <c:v>701.90299826094099</c:v>
                </c:pt>
                <c:pt idx="821">
                  <c:v>721.54494059662238</c:v>
                </c:pt>
                <c:pt idx="822">
                  <c:v>720.64593787170713</c:v>
                </c:pt>
                <c:pt idx="823">
                  <c:v>697.52331441260549</c:v>
                </c:pt>
                <c:pt idx="824">
                  <c:v>710.65325348146439</c:v>
                </c:pt>
                <c:pt idx="825">
                  <c:v>702.76412725686839</c:v>
                </c:pt>
                <c:pt idx="826">
                  <c:v>696.90679844825922</c:v>
                </c:pt>
                <c:pt idx="827">
                  <c:v>697.57115491237926</c:v>
                </c:pt>
                <c:pt idx="828">
                  <c:v>709.89378554755592</c:v>
                </c:pt>
                <c:pt idx="829">
                  <c:v>719.31124488099545</c:v>
                </c:pt>
                <c:pt idx="830">
                  <c:v>720.43748997983585</c:v>
                </c:pt>
                <c:pt idx="831">
                  <c:v>724.0995663315648</c:v>
                </c:pt>
                <c:pt idx="832">
                  <c:v>719.8269540779612</c:v>
                </c:pt>
                <c:pt idx="833">
                  <c:v>723.54085763777846</c:v>
                </c:pt>
                <c:pt idx="834">
                  <c:v>720.6738448299086</c:v>
                </c:pt>
                <c:pt idx="835">
                  <c:v>710.01509538626794</c:v>
                </c:pt>
                <c:pt idx="836">
                  <c:v>713.88419580547031</c:v>
                </c:pt>
                <c:pt idx="837">
                  <c:v>726.92187105333676</c:v>
                </c:pt>
                <c:pt idx="838">
                  <c:v>738.12423665214453</c:v>
                </c:pt>
                <c:pt idx="839">
                  <c:v>743.12442317314071</c:v>
                </c:pt>
                <c:pt idx="840">
                  <c:v>744.61829973155227</c:v>
                </c:pt>
                <c:pt idx="841">
                  <c:v>745.52413681357791</c:v>
                </c:pt>
                <c:pt idx="842">
                  <c:v>735.50468452465202</c:v>
                </c:pt>
                <c:pt idx="843">
                  <c:v>739.599318728502</c:v>
                </c:pt>
                <c:pt idx="844">
                  <c:v>740.27107907949187</c:v>
                </c:pt>
                <c:pt idx="845">
                  <c:v>753.02057226919737</c:v>
                </c:pt>
                <c:pt idx="846">
                  <c:v>752.50856501566648</c:v>
                </c:pt>
                <c:pt idx="847">
                  <c:v>750.16267193747478</c:v>
                </c:pt>
                <c:pt idx="848">
                  <c:v>742.21858609111518</c:v>
                </c:pt>
                <c:pt idx="849">
                  <c:v>741.13562525397469</c:v>
                </c:pt>
                <c:pt idx="850">
                  <c:v>730.61156959838763</c:v>
                </c:pt>
                <c:pt idx="851">
                  <c:v>729.15158006064928</c:v>
                </c:pt>
                <c:pt idx="852">
                  <c:v>719.8414770868211</c:v>
                </c:pt>
                <c:pt idx="853">
                  <c:v>707.40152332124694</c:v>
                </c:pt>
                <c:pt idx="854">
                  <c:v>683.41777086621767</c:v>
                </c:pt>
                <c:pt idx="855">
                  <c:v>688.21150284949988</c:v>
                </c:pt>
                <c:pt idx="856">
                  <c:v>684.52892342643906</c:v>
                </c:pt>
                <c:pt idx="857">
                  <c:v>688.77362872184131</c:v>
                </c:pt>
                <c:pt idx="858">
                  <c:v>683.6535561865312</c:v>
                </c:pt>
                <c:pt idx="859">
                  <c:v>661.07198599868047</c:v>
                </c:pt>
                <c:pt idx="860">
                  <c:v>659.91242340892609</c:v>
                </c:pt>
                <c:pt idx="861">
                  <c:v>618.28435424864938</c:v>
                </c:pt>
                <c:pt idx="862">
                  <c:v>616.63585036061193</c:v>
                </c:pt>
                <c:pt idx="863">
                  <c:v>617.45483415435797</c:v>
                </c:pt>
                <c:pt idx="864">
                  <c:v>615.3014421347799</c:v>
                </c:pt>
                <c:pt idx="865">
                  <c:v>626.66469989056498</c:v>
                </c:pt>
                <c:pt idx="866">
                  <c:v>630.27494903420563</c:v>
                </c:pt>
                <c:pt idx="867">
                  <c:v>632.74300624574812</c:v>
                </c:pt>
                <c:pt idx="868">
                  <c:v>627.57281509162749</c:v>
                </c:pt>
                <c:pt idx="869">
                  <c:v>632.74158242135002</c:v>
                </c:pt>
                <c:pt idx="870">
                  <c:v>634.1283873850299</c:v>
                </c:pt>
                <c:pt idx="871">
                  <c:v>616.12270404756259</c:v>
                </c:pt>
                <c:pt idx="872">
                  <c:v>615.85217741193719</c:v>
                </c:pt>
                <c:pt idx="873">
                  <c:v>633.33560196020755</c:v>
                </c:pt>
                <c:pt idx="874">
                  <c:v>662.55902819998141</c:v>
                </c:pt>
                <c:pt idx="875">
                  <c:v>647.94631840301588</c:v>
                </c:pt>
                <c:pt idx="876">
                  <c:v>657.03715241954751</c:v>
                </c:pt>
                <c:pt idx="877">
                  <c:v>660.04170666426705</c:v>
                </c:pt>
                <c:pt idx="878">
                  <c:v>650.07151869951292</c:v>
                </c:pt>
                <c:pt idx="879">
                  <c:v>639.39055759526309</c:v>
                </c:pt>
                <c:pt idx="880">
                  <c:v>623.77120394889164</c:v>
                </c:pt>
                <c:pt idx="881">
                  <c:v>627.1060854539536</c:v>
                </c:pt>
                <c:pt idx="882">
                  <c:v>645.23307863013281</c:v>
                </c:pt>
                <c:pt idx="883">
                  <c:v>640.47921372999565</c:v>
                </c:pt>
                <c:pt idx="884">
                  <c:v>637.21353009067775</c:v>
                </c:pt>
                <c:pt idx="885">
                  <c:v>633.31937036207</c:v>
                </c:pt>
                <c:pt idx="886">
                  <c:v>619.63983507557225</c:v>
                </c:pt>
                <c:pt idx="887">
                  <c:v>623.4608102301213</c:v>
                </c:pt>
                <c:pt idx="888">
                  <c:v>624.4953610377288</c:v>
                </c:pt>
                <c:pt idx="889">
                  <c:v>639.40080913092891</c:v>
                </c:pt>
                <c:pt idx="890">
                  <c:v>639.94157763730004</c:v>
                </c:pt>
                <c:pt idx="891">
                  <c:v>648.7880833871302</c:v>
                </c:pt>
                <c:pt idx="892">
                  <c:v>653.14840322365239</c:v>
                </c:pt>
                <c:pt idx="893">
                  <c:v>649.44133402094565</c:v>
                </c:pt>
                <c:pt idx="894">
                  <c:v>648.34755211838024</c:v>
                </c:pt>
                <c:pt idx="895">
                  <c:v>650.97536242738147</c:v>
                </c:pt>
                <c:pt idx="896">
                  <c:v>669.99310014696709</c:v>
                </c:pt>
                <c:pt idx="897">
                  <c:v>671.77971500161323</c:v>
                </c:pt>
                <c:pt idx="898">
                  <c:v>668.93548338411165</c:v>
                </c:pt>
                <c:pt idx="899">
                  <c:v>661.10331013543714</c:v>
                </c:pt>
                <c:pt idx="900">
                  <c:v>656.1392887541507</c:v>
                </c:pt>
                <c:pt idx="901">
                  <c:v>663.90938325907132</c:v>
                </c:pt>
                <c:pt idx="902">
                  <c:v>658.50881731734978</c:v>
                </c:pt>
                <c:pt idx="903">
                  <c:v>657.40506864399811</c:v>
                </c:pt>
                <c:pt idx="904">
                  <c:v>656.07891859967435</c:v>
                </c:pt>
                <c:pt idx="905">
                  <c:v>651.23706135173904</c:v>
                </c:pt>
                <c:pt idx="906">
                  <c:v>665.10140904510081</c:v>
                </c:pt>
                <c:pt idx="907">
                  <c:v>666.60069613622466</c:v>
                </c:pt>
                <c:pt idx="908">
                  <c:v>662.94858655528185</c:v>
                </c:pt>
                <c:pt idx="909">
                  <c:v>660.17355280352456</c:v>
                </c:pt>
                <c:pt idx="910">
                  <c:v>658.92030256837984</c:v>
                </c:pt>
                <c:pt idx="911">
                  <c:v>660.75247980376287</c:v>
                </c:pt>
                <c:pt idx="912">
                  <c:v>670.47947856133374</c:v>
                </c:pt>
                <c:pt idx="913">
                  <c:v>669.39651772419325</c:v>
                </c:pt>
                <c:pt idx="914">
                  <c:v>666.84388534340803</c:v>
                </c:pt>
                <c:pt idx="915">
                  <c:v>671.4135073664404</c:v>
                </c:pt>
                <c:pt idx="916">
                  <c:v>694.99972804954007</c:v>
                </c:pt>
                <c:pt idx="917">
                  <c:v>704.76289194682079</c:v>
                </c:pt>
                <c:pt idx="918">
                  <c:v>707.03958715926819</c:v>
                </c:pt>
                <c:pt idx="919">
                  <c:v>714.03512119166135</c:v>
                </c:pt>
                <c:pt idx="920">
                  <c:v>708.75187838033719</c:v>
                </c:pt>
                <c:pt idx="921">
                  <c:v>705.75842996592223</c:v>
                </c:pt>
                <c:pt idx="922">
                  <c:v>691.21605709421942</c:v>
                </c:pt>
                <c:pt idx="923">
                  <c:v>692.69341728961365</c:v>
                </c:pt>
                <c:pt idx="924">
                  <c:v>704.02079467056831</c:v>
                </c:pt>
                <c:pt idx="925">
                  <c:v>695.93261779512829</c:v>
                </c:pt>
                <c:pt idx="926">
                  <c:v>691.70243550858595</c:v>
                </c:pt>
                <c:pt idx="927">
                  <c:v>679.0056238216074</c:v>
                </c:pt>
                <c:pt idx="928">
                  <c:v>682.00362847409599</c:v>
                </c:pt>
                <c:pt idx="929">
                  <c:v>686.0091312706295</c:v>
                </c:pt>
                <c:pt idx="930">
                  <c:v>695.34201543482607</c:v>
                </c:pt>
                <c:pt idx="931">
                  <c:v>698.69426759754413</c:v>
                </c:pt>
                <c:pt idx="932">
                  <c:v>691.7841630290327</c:v>
                </c:pt>
                <c:pt idx="933">
                  <c:v>702.94438342565877</c:v>
                </c:pt>
                <c:pt idx="934">
                  <c:v>704.09312494998824</c:v>
                </c:pt>
                <c:pt idx="935">
                  <c:v>702.66218142996956</c:v>
                </c:pt>
                <c:pt idx="936">
                  <c:v>689.52142129568597</c:v>
                </c:pt>
                <c:pt idx="937">
                  <c:v>687.23162689877654</c:v>
                </c:pt>
                <c:pt idx="938">
                  <c:v>690.85497522687933</c:v>
                </c:pt>
                <c:pt idx="939">
                  <c:v>703.74571179686927</c:v>
                </c:pt>
                <c:pt idx="940">
                  <c:v>696.50385614361721</c:v>
                </c:pt>
                <c:pt idx="941">
                  <c:v>688.7012984424216</c:v>
                </c:pt>
                <c:pt idx="942">
                  <c:v>683.5812259071115</c:v>
                </c:pt>
                <c:pt idx="943">
                  <c:v>674.4824184739507</c:v>
                </c:pt>
                <c:pt idx="944">
                  <c:v>673.740605962578</c:v>
                </c:pt>
                <c:pt idx="945">
                  <c:v>675.47738696329293</c:v>
                </c:pt>
                <c:pt idx="946">
                  <c:v>685.5631894691669</c:v>
                </c:pt>
                <c:pt idx="947">
                  <c:v>675.95152048783632</c:v>
                </c:pt>
                <c:pt idx="948">
                  <c:v>679.15284726436357</c:v>
                </c:pt>
                <c:pt idx="949">
                  <c:v>677.8696967168604</c:v>
                </c:pt>
                <c:pt idx="950">
                  <c:v>678.81369229275299</c:v>
                </c:pt>
                <c:pt idx="951">
                  <c:v>670.21350816378197</c:v>
                </c:pt>
                <c:pt idx="952">
                  <c:v>666.50700849083444</c:v>
                </c:pt>
                <c:pt idx="953">
                  <c:v>657.22168006153208</c:v>
                </c:pt>
                <c:pt idx="954">
                  <c:v>659.48385226511959</c:v>
                </c:pt>
                <c:pt idx="955">
                  <c:v>666.34981827729212</c:v>
                </c:pt>
                <c:pt idx="956">
                  <c:v>651.57507726383096</c:v>
                </c:pt>
                <c:pt idx="957">
                  <c:v>656.24094981617009</c:v>
                </c:pt>
                <c:pt idx="958">
                  <c:v>669.4064844949794</c:v>
                </c:pt>
                <c:pt idx="959">
                  <c:v>691.66627036887587</c:v>
                </c:pt>
                <c:pt idx="960">
                  <c:v>686.89930628427692</c:v>
                </c:pt>
                <c:pt idx="961">
                  <c:v>690.512118311834</c:v>
                </c:pt>
                <c:pt idx="962">
                  <c:v>686.280227436014</c:v>
                </c:pt>
                <c:pt idx="963">
                  <c:v>682.85536022899646</c:v>
                </c:pt>
                <c:pt idx="964">
                  <c:v>680.19764960763678</c:v>
                </c:pt>
                <c:pt idx="965">
                  <c:v>679.85222980867513</c:v>
                </c:pt>
                <c:pt idx="966">
                  <c:v>687.55939127520287</c:v>
                </c:pt>
                <c:pt idx="967">
                  <c:v>694.69246674444548</c:v>
                </c:pt>
                <c:pt idx="968">
                  <c:v>694.52559452499656</c:v>
                </c:pt>
                <c:pt idx="969">
                  <c:v>688.78587361166444</c:v>
                </c:pt>
                <c:pt idx="970">
                  <c:v>695.61909166268242</c:v>
                </c:pt>
                <c:pt idx="971">
                  <c:v>704.83152028280585</c:v>
                </c:pt>
                <c:pt idx="972">
                  <c:v>702.85582154810152</c:v>
                </c:pt>
                <c:pt idx="973">
                  <c:v>698.32521231357498</c:v>
                </c:pt>
                <c:pt idx="974">
                  <c:v>697.92227000893308</c:v>
                </c:pt>
                <c:pt idx="975">
                  <c:v>698.6199439639671</c:v>
                </c:pt>
                <c:pt idx="976">
                  <c:v>687.07016521204025</c:v>
                </c:pt>
                <c:pt idx="977">
                  <c:v>686.28763132288373</c:v>
                </c:pt>
                <c:pt idx="978">
                  <c:v>685.32626508933504</c:v>
                </c:pt>
                <c:pt idx="979">
                  <c:v>674.30130801052144</c:v>
                </c:pt>
                <c:pt idx="980">
                  <c:v>671.01312794571481</c:v>
                </c:pt>
                <c:pt idx="981">
                  <c:v>671.25517809337953</c:v>
                </c:pt>
                <c:pt idx="982">
                  <c:v>664.188452841085</c:v>
                </c:pt>
                <c:pt idx="983">
                  <c:v>648.73312376536626</c:v>
                </c:pt>
                <c:pt idx="984">
                  <c:v>650.57441347689655</c:v>
                </c:pt>
                <c:pt idx="985">
                  <c:v>651.61266622793892</c:v>
                </c:pt>
                <c:pt idx="986">
                  <c:v>656.41437162784996</c:v>
                </c:pt>
                <c:pt idx="987">
                  <c:v>645.08756377665429</c:v>
                </c:pt>
                <c:pt idx="988">
                  <c:v>655.9496353443335</c:v>
                </c:pt>
                <c:pt idx="989">
                  <c:v>654.80488052831868</c:v>
                </c:pt>
                <c:pt idx="990">
                  <c:v>663.50957336810507</c:v>
                </c:pt>
                <c:pt idx="991">
                  <c:v>661.21778561703854</c:v>
                </c:pt>
                <c:pt idx="992">
                  <c:v>652.33340613822088</c:v>
                </c:pt>
                <c:pt idx="993">
                  <c:v>637.48519578582147</c:v>
                </c:pt>
                <c:pt idx="994">
                  <c:v>637.30408532239232</c:v>
                </c:pt>
                <c:pt idx="995">
                  <c:v>638.41751600165048</c:v>
                </c:pt>
                <c:pt idx="996">
                  <c:v>632.81049552221464</c:v>
                </c:pt>
                <c:pt idx="997">
                  <c:v>627.86412956346408</c:v>
                </c:pt>
                <c:pt idx="998">
                  <c:v>624.68273632850935</c:v>
                </c:pt>
                <c:pt idx="999">
                  <c:v>630.14082477591137</c:v>
                </c:pt>
                <c:pt idx="1000">
                  <c:v>629.02881792105109</c:v>
                </c:pt>
                <c:pt idx="1001">
                  <c:v>629.85549036654652</c:v>
                </c:pt>
                <c:pt idx="1002">
                  <c:v>620.35687304241935</c:v>
                </c:pt>
                <c:pt idx="1003">
                  <c:v>616.79873587174654</c:v>
                </c:pt>
                <c:pt idx="1004">
                  <c:v>622.89754529826121</c:v>
                </c:pt>
                <c:pt idx="1005">
                  <c:v>638.95429779970709</c:v>
                </c:pt>
                <c:pt idx="1006">
                  <c:v>635.56360237824242</c:v>
                </c:pt>
                <c:pt idx="1007">
                  <c:v>639.49022530312504</c:v>
                </c:pt>
                <c:pt idx="1008">
                  <c:v>631.01590725093956</c:v>
                </c:pt>
                <c:pt idx="1009">
                  <c:v>632.13674181706767</c:v>
                </c:pt>
                <c:pt idx="1010">
                  <c:v>634.39378825282222</c:v>
                </c:pt>
                <c:pt idx="1011">
                  <c:v>627.18040908753073</c:v>
                </c:pt>
                <c:pt idx="1012">
                  <c:v>630.03745512461467</c:v>
                </c:pt>
                <c:pt idx="1013">
                  <c:v>645.71404651178693</c:v>
                </c:pt>
                <c:pt idx="1014">
                  <c:v>650.84778776131805</c:v>
                </c:pt>
                <c:pt idx="1015">
                  <c:v>652.46639133699682</c:v>
                </c:pt>
                <c:pt idx="1016">
                  <c:v>649.13692036464715</c:v>
                </c:pt>
                <c:pt idx="1017">
                  <c:v>653.6991385008098</c:v>
                </c:pt>
                <c:pt idx="1018">
                  <c:v>658.27587964583222</c:v>
                </c:pt>
                <c:pt idx="1019">
                  <c:v>649.95932133694839</c:v>
                </c:pt>
                <c:pt idx="1020">
                  <c:v>657.42414789093164</c:v>
                </c:pt>
                <c:pt idx="1021">
                  <c:v>651.38143714569924</c:v>
                </c:pt>
                <c:pt idx="1022">
                  <c:v>644.79140830186441</c:v>
                </c:pt>
                <c:pt idx="1023">
                  <c:v>630.61438877069565</c:v>
                </c:pt>
                <c:pt idx="1024">
                  <c:v>614.49669658501421</c:v>
                </c:pt>
                <c:pt idx="1025">
                  <c:v>616.06176436332703</c:v>
                </c:pt>
                <c:pt idx="1026">
                  <c:v>613.41430527763293</c:v>
                </c:pt>
                <c:pt idx="1027">
                  <c:v>620.49441447926904</c:v>
                </c:pt>
                <c:pt idx="1028">
                  <c:v>623.74044934189408</c:v>
                </c:pt>
                <c:pt idx="1029">
                  <c:v>622.00423787093837</c:v>
                </c:pt>
                <c:pt idx="1030">
                  <c:v>616.22436510958187</c:v>
                </c:pt>
                <c:pt idx="1031">
                  <c:v>618.97462431681345</c:v>
                </c:pt>
                <c:pt idx="1032">
                  <c:v>617.47220481201396</c:v>
                </c:pt>
                <c:pt idx="1033">
                  <c:v>597.37606249336136</c:v>
                </c:pt>
                <c:pt idx="1034">
                  <c:v>600.47259579419369</c:v>
                </c:pt>
                <c:pt idx="1035">
                  <c:v>602.03111398027556</c:v>
                </c:pt>
                <c:pt idx="1036">
                  <c:v>609.49166906106473</c:v>
                </c:pt>
                <c:pt idx="1037">
                  <c:v>604.50913796260409</c:v>
                </c:pt>
                <c:pt idx="1038">
                  <c:v>610.26195806039811</c:v>
                </c:pt>
                <c:pt idx="1039">
                  <c:v>608.86518632593209</c:v>
                </c:pt>
                <c:pt idx="1040">
                  <c:v>603.94929020929931</c:v>
                </c:pt>
                <c:pt idx="1041">
                  <c:v>594.29490649602803</c:v>
                </c:pt>
                <c:pt idx="1042">
                  <c:v>614.74985256298351</c:v>
                </c:pt>
                <c:pt idx="1043">
                  <c:v>619.80613776526206</c:v>
                </c:pt>
                <c:pt idx="1044">
                  <c:v>619.2041448097757</c:v>
                </c:pt>
                <c:pt idx="1045">
                  <c:v>618.2379375732736</c:v>
                </c:pt>
                <c:pt idx="1046">
                  <c:v>613.86964432012235</c:v>
                </c:pt>
                <c:pt idx="1047">
                  <c:v>612.80405414063796</c:v>
                </c:pt>
                <c:pt idx="1048">
                  <c:v>611.1922849220698</c:v>
                </c:pt>
                <c:pt idx="1049">
                  <c:v>615.97918254824128</c:v>
                </c:pt>
                <c:pt idx="1050">
                  <c:v>620.99446160785658</c:v>
                </c:pt>
                <c:pt idx="1051">
                  <c:v>616.51824246533477</c:v>
                </c:pt>
                <c:pt idx="1052">
                  <c:v>622.3456709615856</c:v>
                </c:pt>
                <c:pt idx="1053">
                  <c:v>637.10902137986238</c:v>
                </c:pt>
                <c:pt idx="1054">
                  <c:v>637.48035478286829</c:v>
                </c:pt>
                <c:pt idx="1055">
                  <c:v>647.48727741709149</c:v>
                </c:pt>
                <c:pt idx="1056">
                  <c:v>646.6059301147119</c:v>
                </c:pt>
                <c:pt idx="1057">
                  <c:v>646.0213078168814</c:v>
                </c:pt>
                <c:pt idx="1058">
                  <c:v>634.87276278031902</c:v>
                </c:pt>
                <c:pt idx="1059">
                  <c:v>635.74499760655112</c:v>
                </c:pt>
                <c:pt idx="1060">
                  <c:v>633.5457584413565</c:v>
                </c:pt>
                <c:pt idx="1061">
                  <c:v>633.45349462036427</c:v>
                </c:pt>
                <c:pt idx="1062">
                  <c:v>622.85141338776521</c:v>
                </c:pt>
                <c:pt idx="1063">
                  <c:v>625.57006369336068</c:v>
                </c:pt>
                <c:pt idx="1064">
                  <c:v>624.96436879443945</c:v>
                </c:pt>
                <c:pt idx="1065">
                  <c:v>623.77006488937309</c:v>
                </c:pt>
                <c:pt idx="1066">
                  <c:v>617.3207098960637</c:v>
                </c:pt>
                <c:pt idx="1067">
                  <c:v>607.96419024685986</c:v>
                </c:pt>
                <c:pt idx="1068">
                  <c:v>614.65644968247295</c:v>
                </c:pt>
                <c:pt idx="1069">
                  <c:v>614.71027024471846</c:v>
                </c:pt>
                <c:pt idx="1070">
                  <c:v>614.08691992326146</c:v>
                </c:pt>
                <c:pt idx="1071">
                  <c:v>614.33124818996316</c:v>
                </c:pt>
                <c:pt idx="1072">
                  <c:v>608.6325334192943</c:v>
                </c:pt>
                <c:pt idx="1073">
                  <c:v>608.11426133841212</c:v>
                </c:pt>
                <c:pt idx="1074">
                  <c:v>607.66290900423701</c:v>
                </c:pt>
                <c:pt idx="1075">
                  <c:v>620.80281484388195</c:v>
                </c:pt>
                <c:pt idx="1076">
                  <c:v>619.32146794017319</c:v>
                </c:pt>
                <c:pt idx="1077">
                  <c:v>618.61525103875101</c:v>
                </c:pt>
                <c:pt idx="1078">
                  <c:v>610.55982212446554</c:v>
                </c:pt>
                <c:pt idx="1079">
                  <c:v>611.09176291956908</c:v>
                </c:pt>
                <c:pt idx="1080">
                  <c:v>602.31844174379762</c:v>
                </c:pt>
                <c:pt idx="1081">
                  <c:v>602.49727408819012</c:v>
                </c:pt>
                <c:pt idx="1082">
                  <c:v>608.23073017417084</c:v>
                </c:pt>
                <c:pt idx="1083">
                  <c:v>606.79636947559686</c:v>
                </c:pt>
                <c:pt idx="1084">
                  <c:v>611.79285405315829</c:v>
                </c:pt>
                <c:pt idx="1085">
                  <c:v>613.94624607273636</c:v>
                </c:pt>
                <c:pt idx="1086">
                  <c:v>611.46993067968549</c:v>
                </c:pt>
                <c:pt idx="1087">
                  <c:v>617.75526110234193</c:v>
                </c:pt>
                <c:pt idx="1088">
                  <c:v>613.71501699049657</c:v>
                </c:pt>
                <c:pt idx="1089">
                  <c:v>614.08521133398392</c:v>
                </c:pt>
                <c:pt idx="1090">
                  <c:v>612.22114043208524</c:v>
                </c:pt>
                <c:pt idx="1091">
                  <c:v>606.05768937789981</c:v>
                </c:pt>
                <c:pt idx="1092">
                  <c:v>612.4159196097354</c:v>
                </c:pt>
                <c:pt idx="1093">
                  <c:v>607.89214473231959</c:v>
                </c:pt>
                <c:pt idx="1094">
                  <c:v>607.76827200969103</c:v>
                </c:pt>
                <c:pt idx="1095">
                  <c:v>615.45322181560971</c:v>
                </c:pt>
                <c:pt idx="1096">
                  <c:v>615.31026984604762</c:v>
                </c:pt>
                <c:pt idx="1097">
                  <c:v>613.21553939166813</c:v>
                </c:pt>
                <c:pt idx="1098">
                  <c:v>619.71729112282515</c:v>
                </c:pt>
                <c:pt idx="1099">
                  <c:v>624.16332518810862</c:v>
                </c:pt>
                <c:pt idx="1100">
                  <c:v>617.84695539357494</c:v>
                </c:pt>
                <c:pt idx="1101">
                  <c:v>615.16019875449535</c:v>
                </c:pt>
                <c:pt idx="1102">
                  <c:v>605.66841578747892</c:v>
                </c:pt>
                <c:pt idx="1103">
                  <c:v>608.46537643496583</c:v>
                </c:pt>
                <c:pt idx="1104">
                  <c:v>607.7195772152786</c:v>
                </c:pt>
                <c:pt idx="1105">
                  <c:v>610.76969384073493</c:v>
                </c:pt>
                <c:pt idx="1106">
                  <c:v>607.50913596925</c:v>
                </c:pt>
                <c:pt idx="1107">
                  <c:v>611.98136840345717</c:v>
                </c:pt>
                <c:pt idx="1108">
                  <c:v>612.3179604911511</c:v>
                </c:pt>
                <c:pt idx="1109">
                  <c:v>616.54956660209143</c:v>
                </c:pt>
                <c:pt idx="1110">
                  <c:v>616.39038303439202</c:v>
                </c:pt>
                <c:pt idx="1111">
                  <c:v>618.18667989494463</c:v>
                </c:pt>
                <c:pt idx="1112">
                  <c:v>620.84211239726744</c:v>
                </c:pt>
                <c:pt idx="1113">
                  <c:v>620.41581937249794</c:v>
                </c:pt>
                <c:pt idx="1114">
                  <c:v>619.7306750721666</c:v>
                </c:pt>
                <c:pt idx="1115">
                  <c:v>620.92213132843676</c:v>
                </c:pt>
                <c:pt idx="1116">
                  <c:v>611.87714445752147</c:v>
                </c:pt>
                <c:pt idx="1117">
                  <c:v>610.2075679683935</c:v>
                </c:pt>
                <c:pt idx="1118">
                  <c:v>611.67752427691789</c:v>
                </c:pt>
                <c:pt idx="1119">
                  <c:v>618.44040540267315</c:v>
                </c:pt>
                <c:pt idx="1120">
                  <c:v>619.35677878524427</c:v>
                </c:pt>
                <c:pt idx="1121">
                  <c:v>618.18696465982418</c:v>
                </c:pt>
                <c:pt idx="1122">
                  <c:v>614.2572093212658</c:v>
                </c:pt>
                <c:pt idx="1123">
                  <c:v>616.27220560935552</c:v>
                </c:pt>
                <c:pt idx="1124">
                  <c:v>616.88473486538737</c:v>
                </c:pt>
                <c:pt idx="1125">
                  <c:v>624.40338198161612</c:v>
                </c:pt>
                <c:pt idx="1126">
                  <c:v>625.86564963839146</c:v>
                </c:pt>
                <c:pt idx="1127">
                  <c:v>637.02330715110111</c:v>
                </c:pt>
                <c:pt idx="1128">
                  <c:v>643.69791116417878</c:v>
                </c:pt>
                <c:pt idx="1129">
                  <c:v>661.76424942100175</c:v>
                </c:pt>
                <c:pt idx="1130">
                  <c:v>663.89201260141556</c:v>
                </c:pt>
                <c:pt idx="1131">
                  <c:v>661.22718285806548</c:v>
                </c:pt>
                <c:pt idx="1132">
                  <c:v>669.26894305813005</c:v>
                </c:pt>
                <c:pt idx="1133">
                  <c:v>663.33188008323111</c:v>
                </c:pt>
                <c:pt idx="1134">
                  <c:v>676.49314328884634</c:v>
                </c:pt>
                <c:pt idx="1135">
                  <c:v>674.70852178835764</c:v>
                </c:pt>
                <c:pt idx="1136">
                  <c:v>672.96234354661567</c:v>
                </c:pt>
                <c:pt idx="1137">
                  <c:v>662.77801239239795</c:v>
                </c:pt>
                <c:pt idx="1138">
                  <c:v>663.82509285470815</c:v>
                </c:pt>
                <c:pt idx="1139">
                  <c:v>673.56832321041657</c:v>
                </c:pt>
                <c:pt idx="1140">
                  <c:v>671.20562900432822</c:v>
                </c:pt>
                <c:pt idx="1141">
                  <c:v>671.73215926671901</c:v>
                </c:pt>
                <c:pt idx="1142">
                  <c:v>665.19509669049114</c:v>
                </c:pt>
                <c:pt idx="1143">
                  <c:v>672.22594156795537</c:v>
                </c:pt>
                <c:pt idx="1144">
                  <c:v>676.1918620462236</c:v>
                </c:pt>
                <c:pt idx="1145">
                  <c:v>676.25052361142241</c:v>
                </c:pt>
                <c:pt idx="1146">
                  <c:v>673.79357223018451</c:v>
                </c:pt>
                <c:pt idx="1147">
                  <c:v>670.40600922239548</c:v>
                </c:pt>
                <c:pt idx="1148">
                  <c:v>673.57259468361065</c:v>
                </c:pt>
                <c:pt idx="1149">
                  <c:v>667.16510012760307</c:v>
                </c:pt>
                <c:pt idx="1150">
                  <c:v>661.81977857252491</c:v>
                </c:pt>
                <c:pt idx="1151">
                  <c:v>662.81730994578356</c:v>
                </c:pt>
                <c:pt idx="1152">
                  <c:v>658.17080140525775</c:v>
                </c:pt>
                <c:pt idx="1153">
                  <c:v>665.8620160385276</c:v>
                </c:pt>
                <c:pt idx="1154">
                  <c:v>670.7115619382123</c:v>
                </c:pt>
                <c:pt idx="1155">
                  <c:v>679.57999458377208</c:v>
                </c:pt>
                <c:pt idx="1156">
                  <c:v>685.95246305958801</c:v>
                </c:pt>
                <c:pt idx="1157">
                  <c:v>690.90338525641232</c:v>
                </c:pt>
                <c:pt idx="1158">
                  <c:v>697.46294425812914</c:v>
                </c:pt>
                <c:pt idx="1159">
                  <c:v>696.31391796892024</c:v>
                </c:pt>
                <c:pt idx="1160">
                  <c:v>692.67149039388403</c:v>
                </c:pt>
                <c:pt idx="1161">
                  <c:v>690.11458653990462</c:v>
                </c:pt>
                <c:pt idx="1162">
                  <c:v>694.35872230554764</c:v>
                </c:pt>
                <c:pt idx="1163">
                  <c:v>694.02583216128858</c:v>
                </c:pt>
                <c:pt idx="1164">
                  <c:v>680.23637763126305</c:v>
                </c:pt>
                <c:pt idx="1165">
                  <c:v>683.81330928399007</c:v>
                </c:pt>
                <c:pt idx="1166">
                  <c:v>685.90291397053659</c:v>
                </c:pt>
                <c:pt idx="1167">
                  <c:v>690.6149184333716</c:v>
                </c:pt>
                <c:pt idx="1168">
                  <c:v>677.43286739154519</c:v>
                </c:pt>
                <c:pt idx="1169">
                  <c:v>683.28250754840508</c:v>
                </c:pt>
                <c:pt idx="1170">
                  <c:v>695.35710797344518</c:v>
                </c:pt>
                <c:pt idx="1171">
                  <c:v>693.96204482825692</c:v>
                </c:pt>
                <c:pt idx="1172">
                  <c:v>694.02924933984389</c:v>
                </c:pt>
                <c:pt idx="1173">
                  <c:v>697.04718753390478</c:v>
                </c:pt>
                <c:pt idx="1174">
                  <c:v>697.95530273496729</c:v>
                </c:pt>
                <c:pt idx="1175">
                  <c:v>705.75643661176491</c:v>
                </c:pt>
                <c:pt idx="1176">
                  <c:v>706.77361676171643</c:v>
                </c:pt>
                <c:pt idx="1177">
                  <c:v>702.45487259761671</c:v>
                </c:pt>
                <c:pt idx="1178">
                  <c:v>699.08240212844669</c:v>
                </c:pt>
                <c:pt idx="1179">
                  <c:v>696.69493337783263</c:v>
                </c:pt>
                <c:pt idx="1180">
                  <c:v>701.62478297356608</c:v>
                </c:pt>
                <c:pt idx="1181">
                  <c:v>696.07784788372703</c:v>
                </c:pt>
                <c:pt idx="1182">
                  <c:v>695.31951900933723</c:v>
                </c:pt>
                <c:pt idx="1183">
                  <c:v>699.01548238173928</c:v>
                </c:pt>
                <c:pt idx="1184">
                  <c:v>692.9442951485463</c:v>
                </c:pt>
                <c:pt idx="1185">
                  <c:v>688.74401317436241</c:v>
                </c:pt>
                <c:pt idx="1186">
                  <c:v>682.27842658291547</c:v>
                </c:pt>
                <c:pt idx="1187">
                  <c:v>680.78910626257777</c:v>
                </c:pt>
                <c:pt idx="1188">
                  <c:v>674.56015928608304</c:v>
                </c:pt>
                <c:pt idx="1189">
                  <c:v>688.17790059370634</c:v>
                </c:pt>
                <c:pt idx="1190">
                  <c:v>698.06806962729115</c:v>
                </c:pt>
                <c:pt idx="1191">
                  <c:v>703.06313038045448</c:v>
                </c:pt>
                <c:pt idx="1192">
                  <c:v>714.28286663691824</c:v>
                </c:pt>
                <c:pt idx="1193">
                  <c:v>715.48542872349299</c:v>
                </c:pt>
                <c:pt idx="1194">
                  <c:v>715.66312200836705</c:v>
                </c:pt>
                <c:pt idx="1195">
                  <c:v>712.89406831908127</c:v>
                </c:pt>
                <c:pt idx="1196">
                  <c:v>713.63986753876861</c:v>
                </c:pt>
                <c:pt idx="1197">
                  <c:v>712.52529779999202</c:v>
                </c:pt>
                <c:pt idx="1198">
                  <c:v>730.62979455068228</c:v>
                </c:pt>
                <c:pt idx="1199">
                  <c:v>728.6028381376492</c:v>
                </c:pt>
                <c:pt idx="1200">
                  <c:v>738.77065292884959</c:v>
                </c:pt>
                <c:pt idx="1201">
                  <c:v>734.62219816275399</c:v>
                </c:pt>
                <c:pt idx="1202">
                  <c:v>735.00463739606437</c:v>
                </c:pt>
                <c:pt idx="1203">
                  <c:v>731.02020720062183</c:v>
                </c:pt>
                <c:pt idx="1204">
                  <c:v>723.70602126794995</c:v>
                </c:pt>
                <c:pt idx="1205">
                  <c:v>722.51200212776325</c:v>
                </c:pt>
                <c:pt idx="1206">
                  <c:v>722.47669128269206</c:v>
                </c:pt>
                <c:pt idx="1207">
                  <c:v>735.67725204169301</c:v>
                </c:pt>
                <c:pt idx="1208">
                  <c:v>754.41563541438563</c:v>
                </c:pt>
                <c:pt idx="1209">
                  <c:v>764.7534548387107</c:v>
                </c:pt>
                <c:pt idx="1210">
                  <c:v>775.41989293410063</c:v>
                </c:pt>
                <c:pt idx="1211">
                  <c:v>784.38201322505051</c:v>
                </c:pt>
                <c:pt idx="1212">
                  <c:v>799.85300436914747</c:v>
                </c:pt>
                <c:pt idx="1213">
                  <c:v>802.98342469065278</c:v>
                </c:pt>
                <c:pt idx="1214">
                  <c:v>832.63542207423313</c:v>
                </c:pt>
                <c:pt idx="1215">
                  <c:v>845.05373370895722</c:v>
                </c:pt>
                <c:pt idx="1216">
                  <c:v>884.01013876877357</c:v>
                </c:pt>
                <c:pt idx="1217">
                  <c:v>889.85750080659659</c:v>
                </c:pt>
                <c:pt idx="1218">
                  <c:v>926.30626633660518</c:v>
                </c:pt>
                <c:pt idx="1219">
                  <c:v>884.73970639032325</c:v>
                </c:pt>
                <c:pt idx="1220">
                  <c:v>917.38315883416124</c:v>
                </c:pt>
                <c:pt idx="1221">
                  <c:v>906.41002896343605</c:v>
                </c:pt>
                <c:pt idx="1222">
                  <c:v>909.31890220860794</c:v>
                </c:pt>
                <c:pt idx="1223">
                  <c:v>916.15354408402391</c:v>
                </c:pt>
                <c:pt idx="1224">
                  <c:v>940.69287281916377</c:v>
                </c:pt>
                <c:pt idx="1225">
                  <c:v>956.98028487309023</c:v>
                </c:pt>
                <c:pt idx="1226">
                  <c:v>952.8024993243954</c:v>
                </c:pt>
                <c:pt idx="1227">
                  <c:v>963.40714344091089</c:v>
                </c:pt>
                <c:pt idx="1228">
                  <c:v>966.62897328876966</c:v>
                </c:pt>
                <c:pt idx="1229">
                  <c:v>946.82158255803733</c:v>
                </c:pt>
                <c:pt idx="1230">
                  <c:v>919.90019560499593</c:v>
                </c:pt>
                <c:pt idx="1231">
                  <c:v>949.81018996949888</c:v>
                </c:pt>
                <c:pt idx="1232">
                  <c:v>981.2539279755581</c:v>
                </c:pt>
                <c:pt idx="1233">
                  <c:v>983.99222705784632</c:v>
                </c:pt>
                <c:pt idx="1234">
                  <c:v>984.58994854013872</c:v>
                </c:pt>
                <c:pt idx="1235">
                  <c:v>1006.2750788869907</c:v>
                </c:pt>
                <c:pt idx="1236">
                  <c:v>1036.982984444149</c:v>
                </c:pt>
                <c:pt idx="1237">
                  <c:v>1036.8457277721791</c:v>
                </c:pt>
                <c:pt idx="1238">
                  <c:v>1037.6234206583822</c:v>
                </c:pt>
                <c:pt idx="1239">
                  <c:v>1013.5519606204344</c:v>
                </c:pt>
                <c:pt idx="1240">
                  <c:v>1009.9821480896976</c:v>
                </c:pt>
                <c:pt idx="1241">
                  <c:v>1000.5430466254081</c:v>
                </c:pt>
                <c:pt idx="1242">
                  <c:v>1000.6751775295451</c:v>
                </c:pt>
                <c:pt idx="1243">
                  <c:v>997.36706392316592</c:v>
                </c:pt>
                <c:pt idx="1244">
                  <c:v>1026.3270826493044</c:v>
                </c:pt>
                <c:pt idx="1245">
                  <c:v>1035.1619130390709</c:v>
                </c:pt>
                <c:pt idx="1246">
                  <c:v>955.43030963339663</c:v>
                </c:pt>
                <c:pt idx="1247">
                  <c:v>967.12474894416312</c:v>
                </c:pt>
                <c:pt idx="1248">
                  <c:v>1010.5978097594051</c:v>
                </c:pt>
                <c:pt idx="1249">
                  <c:v>1015.9308864246601</c:v>
                </c:pt>
                <c:pt idx="1250">
                  <c:v>1017.1038329637561</c:v>
                </c:pt>
                <c:pt idx="1251">
                  <c:v>1027.4274141441008</c:v>
                </c:pt>
                <c:pt idx="1252">
                  <c:v>1018.0147958136146</c:v>
                </c:pt>
                <c:pt idx="1253">
                  <c:v>1003.8881796661359</c:v>
                </c:pt>
                <c:pt idx="1254">
                  <c:v>991.49378828129875</c:v>
                </c:pt>
                <c:pt idx="1255">
                  <c:v>977.9936548689526</c:v>
                </c:pt>
                <c:pt idx="1256">
                  <c:v>955.09001560226784</c:v>
                </c:pt>
                <c:pt idx="1257">
                  <c:v>978.86361157614806</c:v>
                </c:pt>
                <c:pt idx="1258">
                  <c:v>968.70405496645617</c:v>
                </c:pt>
                <c:pt idx="1259">
                  <c:v>958.78797232882721</c:v>
                </c:pt>
                <c:pt idx="1260">
                  <c:v>943.26088250344787</c:v>
                </c:pt>
                <c:pt idx="1261">
                  <c:v>952.80079073511774</c:v>
                </c:pt>
                <c:pt idx="1262">
                  <c:v>970.17771321841565</c:v>
                </c:pt>
                <c:pt idx="1263">
                  <c:v>977.91790741097748</c:v>
                </c:pt>
                <c:pt idx="1264">
                  <c:v>980.40960010752724</c:v>
                </c:pt>
                <c:pt idx="1265">
                  <c:v>988.08515267241876</c:v>
                </c:pt>
                <c:pt idx="1266">
                  <c:v>996.52985517712523</c:v>
                </c:pt>
                <c:pt idx="1267">
                  <c:v>1003.0336002624393</c:v>
                </c:pt>
                <c:pt idx="1268">
                  <c:v>990.61984486578888</c:v>
                </c:pt>
                <c:pt idx="1269">
                  <c:v>1015.55556631334</c:v>
                </c:pt>
                <c:pt idx="1270">
                  <c:v>1017.4202067449978</c:v>
                </c:pt>
                <c:pt idx="1271">
                  <c:v>1025.5137941531505</c:v>
                </c:pt>
                <c:pt idx="1272">
                  <c:v>998.92672116876622</c:v>
                </c:pt>
                <c:pt idx="1273">
                  <c:v>1005.4541017390877</c:v>
                </c:pt>
                <c:pt idx="1274">
                  <c:v>995.63597822004306</c:v>
                </c:pt>
                <c:pt idx="1275">
                  <c:v>990.56032900595142</c:v>
                </c:pt>
                <c:pt idx="1276">
                  <c:v>1007.4269528249957</c:v>
                </c:pt>
                <c:pt idx="1277">
                  <c:v>1002.546367553434</c:v>
                </c:pt>
                <c:pt idx="1278">
                  <c:v>1003.6973871968003</c:v>
                </c:pt>
                <c:pt idx="1279">
                  <c:v>1023.115789101991</c:v>
                </c:pt>
                <c:pt idx="1280">
                  <c:v>1030.1816600596469</c:v>
                </c:pt>
                <c:pt idx="1281">
                  <c:v>1055.244956173261</c:v>
                </c:pt>
                <c:pt idx="1282">
                  <c:v>1069.8963939938531</c:v>
                </c:pt>
                <c:pt idx="1283">
                  <c:v>1095.2213890318251</c:v>
                </c:pt>
                <c:pt idx="1284">
                  <c:v>1093.4228140522355</c:v>
                </c:pt>
                <c:pt idx="1285">
                  <c:v>1108.4683664662018</c:v>
                </c:pt>
                <c:pt idx="1286">
                  <c:v>1131.1034724514184</c:v>
                </c:pt>
                <c:pt idx="1287">
                  <c:v>1131.3839658578299</c:v>
                </c:pt>
                <c:pt idx="1288">
                  <c:v>1122.0909487767783</c:v>
                </c:pt>
                <c:pt idx="1289">
                  <c:v>1124.8209896775579</c:v>
                </c:pt>
                <c:pt idx="1290">
                  <c:v>1130.999818035242</c:v>
                </c:pt>
                <c:pt idx="1291">
                  <c:v>1164.1695159765911</c:v>
                </c:pt>
                <c:pt idx="1292">
                  <c:v>1153.6406193180508</c:v>
                </c:pt>
                <c:pt idx="1293">
                  <c:v>1174.3404631814674</c:v>
                </c:pt>
                <c:pt idx="1294">
                  <c:v>1174.5913410403998</c:v>
                </c:pt>
                <c:pt idx="1295">
                  <c:v>1187.622751460915</c:v>
                </c:pt>
                <c:pt idx="1296">
                  <c:v>1213.1109167749009</c:v>
                </c:pt>
                <c:pt idx="1297">
                  <c:v>1223.2938241047207</c:v>
                </c:pt>
                <c:pt idx="1298">
                  <c:v>1213.7072144327954</c:v>
                </c:pt>
                <c:pt idx="1299">
                  <c:v>1237.1370991969916</c:v>
                </c:pt>
                <c:pt idx="1300">
                  <c:v>1258.9663205729241</c:v>
                </c:pt>
                <c:pt idx="1301">
                  <c:v>1263.8389324278571</c:v>
                </c:pt>
                <c:pt idx="1302">
                  <c:v>1247.4162570561177</c:v>
                </c:pt>
                <c:pt idx="1303">
                  <c:v>1285.2993832847003</c:v>
                </c:pt>
                <c:pt idx="1304">
                  <c:v>1308.8181146913337</c:v>
                </c:pt>
                <c:pt idx="1305">
                  <c:v>1287.6837196216386</c:v>
                </c:pt>
                <c:pt idx="1306">
                  <c:v>1315.3756803388931</c:v>
                </c:pt>
                <c:pt idx="1307">
                  <c:v>1349.7325630633186</c:v>
                </c:pt>
                <c:pt idx="1308">
                  <c:v>1350.0395396035333</c:v>
                </c:pt>
                <c:pt idx="1309">
                  <c:v>1339.1469981937362</c:v>
                </c:pt>
                <c:pt idx="1310">
                  <c:v>1369.0333570732321</c:v>
                </c:pt>
                <c:pt idx="1311">
                  <c:v>1350.3154767718713</c:v>
                </c:pt>
                <c:pt idx="1312">
                  <c:v>1359.5603685882695</c:v>
                </c:pt>
                <c:pt idx="1313">
                  <c:v>1352.6007149307068</c:v>
                </c:pt>
                <c:pt idx="1314">
                  <c:v>1363.3804894481798</c:v>
                </c:pt>
                <c:pt idx="1315">
                  <c:v>1309.0177348719371</c:v>
                </c:pt>
                <c:pt idx="1316">
                  <c:v>1296.6276149602941</c:v>
                </c:pt>
                <c:pt idx="1317">
                  <c:v>1272.9243559116762</c:v>
                </c:pt>
                <c:pt idx="1318">
                  <c:v>1298.073366254052</c:v>
                </c:pt>
                <c:pt idx="1319">
                  <c:v>1335.6987802665913</c:v>
                </c:pt>
                <c:pt idx="1320">
                  <c:v>1351.8987695024789</c:v>
                </c:pt>
                <c:pt idx="1321">
                  <c:v>1343.6448594671081</c:v>
                </c:pt>
                <c:pt idx="1322">
                  <c:v>1338.6164812230311</c:v>
                </c:pt>
                <c:pt idx="1323">
                  <c:v>1314.8932886328409</c:v>
                </c:pt>
                <c:pt idx="1324">
                  <c:v>1302.8391912791326</c:v>
                </c:pt>
                <c:pt idx="1325">
                  <c:v>1347.2858632177463</c:v>
                </c:pt>
                <c:pt idx="1326">
                  <c:v>1354.0339365697623</c:v>
                </c:pt>
                <c:pt idx="1327">
                  <c:v>1378.5399478139882</c:v>
                </c:pt>
                <c:pt idx="1328">
                  <c:v>1409.9663151623915</c:v>
                </c:pt>
                <c:pt idx="1329">
                  <c:v>1452.1570797247691</c:v>
                </c:pt>
                <c:pt idx="1330">
                  <c:v>1480.4692583498045</c:v>
                </c:pt>
                <c:pt idx="1331">
                  <c:v>1475.4904291947789</c:v>
                </c:pt>
                <c:pt idx="1332">
                  <c:v>1376.5554213680159</c:v>
                </c:pt>
                <c:pt idx="1333">
                  <c:v>1378.498087376686</c:v>
                </c:pt>
                <c:pt idx="1334">
                  <c:v>1445.5175017918832</c:v>
                </c:pt>
                <c:pt idx="1335">
                  <c:v>1469.9192890901734</c:v>
                </c:pt>
                <c:pt idx="1336">
                  <c:v>1464.7137870909817</c:v>
                </c:pt>
                <c:pt idx="1337">
                  <c:v>1475.4853034269461</c:v>
                </c:pt>
                <c:pt idx="1338">
                  <c:v>1489.4775105512508</c:v>
                </c:pt>
                <c:pt idx="1339">
                  <c:v>1524.5602589537909</c:v>
                </c:pt>
                <c:pt idx="1340">
                  <c:v>1514.2261414729007</c:v>
                </c:pt>
                <c:pt idx="1341">
                  <c:v>1511.8486394930731</c:v>
                </c:pt>
                <c:pt idx="1342">
                  <c:v>1511.1304624667075</c:v>
                </c:pt>
                <c:pt idx="1343">
                  <c:v>1519.2534091339476</c:v>
                </c:pt>
                <c:pt idx="1344">
                  <c:v>1486.8048497737116</c:v>
                </c:pt>
                <c:pt idx="1345">
                  <c:v>1442.2831992422978</c:v>
                </c:pt>
                <c:pt idx="1346">
                  <c:v>1463.3585055994745</c:v>
                </c:pt>
                <c:pt idx="1347">
                  <c:v>1404.0472208513959</c:v>
                </c:pt>
                <c:pt idx="1348">
                  <c:v>1320.4694690758156</c:v>
                </c:pt>
                <c:pt idx="1349">
                  <c:v>1362.9105134908789</c:v>
                </c:pt>
                <c:pt idx="1350">
                  <c:v>1389.6885213270386</c:v>
                </c:pt>
                <c:pt idx="1351">
                  <c:v>1340.2504336257207</c:v>
                </c:pt>
                <c:pt idx="1352">
                  <c:v>1234.7959616922894</c:v>
                </c:pt>
                <c:pt idx="1353">
                  <c:v>1193.6058324403582</c:v>
                </c:pt>
                <c:pt idx="1354">
                  <c:v>1273.7526230404972</c:v>
                </c:pt>
                <c:pt idx="1355">
                  <c:v>1211.1110130254303</c:v>
                </c:pt>
                <c:pt idx="1356">
                  <c:v>1169.8130148371047</c:v>
                </c:pt>
                <c:pt idx="1357">
                  <c:v>1106.5726581861788</c:v>
                </c:pt>
                <c:pt idx="1358">
                  <c:v>1138.6429074038583</c:v>
                </c:pt>
                <c:pt idx="1359">
                  <c:v>1118.5571590033117</c:v>
                </c:pt>
                <c:pt idx="1360">
                  <c:v>1043.1044326785925</c:v>
                </c:pt>
                <c:pt idx="1361">
                  <c:v>1109.9070840674335</c:v>
                </c:pt>
                <c:pt idx="1362">
                  <c:v>1169.4029534104725</c:v>
                </c:pt>
                <c:pt idx="1363">
                  <c:v>1199.3760231958081</c:v>
                </c:pt>
                <c:pt idx="1364">
                  <c:v>1170.9955579526429</c:v>
                </c:pt>
                <c:pt idx="1365">
                  <c:v>1129.5935066773093</c:v>
                </c:pt>
                <c:pt idx="1366">
                  <c:v>1138.3064576986044</c:v>
                </c:pt>
                <c:pt idx="1367">
                  <c:v>1182.2001447175119</c:v>
                </c:pt>
                <c:pt idx="1368">
                  <c:v>1184.7961752659492</c:v>
                </c:pt>
                <c:pt idx="1369">
                  <c:v>1186.3321115970782</c:v>
                </c:pt>
                <c:pt idx="1370">
                  <c:v>1183.8132808075022</c:v>
                </c:pt>
                <c:pt idx="1371">
                  <c:v>1210.4799740522244</c:v>
                </c:pt>
                <c:pt idx="1372">
                  <c:v>1189.2575012052673</c:v>
                </c:pt>
                <c:pt idx="1373">
                  <c:v>1087.4405873674314</c:v>
                </c:pt>
                <c:pt idx="1374">
                  <c:v>1085.2653254050995</c:v>
                </c:pt>
                <c:pt idx="1375">
                  <c:v>1119.2339312161826</c:v>
                </c:pt>
                <c:pt idx="1376">
                  <c:v>1086.4952818730922</c:v>
                </c:pt>
                <c:pt idx="1377">
                  <c:v>1086.8619166555845</c:v>
                </c:pt>
                <c:pt idx="1378">
                  <c:v>1090.4317576628093</c:v>
                </c:pt>
                <c:pt idx="1379">
                  <c:v>1124.2959971455168</c:v>
                </c:pt>
                <c:pt idx="1380">
                  <c:v>1101.1572559942294</c:v>
                </c:pt>
                <c:pt idx="1381">
                  <c:v>1091.1767595408337</c:v>
                </c:pt>
                <c:pt idx="1382">
                  <c:v>1112.5606655980391</c:v>
                </c:pt>
                <c:pt idx="1383">
                  <c:v>1163.0835935847028</c:v>
                </c:pt>
                <c:pt idx="1384">
                  <c:v>1158.0445651341286</c:v>
                </c:pt>
                <c:pt idx="1385">
                  <c:v>1143.6516938242187</c:v>
                </c:pt>
                <c:pt idx="1386">
                  <c:v>1160.5487305324052</c:v>
                </c:pt>
                <c:pt idx="1387">
                  <c:v>1160.0011276689233</c:v>
                </c:pt>
                <c:pt idx="1388">
                  <c:v>1161.234757603863</c:v>
                </c:pt>
                <c:pt idx="1389">
                  <c:v>1089.343044575101</c:v>
                </c:pt>
                <c:pt idx="1390">
                  <c:v>1106.6349647418363</c:v>
                </c:pt>
                <c:pt idx="1391">
                  <c:v>1071.1300239287928</c:v>
                </c:pt>
                <c:pt idx="1392">
                  <c:v>1022.1737299272797</c:v>
                </c:pt>
                <c:pt idx="1393">
                  <c:v>932.75710210728869</c:v>
                </c:pt>
                <c:pt idx="1394">
                  <c:v>866.51862689792222</c:v>
                </c:pt>
                <c:pt idx="1395">
                  <c:v>861.61081810387032</c:v>
                </c:pt>
                <c:pt idx="1396">
                  <c:v>912.85297674695425</c:v>
                </c:pt>
                <c:pt idx="1397">
                  <c:v>951.765755827215</c:v>
                </c:pt>
                <c:pt idx="1398">
                  <c:v>958.67119025170075</c:v>
                </c:pt>
                <c:pt idx="1399">
                  <c:v>957.40307528984079</c:v>
                </c:pt>
                <c:pt idx="1400">
                  <c:v>958.47068729997056</c:v>
                </c:pt>
                <c:pt idx="1401">
                  <c:v>925.62396968507005</c:v>
                </c:pt>
                <c:pt idx="1402">
                  <c:v>949.41274362703325</c:v>
                </c:pt>
                <c:pt idx="1403">
                  <c:v>968.00279297393922</c:v>
                </c:pt>
                <c:pt idx="1404">
                  <c:v>956.11545393372785</c:v>
                </c:pt>
                <c:pt idx="1405">
                  <c:v>953.16153088460226</c:v>
                </c:pt>
                <c:pt idx="1406">
                  <c:v>934.35107352088141</c:v>
                </c:pt>
                <c:pt idx="1407">
                  <c:v>897.64493749268513</c:v>
                </c:pt>
                <c:pt idx="1408">
                  <c:v>942.35772221129048</c:v>
                </c:pt>
                <c:pt idx="1409">
                  <c:v>921.78351661275588</c:v>
                </c:pt>
                <c:pt idx="1410">
                  <c:v>925.84842136317525</c:v>
                </c:pt>
                <c:pt idx="1411">
                  <c:v>942.07247323138938</c:v>
                </c:pt>
                <c:pt idx="1412">
                  <c:v>950.83847594975498</c:v>
                </c:pt>
                <c:pt idx="1413">
                  <c:v>929.19563318752432</c:v>
                </c:pt>
                <c:pt idx="1414">
                  <c:v>935.45237321626837</c:v>
                </c:pt>
                <c:pt idx="1415">
                  <c:v>920.34625131241012</c:v>
                </c:pt>
                <c:pt idx="1416">
                  <c:v>923.42199677703104</c:v>
                </c:pt>
                <c:pt idx="1417">
                  <c:v>905.22609049998732</c:v>
                </c:pt>
                <c:pt idx="1418">
                  <c:v>912.08695922081506</c:v>
                </c:pt>
                <c:pt idx="1419">
                  <c:v>938.72229985229251</c:v>
                </c:pt>
                <c:pt idx="1420">
                  <c:v>951.1477021325187</c:v>
                </c:pt>
                <c:pt idx="1421">
                  <c:v>981.78199596829882</c:v>
                </c:pt>
                <c:pt idx="1422">
                  <c:v>981.02728360787989</c:v>
                </c:pt>
                <c:pt idx="1423">
                  <c:v>969.94095969751152</c:v>
                </c:pt>
                <c:pt idx="1424">
                  <c:v>992.92245368228055</c:v>
                </c:pt>
                <c:pt idx="1425">
                  <c:v>1006.3776796731128</c:v>
                </c:pt>
                <c:pt idx="1426">
                  <c:v>1006.4109402110506</c:v>
                </c:pt>
                <c:pt idx="1427">
                  <c:v>1018.8040786304175</c:v>
                </c:pt>
                <c:pt idx="1428">
                  <c:v>989.06087105589961</c:v>
                </c:pt>
                <c:pt idx="1429">
                  <c:v>1003.6634716996391</c:v>
                </c:pt>
                <c:pt idx="1430">
                  <c:v>1016.9640418843577</c:v>
                </c:pt>
                <c:pt idx="1431">
                  <c:v>1022.0955050148519</c:v>
                </c:pt>
                <c:pt idx="1432">
                  <c:v>1023.1258697787291</c:v>
                </c:pt>
                <c:pt idx="1433">
                  <c:v>1003.773390943167</c:v>
                </c:pt>
                <c:pt idx="1434">
                  <c:v>1006.161600082468</c:v>
                </c:pt>
                <c:pt idx="1435">
                  <c:v>1006.3815239989873</c:v>
                </c:pt>
                <c:pt idx="1436">
                  <c:v>989.83198587338393</c:v>
                </c:pt>
                <c:pt idx="1437">
                  <c:v>986.85061148986415</c:v>
                </c:pt>
                <c:pt idx="1438">
                  <c:v>1033.2801012851723</c:v>
                </c:pt>
                <c:pt idx="1439">
                  <c:v>1055.3300154427995</c:v>
                </c:pt>
                <c:pt idx="1440">
                  <c:v>1080.2196619328304</c:v>
                </c:pt>
                <c:pt idx="1441">
                  <c:v>1093.5981437886089</c:v>
                </c:pt>
                <c:pt idx="1442">
                  <c:v>1091.5715290934311</c:v>
                </c:pt>
                <c:pt idx="1443">
                  <c:v>1091.6876562113343</c:v>
                </c:pt>
                <c:pt idx="1444">
                  <c:v>1080.7750104010372</c:v>
                </c:pt>
                <c:pt idx="1445">
                  <c:v>1066.7982090567191</c:v>
                </c:pt>
                <c:pt idx="1446">
                  <c:v>1071.8909441635874</c:v>
                </c:pt>
                <c:pt idx="1447">
                  <c:v>1070.2565930900662</c:v>
                </c:pt>
                <c:pt idx="1448">
                  <c:v>1058.0665774593222</c:v>
                </c:pt>
                <c:pt idx="1449">
                  <c:v>1074.9785928001756</c:v>
                </c:pt>
                <c:pt idx="1450">
                  <c:v>1074.8118060101906</c:v>
                </c:pt>
                <c:pt idx="1451">
                  <c:v>1068.8180178712744</c:v>
                </c:pt>
                <c:pt idx="1452">
                  <c:v>1068.9756637086241</c:v>
                </c:pt>
                <c:pt idx="1453">
                  <c:v>1076.8688335945103</c:v>
                </c:pt>
                <c:pt idx="1454">
                  <c:v>1070.5532326651517</c:v>
                </c:pt>
                <c:pt idx="1455">
                  <c:v>1012.9065125443202</c:v>
                </c:pt>
                <c:pt idx="1456">
                  <c:v>1015.5889407572298</c:v>
                </c:pt>
                <c:pt idx="1457">
                  <c:v>1022.7888790202038</c:v>
                </c:pt>
                <c:pt idx="1458">
                  <c:v>1059.8819250903202</c:v>
                </c:pt>
                <c:pt idx="1459">
                  <c:v>1067.668535958258</c:v>
                </c:pt>
                <c:pt idx="1460">
                  <c:v>1047.2491000717891</c:v>
                </c:pt>
                <c:pt idx="1461">
                  <c:v>1050.1010488175282</c:v>
                </c:pt>
                <c:pt idx="1462">
                  <c:v>1031.7089110619479</c:v>
                </c:pt>
                <c:pt idx="1463">
                  <c:v>1035.3875037766943</c:v>
                </c:pt>
                <c:pt idx="1464">
                  <c:v>1031.7271360142429</c:v>
                </c:pt>
                <c:pt idx="1465">
                  <c:v>1027.4484013157278</c:v>
                </c:pt>
                <c:pt idx="1466">
                  <c:v>1056.8541625079131</c:v>
                </c:pt>
                <c:pt idx="1467">
                  <c:v>1052.0320964191101</c:v>
                </c:pt>
                <c:pt idx="1468">
                  <c:v>1049.4838209409829</c:v>
                </c:pt>
                <c:pt idx="1469">
                  <c:v>1069.5450226089076</c:v>
                </c:pt>
                <c:pt idx="1470">
                  <c:v>1072.9692348567021</c:v>
                </c:pt>
                <c:pt idx="1471">
                  <c:v>1100.8910577847741</c:v>
                </c:pt>
                <c:pt idx="1472">
                  <c:v>1103.9572636259284</c:v>
                </c:pt>
                <c:pt idx="1473">
                  <c:v>1101.009633880642</c:v>
                </c:pt>
                <c:pt idx="1474">
                  <c:v>1090.4792564447278</c:v>
                </c:pt>
                <c:pt idx="1475">
                  <c:v>1092.9848456674022</c:v>
                </c:pt>
                <c:pt idx="1476">
                  <c:v>1061.4985637883299</c:v>
                </c:pt>
                <c:pt idx="1477">
                  <c:v>1071.2497390841791</c:v>
                </c:pt>
                <c:pt idx="1478">
                  <c:v>1072.1896625222935</c:v>
                </c:pt>
                <c:pt idx="1479">
                  <c:v>1062.4591042037277</c:v>
                </c:pt>
                <c:pt idx="1480">
                  <c:v>987.86821878713522</c:v>
                </c:pt>
                <c:pt idx="1481">
                  <c:v>990.63428244518491</c:v>
                </c:pt>
                <c:pt idx="1482">
                  <c:v>1008.0130559002</c:v>
                </c:pt>
                <c:pt idx="1483">
                  <c:v>938.12483465839182</c:v>
                </c:pt>
                <c:pt idx="1484">
                  <c:v>957.25513993488573</c:v>
                </c:pt>
                <c:pt idx="1485">
                  <c:v>909.09761142066634</c:v>
                </c:pt>
                <c:pt idx="1486">
                  <c:v>915.72124252029448</c:v>
                </c:pt>
                <c:pt idx="1487">
                  <c:v>898.68341805563125</c:v>
                </c:pt>
                <c:pt idx="1488">
                  <c:v>917.39039186210312</c:v>
                </c:pt>
                <c:pt idx="1489">
                  <c:v>888.10480144911162</c:v>
                </c:pt>
                <c:pt idx="1490">
                  <c:v>891.52163828652419</c:v>
                </c:pt>
                <c:pt idx="1491">
                  <c:v>917.83283105554654</c:v>
                </c:pt>
                <c:pt idx="1492">
                  <c:v>903.95139746940845</c:v>
                </c:pt>
                <c:pt idx="1493">
                  <c:v>877.45895185451718</c:v>
                </c:pt>
                <c:pt idx="1494">
                  <c:v>886.60480244578855</c:v>
                </c:pt>
                <c:pt idx="1495">
                  <c:v>890.9968450898989</c:v>
                </c:pt>
                <c:pt idx="1496">
                  <c:v>837.35354898197977</c:v>
                </c:pt>
                <c:pt idx="1497">
                  <c:v>834.46130600577681</c:v>
                </c:pt>
                <c:pt idx="1498">
                  <c:v>812.64954071696388</c:v>
                </c:pt>
                <c:pt idx="1499">
                  <c:v>838.94302111047489</c:v>
                </c:pt>
                <c:pt idx="1500">
                  <c:v>826.11649902083605</c:v>
                </c:pt>
                <c:pt idx="1501">
                  <c:v>843.283834552744</c:v>
                </c:pt>
                <c:pt idx="1502">
                  <c:v>839.66871592966208</c:v>
                </c:pt>
                <c:pt idx="1503">
                  <c:v>849.95476509887453</c:v>
                </c:pt>
                <c:pt idx="1504">
                  <c:v>843.98313166759181</c:v>
                </c:pt>
                <c:pt idx="1505">
                  <c:v>839.11855018226379</c:v>
                </c:pt>
                <c:pt idx="1506">
                  <c:v>864.84099156270145</c:v>
                </c:pt>
                <c:pt idx="1507">
                  <c:v>872.32592251718484</c:v>
                </c:pt>
                <c:pt idx="1508">
                  <c:v>869.5860857045468</c:v>
                </c:pt>
                <c:pt idx="1509">
                  <c:v>868.9842351315001</c:v>
                </c:pt>
                <c:pt idx="1510">
                  <c:v>888.14392814356938</c:v>
                </c:pt>
                <c:pt idx="1511">
                  <c:v>879.7421397062194</c:v>
                </c:pt>
                <c:pt idx="1512">
                  <c:v>885.48932145939727</c:v>
                </c:pt>
                <c:pt idx="1513">
                  <c:v>831.15752082556764</c:v>
                </c:pt>
                <c:pt idx="1514">
                  <c:v>839.49557888286176</c:v>
                </c:pt>
                <c:pt idx="1515">
                  <c:v>819.40142991836649</c:v>
                </c:pt>
                <c:pt idx="1516">
                  <c:v>834.55863864162598</c:v>
                </c:pt>
                <c:pt idx="1517">
                  <c:v>868.91238895237564</c:v>
                </c:pt>
                <c:pt idx="1518">
                  <c:v>870.93114413687624</c:v>
                </c:pt>
                <c:pt idx="1519">
                  <c:v>881.03107098077874</c:v>
                </c:pt>
                <c:pt idx="1520">
                  <c:v>884.14930336543682</c:v>
                </c:pt>
                <c:pt idx="1521">
                  <c:v>884.95604226935973</c:v>
                </c:pt>
                <c:pt idx="1522">
                  <c:v>874.77122701484689</c:v>
                </c:pt>
                <c:pt idx="1523">
                  <c:v>858.03807249487352</c:v>
                </c:pt>
                <c:pt idx="1524">
                  <c:v>859.50139378170331</c:v>
                </c:pt>
                <c:pt idx="1525">
                  <c:v>873.00095766429013</c:v>
                </c:pt>
                <c:pt idx="1526">
                  <c:v>875.58924260800211</c:v>
                </c:pt>
                <c:pt idx="1527">
                  <c:v>879.93281826960344</c:v>
                </c:pt>
                <c:pt idx="1528">
                  <c:v>889.66354744709713</c:v>
                </c:pt>
                <c:pt idx="1529">
                  <c:v>903.26366180867274</c:v>
                </c:pt>
                <c:pt idx="1530">
                  <c:v>925.32559304421909</c:v>
                </c:pt>
                <c:pt idx="1531">
                  <c:v>918.59178641267169</c:v>
                </c:pt>
                <c:pt idx="1532">
                  <c:v>921.52546267885725</c:v>
                </c:pt>
                <c:pt idx="1533">
                  <c:v>906.07933150874987</c:v>
                </c:pt>
                <c:pt idx="1534">
                  <c:v>910.62594452951009</c:v>
                </c:pt>
                <c:pt idx="1535">
                  <c:v>902.62729773221804</c:v>
                </c:pt>
                <c:pt idx="1536">
                  <c:v>892.85459421147038</c:v>
                </c:pt>
                <c:pt idx="1537">
                  <c:v>915.88224858322349</c:v>
                </c:pt>
                <c:pt idx="1538">
                  <c:v>916.39841340399687</c:v>
                </c:pt>
                <c:pt idx="1539">
                  <c:v>917.48248482416773</c:v>
                </c:pt>
                <c:pt idx="1540">
                  <c:v>929.61090581145322</c:v>
                </c:pt>
                <c:pt idx="1541">
                  <c:v>927.62945482618102</c:v>
                </c:pt>
                <c:pt idx="1542">
                  <c:v>913.89313742268985</c:v>
                </c:pt>
                <c:pt idx="1543">
                  <c:v>907.18282389370984</c:v>
                </c:pt>
                <c:pt idx="1544">
                  <c:v>919.81781312532587</c:v>
                </c:pt>
                <c:pt idx="1545">
                  <c:v>916.50144133743811</c:v>
                </c:pt>
                <c:pt idx="1546">
                  <c:v>928.72736581950062</c:v>
                </c:pt>
                <c:pt idx="1547">
                  <c:v>932.84193356492312</c:v>
                </c:pt>
                <c:pt idx="1548">
                  <c:v>931.8091482995693</c:v>
                </c:pt>
                <c:pt idx="1549">
                  <c:v>919.3500583340857</c:v>
                </c:pt>
                <c:pt idx="1550">
                  <c:v>922.15493544522565</c:v>
                </c:pt>
                <c:pt idx="1551">
                  <c:v>905.84459981849102</c:v>
                </c:pt>
                <c:pt idx="1552">
                  <c:v>900.02881820581615</c:v>
                </c:pt>
                <c:pt idx="1553">
                  <c:v>904.10035797793012</c:v>
                </c:pt>
                <c:pt idx="1554">
                  <c:v>900.43597503067645</c:v>
                </c:pt>
                <c:pt idx="1555">
                  <c:v>905.31325702963466</c:v>
                </c:pt>
                <c:pt idx="1556">
                  <c:v>901.54157467574532</c:v>
                </c:pt>
                <c:pt idx="1557">
                  <c:v>900.02243947251293</c:v>
                </c:pt>
                <c:pt idx="1558">
                  <c:v>898.93013834732153</c:v>
                </c:pt>
                <c:pt idx="1559">
                  <c:v>915.10324577857421</c:v>
                </c:pt>
                <c:pt idx="1560">
                  <c:v>913.94188917007841</c:v>
                </c:pt>
                <c:pt idx="1561">
                  <c:v>915.21151338580034</c:v>
                </c:pt>
                <c:pt idx="1562">
                  <c:v>891.41499383911196</c:v>
                </c:pt>
                <c:pt idx="1563">
                  <c:v>872.97960029831972</c:v>
                </c:pt>
                <c:pt idx="1564">
                  <c:v>873.97542308230084</c:v>
                </c:pt>
                <c:pt idx="1565">
                  <c:v>877.87561982635611</c:v>
                </c:pt>
                <c:pt idx="1566">
                  <c:v>879.96254772303428</c:v>
                </c:pt>
                <c:pt idx="1567">
                  <c:v>875.63352354678079</c:v>
                </c:pt>
                <c:pt idx="1568">
                  <c:v>881.43515234493918</c:v>
                </c:pt>
                <c:pt idx="1569">
                  <c:v>878.79150910863177</c:v>
                </c:pt>
                <c:pt idx="1570">
                  <c:v>873.66884521291729</c:v>
                </c:pt>
                <c:pt idx="1571">
                  <c:v>872.09250074537215</c:v>
                </c:pt>
                <c:pt idx="1572">
                  <c:v>876.56846359950214</c:v>
                </c:pt>
                <c:pt idx="1573">
                  <c:v>879.13254352844763</c:v>
                </c:pt>
                <c:pt idx="1574">
                  <c:v>872.39304159930794</c:v>
                </c:pt>
                <c:pt idx="1575">
                  <c:v>871.16009510007916</c:v>
                </c:pt>
                <c:pt idx="1576">
                  <c:v>872.57970497788949</c:v>
                </c:pt>
                <c:pt idx="1577">
                  <c:v>872.09224445698044</c:v>
                </c:pt>
                <c:pt idx="1578">
                  <c:v>873.29116155309623</c:v>
                </c:pt>
                <c:pt idx="1579">
                  <c:v>902.57931485000438</c:v>
                </c:pt>
                <c:pt idx="1580">
                  <c:v>900.01278594309429</c:v>
                </c:pt>
                <c:pt idx="1581">
                  <c:v>901.87876476968654</c:v>
                </c:pt>
                <c:pt idx="1582">
                  <c:v>908.20789203082643</c:v>
                </c:pt>
                <c:pt idx="1583">
                  <c:v>905.20726754144539</c:v>
                </c:pt>
                <c:pt idx="1584">
                  <c:v>904.71328590479345</c:v>
                </c:pt>
                <c:pt idx="1585">
                  <c:v>900.99220627001012</c:v>
                </c:pt>
                <c:pt idx="1586">
                  <c:v>873.18631112442552</c:v>
                </c:pt>
                <c:pt idx="1587">
                  <c:v>875.93204257007142</c:v>
                </c:pt>
                <c:pt idx="1588">
                  <c:v>887.43221527997082</c:v>
                </c:pt>
                <c:pt idx="1589">
                  <c:v>881.254696840733</c:v>
                </c:pt>
                <c:pt idx="1590">
                  <c:v>885.72049358866116</c:v>
                </c:pt>
                <c:pt idx="1591">
                  <c:v>886.38035076768335</c:v>
                </c:pt>
                <c:pt idx="1592">
                  <c:v>884.57012890451813</c:v>
                </c:pt>
                <c:pt idx="1593">
                  <c:v>892.44205533038564</c:v>
                </c:pt>
                <c:pt idx="1594">
                  <c:v>887.70234324476485</c:v>
                </c:pt>
                <c:pt idx="1595">
                  <c:v>876.26578700896926</c:v>
                </c:pt>
                <c:pt idx="1596">
                  <c:v>888.62142189369217</c:v>
                </c:pt>
                <c:pt idx="1597">
                  <c:v>893.13693858959937</c:v>
                </c:pt>
                <c:pt idx="1598">
                  <c:v>897.40513698756922</c:v>
                </c:pt>
                <c:pt idx="1599">
                  <c:v>898.1259338508271</c:v>
                </c:pt>
                <c:pt idx="1600">
                  <c:v>898.20546868170095</c:v>
                </c:pt>
                <c:pt idx="1601">
                  <c:v>912.5849275657813</c:v>
                </c:pt>
                <c:pt idx="1602">
                  <c:v>913.34994841484206</c:v>
                </c:pt>
                <c:pt idx="1603">
                  <c:v>916.03266139263133</c:v>
                </c:pt>
                <c:pt idx="1604">
                  <c:v>914.08222130274817</c:v>
                </c:pt>
                <c:pt idx="1605">
                  <c:v>909.04934377357324</c:v>
                </c:pt>
                <c:pt idx="1606">
                  <c:v>912.19582483428815</c:v>
                </c:pt>
                <c:pt idx="1607">
                  <c:v>932.08736358694398</c:v>
                </c:pt>
                <c:pt idx="1608">
                  <c:v>934.8455392578287</c:v>
                </c:pt>
                <c:pt idx="1609">
                  <c:v>933.10722052676374</c:v>
                </c:pt>
                <c:pt idx="1610">
                  <c:v>932.96876784229948</c:v>
                </c:pt>
                <c:pt idx="1611">
                  <c:v>928.90935905405661</c:v>
                </c:pt>
                <c:pt idx="1612">
                  <c:v>924.9829924175657</c:v>
                </c:pt>
                <c:pt idx="1613">
                  <c:v>921.95622651223687</c:v>
                </c:pt>
                <c:pt idx="1614">
                  <c:v>926.20423508024248</c:v>
                </c:pt>
                <c:pt idx="1615">
                  <c:v>918.41289711530339</c:v>
                </c:pt>
                <c:pt idx="1616">
                  <c:v>920.04257804479869</c:v>
                </c:pt>
                <c:pt idx="1617">
                  <c:v>931.06389013315322</c:v>
                </c:pt>
                <c:pt idx="1618">
                  <c:v>916.44258043682373</c:v>
                </c:pt>
                <c:pt idx="1619">
                  <c:v>917.26654761596274</c:v>
                </c:pt>
                <c:pt idx="1620">
                  <c:v>912.36685462097944</c:v>
                </c:pt>
                <c:pt idx="1621">
                  <c:v>904.64366089172984</c:v>
                </c:pt>
                <c:pt idx="1622">
                  <c:v>908.13026512464592</c:v>
                </c:pt>
                <c:pt idx="1623">
                  <c:v>909.39872180436157</c:v>
                </c:pt>
                <c:pt idx="1624">
                  <c:v>911.61461971501296</c:v>
                </c:pt>
                <c:pt idx="1625">
                  <c:v>912.70279174945028</c:v>
                </c:pt>
                <c:pt idx="1626">
                  <c:v>920.98181804720218</c:v>
                </c:pt>
                <c:pt idx="1627">
                  <c:v>927.47388777245237</c:v>
                </c:pt>
                <c:pt idx="1628">
                  <c:v>923.58958090867918</c:v>
                </c:pt>
                <c:pt idx="1629">
                  <c:v>920.74748502777459</c:v>
                </c:pt>
                <c:pt idx="1630">
                  <c:v>938.0820629734751</c:v>
                </c:pt>
                <c:pt idx="1631">
                  <c:v>966.32794833453841</c:v>
                </c:pt>
                <c:pt idx="1632">
                  <c:v>962.00555917997974</c:v>
                </c:pt>
                <c:pt idx="1633">
                  <c:v>960.5254937182292</c:v>
                </c:pt>
                <c:pt idx="1634">
                  <c:v>958.0871944366055</c:v>
                </c:pt>
                <c:pt idx="1635">
                  <c:v>958.2394297412427</c:v>
                </c:pt>
                <c:pt idx="1636">
                  <c:v>950.20199796734823</c:v>
                </c:pt>
                <c:pt idx="1637">
                  <c:v>951.63576065967493</c:v>
                </c:pt>
                <c:pt idx="1638">
                  <c:v>948.22806477489758</c:v>
                </c:pt>
                <c:pt idx="1639">
                  <c:v>942.2790416750554</c:v>
                </c:pt>
                <c:pt idx="1640">
                  <c:v>941.74314264812551</c:v>
                </c:pt>
                <c:pt idx="1641">
                  <c:v>941.93991517993288</c:v>
                </c:pt>
                <c:pt idx="1642">
                  <c:v>943.13763626355455</c:v>
                </c:pt>
                <c:pt idx="1643">
                  <c:v>947.63880080952958</c:v>
                </c:pt>
                <c:pt idx="1644">
                  <c:v>940.1730914844195</c:v>
                </c:pt>
                <c:pt idx="1645">
                  <c:v>943.74333116247578</c:v>
                </c:pt>
                <c:pt idx="1646">
                  <c:v>945.32836095884898</c:v>
                </c:pt>
                <c:pt idx="1647">
                  <c:v>951.86246198032904</c:v>
                </c:pt>
                <c:pt idx="1648">
                  <c:v>951.34740774258614</c:v>
                </c:pt>
                <c:pt idx="1649">
                  <c:v>950.99054039546434</c:v>
                </c:pt>
                <c:pt idx="1650">
                  <c:v>944.8624001863501</c:v>
                </c:pt>
                <c:pt idx="1651">
                  <c:v>929.07512069047516</c:v>
                </c:pt>
                <c:pt idx="1652">
                  <c:v>928.42833421942669</c:v>
                </c:pt>
                <c:pt idx="1653">
                  <c:v>922.27653004881722</c:v>
                </c:pt>
                <c:pt idx="1654">
                  <c:v>929.22316995138226</c:v>
                </c:pt>
                <c:pt idx="1655">
                  <c:v>927.59408702813391</c:v>
                </c:pt>
                <c:pt idx="1656">
                  <c:v>930.22329268504518</c:v>
                </c:pt>
                <c:pt idx="1657">
                  <c:v>937.19570380921436</c:v>
                </c:pt>
                <c:pt idx="1658">
                  <c:v>932.79477650086039</c:v>
                </c:pt>
                <c:pt idx="1659">
                  <c:v>917.023728603123</c:v>
                </c:pt>
                <c:pt idx="1660">
                  <c:v>922.85309350055502</c:v>
                </c:pt>
                <c:pt idx="1661">
                  <c:v>920.04411577514861</c:v>
                </c:pt>
                <c:pt idx="1662">
                  <c:v>923.88758735518638</c:v>
                </c:pt>
                <c:pt idx="1663">
                  <c:v>926.42125439499</c:v>
                </c:pt>
                <c:pt idx="1664">
                  <c:v>937.97818074539487</c:v>
                </c:pt>
                <c:pt idx="1665">
                  <c:v>941.59139144378355</c:v>
                </c:pt>
                <c:pt idx="1666">
                  <c:v>939.72692187105338</c:v>
                </c:pt>
                <c:pt idx="1667">
                  <c:v>940.4774481877422</c:v>
                </c:pt>
                <c:pt idx="1668">
                  <c:v>941.38943619116731</c:v>
                </c:pt>
                <c:pt idx="1669">
                  <c:v>933.42473336752414</c:v>
                </c:pt>
                <c:pt idx="1670">
                  <c:v>945.79882101644546</c:v>
                </c:pt>
                <c:pt idx="1671">
                  <c:v>944.34888367895724</c:v>
                </c:pt>
                <c:pt idx="1672">
                  <c:v>945.02198242488123</c:v>
                </c:pt>
                <c:pt idx="1673">
                  <c:v>947.62348045900683</c:v>
                </c:pt>
                <c:pt idx="1674">
                  <c:v>958.96788677976213</c:v>
                </c:pt>
                <c:pt idx="1675">
                  <c:v>958.93283222308241</c:v>
                </c:pt>
                <c:pt idx="1676">
                  <c:v>955.32930353060044</c:v>
                </c:pt>
                <c:pt idx="1677">
                  <c:v>952.73643387232687</c:v>
                </c:pt>
                <c:pt idx="1678">
                  <c:v>951.15063521077877</c:v>
                </c:pt>
                <c:pt idx="1679">
                  <c:v>950.05474604810411</c:v>
                </c:pt>
                <c:pt idx="1680">
                  <c:v>956.53989598678015</c:v>
                </c:pt>
                <c:pt idx="1681">
                  <c:v>949.22169486930591</c:v>
                </c:pt>
                <c:pt idx="1682">
                  <c:v>958.25802488788099</c:v>
                </c:pt>
                <c:pt idx="1683">
                  <c:v>955.151211574895</c:v>
                </c:pt>
                <c:pt idx="1684">
                  <c:v>955.83940285943811</c:v>
                </c:pt>
                <c:pt idx="1685">
                  <c:v>959.97592597707819</c:v>
                </c:pt>
                <c:pt idx="1686">
                  <c:v>954.83221795676081</c:v>
                </c:pt>
                <c:pt idx="1687">
                  <c:v>965.52718949308723</c:v>
                </c:pt>
                <c:pt idx="1688">
                  <c:v>973.1045551274907</c:v>
                </c:pt>
                <c:pt idx="1689">
                  <c:v>976.81421569060194</c:v>
                </c:pt>
                <c:pt idx="1690">
                  <c:v>976.70643218367115</c:v>
                </c:pt>
                <c:pt idx="1691">
                  <c:v>976.62738145309254</c:v>
                </c:pt>
                <c:pt idx="1692">
                  <c:v>978.6044755357068</c:v>
                </c:pt>
                <c:pt idx="1693">
                  <c:v>973.1712755387822</c:v>
                </c:pt>
                <c:pt idx="1694">
                  <c:v>979.90744571883056</c:v>
                </c:pt>
                <c:pt idx="1695">
                  <c:v>987.6681714592122</c:v>
                </c:pt>
                <c:pt idx="1696">
                  <c:v>989.48075687087817</c:v>
                </c:pt>
                <c:pt idx="1697">
                  <c:v>993.47068302849743</c:v>
                </c:pt>
                <c:pt idx="1698">
                  <c:v>1002.7421149316751</c:v>
                </c:pt>
                <c:pt idx="1699">
                  <c:v>1006.6668299318644</c:v>
                </c:pt>
                <c:pt idx="1700">
                  <c:v>1014.913535415781</c:v>
                </c:pt>
                <c:pt idx="1701">
                  <c:v>1007.4984288097768</c:v>
                </c:pt>
                <c:pt idx="1702">
                  <c:v>1015.1970473299164</c:v>
                </c:pt>
                <c:pt idx="1703">
                  <c:v>1004.9223602794</c:v>
                </c:pt>
                <c:pt idx="1704">
                  <c:v>987.96535208756859</c:v>
                </c:pt>
                <c:pt idx="1705">
                  <c:v>985.04537301209189</c:v>
                </c:pt>
                <c:pt idx="1706">
                  <c:v>989.7707614242687</c:v>
                </c:pt>
                <c:pt idx="1707">
                  <c:v>988.17473970354274</c:v>
                </c:pt>
                <c:pt idx="1708">
                  <c:v>994.88317378431748</c:v>
                </c:pt>
                <c:pt idx="1709">
                  <c:v>970.8145613951657</c:v>
                </c:pt>
                <c:pt idx="1710">
                  <c:v>969.63452421056775</c:v>
                </c:pt>
                <c:pt idx="1711">
                  <c:v>962.20495154867956</c:v>
                </c:pt>
                <c:pt idx="1712">
                  <c:v>951.23822888774532</c:v>
                </c:pt>
                <c:pt idx="1713">
                  <c:v>952.83197248943452</c:v>
                </c:pt>
                <c:pt idx="1714">
                  <c:v>947.97735777489277</c:v>
                </c:pt>
                <c:pt idx="1715">
                  <c:v>942.3052400439791</c:v>
                </c:pt>
                <c:pt idx="1716">
                  <c:v>950.69780209922988</c:v>
                </c:pt>
                <c:pt idx="1717">
                  <c:v>949.88223548403914</c:v>
                </c:pt>
                <c:pt idx="1718">
                  <c:v>941.88805949535686</c:v>
                </c:pt>
                <c:pt idx="1719">
                  <c:v>946.10300686084031</c:v>
                </c:pt>
                <c:pt idx="1720">
                  <c:v>944.39003220406039</c:v>
                </c:pt>
                <c:pt idx="1721">
                  <c:v>940.26193812685653</c:v>
                </c:pt>
                <c:pt idx="1722">
                  <c:v>939.08759623985065</c:v>
                </c:pt>
                <c:pt idx="1723">
                  <c:v>942.59476049707428</c:v>
                </c:pt>
                <c:pt idx="1724">
                  <c:v>951.74892622283028</c:v>
                </c:pt>
                <c:pt idx="1725">
                  <c:v>959.17687572490468</c:v>
                </c:pt>
                <c:pt idx="1726">
                  <c:v>959.02808607531074</c:v>
                </c:pt>
                <c:pt idx="1727">
                  <c:v>953.29784783246942</c:v>
                </c:pt>
                <c:pt idx="1728">
                  <c:v>957.92097717637978</c:v>
                </c:pt>
                <c:pt idx="1729">
                  <c:v>956.31780785717569</c:v>
                </c:pt>
                <c:pt idx="1730">
                  <c:v>949.54718112669502</c:v>
                </c:pt>
                <c:pt idx="1731">
                  <c:v>944.7428274134038</c:v>
                </c:pt>
                <c:pt idx="1732">
                  <c:v>945.39439793442955</c:v>
                </c:pt>
                <c:pt idx="1733">
                  <c:v>945.26149816511747</c:v>
                </c:pt>
                <c:pt idx="1734">
                  <c:v>947.2294512950964</c:v>
                </c:pt>
                <c:pt idx="1735">
                  <c:v>950.93395761388672</c:v>
                </c:pt>
                <c:pt idx="1736">
                  <c:v>948.06460973400397</c:v>
                </c:pt>
                <c:pt idx="1737">
                  <c:v>955.35459065190946</c:v>
                </c:pt>
                <c:pt idx="1738">
                  <c:v>957.97206399578101</c:v>
                </c:pt>
                <c:pt idx="1739">
                  <c:v>958.07745547772299</c:v>
                </c:pt>
                <c:pt idx="1740">
                  <c:v>961.33895307331079</c:v>
                </c:pt>
                <c:pt idx="1741">
                  <c:v>964.77219236778865</c:v>
                </c:pt>
                <c:pt idx="1742">
                  <c:v>958.08924474373873</c:v>
                </c:pt>
                <c:pt idx="1743">
                  <c:v>960.5703441867671</c:v>
                </c:pt>
                <c:pt idx="1744">
                  <c:v>958.42885533915648</c:v>
                </c:pt>
                <c:pt idx="1745">
                  <c:v>963.44154303836729</c:v>
                </c:pt>
                <c:pt idx="1746">
                  <c:v>967.14479639168724</c:v>
                </c:pt>
                <c:pt idx="1747">
                  <c:v>972.0411576375792</c:v>
                </c:pt>
                <c:pt idx="1748">
                  <c:v>978.53043666700944</c:v>
                </c:pt>
                <c:pt idx="1749">
                  <c:v>978.39636936169109</c:v>
                </c:pt>
                <c:pt idx="1750">
                  <c:v>974.38371896667945</c:v>
                </c:pt>
                <c:pt idx="1751">
                  <c:v>979.85689995270059</c:v>
                </c:pt>
                <c:pt idx="1752">
                  <c:v>974.3064907313302</c:v>
                </c:pt>
                <c:pt idx="1753">
                  <c:v>988.53069580304987</c:v>
                </c:pt>
                <c:pt idx="1754">
                  <c:v>991.78567228289444</c:v>
                </c:pt>
                <c:pt idx="1755">
                  <c:v>993.76014652861647</c:v>
                </c:pt>
                <c:pt idx="1756">
                  <c:v>989.08057678556838</c:v>
                </c:pt>
                <c:pt idx="1757">
                  <c:v>989.23096111848815</c:v>
                </c:pt>
                <c:pt idx="1758">
                  <c:v>981.36322073635074</c:v>
                </c:pt>
                <c:pt idx="1759">
                  <c:v>983.23910938075323</c:v>
                </c:pt>
                <c:pt idx="1760">
                  <c:v>984.84156678775821</c:v>
                </c:pt>
                <c:pt idx="1761">
                  <c:v>978.19478430341826</c:v>
                </c:pt>
                <c:pt idx="1762">
                  <c:v>976.13493754679052</c:v>
                </c:pt>
                <c:pt idx="1763">
                  <c:v>981.43760132290367</c:v>
                </c:pt>
                <c:pt idx="1764">
                  <c:v>983.56550688575715</c:v>
                </c:pt>
                <c:pt idx="1765">
                  <c:v>982.07755343684153</c:v>
                </c:pt>
                <c:pt idx="1766">
                  <c:v>975.87323862243284</c:v>
                </c:pt>
                <c:pt idx="1767">
                  <c:v>976.14313877532311</c:v>
                </c:pt>
                <c:pt idx="1768">
                  <c:v>984.74486063464417</c:v>
                </c:pt>
                <c:pt idx="1769">
                  <c:v>984.34487988475007</c:v>
                </c:pt>
                <c:pt idx="1770">
                  <c:v>986.32405275098529</c:v>
                </c:pt>
                <c:pt idx="1771">
                  <c:v>991.41080779538174</c:v>
                </c:pt>
                <c:pt idx="1772">
                  <c:v>981.24427444613946</c:v>
                </c:pt>
                <c:pt idx="1773">
                  <c:v>982.32851672523805</c:v>
                </c:pt>
                <c:pt idx="1774">
                  <c:v>987.09382917353537</c:v>
                </c:pt>
                <c:pt idx="1775">
                  <c:v>982.45312983655356</c:v>
                </c:pt>
                <c:pt idx="1776">
                  <c:v>985.84980532049008</c:v>
                </c:pt>
                <c:pt idx="1777">
                  <c:v>993.71543844251846</c:v>
                </c:pt>
                <c:pt idx="1778">
                  <c:v>990.42321471642128</c:v>
                </c:pt>
                <c:pt idx="1779">
                  <c:v>988.07982756917011</c:v>
                </c:pt>
                <c:pt idx="1780">
                  <c:v>986.76535288491027</c:v>
                </c:pt>
                <c:pt idx="1781">
                  <c:v>978.6679781038589</c:v>
                </c:pt>
                <c:pt idx="1782">
                  <c:v>984.16038071925345</c:v>
                </c:pt>
                <c:pt idx="1783">
                  <c:v>997.78572524916217</c:v>
                </c:pt>
                <c:pt idx="1784">
                  <c:v>1000.6771424072143</c:v>
                </c:pt>
                <c:pt idx="1785">
                  <c:v>1001.6500416183871</c:v>
                </c:pt>
                <c:pt idx="1786">
                  <c:v>998.14054228915086</c:v>
                </c:pt>
                <c:pt idx="1787">
                  <c:v>1001.6114844536885</c:v>
                </c:pt>
                <c:pt idx="1788">
                  <c:v>999.36488888901556</c:v>
                </c:pt>
                <c:pt idx="1789">
                  <c:v>1000.8250208091938</c:v>
                </c:pt>
                <c:pt idx="1790">
                  <c:v>992.83403418716284</c:v>
                </c:pt>
                <c:pt idx="1791">
                  <c:v>990.96517923528666</c:v>
                </c:pt>
                <c:pt idx="1792">
                  <c:v>986.06756502392454</c:v>
                </c:pt>
                <c:pt idx="1793">
                  <c:v>981.26449275259142</c:v>
                </c:pt>
                <c:pt idx="1794">
                  <c:v>985.72732794577166</c:v>
                </c:pt>
                <c:pt idx="1795">
                  <c:v>987.21904029109805</c:v>
                </c:pt>
                <c:pt idx="1796">
                  <c:v>977.10197060144333</c:v>
                </c:pt>
                <c:pt idx="1797">
                  <c:v>979.8686322657403</c:v>
                </c:pt>
                <c:pt idx="1798">
                  <c:v>981.06717916751268</c:v>
                </c:pt>
                <c:pt idx="1799">
                  <c:v>981.50486278746678</c:v>
                </c:pt>
                <c:pt idx="1800">
                  <c:v>979.52084891827792</c:v>
                </c:pt>
                <c:pt idx="1801">
                  <c:v>975.76867295864156</c:v>
                </c:pt>
                <c:pt idx="1802">
                  <c:v>971.93904095175265</c:v>
                </c:pt>
                <c:pt idx="1803">
                  <c:v>969.44968332721555</c:v>
                </c:pt>
                <c:pt idx="1804">
                  <c:v>963.23150046317016</c:v>
                </c:pt>
                <c:pt idx="1805">
                  <c:v>956.47183718055442</c:v>
                </c:pt>
                <c:pt idx="1806">
                  <c:v>954.68348526014267</c:v>
                </c:pt>
                <c:pt idx="1807">
                  <c:v>950.45993799529515</c:v>
                </c:pt>
                <c:pt idx="1808">
                  <c:v>955.85486559240064</c:v>
                </c:pt>
                <c:pt idx="1809">
                  <c:v>964.03695792513486</c:v>
                </c:pt>
                <c:pt idx="1810">
                  <c:v>967.9709847368872</c:v>
                </c:pt>
                <c:pt idx="1811">
                  <c:v>976.35884817162446</c:v>
                </c:pt>
                <c:pt idx="1812">
                  <c:v>971.03844354351168</c:v>
                </c:pt>
                <c:pt idx="1813">
                  <c:v>967.66315390203351</c:v>
                </c:pt>
                <c:pt idx="1814">
                  <c:v>969.29670763389151</c:v>
                </c:pt>
                <c:pt idx="1815">
                  <c:v>971.4009777117376</c:v>
                </c:pt>
                <c:pt idx="1816">
                  <c:v>975.09019215649323</c:v>
                </c:pt>
                <c:pt idx="1817">
                  <c:v>975.08247502825589</c:v>
                </c:pt>
                <c:pt idx="1818">
                  <c:v>992.59300919306474</c:v>
                </c:pt>
                <c:pt idx="1819">
                  <c:v>991.1055113679563</c:v>
                </c:pt>
                <c:pt idx="1820">
                  <c:v>994.6508341190472</c:v>
                </c:pt>
                <c:pt idx="1821">
                  <c:v>996.03299741518913</c:v>
                </c:pt>
                <c:pt idx="1822">
                  <c:v>992.83486000531377</c:v>
                </c:pt>
                <c:pt idx="1823">
                  <c:v>987.77925823874637</c:v>
                </c:pt>
                <c:pt idx="1824">
                  <c:v>994.65000830089639</c:v>
                </c:pt>
                <c:pt idx="1825">
                  <c:v>1006.322577668909</c:v>
                </c:pt>
                <c:pt idx="1826">
                  <c:v>1014.0416423074043</c:v>
                </c:pt>
                <c:pt idx="1827">
                  <c:v>1018.3677049289099</c:v>
                </c:pt>
                <c:pt idx="1828">
                  <c:v>1017.8605671548202</c:v>
                </c:pt>
                <c:pt idx="1829">
                  <c:v>1020.1039448763538</c:v>
                </c:pt>
                <c:pt idx="1830">
                  <c:v>1006.7289086756184</c:v>
                </c:pt>
                <c:pt idx="1831">
                  <c:v>1004.8761998924158</c:v>
                </c:pt>
                <c:pt idx="1832">
                  <c:v>1002.0195810026515</c:v>
                </c:pt>
                <c:pt idx="1833">
                  <c:v>1011.9590713133841</c:v>
                </c:pt>
                <c:pt idx="1834">
                  <c:v>1009.9169369322678</c:v>
                </c:pt>
                <c:pt idx="1835">
                  <c:v>1021.723573605599</c:v>
                </c:pt>
                <c:pt idx="1836">
                  <c:v>1022.4034497556576</c:v>
                </c:pt>
                <c:pt idx="1837">
                  <c:v>1031.6698697969541</c:v>
                </c:pt>
                <c:pt idx="1838">
                  <c:v>1044.5437482860714</c:v>
                </c:pt>
                <c:pt idx="1839">
                  <c:v>1046.4298315131637</c:v>
                </c:pt>
                <c:pt idx="1840">
                  <c:v>1038.3001928712529</c:v>
                </c:pt>
                <c:pt idx="1841">
                  <c:v>1044.7533352374612</c:v>
                </c:pt>
                <c:pt idx="1842">
                  <c:v>1044.1752055788859</c:v>
                </c:pt>
                <c:pt idx="1843">
                  <c:v>1039.6328070783438</c:v>
                </c:pt>
                <c:pt idx="1844">
                  <c:v>1030.8443364109773</c:v>
                </c:pt>
                <c:pt idx="1845">
                  <c:v>1042.1481922128767</c:v>
                </c:pt>
                <c:pt idx="1846">
                  <c:v>1042.2669961206482</c:v>
                </c:pt>
                <c:pt idx="1847">
                  <c:v>1041.0802669613793</c:v>
                </c:pt>
                <c:pt idx="1848">
                  <c:v>1040.4416817188635</c:v>
                </c:pt>
                <c:pt idx="1849">
                  <c:v>1045.3173690344961</c:v>
                </c:pt>
                <c:pt idx="1850">
                  <c:v>1041.904461952422</c:v>
                </c:pt>
                <c:pt idx="1851">
                  <c:v>1049.905472298215</c:v>
                </c:pt>
                <c:pt idx="1852">
                  <c:v>1054.5111170785176</c:v>
                </c:pt>
                <c:pt idx="1853">
                  <c:v>1043.2525104159872</c:v>
                </c:pt>
                <c:pt idx="1854">
                  <c:v>1044.2842705277747</c:v>
                </c:pt>
                <c:pt idx="1855">
                  <c:v>1062.1008415086956</c:v>
                </c:pt>
                <c:pt idx="1856">
                  <c:v>1067.2658214655198</c:v>
                </c:pt>
                <c:pt idx="1857">
                  <c:v>1061.7736466620288</c:v>
                </c:pt>
                <c:pt idx="1858">
                  <c:v>1066.0083851866448</c:v>
                </c:pt>
                <c:pt idx="1859">
                  <c:v>1059.199770821225</c:v>
                </c:pt>
                <c:pt idx="1860">
                  <c:v>1055.1644816182845</c:v>
                </c:pt>
                <c:pt idx="1861">
                  <c:v>1057.1026768183449</c:v>
                </c:pt>
                <c:pt idx="1862">
                  <c:v>1059.8639564264172</c:v>
                </c:pt>
                <c:pt idx="1863">
                  <c:v>1064.4150117792992</c:v>
                </c:pt>
                <c:pt idx="1864">
                  <c:v>1073.6726041093282</c:v>
                </c:pt>
                <c:pt idx="1865">
                  <c:v>1070.9587093772222</c:v>
                </c:pt>
                <c:pt idx="1866">
                  <c:v>1061.5540359868769</c:v>
                </c:pt>
                <c:pt idx="1867">
                  <c:v>1055.7884584224767</c:v>
                </c:pt>
                <c:pt idx="1868">
                  <c:v>1061.2602725370757</c:v>
                </c:pt>
                <c:pt idx="1869">
                  <c:v>1062.8031571312672</c:v>
                </c:pt>
                <c:pt idx="1870">
                  <c:v>1062.4702954634961</c:v>
                </c:pt>
                <c:pt idx="1871">
                  <c:v>1058.1637392362436</c:v>
                </c:pt>
                <c:pt idx="1872">
                  <c:v>1038.6372690592423</c:v>
                </c:pt>
                <c:pt idx="1873">
                  <c:v>1052.1159881526421</c:v>
                </c:pt>
                <c:pt idx="1874">
                  <c:v>1055.3547615108371</c:v>
                </c:pt>
                <c:pt idx="1875">
                  <c:v>1054.0346200054732</c:v>
                </c:pt>
                <c:pt idx="1876">
                  <c:v>1059.6889968843875</c:v>
                </c:pt>
                <c:pt idx="1877">
                  <c:v>1060.6565709923118</c:v>
                </c:pt>
                <c:pt idx="1878">
                  <c:v>1065.3037344920606</c:v>
                </c:pt>
                <c:pt idx="1879">
                  <c:v>1068.5226882146353</c:v>
                </c:pt>
                <c:pt idx="1880">
                  <c:v>1069.6020610142928</c:v>
                </c:pt>
                <c:pt idx="1881">
                  <c:v>1063.4959616068597</c:v>
                </c:pt>
                <c:pt idx="1882">
                  <c:v>1080.8975447287314</c:v>
                </c:pt>
                <c:pt idx="1883">
                  <c:v>1094.2693915628151</c:v>
                </c:pt>
                <c:pt idx="1884">
                  <c:v>1091.9416380074547</c:v>
                </c:pt>
                <c:pt idx="1885">
                  <c:v>1091.8741202545002</c:v>
                </c:pt>
                <c:pt idx="1886">
                  <c:v>1088.3977960337379</c:v>
                </c:pt>
                <c:pt idx="1887">
                  <c:v>1090.8027778244475</c:v>
                </c:pt>
                <c:pt idx="1888">
                  <c:v>1095.0964626791422</c:v>
                </c:pt>
                <c:pt idx="1889">
                  <c:v>1098.351353729523</c:v>
                </c:pt>
                <c:pt idx="1890">
                  <c:v>1096.1881373215986</c:v>
                </c:pt>
                <c:pt idx="1891">
                  <c:v>1090.6128396497506</c:v>
                </c:pt>
                <c:pt idx="1892">
                  <c:v>1089.5074393400973</c:v>
                </c:pt>
                <c:pt idx="1893">
                  <c:v>1089.409423268537</c:v>
                </c:pt>
                <c:pt idx="1894">
                  <c:v>1092.9088419210352</c:v>
                </c:pt>
                <c:pt idx="1895">
                  <c:v>1094.2392634385528</c:v>
                </c:pt>
                <c:pt idx="1896">
                  <c:v>1090.6367883761254</c:v>
                </c:pt>
                <c:pt idx="1897">
                  <c:v>1091.0186865561645</c:v>
                </c:pt>
                <c:pt idx="1898">
                  <c:v>1094.3920967494373</c:v>
                </c:pt>
                <c:pt idx="1899">
                  <c:v>1091.2520798514895</c:v>
                </c:pt>
                <c:pt idx="1900">
                  <c:v>1094.1906255971164</c:v>
                </c:pt>
                <c:pt idx="1901">
                  <c:v>1092.8756668125611</c:v>
                </c:pt>
                <c:pt idx="1902">
                  <c:v>1092.8508353150596</c:v>
                </c:pt>
                <c:pt idx="1903">
                  <c:v>1087.17293685709</c:v>
                </c:pt>
                <c:pt idx="1904">
                  <c:v>1088.0244123235989</c:v>
                </c:pt>
                <c:pt idx="1905">
                  <c:v>1088.1435579492259</c:v>
                </c:pt>
                <c:pt idx="1906">
                  <c:v>1088.524744217066</c:v>
                </c:pt>
                <c:pt idx="1907">
                  <c:v>1092.5008308015363</c:v>
                </c:pt>
                <c:pt idx="1908">
                  <c:v>1105.5163798182575</c:v>
                </c:pt>
                <c:pt idx="1909">
                  <c:v>1107.6965682130065</c:v>
                </c:pt>
                <c:pt idx="1910">
                  <c:v>1111.3481367406782</c:v>
                </c:pt>
                <c:pt idx="1911">
                  <c:v>1114.2717608066134</c:v>
                </c:pt>
                <c:pt idx="1912">
                  <c:v>1116.563577034168</c:v>
                </c:pt>
                <c:pt idx="1913">
                  <c:v>1114.4120359863075</c:v>
                </c:pt>
                <c:pt idx="1914">
                  <c:v>1114.3045657207442</c:v>
                </c:pt>
                <c:pt idx="1915">
                  <c:v>1123.1589879342275</c:v>
                </c:pt>
                <c:pt idx="1916">
                  <c:v>1119.4817905673913</c:v>
                </c:pt>
                <c:pt idx="1917">
                  <c:v>1118.2295370093252</c:v>
                </c:pt>
                <c:pt idx="1918">
                  <c:v>1119.3532477007373</c:v>
                </c:pt>
                <c:pt idx="1919">
                  <c:v>1127.4967259157968</c:v>
                </c:pt>
                <c:pt idx="1920">
                  <c:v>1132.4954031829311</c:v>
                </c:pt>
                <c:pt idx="1921">
                  <c:v>1137.2299610242312</c:v>
                </c:pt>
                <c:pt idx="1922">
                  <c:v>1145.3151193919473</c:v>
                </c:pt>
                <c:pt idx="1923">
                  <c:v>1141.8279456292719</c:v>
                </c:pt>
                <c:pt idx="1924">
                  <c:v>1140.9725404074247</c:v>
                </c:pt>
                <c:pt idx="1925">
                  <c:v>1138.0976111359016</c:v>
                </c:pt>
                <c:pt idx="1926">
                  <c:v>1138.2434677072356</c:v>
                </c:pt>
                <c:pt idx="1927">
                  <c:v>1136.980136795353</c:v>
                </c:pt>
                <c:pt idx="1928">
                  <c:v>1145.0081428517324</c:v>
                </c:pt>
                <c:pt idx="1929">
                  <c:v>1154.5070164642511</c:v>
                </c:pt>
                <c:pt idx="1930">
                  <c:v>1152.7298558036082</c:v>
                </c:pt>
                <c:pt idx="1931">
                  <c:v>1160.6731158318169</c:v>
                </c:pt>
                <c:pt idx="1932">
                  <c:v>1170.9278978172485</c:v>
                </c:pt>
                <c:pt idx="1933">
                  <c:v>1175.5302962779238</c:v>
                </c:pt>
                <c:pt idx="1934">
                  <c:v>1167.3511939764253</c:v>
                </c:pt>
                <c:pt idx="1935">
                  <c:v>1160.0380331973201</c:v>
                </c:pt>
                <c:pt idx="1936">
                  <c:v>1168.9633049128493</c:v>
                </c:pt>
                <c:pt idx="1937">
                  <c:v>1173.4735819349717</c:v>
                </c:pt>
                <c:pt idx="1938">
                  <c:v>1180.0182192569973</c:v>
                </c:pt>
                <c:pt idx="1939">
                  <c:v>1201.0532598601976</c:v>
                </c:pt>
                <c:pt idx="1940">
                  <c:v>1203.8624938739956</c:v>
                </c:pt>
                <c:pt idx="1941">
                  <c:v>1168.2184738937526</c:v>
                </c:pt>
                <c:pt idx="1942">
                  <c:v>1168.7329870782241</c:v>
                </c:pt>
                <c:pt idx="1943">
                  <c:v>1153.2828122468263</c:v>
                </c:pt>
                <c:pt idx="1944">
                  <c:v>1154.9560906793893</c:v>
                </c:pt>
                <c:pt idx="1945">
                  <c:v>1154.3664565196775</c:v>
                </c:pt>
                <c:pt idx="1946">
                  <c:v>1140.7963848529002</c:v>
                </c:pt>
                <c:pt idx="1947">
                  <c:v>1138.5288590695764</c:v>
                </c:pt>
                <c:pt idx="1948">
                  <c:v>1144.4293582339337</c:v>
                </c:pt>
                <c:pt idx="1949">
                  <c:v>1150.4986375424335</c:v>
                </c:pt>
                <c:pt idx="1950">
                  <c:v>1143.564812059451</c:v>
                </c:pt>
                <c:pt idx="1951">
                  <c:v>1130.8175400358066</c:v>
                </c:pt>
                <c:pt idx="1952">
                  <c:v>1140.021795903885</c:v>
                </c:pt>
                <c:pt idx="1953">
                  <c:v>1158.8505921258525</c:v>
                </c:pt>
                <c:pt idx="1954">
                  <c:v>1143.6203981639499</c:v>
                </c:pt>
                <c:pt idx="1955">
                  <c:v>1153.3241601073451</c:v>
                </c:pt>
                <c:pt idx="1956">
                  <c:v>1146.5065756482177</c:v>
                </c:pt>
                <c:pt idx="1957">
                  <c:v>1133.6079226145744</c:v>
                </c:pt>
                <c:pt idx="1958">
                  <c:v>1134.8710257145535</c:v>
                </c:pt>
                <c:pt idx="1959">
                  <c:v>1149.1200907602627</c:v>
                </c:pt>
                <c:pt idx="1960">
                  <c:v>1147.7419426489228</c:v>
                </c:pt>
                <c:pt idx="1961">
                  <c:v>1158.3803883566475</c:v>
                </c:pt>
                <c:pt idx="1962">
                  <c:v>1154.6072252253844</c:v>
                </c:pt>
                <c:pt idx="1963">
                  <c:v>1150.8886799980296</c:v>
                </c:pt>
                <c:pt idx="1964">
                  <c:v>1154.3292947028892</c:v>
                </c:pt>
                <c:pt idx="1965">
                  <c:v>1136.5557232187887</c:v>
                </c:pt>
                <c:pt idx="1966">
                  <c:v>1144.4408342585818</c:v>
                </c:pt>
                <c:pt idx="1967">
                  <c:v>1147.845910306467</c:v>
                </c:pt>
                <c:pt idx="1968">
                  <c:v>1163.9483106181135</c:v>
                </c:pt>
                <c:pt idx="1969">
                  <c:v>1170.7801902741971</c:v>
                </c:pt>
                <c:pt idx="1970">
                  <c:v>1175.7406236180004</c:v>
                </c:pt>
                <c:pt idx="1971">
                  <c:v>1178.5707878504495</c:v>
                </c:pt>
                <c:pt idx="1972">
                  <c:v>1184.6673191579273</c:v>
                </c:pt>
                <c:pt idx="1973">
                  <c:v>1192.9648551728537</c:v>
                </c:pt>
                <c:pt idx="1974">
                  <c:v>1198.2374193011926</c:v>
                </c:pt>
                <c:pt idx="1975">
                  <c:v>1197.6032763907988</c:v>
                </c:pt>
                <c:pt idx="1976">
                  <c:v>1203.1319010988793</c:v>
                </c:pt>
                <c:pt idx="1977">
                  <c:v>1203.1997605696893</c:v>
                </c:pt>
                <c:pt idx="1978">
                  <c:v>1212.6635511490404</c:v>
                </c:pt>
                <c:pt idx="1979">
                  <c:v>1209.7143551969164</c:v>
                </c:pt>
                <c:pt idx="1980">
                  <c:v>1216.3494907976806</c:v>
                </c:pt>
                <c:pt idx="1981">
                  <c:v>1220.3299912377847</c:v>
                </c:pt>
                <c:pt idx="1982">
                  <c:v>1234.9106365093066</c:v>
                </c:pt>
                <c:pt idx="1983">
                  <c:v>1248.0142348268018</c:v>
                </c:pt>
                <c:pt idx="1984">
                  <c:v>1250.0851589372462</c:v>
                </c:pt>
                <c:pt idx="1985">
                  <c:v>1243.0213098102354</c:v>
                </c:pt>
                <c:pt idx="1986">
                  <c:v>1247.6402531104159</c:v>
                </c:pt>
                <c:pt idx="1987">
                  <c:v>1225.0636663079579</c:v>
                </c:pt>
                <c:pt idx="1988">
                  <c:v>1211.9884020959835</c:v>
                </c:pt>
                <c:pt idx="1989">
                  <c:v>1217.6257500350976</c:v>
                </c:pt>
                <c:pt idx="1990">
                  <c:v>1209.0825758350231</c:v>
                </c:pt>
                <c:pt idx="1991">
                  <c:v>1216.2970371068573</c:v>
                </c:pt>
                <c:pt idx="1992">
                  <c:v>1217.1267850130521</c:v>
                </c:pt>
                <c:pt idx="1993">
                  <c:v>1181.456908381741</c:v>
                </c:pt>
                <c:pt idx="1994">
                  <c:v>1153.4393475011454</c:v>
                </c:pt>
                <c:pt idx="1995">
                  <c:v>1142.4901378803072</c:v>
                </c:pt>
                <c:pt idx="1996">
                  <c:v>1093.6830037227314</c:v>
                </c:pt>
                <c:pt idx="1997">
                  <c:v>1107.7651680725037</c:v>
                </c:pt>
                <c:pt idx="1998">
                  <c:v>1120.729886558215</c:v>
                </c:pt>
                <c:pt idx="1999">
                  <c:v>1129.6512854713815</c:v>
                </c:pt>
                <c:pt idx="2000">
                  <c:v>1154.0760817719438</c:v>
                </c:pt>
                <c:pt idx="2001">
                  <c:v>1159.3031404725218</c:v>
                </c:pt>
                <c:pt idx="2002">
                  <c:v>1172.7809767947947</c:v>
                </c:pt>
                <c:pt idx="2003">
                  <c:v>1155.8551218807922</c:v>
                </c:pt>
                <c:pt idx="2004">
                  <c:v>1145.7917873239194</c:v>
                </c:pt>
                <c:pt idx="2005">
                  <c:v>1153.0375727325097</c:v>
                </c:pt>
                <c:pt idx="2006">
                  <c:v>1143.7470331059105</c:v>
                </c:pt>
                <c:pt idx="2007">
                  <c:v>1144.2129084489457</c:v>
                </c:pt>
                <c:pt idx="2008">
                  <c:v>1158.0148072042098</c:v>
                </c:pt>
                <c:pt idx="2009">
                  <c:v>1149.4971764138363</c:v>
                </c:pt>
                <c:pt idx="2010">
                  <c:v>1161.1573015566103</c:v>
                </c:pt>
                <c:pt idx="2011">
                  <c:v>1170.0605039939701</c:v>
                </c:pt>
                <c:pt idx="2012">
                  <c:v>1175.4143684954361</c:v>
                </c:pt>
                <c:pt idx="2013">
                  <c:v>1165.0452534108426</c:v>
                </c:pt>
                <c:pt idx="2014">
                  <c:v>1159.9455130879364</c:v>
                </c:pt>
                <c:pt idx="2015">
                  <c:v>1166.4432781107787</c:v>
                </c:pt>
                <c:pt idx="2016">
                  <c:v>1155.126693318761</c:v>
                </c:pt>
                <c:pt idx="2017">
                  <c:v>1160.2027127271961</c:v>
                </c:pt>
                <c:pt idx="2018">
                  <c:v>1161.1869171040892</c:v>
                </c:pt>
                <c:pt idx="2019">
                  <c:v>1156.4444712756244</c:v>
                </c:pt>
                <c:pt idx="2020">
                  <c:v>1144.8541989578175</c:v>
                </c:pt>
                <c:pt idx="2021">
                  <c:v>1111.9884875254472</c:v>
                </c:pt>
                <c:pt idx="2022">
                  <c:v>1104.857263027922</c:v>
                </c:pt>
                <c:pt idx="2023">
                  <c:v>1114.3615471731534</c:v>
                </c:pt>
                <c:pt idx="2024">
                  <c:v>1094.270416716382</c:v>
                </c:pt>
                <c:pt idx="2025">
                  <c:v>1108.8886224755236</c:v>
                </c:pt>
                <c:pt idx="2026">
                  <c:v>1110.1552281835218</c:v>
                </c:pt>
                <c:pt idx="2027">
                  <c:v>1106.8579925955437</c:v>
                </c:pt>
                <c:pt idx="2028">
                  <c:v>1099.8985382733965</c:v>
                </c:pt>
                <c:pt idx="2029">
                  <c:v>1097.7294557089522</c:v>
                </c:pt>
                <c:pt idx="2030">
                  <c:v>1097.1789197672103</c:v>
                </c:pt>
                <c:pt idx="2031">
                  <c:v>1118.3209180591907</c:v>
                </c:pt>
                <c:pt idx="2032">
                  <c:v>1121.5018841468261</c:v>
                </c:pt>
                <c:pt idx="2033">
                  <c:v>1110.1944403074435</c:v>
                </c:pt>
                <c:pt idx="2034">
                  <c:v>1102.3659405257158</c:v>
                </c:pt>
                <c:pt idx="2035">
                  <c:v>1084.6304136295307</c:v>
                </c:pt>
                <c:pt idx="2036">
                  <c:v>1067.4813600028931</c:v>
                </c:pt>
                <c:pt idx="2037">
                  <c:v>1072.5048402910411</c:v>
                </c:pt>
                <c:pt idx="2038">
                  <c:v>1085.4790129707555</c:v>
                </c:pt>
                <c:pt idx="2039">
                  <c:v>1070.9592219540054</c:v>
                </c:pt>
                <c:pt idx="2040">
                  <c:v>1072.5172845162799</c:v>
                </c:pt>
                <c:pt idx="2041">
                  <c:v>1094.4905684448051</c:v>
                </c:pt>
                <c:pt idx="2042">
                  <c:v>1090.279721693588</c:v>
                </c:pt>
                <c:pt idx="2043">
                  <c:v>1069.4328252463429</c:v>
                </c:pt>
                <c:pt idx="2044">
                  <c:v>1069.8264842159099</c:v>
                </c:pt>
                <c:pt idx="2045">
                  <c:v>1071.7542285448885</c:v>
                </c:pt>
                <c:pt idx="2046">
                  <c:v>1080.1132168208339</c:v>
                </c:pt>
                <c:pt idx="2047">
                  <c:v>1074.87297350633</c:v>
                </c:pt>
                <c:pt idx="2048">
                  <c:v>1091.8419987760806</c:v>
                </c:pt>
                <c:pt idx="2049">
                  <c:v>1104.5109035048577</c:v>
                </c:pt>
                <c:pt idx="2050">
                  <c:v>1102.5000363075221</c:v>
                </c:pt>
                <c:pt idx="2051">
                  <c:v>1108.6057655206114</c:v>
                </c:pt>
                <c:pt idx="2052">
                  <c:v>1102.8483322317679</c:v>
                </c:pt>
                <c:pt idx="2053">
                  <c:v>1113.2294359177929</c:v>
                </c:pt>
                <c:pt idx="2054">
                  <c:v>1117.4451521484514</c:v>
                </c:pt>
                <c:pt idx="2055">
                  <c:v>1108.5453099366712</c:v>
                </c:pt>
                <c:pt idx="2056">
                  <c:v>1100.345932375745</c:v>
                </c:pt>
                <c:pt idx="2057">
                  <c:v>1111.4554646238016</c:v>
                </c:pt>
                <c:pt idx="2058">
                  <c:v>1116.6320345112254</c:v>
                </c:pt>
                <c:pt idx="2059">
                  <c:v>1112.3508793112335</c:v>
                </c:pt>
                <c:pt idx="2060">
                  <c:v>1097.6497215426625</c:v>
                </c:pt>
                <c:pt idx="2061">
                  <c:v>1089.8569882298132</c:v>
                </c:pt>
                <c:pt idx="2062">
                  <c:v>1086.8045934853201</c:v>
                </c:pt>
                <c:pt idx="2063">
                  <c:v>1091.5777939207824</c:v>
                </c:pt>
                <c:pt idx="2064">
                  <c:v>1083.2482503333886</c:v>
                </c:pt>
                <c:pt idx="2065">
                  <c:v>1060.2856932131133</c:v>
                </c:pt>
                <c:pt idx="2066">
                  <c:v>1082.7831153790405</c:v>
                </c:pt>
                <c:pt idx="2067">
                  <c:v>1073.7313511039908</c:v>
                </c:pt>
                <c:pt idx="2068">
                  <c:v>1084.2645192357254</c:v>
                </c:pt>
                <c:pt idx="2069">
                  <c:v>1095.0110616917484</c:v>
                </c:pt>
                <c:pt idx="2070">
                  <c:v>1092.7428239962251</c:v>
                </c:pt>
                <c:pt idx="2071">
                  <c:v>1090.9378987598207</c:v>
                </c:pt>
                <c:pt idx="2072">
                  <c:v>1076.3018667192152</c:v>
                </c:pt>
                <c:pt idx="2073">
                  <c:v>1076.4060621886631</c:v>
                </c:pt>
                <c:pt idx="2074">
                  <c:v>1089.4971593279433</c:v>
                </c:pt>
                <c:pt idx="2075">
                  <c:v>1078.7859277169916</c:v>
                </c:pt>
                <c:pt idx="2076">
                  <c:v>1074.5219723157279</c:v>
                </c:pt>
                <c:pt idx="2077">
                  <c:v>1068.8461241648915</c:v>
                </c:pt>
                <c:pt idx="2078">
                  <c:v>1031.1668326371307</c:v>
                </c:pt>
                <c:pt idx="2079">
                  <c:v>1035.2466590672414</c:v>
                </c:pt>
                <c:pt idx="2080">
                  <c:v>1023.1502456524236</c:v>
                </c:pt>
                <c:pt idx="2081">
                  <c:v>1027.6892839273862</c:v>
                </c:pt>
                <c:pt idx="2082">
                  <c:v>1013.8990035792096</c:v>
                </c:pt>
                <c:pt idx="2083">
                  <c:v>1005.5364557422695</c:v>
                </c:pt>
                <c:pt idx="2084">
                  <c:v>985.07635543099309</c:v>
                </c:pt>
                <c:pt idx="2085">
                  <c:v>974.89982683447681</c:v>
                </c:pt>
                <c:pt idx="2086">
                  <c:v>999.80507843990995</c:v>
                </c:pt>
                <c:pt idx="2087">
                  <c:v>970.46840120751699</c:v>
                </c:pt>
                <c:pt idx="2088">
                  <c:v>970.84323721854196</c:v>
                </c:pt>
                <c:pt idx="2089">
                  <c:v>957.87709490843247</c:v>
                </c:pt>
                <c:pt idx="2090">
                  <c:v>951.80892618296321</c:v>
                </c:pt>
                <c:pt idx="2091">
                  <c:v>958.26876052384216</c:v>
                </c:pt>
                <c:pt idx="2092">
                  <c:v>985.05402986443198</c:v>
                </c:pt>
                <c:pt idx="2093">
                  <c:v>987.42663388833068</c:v>
                </c:pt>
                <c:pt idx="2094">
                  <c:v>970.34478477328025</c:v>
                </c:pt>
                <c:pt idx="2095">
                  <c:v>991.2824642641433</c:v>
                </c:pt>
                <c:pt idx="2096">
                  <c:v>994.59536192049995</c:v>
                </c:pt>
                <c:pt idx="2097">
                  <c:v>988.72812329408043</c:v>
                </c:pt>
                <c:pt idx="2098">
                  <c:v>982.26151154906688</c:v>
                </c:pt>
                <c:pt idx="2099">
                  <c:v>977.1201955537382</c:v>
                </c:pt>
                <c:pt idx="2100">
                  <c:v>976.27168164197712</c:v>
                </c:pt>
                <c:pt idx="2101">
                  <c:v>994.6534824324275</c:v>
                </c:pt>
                <c:pt idx="2102">
                  <c:v>1004.0098596991916</c:v>
                </c:pt>
                <c:pt idx="2103">
                  <c:v>1019.9439924434793</c:v>
                </c:pt>
                <c:pt idx="2104">
                  <c:v>1018.8181744919582</c:v>
                </c:pt>
                <c:pt idx="2105">
                  <c:v>1006.9985525401171</c:v>
                </c:pt>
                <c:pt idx="2106">
                  <c:v>1002.721754242783</c:v>
                </c:pt>
                <c:pt idx="2107">
                  <c:v>1000.9711621454073</c:v>
                </c:pt>
                <c:pt idx="2108">
                  <c:v>1001.7051151461029</c:v>
                </c:pt>
                <c:pt idx="2109">
                  <c:v>981.69508572704319</c:v>
                </c:pt>
                <c:pt idx="2110">
                  <c:v>959.93042054931709</c:v>
                </c:pt>
                <c:pt idx="2111">
                  <c:v>944.07642064215042</c:v>
                </c:pt>
                <c:pt idx="2112">
                  <c:v>932.11313480854835</c:v>
                </c:pt>
                <c:pt idx="2113">
                  <c:v>959.33571757474863</c:v>
                </c:pt>
                <c:pt idx="2114">
                  <c:v>943.85532918962474</c:v>
                </c:pt>
                <c:pt idx="2115">
                  <c:v>967.49716445371121</c:v>
                </c:pt>
                <c:pt idx="2116">
                  <c:v>969.62985406654218</c:v>
                </c:pt>
                <c:pt idx="2117">
                  <c:v>965.4509294583288</c:v>
                </c:pt>
                <c:pt idx="2118">
                  <c:v>960.48736370084998</c:v>
                </c:pt>
                <c:pt idx="2119">
                  <c:v>937.43914930478934</c:v>
                </c:pt>
                <c:pt idx="2120">
                  <c:v>933.09694051461008</c:v>
                </c:pt>
                <c:pt idx="2121">
                  <c:v>919.68229351912157</c:v>
                </c:pt>
                <c:pt idx="2122">
                  <c:v>930.39799593868338</c:v>
                </c:pt>
                <c:pt idx="2123">
                  <c:v>947.31277349886909</c:v>
                </c:pt>
                <c:pt idx="2124">
                  <c:v>941.98926493356862</c:v>
                </c:pt>
                <c:pt idx="2125">
                  <c:v>945.42671874826476</c:v>
                </c:pt>
                <c:pt idx="2126">
                  <c:v>946.93853549409118</c:v>
                </c:pt>
                <c:pt idx="2127">
                  <c:v>970.07249259540129</c:v>
                </c:pt>
                <c:pt idx="2128">
                  <c:v>968.2491430712862</c:v>
                </c:pt>
                <c:pt idx="2129">
                  <c:v>964.37722347977558</c:v>
                </c:pt>
                <c:pt idx="2130">
                  <c:v>954.2739364102938</c:v>
                </c:pt>
                <c:pt idx="2131">
                  <c:v>949.54951619870792</c:v>
                </c:pt>
                <c:pt idx="2132">
                  <c:v>945.93903924316328</c:v>
                </c:pt>
                <c:pt idx="2133">
                  <c:v>957.92012288174089</c:v>
                </c:pt>
                <c:pt idx="2134">
                  <c:v>939.19478174053427</c:v>
                </c:pt>
                <c:pt idx="2135">
                  <c:v>929.15385817968615</c:v>
                </c:pt>
                <c:pt idx="2136">
                  <c:v>933.3578420973048</c:v>
                </c:pt>
                <c:pt idx="2137">
                  <c:v>919.80995361464875</c:v>
                </c:pt>
                <c:pt idx="2138">
                  <c:v>918.1422280972381</c:v>
                </c:pt>
                <c:pt idx="2139">
                  <c:v>911.8242066664028</c:v>
                </c:pt>
                <c:pt idx="2140">
                  <c:v>921.6603842788146</c:v>
                </c:pt>
                <c:pt idx="2141">
                  <c:v>923.23342547375626</c:v>
                </c:pt>
                <c:pt idx="2142">
                  <c:v>912.6493413815482</c:v>
                </c:pt>
                <c:pt idx="2143">
                  <c:v>931.0193813824709</c:v>
                </c:pt>
                <c:pt idx="2144">
                  <c:v>943.27862335544728</c:v>
                </c:pt>
                <c:pt idx="2145">
                  <c:v>942.6075749166564</c:v>
                </c:pt>
                <c:pt idx="2146">
                  <c:v>971.18652128090662</c:v>
                </c:pt>
                <c:pt idx="2147">
                  <c:v>962.44956458026081</c:v>
                </c:pt>
                <c:pt idx="2148">
                  <c:v>973.11030737805879</c:v>
                </c:pt>
                <c:pt idx="2149">
                  <c:v>969.22295353007371</c:v>
                </c:pt>
                <c:pt idx="2150">
                  <c:v>979.2679492287001</c:v>
                </c:pt>
                <c:pt idx="2151">
                  <c:v>937.13240057647806</c:v>
                </c:pt>
                <c:pt idx="2152">
                  <c:v>936.50358276933275</c:v>
                </c:pt>
                <c:pt idx="2153">
                  <c:v>934.48380243126564</c:v>
                </c:pt>
                <c:pt idx="2154">
                  <c:v>889.63791860793265</c:v>
                </c:pt>
                <c:pt idx="2155">
                  <c:v>902.9114646055765</c:v>
                </c:pt>
                <c:pt idx="2156">
                  <c:v>890.3036134669868</c:v>
                </c:pt>
                <c:pt idx="2157">
                  <c:v>883.04843081736931</c:v>
                </c:pt>
                <c:pt idx="2158">
                  <c:v>887.96703220035818</c:v>
                </c:pt>
                <c:pt idx="2159">
                  <c:v>866.93586439952048</c:v>
                </c:pt>
                <c:pt idx="2160">
                  <c:v>892.72237787786946</c:v>
                </c:pt>
                <c:pt idx="2161">
                  <c:v>931.25895407568316</c:v>
                </c:pt>
                <c:pt idx="2162">
                  <c:v>906.52783619412878</c:v>
                </c:pt>
                <c:pt idx="2163">
                  <c:v>907.88790173561335</c:v>
                </c:pt>
                <c:pt idx="2164">
                  <c:v>909.62684694941356</c:v>
                </c:pt>
                <c:pt idx="2165">
                  <c:v>903.73978868737356</c:v>
                </c:pt>
                <c:pt idx="2166">
                  <c:v>876.18989716855435</c:v>
                </c:pt>
                <c:pt idx="2167">
                  <c:v>885.69295682480322</c:v>
                </c:pt>
                <c:pt idx="2168">
                  <c:v>898.09814079857767</c:v>
                </c:pt>
                <c:pt idx="2169">
                  <c:v>904.70764756017729</c:v>
                </c:pt>
                <c:pt idx="2170">
                  <c:v>936.94636368063163</c:v>
                </c:pt>
                <c:pt idx="2171">
                  <c:v>929.140844424688</c:v>
                </c:pt>
                <c:pt idx="2172">
                  <c:v>923.53533319911423</c:v>
                </c:pt>
                <c:pt idx="2173">
                  <c:v>917.48684172682567</c:v>
                </c:pt>
                <c:pt idx="2174">
                  <c:v>914.88511588079632</c:v>
                </c:pt>
                <c:pt idx="2175">
                  <c:v>901.97686627071062</c:v>
                </c:pt>
                <c:pt idx="2176">
                  <c:v>912.71150555476606</c:v>
                </c:pt>
                <c:pt idx="2177">
                  <c:v>921.89278089706067</c:v>
                </c:pt>
                <c:pt idx="2178">
                  <c:v>912.65512210860425</c:v>
                </c:pt>
                <c:pt idx="2179">
                  <c:v>923.31352983438944</c:v>
                </c:pt>
                <c:pt idx="2180">
                  <c:v>927.67100202211543</c:v>
                </c:pt>
                <c:pt idx="2181">
                  <c:v>938.1872551200014</c:v>
                </c:pt>
                <c:pt idx="2182">
                  <c:v>916.4894527360068</c:v>
                </c:pt>
                <c:pt idx="2183">
                  <c:v>918.79154897571493</c:v>
                </c:pt>
                <c:pt idx="2184">
                  <c:v>915.35600308571225</c:v>
                </c:pt>
                <c:pt idx="2185">
                  <c:v>895.15133687144203</c:v>
                </c:pt>
                <c:pt idx="2186">
                  <c:v>894.51579861313814</c:v>
                </c:pt>
                <c:pt idx="2187">
                  <c:v>893.37614108846833</c:v>
                </c:pt>
                <c:pt idx="2188">
                  <c:v>905.24835911357263</c:v>
                </c:pt>
                <c:pt idx="2189">
                  <c:v>893.49372050725742</c:v>
                </c:pt>
                <c:pt idx="2190">
                  <c:v>903.47068587614615</c:v>
                </c:pt>
                <c:pt idx="2191">
                  <c:v>928.60409110311946</c:v>
                </c:pt>
                <c:pt idx="2192">
                  <c:v>930.52890235383802</c:v>
                </c:pt>
                <c:pt idx="2193">
                  <c:v>926.05655601367903</c:v>
                </c:pt>
                <c:pt idx="2194">
                  <c:v>906.02872878964388</c:v>
                </c:pt>
                <c:pt idx="2195">
                  <c:v>905.99786027669472</c:v>
                </c:pt>
                <c:pt idx="2196">
                  <c:v>895.51808555988623</c:v>
                </c:pt>
                <c:pt idx="2197">
                  <c:v>899.80456586312664</c:v>
                </c:pt>
                <c:pt idx="2198">
                  <c:v>902.87814711466251</c:v>
                </c:pt>
                <c:pt idx="2199">
                  <c:v>916.85531865332416</c:v>
                </c:pt>
                <c:pt idx="2200">
                  <c:v>901.5402362808112</c:v>
                </c:pt>
                <c:pt idx="2201">
                  <c:v>900.19776920888626</c:v>
                </c:pt>
                <c:pt idx="2202">
                  <c:v>890.86599562772005</c:v>
                </c:pt>
                <c:pt idx="2203">
                  <c:v>880.24398085354858</c:v>
                </c:pt>
                <c:pt idx="2204">
                  <c:v>873.49260422892939</c:v>
                </c:pt>
                <c:pt idx="2205">
                  <c:v>862.66533092953807</c:v>
                </c:pt>
                <c:pt idx="2206">
                  <c:v>865.17211616470695</c:v>
                </c:pt>
                <c:pt idx="2207">
                  <c:v>859.21580308394675</c:v>
                </c:pt>
                <c:pt idx="2208">
                  <c:v>854.87348038781568</c:v>
                </c:pt>
                <c:pt idx="2209">
                  <c:v>851.59099562060101</c:v>
                </c:pt>
                <c:pt idx="2210">
                  <c:v>857.3284099384083</c:v>
                </c:pt>
                <c:pt idx="2211">
                  <c:v>845.61936218931794</c:v>
                </c:pt>
                <c:pt idx="2212">
                  <c:v>844.28290365635257</c:v>
                </c:pt>
                <c:pt idx="2213">
                  <c:v>864.51032258450334</c:v>
                </c:pt>
                <c:pt idx="2214">
                  <c:v>869.75822607426835</c:v>
                </c:pt>
                <c:pt idx="2215">
                  <c:v>867.87892025131077</c:v>
                </c:pt>
                <c:pt idx="2216">
                  <c:v>876.64181903248846</c:v>
                </c:pt>
                <c:pt idx="2217">
                  <c:v>874.99317276201145</c:v>
                </c:pt>
                <c:pt idx="2218">
                  <c:v>881.2841415292844</c:v>
                </c:pt>
                <c:pt idx="2219">
                  <c:v>873.59728379867238</c:v>
                </c:pt>
                <c:pt idx="2220">
                  <c:v>890.7418096637241</c:v>
                </c:pt>
                <c:pt idx="2221">
                  <c:v>890.93012467860717</c:v>
                </c:pt>
                <c:pt idx="2222">
                  <c:v>886.02223045509129</c:v>
                </c:pt>
                <c:pt idx="2223">
                  <c:v>902.18465920335882</c:v>
                </c:pt>
                <c:pt idx="2224">
                  <c:v>907.15736591347309</c:v>
                </c:pt>
                <c:pt idx="2225">
                  <c:v>895.10631554397651</c:v>
                </c:pt>
                <c:pt idx="2226">
                  <c:v>894.46163633303706</c:v>
                </c:pt>
                <c:pt idx="2227">
                  <c:v>899.51009050112646</c:v>
                </c:pt>
                <c:pt idx="2228">
                  <c:v>906.82510225194915</c:v>
                </c:pt>
                <c:pt idx="2229">
                  <c:v>906.62807343174995</c:v>
                </c:pt>
                <c:pt idx="2230">
                  <c:v>909.53042556117907</c:v>
                </c:pt>
                <c:pt idx="2231">
                  <c:v>902.27265155115697</c:v>
                </c:pt>
                <c:pt idx="2232">
                  <c:v>911.71266426306136</c:v>
                </c:pt>
                <c:pt idx="2233">
                  <c:v>924.74464421333573</c:v>
                </c:pt>
                <c:pt idx="2234">
                  <c:v>941.56724338199308</c:v>
                </c:pt>
                <c:pt idx="2235">
                  <c:v>948.36253075104753</c:v>
                </c:pt>
                <c:pt idx="2236">
                  <c:v>967.35415553117332</c:v>
                </c:pt>
                <c:pt idx="2237">
                  <c:v>968.81007293113328</c:v>
                </c:pt>
                <c:pt idx="2238">
                  <c:v>950.74584193441922</c:v>
                </c:pt>
                <c:pt idx="2239">
                  <c:v>981.22710312389927</c:v>
                </c:pt>
                <c:pt idx="2240">
                  <c:v>979.47950105775931</c:v>
                </c:pt>
                <c:pt idx="2241">
                  <c:v>982.98766199206136</c:v>
                </c:pt>
                <c:pt idx="2242">
                  <c:v>980.36164570180165</c:v>
                </c:pt>
                <c:pt idx="2243">
                  <c:v>1002.4060354207643</c:v>
                </c:pt>
                <c:pt idx="2244">
                  <c:v>1062.0258059629198</c:v>
                </c:pt>
                <c:pt idx="2245">
                  <c:v>1049.2713009113331</c:v>
                </c:pt>
                <c:pt idx="2246">
                  <c:v>1047.4768834989859</c:v>
                </c:pt>
                <c:pt idx="2247">
                  <c:v>1044.9077917081593</c:v>
                </c:pt>
                <c:pt idx="2248">
                  <c:v>1067.7869411951981</c:v>
                </c:pt>
                <c:pt idx="2249">
                  <c:v>1080.4275687714305</c:v>
                </c:pt>
                <c:pt idx="2250">
                  <c:v>1086.666539471687</c:v>
                </c:pt>
                <c:pt idx="2251">
                  <c:v>1095.8009709912865</c:v>
                </c:pt>
                <c:pt idx="2252">
                  <c:v>1084.6266262566319</c:v>
                </c:pt>
                <c:pt idx="2253">
                  <c:v>1041.5500435832651</c:v>
                </c:pt>
                <c:pt idx="2254">
                  <c:v>1062.1600726036538</c:v>
                </c:pt>
                <c:pt idx="2255">
                  <c:v>1069.3923316804633</c:v>
                </c:pt>
                <c:pt idx="2256">
                  <c:v>1060.5196845146854</c:v>
                </c:pt>
                <c:pt idx="2257">
                  <c:v>1053.1988635603184</c:v>
                </c:pt>
                <c:pt idx="2258">
                  <c:v>1066.4458979476713</c:v>
                </c:pt>
                <c:pt idx="2259">
                  <c:v>1096.8425270149323</c:v>
                </c:pt>
                <c:pt idx="2260">
                  <c:v>1091.7778982016812</c:v>
                </c:pt>
                <c:pt idx="2261">
                  <c:v>1092.1985244053469</c:v>
                </c:pt>
                <c:pt idx="2262">
                  <c:v>1092.6118891045824</c:v>
                </c:pt>
                <c:pt idx="2263">
                  <c:v>1091.7319656266009</c:v>
                </c:pt>
                <c:pt idx="2264">
                  <c:v>1065.8251674631067</c:v>
                </c:pt>
                <c:pt idx="2265">
                  <c:v>1053.7550093701884</c:v>
                </c:pt>
                <c:pt idx="2266">
                  <c:v>1065.9853761843726</c:v>
                </c:pt>
                <c:pt idx="2267">
                  <c:v>1061.7160387268848</c:v>
                </c:pt>
                <c:pt idx="2268">
                  <c:v>1102.706775610116</c:v>
                </c:pt>
                <c:pt idx="2269">
                  <c:v>1131.6351284816421</c:v>
                </c:pt>
                <c:pt idx="2270">
                  <c:v>1130.8825518578203</c:v>
                </c:pt>
                <c:pt idx="2271">
                  <c:v>1145.3689399541927</c:v>
                </c:pt>
                <c:pt idx="2272">
                  <c:v>1156.7806931689745</c:v>
                </c:pt>
                <c:pt idx="2273">
                  <c:v>1156.7806931689745</c:v>
                </c:pt>
                <c:pt idx="2274">
                  <c:v>1155.3562138117234</c:v>
                </c:pt>
                <c:pt idx="2275">
                  <c:v>1160.539361767866</c:v>
                </c:pt>
                <c:pt idx="2276">
                  <c:v>1163.5057290422303</c:v>
                </c:pt>
                <c:pt idx="2277">
                  <c:v>1138.3697609313406</c:v>
                </c:pt>
                <c:pt idx="2278">
                  <c:v>1135.8179828451941</c:v>
                </c:pt>
                <c:pt idx="2279">
                  <c:v>1132.0897271354447</c:v>
                </c:pt>
                <c:pt idx="2280">
                  <c:v>1163.4892411557012</c:v>
                </c:pt>
                <c:pt idx="2281">
                  <c:v>1163.9023495665451</c:v>
                </c:pt>
                <c:pt idx="2282">
                  <c:v>1159.5840325497647</c:v>
                </c:pt>
                <c:pt idx="2283">
                  <c:v>1173.4043840692275</c:v>
                </c:pt>
                <c:pt idx="2284">
                  <c:v>1146.3526032778145</c:v>
                </c:pt>
                <c:pt idx="2285">
                  <c:v>1144.4715603890913</c:v>
                </c:pt>
                <c:pt idx="2286">
                  <c:v>1147.6277234557128</c:v>
                </c:pt>
                <c:pt idx="2287">
                  <c:v>1122.4907586677446</c:v>
                </c:pt>
                <c:pt idx="2288">
                  <c:v>1107.5288701754066</c:v>
                </c:pt>
                <c:pt idx="2289">
                  <c:v>1110.678113455454</c:v>
                </c:pt>
                <c:pt idx="2290">
                  <c:v>1114.3450592866243</c:v>
                </c:pt>
                <c:pt idx="2291">
                  <c:v>1114.3450592866243</c:v>
                </c:pt>
                <c:pt idx="2292">
                  <c:v>1114.3450592866243</c:v>
                </c:pt>
                <c:pt idx="2293">
                  <c:v>1114.3450592866243</c:v>
                </c:pt>
                <c:pt idx="2294">
                  <c:v>1049.2494594450673</c:v>
                </c:pt>
                <c:pt idx="2295">
                  <c:v>1059.5156889786595</c:v>
                </c:pt>
                <c:pt idx="2296">
                  <c:v>1044.3630649699617</c:v>
                </c:pt>
                <c:pt idx="2297">
                  <c:v>1025.0681655930555</c:v>
                </c:pt>
                <c:pt idx="2298">
                  <c:v>1062.3015153193539</c:v>
                </c:pt>
                <c:pt idx="2299">
                  <c:v>1044.7241753137894</c:v>
                </c:pt>
                <c:pt idx="2300">
                  <c:v>1038.0107863241096</c:v>
                </c:pt>
                <c:pt idx="2301">
                  <c:v>1061.3449900887583</c:v>
                </c:pt>
                <c:pt idx="2302">
                  <c:v>1066.1493153255617</c:v>
                </c:pt>
                <c:pt idx="2303">
                  <c:v>1039.038958398414</c:v>
                </c:pt>
                <c:pt idx="2304">
                  <c:v>1030.2202172243456</c:v>
                </c:pt>
                <c:pt idx="2305">
                  <c:v>1044.1690831339743</c:v>
                </c:pt>
                <c:pt idx="2306">
                  <c:v>1039.2151424294261</c:v>
                </c:pt>
                <c:pt idx="2307">
                  <c:v>1020.5872478300204</c:v>
                </c:pt>
                <c:pt idx="2308">
                  <c:v>1023.4204590466813</c:v>
                </c:pt>
                <c:pt idx="2309">
                  <c:v>1035.7459942836299</c:v>
                </c:pt>
                <c:pt idx="2310">
                  <c:v>1045.7308191631955</c:v>
                </c:pt>
                <c:pt idx="2311">
                  <c:v>1043.3526052711688</c:v>
                </c:pt>
                <c:pt idx="2312">
                  <c:v>1036.8811240467139</c:v>
                </c:pt>
                <c:pt idx="2313">
                  <c:v>1033.6365130084869</c:v>
                </c:pt>
                <c:pt idx="2314">
                  <c:v>1034.2696592418022</c:v>
                </c:pt>
                <c:pt idx="2315">
                  <c:v>1024.7169081140621</c:v>
                </c:pt>
                <c:pt idx="2316">
                  <c:v>1024.3291722539909</c:v>
                </c:pt>
                <c:pt idx="2317">
                  <c:v>1015.0950445500415</c:v>
                </c:pt>
                <c:pt idx="2318">
                  <c:v>1028.2129380644931</c:v>
                </c:pt>
                <c:pt idx="2319">
                  <c:v>1059.1191538838084</c:v>
                </c:pt>
                <c:pt idx="2320">
                  <c:v>1051.0944226235447</c:v>
                </c:pt>
                <c:pt idx="2321">
                  <c:v>1049.4705793740814</c:v>
                </c:pt>
                <c:pt idx="2322">
                  <c:v>1040.7814346967211</c:v>
                </c:pt>
                <c:pt idx="2323">
                  <c:v>1040.765744151855</c:v>
                </c:pt>
                <c:pt idx="2324">
                  <c:v>1044.4089405920661</c:v>
                </c:pt>
                <c:pt idx="2325">
                  <c:v>1058.1686656686607</c:v>
                </c:pt>
                <c:pt idx="2326">
                  <c:v>1090.2275527676441</c:v>
                </c:pt>
                <c:pt idx="2327">
                  <c:v>1091.7709784151068</c:v>
                </c:pt>
                <c:pt idx="2328">
                  <c:v>1093.8576215469056</c:v>
                </c:pt>
                <c:pt idx="2329">
                  <c:v>1082.4795275408928</c:v>
                </c:pt>
                <c:pt idx="2330">
                  <c:v>1080.4922103991007</c:v>
                </c:pt>
                <c:pt idx="2331">
                  <c:v>1092.0212582677923</c:v>
                </c:pt>
                <c:pt idx="2332">
                  <c:v>1089.39290690552</c:v>
                </c:pt>
              </c:numCache>
            </c:numRef>
          </c:val>
          <c:smooth val="0"/>
          <c:extLst xmlns:c16r2="http://schemas.microsoft.com/office/drawing/2015/06/chart">
            <c:ext xmlns:c16="http://schemas.microsoft.com/office/drawing/2014/chart" uri="{C3380CC4-5D6E-409C-BE32-E72D297353CC}">
              <c16:uniqueId val="{00000001-A7CF-40D7-86D7-1B7092D91B65}"/>
            </c:ext>
          </c:extLst>
        </c:ser>
        <c:ser>
          <c:idx val="2"/>
          <c:order val="2"/>
          <c:tx>
            <c:strRef>
              <c:f>漂亮100相对收益!$AD$1</c:f>
              <c:strCache>
                <c:ptCount val="1"/>
                <c:pt idx="0">
                  <c:v>上证50</c:v>
                </c:pt>
              </c:strCache>
            </c:strRef>
          </c:tx>
          <c:marker>
            <c:symbol val="none"/>
          </c:marker>
          <c:cat>
            <c:numRef>
              <c:f>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漂亮100相对收益!$AD$2:$AD$2334</c:f>
              <c:numCache>
                <c:formatCode>_ * #,##0_ ;_ * \-#,##0_ ;_ * "-"??_ ;_ @_ </c:formatCode>
                <c:ptCount val="2333"/>
                <c:pt idx="0">
                  <c:v>1000</c:v>
                </c:pt>
                <c:pt idx="1">
                  <c:v>1009.8979605897193</c:v>
                </c:pt>
                <c:pt idx="2">
                  <c:v>1018.5776732355871</c:v>
                </c:pt>
                <c:pt idx="3">
                  <c:v>1012.0750823310278</c:v>
                </c:pt>
                <c:pt idx="4">
                  <c:v>1048.4981021107383</c:v>
                </c:pt>
                <c:pt idx="5">
                  <c:v>1051.6677352341135</c:v>
                </c:pt>
                <c:pt idx="6">
                  <c:v>1034.5259410620884</c:v>
                </c:pt>
                <c:pt idx="7">
                  <c:v>1011.166057002332</c:v>
                </c:pt>
                <c:pt idx="8">
                  <c:v>1017.1304465531201</c:v>
                </c:pt>
                <c:pt idx="9">
                  <c:v>1016.0965974164712</c:v>
                </c:pt>
                <c:pt idx="10">
                  <c:v>1034.9883565324596</c:v>
                </c:pt>
                <c:pt idx="11">
                  <c:v>1023.253702768576</c:v>
                </c:pt>
                <c:pt idx="12">
                  <c:v>1018.2773666067135</c:v>
                </c:pt>
                <c:pt idx="13">
                  <c:v>998.91549185038332</c:v>
                </c:pt>
                <c:pt idx="14">
                  <c:v>982.65719086451827</c:v>
                </c:pt>
                <c:pt idx="15">
                  <c:v>977.95157646795633</c:v>
                </c:pt>
                <c:pt idx="16">
                  <c:v>955.33536671856848</c:v>
                </c:pt>
                <c:pt idx="17">
                  <c:v>960.52730763962222</c:v>
                </c:pt>
                <c:pt idx="18">
                  <c:v>984.95832586957204</c:v>
                </c:pt>
                <c:pt idx="19">
                  <c:v>975.32662905201187</c:v>
                </c:pt>
                <c:pt idx="20">
                  <c:v>991.38391507441997</c:v>
                </c:pt>
                <c:pt idx="21">
                  <c:v>1001.5720504904198</c:v>
                </c:pt>
                <c:pt idx="22">
                  <c:v>1030.1230649270226</c:v>
                </c:pt>
                <c:pt idx="23">
                  <c:v>1034.9838985393183</c:v>
                </c:pt>
                <c:pt idx="24">
                  <c:v>1019.115874589358</c:v>
                </c:pt>
                <c:pt idx="25">
                  <c:v>1031.0085844737014</c:v>
                </c:pt>
                <c:pt idx="26">
                  <c:v>1018.8597426197923</c:v>
                </c:pt>
                <c:pt idx="27">
                  <c:v>998.49238777407538</c:v>
                </c:pt>
                <c:pt idx="28">
                  <c:v>999.46787772778521</c:v>
                </c:pt>
                <c:pt idx="29">
                  <c:v>1004.5925434796177</c:v>
                </c:pt>
                <c:pt idx="30">
                  <c:v>1016.4382417999269</c:v>
                </c:pt>
                <c:pt idx="31">
                  <c:v>972.50796157047796</c:v>
                </c:pt>
                <c:pt idx="32">
                  <c:v>981.88150005795399</c:v>
                </c:pt>
                <c:pt idx="33">
                  <c:v>983.92245037240446</c:v>
                </c:pt>
                <c:pt idx="34">
                  <c:v>981.23995431772846</c:v>
                </c:pt>
                <c:pt idx="35">
                  <c:v>985.91071531336866</c:v>
                </c:pt>
                <c:pt idx="36">
                  <c:v>956.23344970046344</c:v>
                </c:pt>
                <c:pt idx="37">
                  <c:v>963.63696049164366</c:v>
                </c:pt>
                <c:pt idx="38">
                  <c:v>964.56989687446037</c:v>
                </c:pt>
                <c:pt idx="39">
                  <c:v>953.79614326855187</c:v>
                </c:pt>
                <c:pt idx="40">
                  <c:v>936.76498838084876</c:v>
                </c:pt>
                <c:pt idx="41">
                  <c:v>917.78123249731107</c:v>
                </c:pt>
                <c:pt idx="42">
                  <c:v>912.91999361291164</c:v>
                </c:pt>
                <c:pt idx="43">
                  <c:v>909.42816916706045</c:v>
                </c:pt>
                <c:pt idx="44">
                  <c:v>895.22013975403229</c:v>
                </c:pt>
                <c:pt idx="45">
                  <c:v>897.28581166681113</c:v>
                </c:pt>
                <c:pt idx="46">
                  <c:v>923.12798736199466</c:v>
                </c:pt>
                <c:pt idx="47">
                  <c:v>916.46531397645708</c:v>
                </c:pt>
                <c:pt idx="48">
                  <c:v>899.54196146834943</c:v>
                </c:pt>
                <c:pt idx="49">
                  <c:v>896.11133311016351</c:v>
                </c:pt>
                <c:pt idx="50">
                  <c:v>903.36691958347751</c:v>
                </c:pt>
                <c:pt idx="51">
                  <c:v>915.91090173853615</c:v>
                </c:pt>
                <c:pt idx="52">
                  <c:v>917.99724252860608</c:v>
                </c:pt>
                <c:pt idx="53">
                  <c:v>925.7979199814547</c:v>
                </c:pt>
                <c:pt idx="54">
                  <c:v>919.58064063793074</c:v>
                </c:pt>
                <c:pt idx="55">
                  <c:v>902.92679407881246</c:v>
                </c:pt>
                <c:pt idx="56">
                  <c:v>912.55119599850525</c:v>
                </c:pt>
                <c:pt idx="57">
                  <c:v>925.09031488831909</c:v>
                </c:pt>
                <c:pt idx="58">
                  <c:v>921.72047734569458</c:v>
                </c:pt>
                <c:pt idx="59">
                  <c:v>936.61422715825631</c:v>
                </c:pt>
                <c:pt idx="60">
                  <c:v>933.01135815597945</c:v>
                </c:pt>
                <c:pt idx="61">
                  <c:v>936.92466558972353</c:v>
                </c:pt>
                <c:pt idx="62">
                  <c:v>916.69550853138298</c:v>
                </c:pt>
                <c:pt idx="63">
                  <c:v>919.13240969119067</c:v>
                </c:pt>
                <c:pt idx="64">
                  <c:v>925.91788052416257</c:v>
                </c:pt>
                <c:pt idx="65">
                  <c:v>933.09565475355805</c:v>
                </c:pt>
                <c:pt idx="66">
                  <c:v>929.08751364753812</c:v>
                </c:pt>
                <c:pt idx="67">
                  <c:v>932.14326530976166</c:v>
                </c:pt>
                <c:pt idx="68">
                  <c:v>921.80436867116953</c:v>
                </c:pt>
                <c:pt idx="69">
                  <c:v>908.1057662925466</c:v>
                </c:pt>
                <c:pt idx="70">
                  <c:v>916.52894169674448</c:v>
                </c:pt>
                <c:pt idx="71">
                  <c:v>934.99638092011367</c:v>
                </c:pt>
                <c:pt idx="72">
                  <c:v>930.07799866908647</c:v>
                </c:pt>
                <c:pt idx="73">
                  <c:v>936.39983821537612</c:v>
                </c:pt>
                <c:pt idx="74">
                  <c:v>938.86591896665323</c:v>
                </c:pt>
                <c:pt idx="75">
                  <c:v>928.88528286777012</c:v>
                </c:pt>
                <c:pt idx="76">
                  <c:v>928.81598133803027</c:v>
                </c:pt>
                <c:pt idx="77">
                  <c:v>915.56682572245825</c:v>
                </c:pt>
                <c:pt idx="78">
                  <c:v>929.15640990517431</c:v>
                </c:pt>
                <c:pt idx="79">
                  <c:v>958.05352671837397</c:v>
                </c:pt>
                <c:pt idx="80">
                  <c:v>959.89103043674561</c:v>
                </c:pt>
                <c:pt idx="81">
                  <c:v>952.72095637732139</c:v>
                </c:pt>
                <c:pt idx="82">
                  <c:v>963.16846593971661</c:v>
                </c:pt>
                <c:pt idx="83">
                  <c:v>964.22095759313754</c:v>
                </c:pt>
                <c:pt idx="84">
                  <c:v>963.97009416092055</c:v>
                </c:pt>
                <c:pt idx="85">
                  <c:v>957.36659050252922</c:v>
                </c:pt>
                <c:pt idx="86">
                  <c:v>942.52998405659537</c:v>
                </c:pt>
                <c:pt idx="87">
                  <c:v>950.6686584439658</c:v>
                </c:pt>
                <c:pt idx="88">
                  <c:v>939.17068358866823</c:v>
                </c:pt>
                <c:pt idx="89">
                  <c:v>958.4024659996968</c:v>
                </c:pt>
                <c:pt idx="90">
                  <c:v>959.12141871173719</c:v>
                </c:pt>
                <c:pt idx="91">
                  <c:v>959.10561309969137</c:v>
                </c:pt>
                <c:pt idx="92">
                  <c:v>943.92736227030184</c:v>
                </c:pt>
                <c:pt idx="93">
                  <c:v>895.9836723974845</c:v>
                </c:pt>
                <c:pt idx="94">
                  <c:v>893.54879759819539</c:v>
                </c:pt>
                <c:pt idx="95">
                  <c:v>907.2020095011992</c:v>
                </c:pt>
                <c:pt idx="96">
                  <c:v>890.06832077124909</c:v>
                </c:pt>
                <c:pt idx="97">
                  <c:v>885.5823638549158</c:v>
                </c:pt>
                <c:pt idx="98">
                  <c:v>879.56974692378208</c:v>
                </c:pt>
                <c:pt idx="99">
                  <c:v>863.97568691595222</c:v>
                </c:pt>
                <c:pt idx="100">
                  <c:v>861.82288150086845</c:v>
                </c:pt>
                <c:pt idx="101">
                  <c:v>860.95681501516924</c:v>
                </c:pt>
                <c:pt idx="102">
                  <c:v>871.11333920707705</c:v>
                </c:pt>
                <c:pt idx="103">
                  <c:v>855.04794774259369</c:v>
                </c:pt>
                <c:pt idx="104">
                  <c:v>855.14237614276601</c:v>
                </c:pt>
                <c:pt idx="105">
                  <c:v>813.38597547779545</c:v>
                </c:pt>
                <c:pt idx="106">
                  <c:v>802.50685112491374</c:v>
                </c:pt>
                <c:pt idx="107">
                  <c:v>813.5926642507045</c:v>
                </c:pt>
                <c:pt idx="108">
                  <c:v>797.4377076512942</c:v>
                </c:pt>
                <c:pt idx="109">
                  <c:v>811.00257023568201</c:v>
                </c:pt>
                <c:pt idx="110">
                  <c:v>827.38569502949974</c:v>
                </c:pt>
                <c:pt idx="111">
                  <c:v>818.54022609320123</c:v>
                </c:pt>
                <c:pt idx="112">
                  <c:v>781.23979220888691</c:v>
                </c:pt>
                <c:pt idx="113">
                  <c:v>797.72545084495175</c:v>
                </c:pt>
                <c:pt idx="114">
                  <c:v>792.80139478447222</c:v>
                </c:pt>
                <c:pt idx="115">
                  <c:v>780.24768609892362</c:v>
                </c:pt>
                <c:pt idx="116">
                  <c:v>787.61755930549327</c:v>
                </c:pt>
                <c:pt idx="117">
                  <c:v>813.69033482770658</c:v>
                </c:pt>
                <c:pt idx="118">
                  <c:v>793.7083937526495</c:v>
                </c:pt>
                <c:pt idx="119">
                  <c:v>793.49967861922164</c:v>
                </c:pt>
                <c:pt idx="120">
                  <c:v>803.63512866173471</c:v>
                </c:pt>
                <c:pt idx="121">
                  <c:v>799.85393993381092</c:v>
                </c:pt>
                <c:pt idx="122">
                  <c:v>780.5982464686615</c:v>
                </c:pt>
                <c:pt idx="123">
                  <c:v>774.65006780202293</c:v>
                </c:pt>
                <c:pt idx="124">
                  <c:v>773.21945727580953</c:v>
                </c:pt>
                <c:pt idx="125">
                  <c:v>768.05021159256535</c:v>
                </c:pt>
                <c:pt idx="126">
                  <c:v>767.76773693625637</c:v>
                </c:pt>
                <c:pt idx="127">
                  <c:v>751.11632200976055</c:v>
                </c:pt>
                <c:pt idx="128">
                  <c:v>747.77971677964308</c:v>
                </c:pt>
                <c:pt idx="129">
                  <c:v>772.81175353944388</c:v>
                </c:pt>
                <c:pt idx="130">
                  <c:v>759.40859452444965</c:v>
                </c:pt>
                <c:pt idx="131">
                  <c:v>763.20680468073067</c:v>
                </c:pt>
                <c:pt idx="132">
                  <c:v>762.7760004344517</c:v>
                </c:pt>
                <c:pt idx="133">
                  <c:v>758.21182600209613</c:v>
                </c:pt>
                <c:pt idx="134">
                  <c:v>783.64062415146157</c:v>
                </c:pt>
                <c:pt idx="135">
                  <c:v>782.1759707685336</c:v>
                </c:pt>
                <c:pt idx="136">
                  <c:v>775.53923479763546</c:v>
                </c:pt>
                <c:pt idx="137">
                  <c:v>775.95261234345344</c:v>
                </c:pt>
                <c:pt idx="138">
                  <c:v>776.4648762825849</c:v>
                </c:pt>
                <c:pt idx="139">
                  <c:v>774.25979076611827</c:v>
                </c:pt>
                <c:pt idx="140">
                  <c:v>742.87876122907676</c:v>
                </c:pt>
                <c:pt idx="141">
                  <c:v>737.2341313681419</c:v>
                </c:pt>
                <c:pt idx="142">
                  <c:v>729.44155935736808</c:v>
                </c:pt>
                <c:pt idx="143">
                  <c:v>734.58810980280259</c:v>
                </c:pt>
                <c:pt idx="144">
                  <c:v>728.54145001495453</c:v>
                </c:pt>
                <c:pt idx="145">
                  <c:v>740.18694391601457</c:v>
                </c:pt>
                <c:pt idx="146">
                  <c:v>741.46841430805057</c:v>
                </c:pt>
                <c:pt idx="147">
                  <c:v>740.89049628811279</c:v>
                </c:pt>
                <c:pt idx="148">
                  <c:v>757.98163144717</c:v>
                </c:pt>
                <c:pt idx="149">
                  <c:v>765.02039734498135</c:v>
                </c:pt>
                <c:pt idx="150">
                  <c:v>753.46244221832978</c:v>
                </c:pt>
                <c:pt idx="151">
                  <c:v>759.09005065090753</c:v>
                </c:pt>
                <c:pt idx="152">
                  <c:v>745.97139265274097</c:v>
                </c:pt>
                <c:pt idx="153">
                  <c:v>745.38415337441711</c:v>
                </c:pt>
                <c:pt idx="154">
                  <c:v>761.3149945004576</c:v>
                </c:pt>
                <c:pt idx="155">
                  <c:v>774.05553362583169</c:v>
                </c:pt>
                <c:pt idx="156">
                  <c:v>775.82454635867055</c:v>
                </c:pt>
                <c:pt idx="157">
                  <c:v>783.74640017053844</c:v>
                </c:pt>
                <c:pt idx="158">
                  <c:v>788.43701949926208</c:v>
                </c:pt>
                <c:pt idx="159">
                  <c:v>791.03846113318934</c:v>
                </c:pt>
                <c:pt idx="160">
                  <c:v>784.63678298246236</c:v>
                </c:pt>
                <c:pt idx="161">
                  <c:v>803.90909260386513</c:v>
                </c:pt>
                <c:pt idx="162">
                  <c:v>808.05988949040261</c:v>
                </c:pt>
                <c:pt idx="163">
                  <c:v>805.17840483278883</c:v>
                </c:pt>
                <c:pt idx="164">
                  <c:v>816.88874227044766</c:v>
                </c:pt>
                <c:pt idx="165">
                  <c:v>801.79600385494825</c:v>
                </c:pt>
                <c:pt idx="166">
                  <c:v>803.05680536969328</c:v>
                </c:pt>
                <c:pt idx="167">
                  <c:v>792.03786214102013</c:v>
                </c:pt>
                <c:pt idx="168">
                  <c:v>802.12589534739516</c:v>
                </c:pt>
                <c:pt idx="169">
                  <c:v>805.68783186719395</c:v>
                </c:pt>
                <c:pt idx="170">
                  <c:v>784.0341433641961</c:v>
                </c:pt>
                <c:pt idx="171">
                  <c:v>786.16465881357396</c:v>
                </c:pt>
                <c:pt idx="172">
                  <c:v>775.87358428322364</c:v>
                </c:pt>
                <c:pt idx="173">
                  <c:v>782.44709780593791</c:v>
                </c:pt>
                <c:pt idx="174">
                  <c:v>798.91087174840061</c:v>
                </c:pt>
                <c:pt idx="175">
                  <c:v>802.35325299759506</c:v>
                </c:pt>
                <c:pt idx="176">
                  <c:v>800.27623346591133</c:v>
                </c:pt>
                <c:pt idx="177">
                  <c:v>808.17822894469566</c:v>
                </c:pt>
                <c:pt idx="178">
                  <c:v>797.1949496611519</c:v>
                </c:pt>
                <c:pt idx="179">
                  <c:v>795.45916924081996</c:v>
                </c:pt>
                <c:pt idx="180">
                  <c:v>794.35561330232724</c:v>
                </c:pt>
                <c:pt idx="181">
                  <c:v>776.09486285186733</c:v>
                </c:pt>
                <c:pt idx="182">
                  <c:v>775.94855962241604</c:v>
                </c:pt>
                <c:pt idx="183">
                  <c:v>777.14208596793969</c:v>
                </c:pt>
                <c:pt idx="184">
                  <c:v>787.2649725752367</c:v>
                </c:pt>
                <c:pt idx="185">
                  <c:v>779.70583729621899</c:v>
                </c:pt>
                <c:pt idx="186">
                  <c:v>777.04036266990022</c:v>
                </c:pt>
                <c:pt idx="187">
                  <c:v>784.57518162269321</c:v>
                </c:pt>
                <c:pt idx="188">
                  <c:v>781.84526873187917</c:v>
                </c:pt>
                <c:pt idx="189">
                  <c:v>800.6867741070032</c:v>
                </c:pt>
                <c:pt idx="190">
                  <c:v>799.65859877980677</c:v>
                </c:pt>
                <c:pt idx="191">
                  <c:v>792.84597471588393</c:v>
                </c:pt>
                <c:pt idx="192">
                  <c:v>777.42780280107866</c:v>
                </c:pt>
                <c:pt idx="193">
                  <c:v>776.35747917509286</c:v>
                </c:pt>
                <c:pt idx="194">
                  <c:v>778.99053203311234</c:v>
                </c:pt>
                <c:pt idx="195">
                  <c:v>780.1544735150627</c:v>
                </c:pt>
                <c:pt idx="196">
                  <c:v>767.19103473262987</c:v>
                </c:pt>
                <c:pt idx="197">
                  <c:v>753.17753592939835</c:v>
                </c:pt>
                <c:pt idx="198">
                  <c:v>752.71593100323491</c:v>
                </c:pt>
                <c:pt idx="199">
                  <c:v>754.15221533890065</c:v>
                </c:pt>
                <c:pt idx="200">
                  <c:v>755.59498402822635</c:v>
                </c:pt>
                <c:pt idx="201">
                  <c:v>762.53770043745078</c:v>
                </c:pt>
                <c:pt idx="202">
                  <c:v>755.37897399693134</c:v>
                </c:pt>
                <c:pt idx="203">
                  <c:v>757.35183859795302</c:v>
                </c:pt>
                <c:pt idx="204">
                  <c:v>775.32970912000019</c:v>
                </c:pt>
                <c:pt idx="205">
                  <c:v>806.49716025836904</c:v>
                </c:pt>
                <c:pt idx="206">
                  <c:v>837.67636428774642</c:v>
                </c:pt>
                <c:pt idx="207">
                  <c:v>847.74048644000061</c:v>
                </c:pt>
                <c:pt idx="208">
                  <c:v>861.45205752594347</c:v>
                </c:pt>
                <c:pt idx="209">
                  <c:v>875.72695683608924</c:v>
                </c:pt>
                <c:pt idx="210">
                  <c:v>913.6421885017819</c:v>
                </c:pt>
                <c:pt idx="211">
                  <c:v>908.50739094735604</c:v>
                </c:pt>
                <c:pt idx="212">
                  <c:v>923.3529133795721</c:v>
                </c:pt>
                <c:pt idx="213">
                  <c:v>926.13348528335405</c:v>
                </c:pt>
                <c:pt idx="214">
                  <c:v>909.93638038515439</c:v>
                </c:pt>
                <c:pt idx="215">
                  <c:v>904.18516396093491</c:v>
                </c:pt>
                <c:pt idx="216">
                  <c:v>929.87698370562975</c:v>
                </c:pt>
                <c:pt idx="217">
                  <c:v>920.86251630207039</c:v>
                </c:pt>
                <c:pt idx="218">
                  <c:v>901.88078677905139</c:v>
                </c:pt>
                <c:pt idx="219">
                  <c:v>901.42161348551019</c:v>
                </c:pt>
                <c:pt idx="220">
                  <c:v>887.33476043150119</c:v>
                </c:pt>
                <c:pt idx="221">
                  <c:v>907.18985133808678</c:v>
                </c:pt>
                <c:pt idx="222">
                  <c:v>904.44737501205691</c:v>
                </c:pt>
                <c:pt idx="223">
                  <c:v>902.3253702768576</c:v>
                </c:pt>
                <c:pt idx="224">
                  <c:v>913.7925444522707</c:v>
                </c:pt>
                <c:pt idx="225">
                  <c:v>923.61674551910892</c:v>
                </c:pt>
                <c:pt idx="226">
                  <c:v>928.05852777613416</c:v>
                </c:pt>
                <c:pt idx="227">
                  <c:v>914.84017284044671</c:v>
                </c:pt>
                <c:pt idx="228">
                  <c:v>902.20054646890458</c:v>
                </c:pt>
                <c:pt idx="229">
                  <c:v>912.78746963498759</c:v>
                </c:pt>
                <c:pt idx="230">
                  <c:v>863.46504406523582</c:v>
                </c:pt>
                <c:pt idx="231">
                  <c:v>861.89096721429735</c:v>
                </c:pt>
                <c:pt idx="232">
                  <c:v>823.7147403137941</c:v>
                </c:pt>
                <c:pt idx="233">
                  <c:v>816.05874500198172</c:v>
                </c:pt>
                <c:pt idx="234">
                  <c:v>825.72651103677515</c:v>
                </c:pt>
                <c:pt idx="235">
                  <c:v>826.5301656184979</c:v>
                </c:pt>
                <c:pt idx="236">
                  <c:v>818.51509922276909</c:v>
                </c:pt>
                <c:pt idx="237">
                  <c:v>802.94981353430501</c:v>
                </c:pt>
                <c:pt idx="238">
                  <c:v>816.28083411483294</c:v>
                </c:pt>
                <c:pt idx="239">
                  <c:v>827.29694043877998</c:v>
                </c:pt>
                <c:pt idx="240">
                  <c:v>817.99999837891153</c:v>
                </c:pt>
                <c:pt idx="241">
                  <c:v>815.36613497668463</c:v>
                </c:pt>
                <c:pt idx="242">
                  <c:v>802.3945907521769</c:v>
                </c:pt>
                <c:pt idx="243">
                  <c:v>804.18346181809932</c:v>
                </c:pt>
                <c:pt idx="244">
                  <c:v>809.79404882231972</c:v>
                </c:pt>
                <c:pt idx="245">
                  <c:v>813.83501696874293</c:v>
                </c:pt>
                <c:pt idx="246">
                  <c:v>823.52507296924227</c:v>
                </c:pt>
                <c:pt idx="247">
                  <c:v>829.4797359895407</c:v>
                </c:pt>
                <c:pt idx="248">
                  <c:v>818.02593579355107</c:v>
                </c:pt>
                <c:pt idx="249">
                  <c:v>809.07874355921308</c:v>
                </c:pt>
                <c:pt idx="250">
                  <c:v>819.31875380449196</c:v>
                </c:pt>
                <c:pt idx="251">
                  <c:v>840.6697040459934</c:v>
                </c:pt>
                <c:pt idx="252">
                  <c:v>838.88123825217474</c:v>
                </c:pt>
                <c:pt idx="253">
                  <c:v>832.43579071424335</c:v>
                </c:pt>
                <c:pt idx="254">
                  <c:v>825.3585239665764</c:v>
                </c:pt>
                <c:pt idx="255">
                  <c:v>823.56884235644645</c:v>
                </c:pt>
                <c:pt idx="256">
                  <c:v>810.35170323707041</c:v>
                </c:pt>
                <c:pt idx="257">
                  <c:v>830.49291624889861</c:v>
                </c:pt>
                <c:pt idx="258">
                  <c:v>819.45046723820849</c:v>
                </c:pt>
                <c:pt idx="259">
                  <c:v>817.70333919897155</c:v>
                </c:pt>
                <c:pt idx="260">
                  <c:v>815.91406286094548</c:v>
                </c:pt>
                <c:pt idx="261">
                  <c:v>801.50339739604567</c:v>
                </c:pt>
                <c:pt idx="262">
                  <c:v>790.41393682132127</c:v>
                </c:pt>
                <c:pt idx="263">
                  <c:v>791.63177949306942</c:v>
                </c:pt>
                <c:pt idx="264">
                  <c:v>788.86822901764481</c:v>
                </c:pt>
                <c:pt idx="265">
                  <c:v>801.37127869022538</c:v>
                </c:pt>
                <c:pt idx="266">
                  <c:v>816.66867951811525</c:v>
                </c:pt>
                <c:pt idx="267">
                  <c:v>810.22768997332491</c:v>
                </c:pt>
                <c:pt idx="268">
                  <c:v>804.17251947129819</c:v>
                </c:pt>
                <c:pt idx="269">
                  <c:v>813.12741187560744</c:v>
                </c:pt>
                <c:pt idx="270">
                  <c:v>800.71392733795392</c:v>
                </c:pt>
                <c:pt idx="271">
                  <c:v>810.44856326986496</c:v>
                </c:pt>
                <c:pt idx="272">
                  <c:v>817.49421879344004</c:v>
                </c:pt>
                <c:pt idx="273">
                  <c:v>816.28569738007798</c:v>
                </c:pt>
                <c:pt idx="274">
                  <c:v>803.50179413960336</c:v>
                </c:pt>
                <c:pt idx="275">
                  <c:v>777.48291980718773</c:v>
                </c:pt>
                <c:pt idx="276">
                  <c:v>779.61991961022545</c:v>
                </c:pt>
                <c:pt idx="277">
                  <c:v>791.6390743909368</c:v>
                </c:pt>
                <c:pt idx="278">
                  <c:v>767.99225768173005</c:v>
                </c:pt>
                <c:pt idx="279">
                  <c:v>780.48841772854701</c:v>
                </c:pt>
                <c:pt idx="280">
                  <c:v>774.78056541942817</c:v>
                </c:pt>
                <c:pt idx="281">
                  <c:v>774.59900351695137</c:v>
                </c:pt>
                <c:pt idx="282">
                  <c:v>780.56866160508832</c:v>
                </c:pt>
                <c:pt idx="283">
                  <c:v>790.02609141803907</c:v>
                </c:pt>
                <c:pt idx="284">
                  <c:v>788.31138514710165</c:v>
                </c:pt>
                <c:pt idx="285">
                  <c:v>795.99737059459085</c:v>
                </c:pt>
                <c:pt idx="286">
                  <c:v>797.85392210183841</c:v>
                </c:pt>
                <c:pt idx="287">
                  <c:v>787.44410284509115</c:v>
                </c:pt>
                <c:pt idx="288">
                  <c:v>800.8095715544373</c:v>
                </c:pt>
                <c:pt idx="289">
                  <c:v>801.00937070158272</c:v>
                </c:pt>
                <c:pt idx="290">
                  <c:v>829.87325520227523</c:v>
                </c:pt>
                <c:pt idx="291">
                  <c:v>827.82663107837232</c:v>
                </c:pt>
                <c:pt idx="292">
                  <c:v>831.4108575638769</c:v>
                </c:pt>
                <c:pt idx="293">
                  <c:v>829.58186455968394</c:v>
                </c:pt>
                <c:pt idx="294">
                  <c:v>822.8312471276339</c:v>
                </c:pt>
                <c:pt idx="295">
                  <c:v>829.22117238735257</c:v>
                </c:pt>
                <c:pt idx="296">
                  <c:v>806.90202709000846</c:v>
                </c:pt>
                <c:pt idx="297">
                  <c:v>808.79302672607412</c:v>
                </c:pt>
                <c:pt idx="298">
                  <c:v>811.69193808414911</c:v>
                </c:pt>
                <c:pt idx="299">
                  <c:v>813.24331969727791</c:v>
                </c:pt>
                <c:pt idx="300">
                  <c:v>819.39899768103294</c:v>
                </c:pt>
                <c:pt idx="301">
                  <c:v>824.87665543522576</c:v>
                </c:pt>
                <c:pt idx="302">
                  <c:v>827.11659435261436</c:v>
                </c:pt>
                <c:pt idx="303">
                  <c:v>831.47610637257947</c:v>
                </c:pt>
                <c:pt idx="304">
                  <c:v>843.02392969663765</c:v>
                </c:pt>
                <c:pt idx="305">
                  <c:v>860.50615243580694</c:v>
                </c:pt>
                <c:pt idx="306">
                  <c:v>860.70919375978212</c:v>
                </c:pt>
                <c:pt idx="307">
                  <c:v>859.26237234941902</c:v>
                </c:pt>
                <c:pt idx="308">
                  <c:v>839.6119438552239</c:v>
                </c:pt>
                <c:pt idx="309">
                  <c:v>830.44833631748679</c:v>
                </c:pt>
                <c:pt idx="310">
                  <c:v>832.2343704786831</c:v>
                </c:pt>
                <c:pt idx="311">
                  <c:v>817.99675620208154</c:v>
                </c:pt>
                <c:pt idx="312">
                  <c:v>830.3741715225018</c:v>
                </c:pt>
                <c:pt idx="313">
                  <c:v>819.88451366131733</c:v>
                </c:pt>
                <c:pt idx="314">
                  <c:v>824.52001598393178</c:v>
                </c:pt>
                <c:pt idx="315">
                  <c:v>825.2276210770674</c:v>
                </c:pt>
                <c:pt idx="316">
                  <c:v>832.7340709825985</c:v>
                </c:pt>
                <c:pt idx="317">
                  <c:v>840.86180302316768</c:v>
                </c:pt>
                <c:pt idx="318">
                  <c:v>836.54849202302921</c:v>
                </c:pt>
                <c:pt idx="319">
                  <c:v>849.5662372673637</c:v>
                </c:pt>
                <c:pt idx="320">
                  <c:v>852.30466087235629</c:v>
                </c:pt>
                <c:pt idx="321">
                  <c:v>850.08417501594738</c:v>
                </c:pt>
                <c:pt idx="322">
                  <c:v>851.65500969005598</c:v>
                </c:pt>
                <c:pt idx="323">
                  <c:v>844.48493563063175</c:v>
                </c:pt>
                <c:pt idx="324">
                  <c:v>861.79127027677646</c:v>
                </c:pt>
                <c:pt idx="325">
                  <c:v>881.78212733811597</c:v>
                </c:pt>
                <c:pt idx="326">
                  <c:v>881.22406765126163</c:v>
                </c:pt>
                <c:pt idx="327">
                  <c:v>885.64761266361836</c:v>
                </c:pt>
                <c:pt idx="328">
                  <c:v>881.85750794941237</c:v>
                </c:pt>
                <c:pt idx="329">
                  <c:v>877.75169626639024</c:v>
                </c:pt>
                <c:pt idx="330">
                  <c:v>891.28616344299712</c:v>
                </c:pt>
                <c:pt idx="331">
                  <c:v>887.60548219680163</c:v>
                </c:pt>
                <c:pt idx="332">
                  <c:v>892.0387537396482</c:v>
                </c:pt>
                <c:pt idx="333">
                  <c:v>892.15425628921514</c:v>
                </c:pt>
                <c:pt idx="334">
                  <c:v>872.12814055484989</c:v>
                </c:pt>
                <c:pt idx="335">
                  <c:v>869.01443498179106</c:v>
                </c:pt>
                <c:pt idx="336">
                  <c:v>875.67102928577276</c:v>
                </c:pt>
                <c:pt idx="337">
                  <c:v>872.01142218897189</c:v>
                </c:pt>
                <c:pt idx="338">
                  <c:v>862.20100037366092</c:v>
                </c:pt>
                <c:pt idx="339">
                  <c:v>858.49843443386317</c:v>
                </c:pt>
                <c:pt idx="340">
                  <c:v>856.34481847457209</c:v>
                </c:pt>
                <c:pt idx="341">
                  <c:v>855.72758906057106</c:v>
                </c:pt>
                <c:pt idx="342">
                  <c:v>856.6929472116874</c:v>
                </c:pt>
                <c:pt idx="343">
                  <c:v>856.91422578033121</c:v>
                </c:pt>
                <c:pt idx="344">
                  <c:v>833.52273049648261</c:v>
                </c:pt>
                <c:pt idx="345">
                  <c:v>830.83577644866534</c:v>
                </c:pt>
                <c:pt idx="346">
                  <c:v>825.84241885844574</c:v>
                </c:pt>
                <c:pt idx="347">
                  <c:v>825.44363110836241</c:v>
                </c:pt>
                <c:pt idx="348">
                  <c:v>833.91462862080232</c:v>
                </c:pt>
                <c:pt idx="349">
                  <c:v>830.13587152550099</c:v>
                </c:pt>
                <c:pt idx="350">
                  <c:v>819.16961367031433</c:v>
                </c:pt>
                <c:pt idx="351">
                  <c:v>828.07587342217437</c:v>
                </c:pt>
                <c:pt idx="352">
                  <c:v>818.46160330507507</c:v>
                </c:pt>
                <c:pt idx="353">
                  <c:v>824.23429915079282</c:v>
                </c:pt>
                <c:pt idx="354">
                  <c:v>832.28178731482103</c:v>
                </c:pt>
                <c:pt idx="355">
                  <c:v>829.23252000625735</c:v>
                </c:pt>
                <c:pt idx="356">
                  <c:v>831.83882490542976</c:v>
                </c:pt>
                <c:pt idx="357">
                  <c:v>807.73445599109698</c:v>
                </c:pt>
                <c:pt idx="358">
                  <c:v>808.62848625195443</c:v>
                </c:pt>
                <c:pt idx="359">
                  <c:v>798.83062787185941</c:v>
                </c:pt>
                <c:pt idx="360">
                  <c:v>800.14006203905365</c:v>
                </c:pt>
                <c:pt idx="361">
                  <c:v>801.09853056440625</c:v>
                </c:pt>
                <c:pt idx="362">
                  <c:v>802.73866676825492</c:v>
                </c:pt>
                <c:pt idx="363">
                  <c:v>814.8255019902914</c:v>
                </c:pt>
                <c:pt idx="364">
                  <c:v>811.62182601020152</c:v>
                </c:pt>
                <c:pt idx="365">
                  <c:v>795.57021379724563</c:v>
                </c:pt>
                <c:pt idx="366">
                  <c:v>800.39254655968557</c:v>
                </c:pt>
                <c:pt idx="367">
                  <c:v>804.24060518472709</c:v>
                </c:pt>
                <c:pt idx="368">
                  <c:v>802.71110826520032</c:v>
                </c:pt>
                <c:pt idx="369">
                  <c:v>789.41939907873552</c:v>
                </c:pt>
                <c:pt idx="370">
                  <c:v>790.69843783814883</c:v>
                </c:pt>
                <c:pt idx="371">
                  <c:v>788.54603769516893</c:v>
                </c:pt>
                <c:pt idx="372">
                  <c:v>798.42616631232363</c:v>
                </c:pt>
                <c:pt idx="373">
                  <c:v>791.12194718656053</c:v>
                </c:pt>
                <c:pt idx="374">
                  <c:v>780.97839170197255</c:v>
                </c:pt>
                <c:pt idx="375">
                  <c:v>775.03386048426773</c:v>
                </c:pt>
                <c:pt idx="376">
                  <c:v>771.96230320999814</c:v>
                </c:pt>
                <c:pt idx="377">
                  <c:v>779.66895753477843</c:v>
                </c:pt>
                <c:pt idx="378">
                  <c:v>779.56601842042755</c:v>
                </c:pt>
                <c:pt idx="379">
                  <c:v>790.63481011786121</c:v>
                </c:pt>
                <c:pt idx="380">
                  <c:v>809.44916226203429</c:v>
                </c:pt>
                <c:pt idx="381">
                  <c:v>808.34884850037167</c:v>
                </c:pt>
                <c:pt idx="382">
                  <c:v>808.00031449115249</c:v>
                </c:pt>
                <c:pt idx="383">
                  <c:v>794.64578812860748</c:v>
                </c:pt>
                <c:pt idx="384">
                  <c:v>806.26169716609434</c:v>
                </c:pt>
                <c:pt idx="385">
                  <c:v>804.88255619705626</c:v>
                </c:pt>
                <c:pt idx="386">
                  <c:v>824.26469455857352</c:v>
                </c:pt>
                <c:pt idx="387">
                  <c:v>822.54958301553245</c:v>
                </c:pt>
                <c:pt idx="388">
                  <c:v>817.50354005182623</c:v>
                </c:pt>
                <c:pt idx="389">
                  <c:v>813.03298347543534</c:v>
                </c:pt>
                <c:pt idx="390">
                  <c:v>816.51508139079658</c:v>
                </c:pt>
                <c:pt idx="391">
                  <c:v>814.8761610032592</c:v>
                </c:pt>
                <c:pt idx="392">
                  <c:v>797.60630084645129</c:v>
                </c:pt>
                <c:pt idx="393">
                  <c:v>809.90104065770799</c:v>
                </c:pt>
                <c:pt idx="394">
                  <c:v>812.87533262707916</c:v>
                </c:pt>
                <c:pt idx="395">
                  <c:v>815.42044143858629</c:v>
                </c:pt>
                <c:pt idx="396">
                  <c:v>811.68950645152665</c:v>
                </c:pt>
                <c:pt idx="397">
                  <c:v>805.80130805624208</c:v>
                </c:pt>
                <c:pt idx="398">
                  <c:v>803.92530348801483</c:v>
                </c:pt>
                <c:pt idx="399">
                  <c:v>794.86098761569497</c:v>
                </c:pt>
                <c:pt idx="400">
                  <c:v>796.28997705349343</c:v>
                </c:pt>
                <c:pt idx="401">
                  <c:v>773.99393226606276</c:v>
                </c:pt>
                <c:pt idx="402">
                  <c:v>775.75321846841189</c:v>
                </c:pt>
                <c:pt idx="403">
                  <c:v>777.63084412505395</c:v>
                </c:pt>
                <c:pt idx="404">
                  <c:v>770.10575170275069</c:v>
                </c:pt>
                <c:pt idx="405">
                  <c:v>773.34549690007361</c:v>
                </c:pt>
                <c:pt idx="406">
                  <c:v>774.05026508848312</c:v>
                </c:pt>
                <c:pt idx="407">
                  <c:v>767.71626737908105</c:v>
                </c:pt>
                <c:pt idx="408">
                  <c:v>767.18130820213992</c:v>
                </c:pt>
                <c:pt idx="409">
                  <c:v>768.16490359792465</c:v>
                </c:pt>
                <c:pt idx="410">
                  <c:v>749.81134583570747</c:v>
                </c:pt>
                <c:pt idx="411">
                  <c:v>727.23282639196782</c:v>
                </c:pt>
                <c:pt idx="412">
                  <c:v>730.22819251073361</c:v>
                </c:pt>
                <c:pt idx="413">
                  <c:v>735.4339126833147</c:v>
                </c:pt>
                <c:pt idx="414">
                  <c:v>745.8177945254223</c:v>
                </c:pt>
                <c:pt idx="415">
                  <c:v>744.95456494444932</c:v>
                </c:pt>
                <c:pt idx="416">
                  <c:v>758.82702905557824</c:v>
                </c:pt>
                <c:pt idx="417">
                  <c:v>754.97815988632931</c:v>
                </c:pt>
                <c:pt idx="418">
                  <c:v>753.11836620225188</c:v>
                </c:pt>
                <c:pt idx="419">
                  <c:v>739.56363542045767</c:v>
                </c:pt>
                <c:pt idx="420">
                  <c:v>732.03611136553195</c:v>
                </c:pt>
                <c:pt idx="421">
                  <c:v>725.49218270639085</c:v>
                </c:pt>
                <c:pt idx="422">
                  <c:v>738.07831316023885</c:v>
                </c:pt>
                <c:pt idx="423">
                  <c:v>732.24158432212971</c:v>
                </c:pt>
                <c:pt idx="424">
                  <c:v>761.29513616737415</c:v>
                </c:pt>
                <c:pt idx="425">
                  <c:v>760.42582750484496</c:v>
                </c:pt>
                <c:pt idx="426">
                  <c:v>744.43500610745059</c:v>
                </c:pt>
                <c:pt idx="427">
                  <c:v>743.70348996019413</c:v>
                </c:pt>
                <c:pt idx="428">
                  <c:v>746.3243846551012</c:v>
                </c:pt>
                <c:pt idx="429">
                  <c:v>745.85102683792923</c:v>
                </c:pt>
                <c:pt idx="430">
                  <c:v>737.86919275470746</c:v>
                </c:pt>
                <c:pt idx="431">
                  <c:v>724.00442881354968</c:v>
                </c:pt>
                <c:pt idx="432">
                  <c:v>721.18900350884587</c:v>
                </c:pt>
                <c:pt idx="433">
                  <c:v>735.10847918400896</c:v>
                </c:pt>
                <c:pt idx="434">
                  <c:v>729.40224796330506</c:v>
                </c:pt>
                <c:pt idx="435">
                  <c:v>729.86831088260965</c:v>
                </c:pt>
                <c:pt idx="436">
                  <c:v>722.67351522485717</c:v>
                </c:pt>
                <c:pt idx="437">
                  <c:v>724.26785568098273</c:v>
                </c:pt>
                <c:pt idx="438">
                  <c:v>721.25627867806713</c:v>
                </c:pt>
                <c:pt idx="439">
                  <c:v>723.38395722271889</c:v>
                </c:pt>
                <c:pt idx="440">
                  <c:v>709.10662627995055</c:v>
                </c:pt>
                <c:pt idx="441">
                  <c:v>712.3228656952565</c:v>
                </c:pt>
                <c:pt idx="442">
                  <c:v>732.88191424604383</c:v>
                </c:pt>
                <c:pt idx="443">
                  <c:v>709.473802805942</c:v>
                </c:pt>
                <c:pt idx="444">
                  <c:v>705.30395813052837</c:v>
                </c:pt>
                <c:pt idx="445">
                  <c:v>684.88189155080613</c:v>
                </c:pt>
                <c:pt idx="446">
                  <c:v>693.41530096722238</c:v>
                </c:pt>
                <c:pt idx="447">
                  <c:v>687.27542859551329</c:v>
                </c:pt>
                <c:pt idx="448">
                  <c:v>684.72261961403501</c:v>
                </c:pt>
                <c:pt idx="449">
                  <c:v>682.67964293906573</c:v>
                </c:pt>
                <c:pt idx="450">
                  <c:v>676.5401758394604</c:v>
                </c:pt>
                <c:pt idx="451">
                  <c:v>679.00098805338894</c:v>
                </c:pt>
                <c:pt idx="452">
                  <c:v>704.10273161503358</c:v>
                </c:pt>
                <c:pt idx="453">
                  <c:v>707.98402255258202</c:v>
                </c:pt>
                <c:pt idx="454">
                  <c:v>707.2865492620399</c:v>
                </c:pt>
                <c:pt idx="455">
                  <c:v>712.08578151456675</c:v>
                </c:pt>
                <c:pt idx="456">
                  <c:v>692.72471730244399</c:v>
                </c:pt>
                <c:pt idx="457">
                  <c:v>692.58814060348254</c:v>
                </c:pt>
                <c:pt idx="458">
                  <c:v>678.43644401287474</c:v>
                </c:pt>
                <c:pt idx="459">
                  <c:v>679.27535726762301</c:v>
                </c:pt>
                <c:pt idx="460">
                  <c:v>700.72884135137167</c:v>
                </c:pt>
                <c:pt idx="461">
                  <c:v>709.90582286853214</c:v>
                </c:pt>
                <c:pt idx="462">
                  <c:v>715.56058453206072</c:v>
                </c:pt>
                <c:pt idx="463">
                  <c:v>719.15777972488513</c:v>
                </c:pt>
                <c:pt idx="464">
                  <c:v>732.34938670172539</c:v>
                </c:pt>
                <c:pt idx="465">
                  <c:v>726.26827878505901</c:v>
                </c:pt>
                <c:pt idx="466">
                  <c:v>727.62229288366495</c:v>
                </c:pt>
                <c:pt idx="467">
                  <c:v>739.80517759428858</c:v>
                </c:pt>
                <c:pt idx="468">
                  <c:v>737.20697813719107</c:v>
                </c:pt>
                <c:pt idx="469">
                  <c:v>742.35920239207803</c:v>
                </c:pt>
                <c:pt idx="470">
                  <c:v>733.46064281018914</c:v>
                </c:pt>
                <c:pt idx="471">
                  <c:v>732.9787742788385</c:v>
                </c:pt>
                <c:pt idx="472">
                  <c:v>738.30688662675004</c:v>
                </c:pt>
                <c:pt idx="473">
                  <c:v>722.15881965310325</c:v>
                </c:pt>
                <c:pt idx="474">
                  <c:v>721.18738242043082</c:v>
                </c:pt>
                <c:pt idx="475">
                  <c:v>735.99724090751772</c:v>
                </c:pt>
                <c:pt idx="476">
                  <c:v>732.80329145791768</c:v>
                </c:pt>
                <c:pt idx="477">
                  <c:v>711.42072999232414</c:v>
                </c:pt>
                <c:pt idx="478">
                  <c:v>708.59679397344166</c:v>
                </c:pt>
                <c:pt idx="479">
                  <c:v>697.37764632551932</c:v>
                </c:pt>
                <c:pt idx="480">
                  <c:v>697.62972557404771</c:v>
                </c:pt>
                <c:pt idx="481">
                  <c:v>697.97339631802186</c:v>
                </c:pt>
                <c:pt idx="482">
                  <c:v>689.39419115388273</c:v>
                </c:pt>
                <c:pt idx="483">
                  <c:v>690.86370780205539</c:v>
                </c:pt>
                <c:pt idx="484">
                  <c:v>685.58706501131928</c:v>
                </c:pt>
                <c:pt idx="485">
                  <c:v>686.39639340249425</c:v>
                </c:pt>
                <c:pt idx="486">
                  <c:v>695.48543087314249</c:v>
                </c:pt>
                <c:pt idx="487">
                  <c:v>673.86537995475533</c:v>
                </c:pt>
                <c:pt idx="488">
                  <c:v>694.25056677303712</c:v>
                </c:pt>
                <c:pt idx="489">
                  <c:v>690.76887412977953</c:v>
                </c:pt>
                <c:pt idx="490">
                  <c:v>686.73195870439372</c:v>
                </c:pt>
                <c:pt idx="491">
                  <c:v>684.50863594325858</c:v>
                </c:pt>
                <c:pt idx="492">
                  <c:v>689.95711410598187</c:v>
                </c:pt>
                <c:pt idx="493">
                  <c:v>689.64343349768467</c:v>
                </c:pt>
                <c:pt idx="494">
                  <c:v>685.745121131779</c:v>
                </c:pt>
                <c:pt idx="495">
                  <c:v>680.3294700094591</c:v>
                </c:pt>
                <c:pt idx="496">
                  <c:v>667.00290742207221</c:v>
                </c:pt>
                <c:pt idx="497">
                  <c:v>663.4340812765098</c:v>
                </c:pt>
                <c:pt idx="498">
                  <c:v>648.03495715058045</c:v>
                </c:pt>
                <c:pt idx="499">
                  <c:v>660.18785172552703</c:v>
                </c:pt>
                <c:pt idx="500">
                  <c:v>658.67132351332009</c:v>
                </c:pt>
                <c:pt idx="501">
                  <c:v>658.3422425650806</c:v>
                </c:pt>
                <c:pt idx="502">
                  <c:v>650.15817770209094</c:v>
                </c:pt>
                <c:pt idx="503">
                  <c:v>651.773997579715</c:v>
                </c:pt>
                <c:pt idx="504">
                  <c:v>655.70756861864618</c:v>
                </c:pt>
                <c:pt idx="505">
                  <c:v>649.02990016526996</c:v>
                </c:pt>
                <c:pt idx="506">
                  <c:v>644.78589069487134</c:v>
                </c:pt>
                <c:pt idx="507">
                  <c:v>646.34213557324529</c:v>
                </c:pt>
                <c:pt idx="508">
                  <c:v>647.05217229900325</c:v>
                </c:pt>
                <c:pt idx="509">
                  <c:v>655.5734235523073</c:v>
                </c:pt>
                <c:pt idx="510">
                  <c:v>646.457638122812</c:v>
                </c:pt>
                <c:pt idx="511">
                  <c:v>647.05460393162571</c:v>
                </c:pt>
                <c:pt idx="512">
                  <c:v>651.8226302321641</c:v>
                </c:pt>
                <c:pt idx="513">
                  <c:v>672.36830480352819</c:v>
                </c:pt>
                <c:pt idx="514">
                  <c:v>690.88518722355377</c:v>
                </c:pt>
                <c:pt idx="515">
                  <c:v>686.63793557632528</c:v>
                </c:pt>
                <c:pt idx="516">
                  <c:v>689.55103145803116</c:v>
                </c:pt>
                <c:pt idx="517">
                  <c:v>683.253508237966</c:v>
                </c:pt>
                <c:pt idx="518">
                  <c:v>673.55980478853303</c:v>
                </c:pt>
                <c:pt idx="519">
                  <c:v>703.7979669930188</c:v>
                </c:pt>
                <c:pt idx="520">
                  <c:v>694.91967101631701</c:v>
                </c:pt>
                <c:pt idx="521">
                  <c:v>709.43732831660498</c:v>
                </c:pt>
                <c:pt idx="522">
                  <c:v>719.39486390557488</c:v>
                </c:pt>
                <c:pt idx="523">
                  <c:v>706.31551730147135</c:v>
                </c:pt>
                <c:pt idx="524">
                  <c:v>707.08148157754601</c:v>
                </c:pt>
                <c:pt idx="525">
                  <c:v>694.50831983101773</c:v>
                </c:pt>
                <c:pt idx="526">
                  <c:v>714.06553574135216</c:v>
                </c:pt>
                <c:pt idx="527">
                  <c:v>718.21998007682339</c:v>
                </c:pt>
                <c:pt idx="528">
                  <c:v>715.23150358382111</c:v>
                </c:pt>
                <c:pt idx="529">
                  <c:v>701.94101021366748</c:v>
                </c:pt>
                <c:pt idx="530">
                  <c:v>722.21879992445724</c:v>
                </c:pt>
                <c:pt idx="531">
                  <c:v>720.61311184942679</c:v>
                </c:pt>
                <c:pt idx="532">
                  <c:v>720.70227171225031</c:v>
                </c:pt>
                <c:pt idx="533">
                  <c:v>716.7395210818496</c:v>
                </c:pt>
                <c:pt idx="534">
                  <c:v>712.86714613058348</c:v>
                </c:pt>
                <c:pt idx="535">
                  <c:v>718.6159309221805</c:v>
                </c:pt>
                <c:pt idx="536">
                  <c:v>714.03959832671251</c:v>
                </c:pt>
                <c:pt idx="537">
                  <c:v>715.56950051834303</c:v>
                </c:pt>
                <c:pt idx="538">
                  <c:v>717.09332362841735</c:v>
                </c:pt>
                <c:pt idx="539">
                  <c:v>721.36002833662553</c:v>
                </c:pt>
                <c:pt idx="540">
                  <c:v>727.56879696597093</c:v>
                </c:pt>
                <c:pt idx="541">
                  <c:v>729.34550986878105</c:v>
                </c:pt>
                <c:pt idx="542">
                  <c:v>740.31703626131616</c:v>
                </c:pt>
                <c:pt idx="543">
                  <c:v>741.00275666084963</c:v>
                </c:pt>
                <c:pt idx="544">
                  <c:v>745.31768874940326</c:v>
                </c:pt>
                <c:pt idx="545">
                  <c:v>738.7174272678418</c:v>
                </c:pt>
                <c:pt idx="546">
                  <c:v>736.89775552203503</c:v>
                </c:pt>
                <c:pt idx="547">
                  <c:v>747.26015794264424</c:v>
                </c:pt>
                <c:pt idx="548">
                  <c:v>740.81227877209039</c:v>
                </c:pt>
                <c:pt idx="549">
                  <c:v>727.16514595064268</c:v>
                </c:pt>
                <c:pt idx="550">
                  <c:v>719.9103700215361</c:v>
                </c:pt>
                <c:pt idx="551">
                  <c:v>728.71976974060146</c:v>
                </c:pt>
                <c:pt idx="552">
                  <c:v>734.14474212130767</c:v>
                </c:pt>
                <c:pt idx="553">
                  <c:v>728.24843828394819</c:v>
                </c:pt>
                <c:pt idx="554">
                  <c:v>734.83978377922722</c:v>
                </c:pt>
                <c:pt idx="555">
                  <c:v>719.92820199410085</c:v>
                </c:pt>
                <c:pt idx="556">
                  <c:v>713.47181210936833</c:v>
                </c:pt>
                <c:pt idx="557">
                  <c:v>721.41514534273449</c:v>
                </c:pt>
                <c:pt idx="558">
                  <c:v>720.97137238913581</c:v>
                </c:pt>
                <c:pt idx="559">
                  <c:v>711.54636434448446</c:v>
                </c:pt>
                <c:pt idx="560">
                  <c:v>712.72124817323606</c:v>
                </c:pt>
                <c:pt idx="561">
                  <c:v>713.41466874274056</c:v>
                </c:pt>
                <c:pt idx="562">
                  <c:v>708.38159448635406</c:v>
                </c:pt>
                <c:pt idx="563">
                  <c:v>709.18079107493554</c:v>
                </c:pt>
                <c:pt idx="564">
                  <c:v>708.89588478600422</c:v>
                </c:pt>
                <c:pt idx="565">
                  <c:v>692.55045029783446</c:v>
                </c:pt>
                <c:pt idx="566">
                  <c:v>684.1357856078148</c:v>
                </c:pt>
                <c:pt idx="567">
                  <c:v>691.24547412378149</c:v>
                </c:pt>
                <c:pt idx="568">
                  <c:v>703.2617919997665</c:v>
                </c:pt>
                <c:pt idx="569">
                  <c:v>704.16514351901003</c:v>
                </c:pt>
                <c:pt idx="570">
                  <c:v>697.64593645819741</c:v>
                </c:pt>
                <c:pt idx="571">
                  <c:v>703.6496374030487</c:v>
                </c:pt>
                <c:pt idx="572">
                  <c:v>702.98255952028751</c:v>
                </c:pt>
                <c:pt idx="573">
                  <c:v>717.71541630766308</c:v>
                </c:pt>
                <c:pt idx="574">
                  <c:v>720.19608685467506</c:v>
                </c:pt>
                <c:pt idx="575">
                  <c:v>717.60680338385998</c:v>
                </c:pt>
                <c:pt idx="576">
                  <c:v>708.98301828830904</c:v>
                </c:pt>
                <c:pt idx="577">
                  <c:v>725.28589920558557</c:v>
                </c:pt>
                <c:pt idx="578">
                  <c:v>725.99715174765493</c:v>
                </c:pt>
                <c:pt idx="579">
                  <c:v>735.9263182893626</c:v>
                </c:pt>
                <c:pt idx="580">
                  <c:v>729.45209643206545</c:v>
                </c:pt>
                <c:pt idx="581">
                  <c:v>733.08009230477433</c:v>
                </c:pt>
                <c:pt idx="582">
                  <c:v>737.2779007553462</c:v>
                </c:pt>
                <c:pt idx="583">
                  <c:v>738.48925907343448</c:v>
                </c:pt>
                <c:pt idx="584">
                  <c:v>738.62543050029217</c:v>
                </c:pt>
                <c:pt idx="585">
                  <c:v>754.92263760811647</c:v>
                </c:pt>
                <c:pt idx="586">
                  <c:v>755.54675664788101</c:v>
                </c:pt>
                <c:pt idx="587">
                  <c:v>760.55713566645773</c:v>
                </c:pt>
                <c:pt idx="588">
                  <c:v>756.48860901698004</c:v>
                </c:pt>
                <c:pt idx="589">
                  <c:v>754.77917128339129</c:v>
                </c:pt>
                <c:pt idx="590">
                  <c:v>741.70144576770292</c:v>
                </c:pt>
                <c:pt idx="591">
                  <c:v>741.48867791323767</c:v>
                </c:pt>
                <c:pt idx="592">
                  <c:v>735.86552747380119</c:v>
                </c:pt>
                <c:pt idx="593">
                  <c:v>729.69363860589635</c:v>
                </c:pt>
                <c:pt idx="594">
                  <c:v>729.92099625609626</c:v>
                </c:pt>
                <c:pt idx="595">
                  <c:v>719.05119316160062</c:v>
                </c:pt>
                <c:pt idx="596">
                  <c:v>729.93963877286842</c:v>
                </c:pt>
                <c:pt idx="597">
                  <c:v>719.58979978747527</c:v>
                </c:pt>
                <c:pt idx="598">
                  <c:v>723.38760467165253</c:v>
                </c:pt>
                <c:pt idx="599">
                  <c:v>733.70907460978378</c:v>
                </c:pt>
                <c:pt idx="600">
                  <c:v>730.08391564180101</c:v>
                </c:pt>
                <c:pt idx="601">
                  <c:v>725.20768168956317</c:v>
                </c:pt>
                <c:pt idx="602">
                  <c:v>719.91563855888478</c:v>
                </c:pt>
                <c:pt idx="603">
                  <c:v>729.85980016843109</c:v>
                </c:pt>
                <c:pt idx="604">
                  <c:v>739.39017896005555</c:v>
                </c:pt>
                <c:pt idx="605">
                  <c:v>736.94071436503179</c:v>
                </c:pt>
                <c:pt idx="606">
                  <c:v>731.3512015102059</c:v>
                </c:pt>
                <c:pt idx="607">
                  <c:v>732.94554196633169</c:v>
                </c:pt>
                <c:pt idx="608">
                  <c:v>713.66593744706131</c:v>
                </c:pt>
                <c:pt idx="609">
                  <c:v>714.77840937183635</c:v>
                </c:pt>
                <c:pt idx="610">
                  <c:v>716.75411087758437</c:v>
                </c:pt>
                <c:pt idx="611">
                  <c:v>712.37352470822429</c:v>
                </c:pt>
                <c:pt idx="612">
                  <c:v>704.60081103053392</c:v>
                </c:pt>
                <c:pt idx="613">
                  <c:v>711.67037760822996</c:v>
                </c:pt>
                <c:pt idx="614">
                  <c:v>707.38381456693833</c:v>
                </c:pt>
                <c:pt idx="615">
                  <c:v>717.90792055694112</c:v>
                </c:pt>
                <c:pt idx="616">
                  <c:v>711.77980107624046</c:v>
                </c:pt>
                <c:pt idx="617">
                  <c:v>717.12574539671675</c:v>
                </c:pt>
                <c:pt idx="618">
                  <c:v>719.86214264119064</c:v>
                </c:pt>
                <c:pt idx="619">
                  <c:v>715.257035726357</c:v>
                </c:pt>
                <c:pt idx="620">
                  <c:v>714.75044559667811</c:v>
                </c:pt>
                <c:pt idx="621">
                  <c:v>703.28327142126489</c:v>
                </c:pt>
                <c:pt idx="622">
                  <c:v>690.81345406119124</c:v>
                </c:pt>
                <c:pt idx="623">
                  <c:v>689.16480714316401</c:v>
                </c:pt>
                <c:pt idx="624">
                  <c:v>686.94877927989626</c:v>
                </c:pt>
                <c:pt idx="625">
                  <c:v>681.41803088011318</c:v>
                </c:pt>
                <c:pt idx="626">
                  <c:v>692.55166611414563</c:v>
                </c:pt>
                <c:pt idx="627">
                  <c:v>691.46229469928403</c:v>
                </c:pt>
                <c:pt idx="628">
                  <c:v>693.18226950757014</c:v>
                </c:pt>
                <c:pt idx="629">
                  <c:v>694.20558156952154</c:v>
                </c:pt>
                <c:pt idx="630">
                  <c:v>687.08049271361278</c:v>
                </c:pt>
                <c:pt idx="631">
                  <c:v>693.65522205263835</c:v>
                </c:pt>
                <c:pt idx="632">
                  <c:v>676.00278502989681</c:v>
                </c:pt>
                <c:pt idx="633">
                  <c:v>674.54461600062893</c:v>
                </c:pt>
                <c:pt idx="634">
                  <c:v>677.71708602873048</c:v>
                </c:pt>
                <c:pt idx="635">
                  <c:v>680.87739789371983</c:v>
                </c:pt>
                <c:pt idx="636">
                  <c:v>682.89119497721958</c:v>
                </c:pt>
                <c:pt idx="637">
                  <c:v>671.78836042307171</c:v>
                </c:pt>
                <c:pt idx="638">
                  <c:v>676.68526325260041</c:v>
                </c:pt>
                <c:pt idx="639">
                  <c:v>675.12861310212293</c:v>
                </c:pt>
                <c:pt idx="640">
                  <c:v>678.53411458987682</c:v>
                </c:pt>
                <c:pt idx="641">
                  <c:v>672.06272963730578</c:v>
                </c:pt>
                <c:pt idx="642">
                  <c:v>660.21459968437409</c:v>
                </c:pt>
                <c:pt idx="643">
                  <c:v>661.78989235162373</c:v>
                </c:pt>
                <c:pt idx="644">
                  <c:v>659.76636873763414</c:v>
                </c:pt>
                <c:pt idx="645">
                  <c:v>658.34994273505163</c:v>
                </c:pt>
                <c:pt idx="646">
                  <c:v>660.71916345353429</c:v>
                </c:pt>
                <c:pt idx="647">
                  <c:v>658.82492164063865</c:v>
                </c:pt>
                <c:pt idx="648">
                  <c:v>661.35746701692972</c:v>
                </c:pt>
                <c:pt idx="649">
                  <c:v>666.92225827342736</c:v>
                </c:pt>
                <c:pt idx="650">
                  <c:v>662.43873298971664</c:v>
                </c:pt>
                <c:pt idx="651">
                  <c:v>665.29428023269099</c:v>
                </c:pt>
                <c:pt idx="652">
                  <c:v>672.09150395667166</c:v>
                </c:pt>
                <c:pt idx="653">
                  <c:v>671.90507878894971</c:v>
                </c:pt>
                <c:pt idx="654">
                  <c:v>673.87348539683023</c:v>
                </c:pt>
                <c:pt idx="655">
                  <c:v>677.59631494181508</c:v>
                </c:pt>
                <c:pt idx="656">
                  <c:v>674.84897535054006</c:v>
                </c:pt>
                <c:pt idx="657">
                  <c:v>661.40447858096411</c:v>
                </c:pt>
                <c:pt idx="658">
                  <c:v>661.86729932343883</c:v>
                </c:pt>
                <c:pt idx="659">
                  <c:v>652.65546440535638</c:v>
                </c:pt>
                <c:pt idx="660">
                  <c:v>650.57358160842773</c:v>
                </c:pt>
                <c:pt idx="661">
                  <c:v>650.8682144278489</c:v>
                </c:pt>
                <c:pt idx="662">
                  <c:v>646.89330563433589</c:v>
                </c:pt>
                <c:pt idx="663">
                  <c:v>647.827457833464</c:v>
                </c:pt>
                <c:pt idx="664">
                  <c:v>644.92327793804043</c:v>
                </c:pt>
                <c:pt idx="665">
                  <c:v>647.04690376165468</c:v>
                </c:pt>
                <c:pt idx="666">
                  <c:v>643.61708594767617</c:v>
                </c:pt>
                <c:pt idx="667">
                  <c:v>631.07553542523988</c:v>
                </c:pt>
                <c:pt idx="668">
                  <c:v>636.45552260243051</c:v>
                </c:pt>
                <c:pt idx="669">
                  <c:v>629.95617387470111</c:v>
                </c:pt>
                <c:pt idx="670">
                  <c:v>632.3403896610223</c:v>
                </c:pt>
                <c:pt idx="671">
                  <c:v>628.657682054308</c:v>
                </c:pt>
                <c:pt idx="672">
                  <c:v>632.25690360765122</c:v>
                </c:pt>
                <c:pt idx="673">
                  <c:v>627.37823802279081</c:v>
                </c:pt>
                <c:pt idx="674">
                  <c:v>623.11842294034636</c:v>
                </c:pt>
                <c:pt idx="675">
                  <c:v>628.5652800146546</c:v>
                </c:pt>
                <c:pt idx="676">
                  <c:v>656.22185891829633</c:v>
                </c:pt>
                <c:pt idx="677">
                  <c:v>656.55175041074335</c:v>
                </c:pt>
                <c:pt idx="678">
                  <c:v>650.49131137136783</c:v>
                </c:pt>
                <c:pt idx="679">
                  <c:v>651.67308482588294</c:v>
                </c:pt>
                <c:pt idx="680">
                  <c:v>647.28439321444807</c:v>
                </c:pt>
                <c:pt idx="681">
                  <c:v>654.39286591410337</c:v>
                </c:pt>
                <c:pt idx="682">
                  <c:v>641.1789689715572</c:v>
                </c:pt>
                <c:pt idx="683">
                  <c:v>634.24354746020015</c:v>
                </c:pt>
                <c:pt idx="684">
                  <c:v>635.89989454819863</c:v>
                </c:pt>
                <c:pt idx="685">
                  <c:v>624.50647989566664</c:v>
                </c:pt>
                <c:pt idx="686">
                  <c:v>626.53608259121256</c:v>
                </c:pt>
                <c:pt idx="687">
                  <c:v>629.78190687009158</c:v>
                </c:pt>
                <c:pt idx="688">
                  <c:v>629.67167285787355</c:v>
                </c:pt>
                <c:pt idx="689">
                  <c:v>624.58104996275551</c:v>
                </c:pt>
                <c:pt idx="690">
                  <c:v>643.55426877159584</c:v>
                </c:pt>
                <c:pt idx="691">
                  <c:v>653.74118837128435</c:v>
                </c:pt>
                <c:pt idx="692">
                  <c:v>646.87263675704503</c:v>
                </c:pt>
                <c:pt idx="693">
                  <c:v>659.64397656230369</c:v>
                </c:pt>
                <c:pt idx="694">
                  <c:v>658.70009783268574</c:v>
                </c:pt>
                <c:pt idx="695">
                  <c:v>654.81718580672259</c:v>
                </c:pt>
                <c:pt idx="696">
                  <c:v>655.99733817282265</c:v>
                </c:pt>
                <c:pt idx="697">
                  <c:v>653.68566609307152</c:v>
                </c:pt>
                <c:pt idx="698">
                  <c:v>654.16510299179959</c:v>
                </c:pt>
                <c:pt idx="699">
                  <c:v>655.59409242959805</c:v>
                </c:pt>
                <c:pt idx="700">
                  <c:v>664.51129452825921</c:v>
                </c:pt>
                <c:pt idx="701">
                  <c:v>663.74046698693962</c:v>
                </c:pt>
                <c:pt idx="702">
                  <c:v>666.00066950951543</c:v>
                </c:pt>
                <c:pt idx="703">
                  <c:v>658.89543898669001</c:v>
                </c:pt>
                <c:pt idx="704">
                  <c:v>658.01640379367109</c:v>
                </c:pt>
                <c:pt idx="705">
                  <c:v>653.68242391624153</c:v>
                </c:pt>
                <c:pt idx="706">
                  <c:v>642.23348698549682</c:v>
                </c:pt>
                <c:pt idx="707">
                  <c:v>636.8952428349919</c:v>
                </c:pt>
                <c:pt idx="708">
                  <c:v>638.83892784454406</c:v>
                </c:pt>
                <c:pt idx="709">
                  <c:v>643.18790278981203</c:v>
                </c:pt>
                <c:pt idx="710">
                  <c:v>655.62165093265264</c:v>
                </c:pt>
                <c:pt idx="711">
                  <c:v>659.21844085337329</c:v>
                </c:pt>
                <c:pt idx="712">
                  <c:v>658.44923440046887</c:v>
                </c:pt>
                <c:pt idx="713">
                  <c:v>656.43503204486524</c:v>
                </c:pt>
                <c:pt idx="714">
                  <c:v>655.66298868723447</c:v>
                </c:pt>
                <c:pt idx="715">
                  <c:v>645.03715939919221</c:v>
                </c:pt>
                <c:pt idx="716">
                  <c:v>645.13320888777935</c:v>
                </c:pt>
                <c:pt idx="717">
                  <c:v>648.79119489616517</c:v>
                </c:pt>
                <c:pt idx="718">
                  <c:v>638.40852887036885</c:v>
                </c:pt>
                <c:pt idx="719">
                  <c:v>641.11858342809933</c:v>
                </c:pt>
                <c:pt idx="720">
                  <c:v>633.72317807899401</c:v>
                </c:pt>
                <c:pt idx="721">
                  <c:v>628.80317473955188</c:v>
                </c:pt>
                <c:pt idx="722">
                  <c:v>628.5328582463552</c:v>
                </c:pt>
                <c:pt idx="723">
                  <c:v>624.31681255111494</c:v>
                </c:pt>
                <c:pt idx="724">
                  <c:v>633.4297610758839</c:v>
                </c:pt>
                <c:pt idx="725">
                  <c:v>630.098424383115</c:v>
                </c:pt>
                <c:pt idx="726">
                  <c:v>635.77182856341574</c:v>
                </c:pt>
                <c:pt idx="727">
                  <c:v>633.52054202712247</c:v>
                </c:pt>
                <c:pt idx="728">
                  <c:v>629.35515534485012</c:v>
                </c:pt>
                <c:pt idx="729">
                  <c:v>624.95957410765163</c:v>
                </c:pt>
                <c:pt idx="730">
                  <c:v>621.25011854209038</c:v>
                </c:pt>
                <c:pt idx="731">
                  <c:v>627.26354601743151</c:v>
                </c:pt>
                <c:pt idx="732">
                  <c:v>620.94819082480171</c:v>
                </c:pt>
                <c:pt idx="733">
                  <c:v>626.53202987017505</c:v>
                </c:pt>
                <c:pt idx="734">
                  <c:v>649.13891836117682</c:v>
                </c:pt>
                <c:pt idx="735">
                  <c:v>648.60355391213204</c:v>
                </c:pt>
                <c:pt idx="736">
                  <c:v>662.58706257968674</c:v>
                </c:pt>
                <c:pt idx="737">
                  <c:v>670.0298847649301</c:v>
                </c:pt>
                <c:pt idx="738">
                  <c:v>666.67625810645529</c:v>
                </c:pt>
                <c:pt idx="739">
                  <c:v>671.58775073171876</c:v>
                </c:pt>
                <c:pt idx="740">
                  <c:v>662.873589957033</c:v>
                </c:pt>
                <c:pt idx="741">
                  <c:v>700.33491686653326</c:v>
                </c:pt>
                <c:pt idx="742">
                  <c:v>704.70820813802595</c:v>
                </c:pt>
                <c:pt idx="743">
                  <c:v>707.14065130469248</c:v>
                </c:pt>
                <c:pt idx="744">
                  <c:v>706.80184382596326</c:v>
                </c:pt>
                <c:pt idx="745">
                  <c:v>710.0107883434016</c:v>
                </c:pt>
                <c:pt idx="746">
                  <c:v>704.3584583124956</c:v>
                </c:pt>
                <c:pt idx="747">
                  <c:v>707.78260231702177</c:v>
                </c:pt>
                <c:pt idx="748">
                  <c:v>729.03669252572865</c:v>
                </c:pt>
                <c:pt idx="749">
                  <c:v>729.71836020422472</c:v>
                </c:pt>
                <c:pt idx="750">
                  <c:v>724.13168425412505</c:v>
                </c:pt>
                <c:pt idx="751">
                  <c:v>736.72470433373667</c:v>
                </c:pt>
                <c:pt idx="752">
                  <c:v>752.86588168161984</c:v>
                </c:pt>
                <c:pt idx="753">
                  <c:v>758.06147005160733</c:v>
                </c:pt>
                <c:pt idx="754">
                  <c:v>762.01773632834818</c:v>
                </c:pt>
                <c:pt idx="755">
                  <c:v>752.86912385844983</c:v>
                </c:pt>
                <c:pt idx="756">
                  <c:v>751.91835550306826</c:v>
                </c:pt>
                <c:pt idx="757">
                  <c:v>751.97711995811107</c:v>
                </c:pt>
                <c:pt idx="758">
                  <c:v>737.18347235517388</c:v>
                </c:pt>
                <c:pt idx="759">
                  <c:v>767.22061959620305</c:v>
                </c:pt>
                <c:pt idx="760">
                  <c:v>770.03766598932191</c:v>
                </c:pt>
                <c:pt idx="761">
                  <c:v>760.69573872593799</c:v>
                </c:pt>
                <c:pt idx="762">
                  <c:v>751.75381502894857</c:v>
                </c:pt>
                <c:pt idx="763">
                  <c:v>764.66497370999866</c:v>
                </c:pt>
                <c:pt idx="764">
                  <c:v>769.38396208598419</c:v>
                </c:pt>
                <c:pt idx="765">
                  <c:v>769.40989950062362</c:v>
                </c:pt>
                <c:pt idx="766">
                  <c:v>774.12442988346811</c:v>
                </c:pt>
                <c:pt idx="767">
                  <c:v>770.08832500228971</c:v>
                </c:pt>
                <c:pt idx="768">
                  <c:v>764.52718119472593</c:v>
                </c:pt>
                <c:pt idx="769">
                  <c:v>793.27758950637042</c:v>
                </c:pt>
                <c:pt idx="770">
                  <c:v>803.50179413960336</c:v>
                </c:pt>
                <c:pt idx="771">
                  <c:v>806.21387505785253</c:v>
                </c:pt>
                <c:pt idx="772">
                  <c:v>807.80943133028939</c:v>
                </c:pt>
                <c:pt idx="773">
                  <c:v>833.12759019533314</c:v>
                </c:pt>
                <c:pt idx="774">
                  <c:v>837.04657143852944</c:v>
                </c:pt>
                <c:pt idx="775">
                  <c:v>838.48852958364785</c:v>
                </c:pt>
                <c:pt idx="776">
                  <c:v>842.35563599756517</c:v>
                </c:pt>
                <c:pt idx="777">
                  <c:v>830.23029992567297</c:v>
                </c:pt>
                <c:pt idx="778">
                  <c:v>827.73666067134138</c:v>
                </c:pt>
                <c:pt idx="779">
                  <c:v>816.4518589426126</c:v>
                </c:pt>
                <c:pt idx="780">
                  <c:v>802.87402765090508</c:v>
                </c:pt>
                <c:pt idx="781">
                  <c:v>801.75101865143279</c:v>
                </c:pt>
                <c:pt idx="782">
                  <c:v>769.16430460575532</c:v>
                </c:pt>
                <c:pt idx="783">
                  <c:v>763.31987559767504</c:v>
                </c:pt>
                <c:pt idx="784">
                  <c:v>766.27430923396275</c:v>
                </c:pt>
                <c:pt idx="785">
                  <c:v>755.88475358240271</c:v>
                </c:pt>
                <c:pt idx="786">
                  <c:v>765.7519134922378</c:v>
                </c:pt>
                <c:pt idx="787">
                  <c:v>792.95782981651712</c:v>
                </c:pt>
                <c:pt idx="788">
                  <c:v>788.020399776614</c:v>
                </c:pt>
                <c:pt idx="789">
                  <c:v>746.35883278391941</c:v>
                </c:pt>
                <c:pt idx="790">
                  <c:v>776.78868869347571</c:v>
                </c:pt>
                <c:pt idx="791">
                  <c:v>783.67426173607225</c:v>
                </c:pt>
                <c:pt idx="792">
                  <c:v>770.97911308631728</c:v>
                </c:pt>
                <c:pt idx="793">
                  <c:v>770.61720509767463</c:v>
                </c:pt>
                <c:pt idx="794">
                  <c:v>761.8377955142862</c:v>
                </c:pt>
                <c:pt idx="795">
                  <c:v>751.62493849995826</c:v>
                </c:pt>
                <c:pt idx="796">
                  <c:v>743.92233689621548</c:v>
                </c:pt>
                <c:pt idx="797">
                  <c:v>745.03521409309428</c:v>
                </c:pt>
                <c:pt idx="798">
                  <c:v>746.23563006438144</c:v>
                </c:pt>
                <c:pt idx="799">
                  <c:v>734.04463991168313</c:v>
                </c:pt>
                <c:pt idx="800">
                  <c:v>742.03660579749851</c:v>
                </c:pt>
                <c:pt idx="801">
                  <c:v>772.35339079011044</c:v>
                </c:pt>
                <c:pt idx="802">
                  <c:v>770.94709659012165</c:v>
                </c:pt>
                <c:pt idx="803">
                  <c:v>771.82532123893304</c:v>
                </c:pt>
                <c:pt idx="804">
                  <c:v>770.79998281646283</c:v>
                </c:pt>
                <c:pt idx="805">
                  <c:v>754.31635054091657</c:v>
                </c:pt>
                <c:pt idx="806">
                  <c:v>757.22660951789646</c:v>
                </c:pt>
                <c:pt idx="807">
                  <c:v>726.10292776673191</c:v>
                </c:pt>
                <c:pt idx="808">
                  <c:v>726.73150479963749</c:v>
                </c:pt>
                <c:pt idx="809">
                  <c:v>723.03420739718854</c:v>
                </c:pt>
                <c:pt idx="810">
                  <c:v>722.68810502059193</c:v>
                </c:pt>
                <c:pt idx="811">
                  <c:v>725.30170481763162</c:v>
                </c:pt>
                <c:pt idx="812">
                  <c:v>718.58918296333343</c:v>
                </c:pt>
                <c:pt idx="813">
                  <c:v>724.88305873446495</c:v>
                </c:pt>
                <c:pt idx="814">
                  <c:v>724.59734190132599</c:v>
                </c:pt>
                <c:pt idx="815">
                  <c:v>723.05730790710186</c:v>
                </c:pt>
                <c:pt idx="816">
                  <c:v>719.15737445278137</c:v>
                </c:pt>
                <c:pt idx="817">
                  <c:v>713.19865871144543</c:v>
                </c:pt>
                <c:pt idx="818">
                  <c:v>718.40275779561159</c:v>
                </c:pt>
                <c:pt idx="819">
                  <c:v>713.93422757973929</c:v>
                </c:pt>
                <c:pt idx="820">
                  <c:v>716.58187023349353</c:v>
                </c:pt>
                <c:pt idx="821">
                  <c:v>740.83051601675879</c:v>
                </c:pt>
                <c:pt idx="822">
                  <c:v>739.19483780605128</c:v>
                </c:pt>
                <c:pt idx="823">
                  <c:v>713.55327180222071</c:v>
                </c:pt>
                <c:pt idx="824">
                  <c:v>727.01154782332401</c:v>
                </c:pt>
                <c:pt idx="825">
                  <c:v>720.69295045386423</c:v>
                </c:pt>
                <c:pt idx="826">
                  <c:v>715.72553027828417</c:v>
                </c:pt>
                <c:pt idx="827">
                  <c:v>714.51498250440329</c:v>
                </c:pt>
                <c:pt idx="828">
                  <c:v>727.66160427772809</c:v>
                </c:pt>
                <c:pt idx="829">
                  <c:v>736.21649311564272</c:v>
                </c:pt>
                <c:pt idx="830">
                  <c:v>736.75428919730984</c:v>
                </c:pt>
                <c:pt idx="831">
                  <c:v>739.36910481066082</c:v>
                </c:pt>
                <c:pt idx="832">
                  <c:v>732.67603601734243</c:v>
                </c:pt>
                <c:pt idx="833">
                  <c:v>737.23737354497177</c:v>
                </c:pt>
                <c:pt idx="834">
                  <c:v>733.83592477825528</c:v>
                </c:pt>
                <c:pt idx="835">
                  <c:v>723.64373664121831</c:v>
                </c:pt>
                <c:pt idx="836">
                  <c:v>725.206465873252</c:v>
                </c:pt>
                <c:pt idx="837">
                  <c:v>738.18408917931583</c:v>
                </c:pt>
                <c:pt idx="838">
                  <c:v>747.2443523305983</c:v>
                </c:pt>
                <c:pt idx="839">
                  <c:v>754.31351363619046</c:v>
                </c:pt>
                <c:pt idx="840">
                  <c:v>750.19270688532993</c:v>
                </c:pt>
                <c:pt idx="841">
                  <c:v>753.07581263135876</c:v>
                </c:pt>
                <c:pt idx="842">
                  <c:v>739.10973066426538</c:v>
                </c:pt>
                <c:pt idx="843">
                  <c:v>741.29982111289337</c:v>
                </c:pt>
                <c:pt idx="844">
                  <c:v>740.53872010206362</c:v>
                </c:pt>
                <c:pt idx="845">
                  <c:v>757.89692957748764</c:v>
                </c:pt>
                <c:pt idx="846">
                  <c:v>754.4958860828749</c:v>
                </c:pt>
                <c:pt idx="847">
                  <c:v>751.96455652289501</c:v>
                </c:pt>
                <c:pt idx="848">
                  <c:v>746.25427258115371</c:v>
                </c:pt>
                <c:pt idx="849">
                  <c:v>745.14950082634982</c:v>
                </c:pt>
                <c:pt idx="850">
                  <c:v>737.39380857701667</c:v>
                </c:pt>
                <c:pt idx="851">
                  <c:v>732.25414775734566</c:v>
                </c:pt>
                <c:pt idx="852">
                  <c:v>723.28993409465045</c:v>
                </c:pt>
                <c:pt idx="853">
                  <c:v>713.36968353922498</c:v>
                </c:pt>
                <c:pt idx="854">
                  <c:v>689.28760459059811</c:v>
                </c:pt>
                <c:pt idx="855">
                  <c:v>690.6432397776191</c:v>
                </c:pt>
                <c:pt idx="856">
                  <c:v>685.91330905483255</c:v>
                </c:pt>
                <c:pt idx="857">
                  <c:v>690.6736351853998</c:v>
                </c:pt>
                <c:pt idx="858">
                  <c:v>683.94247081432945</c:v>
                </c:pt>
                <c:pt idx="859">
                  <c:v>661.22332195059084</c:v>
                </c:pt>
                <c:pt idx="860">
                  <c:v>661.87581003761727</c:v>
                </c:pt>
                <c:pt idx="861">
                  <c:v>618.10723337756201</c:v>
                </c:pt>
                <c:pt idx="862">
                  <c:v>618.77066381138968</c:v>
                </c:pt>
                <c:pt idx="863">
                  <c:v>611.83200012320276</c:v>
                </c:pt>
                <c:pt idx="864">
                  <c:v>612.85409636884287</c:v>
                </c:pt>
                <c:pt idx="865">
                  <c:v>629.13752422514006</c:v>
                </c:pt>
                <c:pt idx="866">
                  <c:v>627.91806046497675</c:v>
                </c:pt>
                <c:pt idx="867">
                  <c:v>624.66250965560778</c:v>
                </c:pt>
                <c:pt idx="868">
                  <c:v>617.19334478362123</c:v>
                </c:pt>
                <c:pt idx="869">
                  <c:v>622.22277159107387</c:v>
                </c:pt>
                <c:pt idx="870">
                  <c:v>624.94944230505803</c:v>
                </c:pt>
                <c:pt idx="871">
                  <c:v>610.63442105664171</c:v>
                </c:pt>
                <c:pt idx="872">
                  <c:v>610.05569249249641</c:v>
                </c:pt>
                <c:pt idx="873">
                  <c:v>626.85178956002835</c:v>
                </c:pt>
                <c:pt idx="874">
                  <c:v>662.88736920856024</c:v>
                </c:pt>
                <c:pt idx="875">
                  <c:v>643.40553390952221</c:v>
                </c:pt>
                <c:pt idx="876">
                  <c:v>650.32474453672944</c:v>
                </c:pt>
                <c:pt idx="877">
                  <c:v>651.00519639891422</c:v>
                </c:pt>
                <c:pt idx="878">
                  <c:v>641.19761148832947</c:v>
                </c:pt>
                <c:pt idx="879">
                  <c:v>627.90752339027949</c:v>
                </c:pt>
                <c:pt idx="880">
                  <c:v>612.52825759743359</c:v>
                </c:pt>
                <c:pt idx="881">
                  <c:v>613.60303921656032</c:v>
                </c:pt>
                <c:pt idx="882">
                  <c:v>630.53733407146899</c:v>
                </c:pt>
                <c:pt idx="883">
                  <c:v>621.01992398716425</c:v>
                </c:pt>
                <c:pt idx="884">
                  <c:v>619.78222298233254</c:v>
                </c:pt>
                <c:pt idx="885">
                  <c:v>616.66689632085877</c:v>
                </c:pt>
                <c:pt idx="886">
                  <c:v>601.50890909665657</c:v>
                </c:pt>
                <c:pt idx="887">
                  <c:v>608.28830084807237</c:v>
                </c:pt>
                <c:pt idx="888">
                  <c:v>609.59692447105908</c:v>
                </c:pt>
                <c:pt idx="889">
                  <c:v>623.23149385729073</c:v>
                </c:pt>
                <c:pt idx="890">
                  <c:v>622.70261376190592</c:v>
                </c:pt>
                <c:pt idx="891">
                  <c:v>629.8690403723964</c:v>
                </c:pt>
                <c:pt idx="892">
                  <c:v>630.72375923919083</c:v>
                </c:pt>
                <c:pt idx="893">
                  <c:v>628.63985008174336</c:v>
                </c:pt>
                <c:pt idx="894">
                  <c:v>625.99301797219675</c:v>
                </c:pt>
                <c:pt idx="895">
                  <c:v>629.40540908571427</c:v>
                </c:pt>
                <c:pt idx="896">
                  <c:v>652.5954841340025</c:v>
                </c:pt>
                <c:pt idx="897">
                  <c:v>656.43665313328017</c:v>
                </c:pt>
                <c:pt idx="898">
                  <c:v>652.57643634512647</c:v>
                </c:pt>
                <c:pt idx="899">
                  <c:v>646.47060683013183</c:v>
                </c:pt>
                <c:pt idx="900">
                  <c:v>645.51497520950545</c:v>
                </c:pt>
                <c:pt idx="901">
                  <c:v>652.02810318876197</c:v>
                </c:pt>
                <c:pt idx="902">
                  <c:v>646.22258030264106</c:v>
                </c:pt>
                <c:pt idx="903">
                  <c:v>643.60492778456376</c:v>
                </c:pt>
                <c:pt idx="904">
                  <c:v>641.39092628181481</c:v>
                </c:pt>
                <c:pt idx="905">
                  <c:v>634.77485918820753</c:v>
                </c:pt>
                <c:pt idx="906">
                  <c:v>648.99423622014046</c:v>
                </c:pt>
                <c:pt idx="907">
                  <c:v>649.2467207407725</c:v>
                </c:pt>
                <c:pt idx="908">
                  <c:v>645.54537061728615</c:v>
                </c:pt>
                <c:pt idx="909">
                  <c:v>643.63410737603328</c:v>
                </c:pt>
                <c:pt idx="910">
                  <c:v>644.29226927251227</c:v>
                </c:pt>
                <c:pt idx="911">
                  <c:v>645.16644120028616</c:v>
                </c:pt>
                <c:pt idx="912">
                  <c:v>654.32680656119328</c:v>
                </c:pt>
                <c:pt idx="913">
                  <c:v>653.92153445745009</c:v>
                </c:pt>
                <c:pt idx="914">
                  <c:v>652.32759927342818</c:v>
                </c:pt>
                <c:pt idx="915">
                  <c:v>658.91327095925476</c:v>
                </c:pt>
                <c:pt idx="916">
                  <c:v>694.38714347199846</c:v>
                </c:pt>
                <c:pt idx="917">
                  <c:v>704.19310729416827</c:v>
                </c:pt>
                <c:pt idx="918">
                  <c:v>705.70760914585662</c:v>
                </c:pt>
                <c:pt idx="919">
                  <c:v>718.41126850979003</c:v>
                </c:pt>
                <c:pt idx="920">
                  <c:v>708.91979584012495</c:v>
                </c:pt>
                <c:pt idx="921">
                  <c:v>704.46342378736506</c:v>
                </c:pt>
                <c:pt idx="922">
                  <c:v>688.40694830916414</c:v>
                </c:pt>
                <c:pt idx="923">
                  <c:v>689.2004710882934</c:v>
                </c:pt>
                <c:pt idx="924">
                  <c:v>694.26515656877189</c:v>
                </c:pt>
                <c:pt idx="925">
                  <c:v>678.24637139621916</c:v>
                </c:pt>
                <c:pt idx="926">
                  <c:v>673.40296448438437</c:v>
                </c:pt>
                <c:pt idx="927">
                  <c:v>661.6857374209618</c:v>
                </c:pt>
                <c:pt idx="928">
                  <c:v>664.30257939483147</c:v>
                </c:pt>
                <c:pt idx="929">
                  <c:v>665.88435641574108</c:v>
                </c:pt>
                <c:pt idx="930">
                  <c:v>672.63537911989488</c:v>
                </c:pt>
                <c:pt idx="931">
                  <c:v>676.1867785649963</c:v>
                </c:pt>
                <c:pt idx="932">
                  <c:v>663.80855270036852</c:v>
                </c:pt>
                <c:pt idx="933">
                  <c:v>676.50775407116089</c:v>
                </c:pt>
                <c:pt idx="934">
                  <c:v>673.63032213458428</c:v>
                </c:pt>
                <c:pt idx="935">
                  <c:v>671.23556927356594</c:v>
                </c:pt>
                <c:pt idx="936">
                  <c:v>662.3049931954813</c:v>
                </c:pt>
                <c:pt idx="937">
                  <c:v>659.44944595250684</c:v>
                </c:pt>
                <c:pt idx="938">
                  <c:v>663.34937940682744</c:v>
                </c:pt>
                <c:pt idx="939">
                  <c:v>671.77214953892189</c:v>
                </c:pt>
                <c:pt idx="940">
                  <c:v>664.67299809765279</c:v>
                </c:pt>
                <c:pt idx="941">
                  <c:v>664.03793671108713</c:v>
                </c:pt>
                <c:pt idx="942">
                  <c:v>657.19126979044995</c:v>
                </c:pt>
                <c:pt idx="943">
                  <c:v>653.10369535209634</c:v>
                </c:pt>
                <c:pt idx="944">
                  <c:v>652.76610368967829</c:v>
                </c:pt>
                <c:pt idx="945">
                  <c:v>662.10154659940224</c:v>
                </c:pt>
                <c:pt idx="946">
                  <c:v>670.08378595472789</c:v>
                </c:pt>
                <c:pt idx="947">
                  <c:v>661.01784899399308</c:v>
                </c:pt>
                <c:pt idx="948">
                  <c:v>666.57210317579313</c:v>
                </c:pt>
                <c:pt idx="949">
                  <c:v>664.04320524843581</c:v>
                </c:pt>
                <c:pt idx="950">
                  <c:v>662.0776355452814</c:v>
                </c:pt>
                <c:pt idx="951">
                  <c:v>654.19590367168416</c:v>
                </c:pt>
                <c:pt idx="952">
                  <c:v>652.72476593509657</c:v>
                </c:pt>
                <c:pt idx="953">
                  <c:v>643.34514836606445</c:v>
                </c:pt>
                <c:pt idx="954">
                  <c:v>644.8442498778104</c:v>
                </c:pt>
                <c:pt idx="955">
                  <c:v>652.80298345111885</c:v>
                </c:pt>
                <c:pt idx="956">
                  <c:v>635.9712224384574</c:v>
                </c:pt>
                <c:pt idx="957">
                  <c:v>637.38319044789864</c:v>
                </c:pt>
                <c:pt idx="958">
                  <c:v>650.38999334543212</c:v>
                </c:pt>
                <c:pt idx="959">
                  <c:v>678.89521203431207</c:v>
                </c:pt>
                <c:pt idx="960">
                  <c:v>672.56121432490988</c:v>
                </c:pt>
                <c:pt idx="961">
                  <c:v>674.27511005163979</c:v>
                </c:pt>
                <c:pt idx="962">
                  <c:v>667.92328036967297</c:v>
                </c:pt>
                <c:pt idx="963">
                  <c:v>665.6578093097487</c:v>
                </c:pt>
                <c:pt idx="964">
                  <c:v>662.12626819773061</c:v>
                </c:pt>
                <c:pt idx="965">
                  <c:v>660.97448487889255</c:v>
                </c:pt>
                <c:pt idx="966">
                  <c:v>668.20818665860452</c:v>
                </c:pt>
                <c:pt idx="967">
                  <c:v>674.62607569348131</c:v>
                </c:pt>
                <c:pt idx="968">
                  <c:v>673.32272060784339</c:v>
                </c:pt>
                <c:pt idx="969">
                  <c:v>680.39796099499165</c:v>
                </c:pt>
                <c:pt idx="970">
                  <c:v>681.46868989308109</c:v>
                </c:pt>
                <c:pt idx="971">
                  <c:v>688.62863214991182</c:v>
                </c:pt>
                <c:pt idx="972">
                  <c:v>685.87440293287318</c:v>
                </c:pt>
                <c:pt idx="973">
                  <c:v>678.93411815627132</c:v>
                </c:pt>
                <c:pt idx="974">
                  <c:v>676.75253842182178</c:v>
                </c:pt>
                <c:pt idx="975">
                  <c:v>677.0285287244709</c:v>
                </c:pt>
                <c:pt idx="976">
                  <c:v>664.31473755794377</c:v>
                </c:pt>
                <c:pt idx="977">
                  <c:v>661.36921990793837</c:v>
                </c:pt>
                <c:pt idx="978">
                  <c:v>659.13860224893597</c:v>
                </c:pt>
                <c:pt idx="979">
                  <c:v>649.43030900376823</c:v>
                </c:pt>
                <c:pt idx="980">
                  <c:v>647.32694678534119</c:v>
                </c:pt>
                <c:pt idx="981">
                  <c:v>647.89959626793029</c:v>
                </c:pt>
                <c:pt idx="982">
                  <c:v>640.37571966193821</c:v>
                </c:pt>
                <c:pt idx="983">
                  <c:v>623.07060083210467</c:v>
                </c:pt>
                <c:pt idx="984">
                  <c:v>624.63170897572343</c:v>
                </c:pt>
                <c:pt idx="985">
                  <c:v>623.95652565088722</c:v>
                </c:pt>
                <c:pt idx="986">
                  <c:v>627.10143717593428</c:v>
                </c:pt>
                <c:pt idx="987">
                  <c:v>617.99254137220271</c:v>
                </c:pt>
                <c:pt idx="988">
                  <c:v>628.26132593684724</c:v>
                </c:pt>
                <c:pt idx="989">
                  <c:v>627.32838955403042</c:v>
                </c:pt>
                <c:pt idx="990">
                  <c:v>638.21480880477952</c:v>
                </c:pt>
                <c:pt idx="991">
                  <c:v>632.66987588136544</c:v>
                </c:pt>
                <c:pt idx="992">
                  <c:v>622.5251045804664</c:v>
                </c:pt>
                <c:pt idx="993">
                  <c:v>613.14832391616062</c:v>
                </c:pt>
                <c:pt idx="994">
                  <c:v>612.22592460804105</c:v>
                </c:pt>
                <c:pt idx="995">
                  <c:v>614.1221927814554</c:v>
                </c:pt>
                <c:pt idx="996">
                  <c:v>609.48101664938861</c:v>
                </c:pt>
                <c:pt idx="997">
                  <c:v>607.20622433107803</c:v>
                </c:pt>
                <c:pt idx="998">
                  <c:v>605.72495479189683</c:v>
                </c:pt>
                <c:pt idx="999">
                  <c:v>607.61838606058495</c:v>
                </c:pt>
                <c:pt idx="1000">
                  <c:v>603.25117387064847</c:v>
                </c:pt>
                <c:pt idx="1001">
                  <c:v>605.10934646631097</c:v>
                </c:pt>
                <c:pt idx="1002">
                  <c:v>598.0482906027936</c:v>
                </c:pt>
                <c:pt idx="1003">
                  <c:v>593.65959899135873</c:v>
                </c:pt>
                <c:pt idx="1004">
                  <c:v>599.35042987212034</c:v>
                </c:pt>
                <c:pt idx="1005">
                  <c:v>613.63100299171867</c:v>
                </c:pt>
                <c:pt idx="1006">
                  <c:v>607.51544694623419</c:v>
                </c:pt>
                <c:pt idx="1007">
                  <c:v>608.74504250899099</c:v>
                </c:pt>
                <c:pt idx="1008">
                  <c:v>599.34272970214931</c:v>
                </c:pt>
                <c:pt idx="1009">
                  <c:v>602.96505176540586</c:v>
                </c:pt>
                <c:pt idx="1010">
                  <c:v>605.67510632313633</c:v>
                </c:pt>
                <c:pt idx="1011">
                  <c:v>598.72671610445968</c:v>
                </c:pt>
                <c:pt idx="1012">
                  <c:v>597.9153613527659</c:v>
                </c:pt>
                <c:pt idx="1013">
                  <c:v>610.27251306799906</c:v>
                </c:pt>
                <c:pt idx="1014">
                  <c:v>619.38627213697544</c:v>
                </c:pt>
                <c:pt idx="1015">
                  <c:v>618.85090768793077</c:v>
                </c:pt>
                <c:pt idx="1016">
                  <c:v>619.2618536011264</c:v>
                </c:pt>
                <c:pt idx="1017">
                  <c:v>621.78426717482387</c:v>
                </c:pt>
                <c:pt idx="1018">
                  <c:v>623.35104912789495</c:v>
                </c:pt>
                <c:pt idx="1019">
                  <c:v>611.3695846528318</c:v>
                </c:pt>
                <c:pt idx="1020">
                  <c:v>621.44262279136831</c:v>
                </c:pt>
                <c:pt idx="1021">
                  <c:v>616.0695252399413</c:v>
                </c:pt>
                <c:pt idx="1022">
                  <c:v>610.06866119981612</c:v>
                </c:pt>
                <c:pt idx="1023">
                  <c:v>594.96376462120429</c:v>
                </c:pt>
                <c:pt idx="1024">
                  <c:v>583.95333210670969</c:v>
                </c:pt>
                <c:pt idx="1025">
                  <c:v>585.29316168168475</c:v>
                </c:pt>
                <c:pt idx="1026">
                  <c:v>588.64192507491452</c:v>
                </c:pt>
                <c:pt idx="1027">
                  <c:v>593.44845222530853</c:v>
                </c:pt>
                <c:pt idx="1028">
                  <c:v>592.7858323356885</c:v>
                </c:pt>
                <c:pt idx="1029">
                  <c:v>593.43345715747012</c:v>
                </c:pt>
                <c:pt idx="1030">
                  <c:v>586.96815128645517</c:v>
                </c:pt>
                <c:pt idx="1031">
                  <c:v>591.49787758999275</c:v>
                </c:pt>
                <c:pt idx="1032">
                  <c:v>589.90799512700823</c:v>
                </c:pt>
                <c:pt idx="1033">
                  <c:v>570.97692461695704</c:v>
                </c:pt>
                <c:pt idx="1034">
                  <c:v>572.54127493740566</c:v>
                </c:pt>
                <c:pt idx="1035">
                  <c:v>574.95872303623378</c:v>
                </c:pt>
                <c:pt idx="1036">
                  <c:v>582.5348797436086</c:v>
                </c:pt>
                <c:pt idx="1037">
                  <c:v>578.07810241874495</c:v>
                </c:pt>
                <c:pt idx="1038">
                  <c:v>581.22382448799942</c:v>
                </c:pt>
                <c:pt idx="1039">
                  <c:v>578.57861346686775</c:v>
                </c:pt>
                <c:pt idx="1040">
                  <c:v>574.96237048516753</c:v>
                </c:pt>
                <c:pt idx="1041">
                  <c:v>570.18340183782789</c:v>
                </c:pt>
                <c:pt idx="1042">
                  <c:v>593.35078164830645</c:v>
                </c:pt>
                <c:pt idx="1043">
                  <c:v>598.80250198785961</c:v>
                </c:pt>
                <c:pt idx="1044">
                  <c:v>595.79903042701903</c:v>
                </c:pt>
                <c:pt idx="1045">
                  <c:v>594.5665979595359</c:v>
                </c:pt>
                <c:pt idx="1046">
                  <c:v>593.53315409499089</c:v>
                </c:pt>
                <c:pt idx="1047">
                  <c:v>596.57958449882835</c:v>
                </c:pt>
                <c:pt idx="1048">
                  <c:v>594.04096004098108</c:v>
                </c:pt>
                <c:pt idx="1049">
                  <c:v>597.02335745242715</c:v>
                </c:pt>
                <c:pt idx="1050">
                  <c:v>604.38350412850696</c:v>
                </c:pt>
                <c:pt idx="1051">
                  <c:v>598.78467001529498</c:v>
                </c:pt>
                <c:pt idx="1052">
                  <c:v>603.99079545997984</c:v>
                </c:pt>
                <c:pt idx="1053">
                  <c:v>621.99014540352539</c:v>
                </c:pt>
                <c:pt idx="1054">
                  <c:v>620.42093181783173</c:v>
                </c:pt>
                <c:pt idx="1055">
                  <c:v>636.43809590196952</c:v>
                </c:pt>
                <c:pt idx="1056">
                  <c:v>634.37566616602044</c:v>
                </c:pt>
                <c:pt idx="1057">
                  <c:v>631.29235600074242</c:v>
                </c:pt>
                <c:pt idx="1058">
                  <c:v>617.31857386367778</c:v>
                </c:pt>
                <c:pt idx="1059">
                  <c:v>618.87238710942916</c:v>
                </c:pt>
                <c:pt idx="1060">
                  <c:v>616.24136061192837</c:v>
                </c:pt>
                <c:pt idx="1061">
                  <c:v>616.53153543820861</c:v>
                </c:pt>
                <c:pt idx="1062">
                  <c:v>605.37763659898894</c:v>
                </c:pt>
                <c:pt idx="1063">
                  <c:v>611.77728838919745</c:v>
                </c:pt>
                <c:pt idx="1064">
                  <c:v>610.76167649721685</c:v>
                </c:pt>
                <c:pt idx="1065">
                  <c:v>612.07637920175989</c:v>
                </c:pt>
                <c:pt idx="1066">
                  <c:v>608.33207023527666</c:v>
                </c:pt>
                <c:pt idx="1067">
                  <c:v>601.3330210036321</c:v>
                </c:pt>
                <c:pt idx="1068">
                  <c:v>606.29071464872231</c:v>
                </c:pt>
                <c:pt idx="1069">
                  <c:v>605.80398285212675</c:v>
                </c:pt>
                <c:pt idx="1070">
                  <c:v>602.85522302529137</c:v>
                </c:pt>
                <c:pt idx="1071">
                  <c:v>601.93039208454945</c:v>
                </c:pt>
                <c:pt idx="1072">
                  <c:v>598.25295301518383</c:v>
                </c:pt>
                <c:pt idx="1073">
                  <c:v>599.28274943079543</c:v>
                </c:pt>
                <c:pt idx="1074">
                  <c:v>600.10139908035649</c:v>
                </c:pt>
                <c:pt idx="1075">
                  <c:v>611.30717274885524</c:v>
                </c:pt>
                <c:pt idx="1076">
                  <c:v>609.33349760362614</c:v>
                </c:pt>
                <c:pt idx="1077">
                  <c:v>608.24250510034938</c:v>
                </c:pt>
                <c:pt idx="1078">
                  <c:v>603.35735516182922</c:v>
                </c:pt>
                <c:pt idx="1079">
                  <c:v>602.93749326235127</c:v>
                </c:pt>
                <c:pt idx="1080">
                  <c:v>591.37791704728465</c:v>
                </c:pt>
                <c:pt idx="1081">
                  <c:v>592.02959459010378</c:v>
                </c:pt>
                <c:pt idx="1082">
                  <c:v>597.42741373985893</c:v>
                </c:pt>
                <c:pt idx="1083">
                  <c:v>596.37897480747552</c:v>
                </c:pt>
                <c:pt idx="1084">
                  <c:v>601.57577899377418</c:v>
                </c:pt>
                <c:pt idx="1085">
                  <c:v>602.25420449544015</c:v>
                </c:pt>
                <c:pt idx="1086">
                  <c:v>599.69450588819836</c:v>
                </c:pt>
                <c:pt idx="1087">
                  <c:v>604.56709239150268</c:v>
                </c:pt>
                <c:pt idx="1088">
                  <c:v>601.5482204907197</c:v>
                </c:pt>
                <c:pt idx="1089">
                  <c:v>600.65216386934355</c:v>
                </c:pt>
                <c:pt idx="1090">
                  <c:v>598.79844926682222</c:v>
                </c:pt>
                <c:pt idx="1091">
                  <c:v>594.28574439164197</c:v>
                </c:pt>
                <c:pt idx="1092">
                  <c:v>601.52147253187263</c:v>
                </c:pt>
                <c:pt idx="1093">
                  <c:v>596.66914963375564</c:v>
                </c:pt>
                <c:pt idx="1094">
                  <c:v>597.91698244118083</c:v>
                </c:pt>
                <c:pt idx="1095">
                  <c:v>605.28726091985413</c:v>
                </c:pt>
                <c:pt idx="1096">
                  <c:v>603.354518257103</c:v>
                </c:pt>
                <c:pt idx="1097">
                  <c:v>601.3674691324502</c:v>
                </c:pt>
                <c:pt idx="1098">
                  <c:v>609.10816631394482</c:v>
                </c:pt>
                <c:pt idx="1099">
                  <c:v>615.48877031527741</c:v>
                </c:pt>
                <c:pt idx="1100">
                  <c:v>608.69397822391932</c:v>
                </c:pt>
                <c:pt idx="1101">
                  <c:v>606.05646737275879</c:v>
                </c:pt>
                <c:pt idx="1102">
                  <c:v>599.00756967235372</c:v>
                </c:pt>
                <c:pt idx="1103">
                  <c:v>601.61792729256342</c:v>
                </c:pt>
                <c:pt idx="1104">
                  <c:v>598.08435982002675</c:v>
                </c:pt>
                <c:pt idx="1105">
                  <c:v>599.85458836917689</c:v>
                </c:pt>
                <c:pt idx="1106">
                  <c:v>595.7313499856939</c:v>
                </c:pt>
                <c:pt idx="1107">
                  <c:v>598.99460096503401</c:v>
                </c:pt>
                <c:pt idx="1108">
                  <c:v>597.27219452412555</c:v>
                </c:pt>
                <c:pt idx="1109">
                  <c:v>600.77739294940011</c:v>
                </c:pt>
                <c:pt idx="1110">
                  <c:v>600.47668104842262</c:v>
                </c:pt>
                <c:pt idx="1111">
                  <c:v>601.76463579411848</c:v>
                </c:pt>
                <c:pt idx="1112">
                  <c:v>603.67103577012654</c:v>
                </c:pt>
                <c:pt idx="1113">
                  <c:v>604.85361976884894</c:v>
                </c:pt>
                <c:pt idx="1114">
                  <c:v>605.00478626354516</c:v>
                </c:pt>
                <c:pt idx="1115">
                  <c:v>604.65138898908106</c:v>
                </c:pt>
                <c:pt idx="1116">
                  <c:v>597.83187529939471</c:v>
                </c:pt>
                <c:pt idx="1117">
                  <c:v>596.22335031963803</c:v>
                </c:pt>
                <c:pt idx="1118">
                  <c:v>595.15870050310468</c:v>
                </c:pt>
                <c:pt idx="1119">
                  <c:v>600.92815417199267</c:v>
                </c:pt>
                <c:pt idx="1120">
                  <c:v>601.69209208754853</c:v>
                </c:pt>
                <c:pt idx="1121">
                  <c:v>601.08985774138614</c:v>
                </c:pt>
                <c:pt idx="1122">
                  <c:v>597.23653057899594</c:v>
                </c:pt>
                <c:pt idx="1123">
                  <c:v>599.29814977073761</c:v>
                </c:pt>
                <c:pt idx="1124">
                  <c:v>599.73665418698761</c:v>
                </c:pt>
                <c:pt idx="1125">
                  <c:v>606.25748233621539</c:v>
                </c:pt>
                <c:pt idx="1126">
                  <c:v>610.64576867554638</c:v>
                </c:pt>
                <c:pt idx="1127">
                  <c:v>624.88865148949651</c:v>
                </c:pt>
                <c:pt idx="1128">
                  <c:v>631.01474460967847</c:v>
                </c:pt>
                <c:pt idx="1129">
                  <c:v>652.27612971625285</c:v>
                </c:pt>
                <c:pt idx="1130">
                  <c:v>653.23865096264285</c:v>
                </c:pt>
                <c:pt idx="1131">
                  <c:v>648.99342567593294</c:v>
                </c:pt>
                <c:pt idx="1132">
                  <c:v>657.2893456395559</c:v>
                </c:pt>
                <c:pt idx="1133">
                  <c:v>651.66700574432684</c:v>
                </c:pt>
                <c:pt idx="1134">
                  <c:v>666.52428106755156</c:v>
                </c:pt>
                <c:pt idx="1135">
                  <c:v>661.56942432718745</c:v>
                </c:pt>
                <c:pt idx="1136">
                  <c:v>656.14039922544384</c:v>
                </c:pt>
                <c:pt idx="1137">
                  <c:v>645.7682702743449</c:v>
                </c:pt>
                <c:pt idx="1138">
                  <c:v>646.67729560304087</c:v>
                </c:pt>
                <c:pt idx="1139">
                  <c:v>656.23806980244603</c:v>
                </c:pt>
                <c:pt idx="1140">
                  <c:v>651.6410683296873</c:v>
                </c:pt>
                <c:pt idx="1141">
                  <c:v>652.54441984893072</c:v>
                </c:pt>
                <c:pt idx="1142">
                  <c:v>647.15430086914648</c:v>
                </c:pt>
                <c:pt idx="1143">
                  <c:v>653.30025232241178</c:v>
                </c:pt>
                <c:pt idx="1144">
                  <c:v>653.75537289491535</c:v>
                </c:pt>
                <c:pt idx="1145">
                  <c:v>652.12050522841548</c:v>
                </c:pt>
                <c:pt idx="1146">
                  <c:v>648.57234796014382</c:v>
                </c:pt>
                <c:pt idx="1147">
                  <c:v>643.17696044301113</c:v>
                </c:pt>
                <c:pt idx="1148">
                  <c:v>646.07789816160471</c:v>
                </c:pt>
                <c:pt idx="1149">
                  <c:v>639.28634824707649</c:v>
                </c:pt>
                <c:pt idx="1150">
                  <c:v>637.65148058057662</c:v>
                </c:pt>
                <c:pt idx="1151">
                  <c:v>637.40831731833066</c:v>
                </c:pt>
                <c:pt idx="1152">
                  <c:v>633.80058505080899</c:v>
                </c:pt>
                <c:pt idx="1153">
                  <c:v>640.85029329542158</c:v>
                </c:pt>
                <c:pt idx="1154">
                  <c:v>642.77047252295665</c:v>
                </c:pt>
                <c:pt idx="1155">
                  <c:v>651.4745014950488</c:v>
                </c:pt>
                <c:pt idx="1156">
                  <c:v>658.17486518623468</c:v>
                </c:pt>
                <c:pt idx="1157">
                  <c:v>663.5467469213504</c:v>
                </c:pt>
                <c:pt idx="1158">
                  <c:v>671.22665328728363</c:v>
                </c:pt>
                <c:pt idx="1159">
                  <c:v>666.71800113314089</c:v>
                </c:pt>
                <c:pt idx="1160">
                  <c:v>660.58745001981777</c:v>
                </c:pt>
                <c:pt idx="1161">
                  <c:v>657.68164903597926</c:v>
                </c:pt>
                <c:pt idx="1162">
                  <c:v>660.67620461053752</c:v>
                </c:pt>
                <c:pt idx="1163">
                  <c:v>658.18945498196945</c:v>
                </c:pt>
                <c:pt idx="1164">
                  <c:v>648.80659523610734</c:v>
                </c:pt>
                <c:pt idx="1165">
                  <c:v>650.4276836510802</c:v>
                </c:pt>
                <c:pt idx="1166">
                  <c:v>652.4349963809201</c:v>
                </c:pt>
                <c:pt idx="1167">
                  <c:v>656.37099905247373</c:v>
                </c:pt>
                <c:pt idx="1168">
                  <c:v>641.90481130936121</c:v>
                </c:pt>
                <c:pt idx="1169">
                  <c:v>646.66919016096597</c:v>
                </c:pt>
                <c:pt idx="1170">
                  <c:v>658.86342249049437</c:v>
                </c:pt>
                <c:pt idx="1171">
                  <c:v>655.94262643881723</c:v>
                </c:pt>
                <c:pt idx="1172">
                  <c:v>654.95538359409886</c:v>
                </c:pt>
                <c:pt idx="1173">
                  <c:v>657.27678220433984</c:v>
                </c:pt>
                <c:pt idx="1174">
                  <c:v>656.4180106165079</c:v>
                </c:pt>
                <c:pt idx="1175">
                  <c:v>662.04075578384084</c:v>
                </c:pt>
                <c:pt idx="1176">
                  <c:v>662.23163894470383</c:v>
                </c:pt>
                <c:pt idx="1177">
                  <c:v>657.23503917765424</c:v>
                </c:pt>
                <c:pt idx="1178">
                  <c:v>650.86132480208539</c:v>
                </c:pt>
                <c:pt idx="1179">
                  <c:v>648.55654234809788</c:v>
                </c:pt>
                <c:pt idx="1180">
                  <c:v>653.61150129808652</c:v>
                </c:pt>
                <c:pt idx="1181">
                  <c:v>651.97541781527536</c:v>
                </c:pt>
                <c:pt idx="1182">
                  <c:v>651.8866632245556</c:v>
                </c:pt>
                <c:pt idx="1183">
                  <c:v>653.4615506197016</c:v>
                </c:pt>
                <c:pt idx="1184">
                  <c:v>648.77741564463793</c:v>
                </c:pt>
                <c:pt idx="1185">
                  <c:v>647.27020869081707</c:v>
                </c:pt>
                <c:pt idx="1186">
                  <c:v>642.9872930984593</c:v>
                </c:pt>
                <c:pt idx="1187">
                  <c:v>641.71554923691326</c:v>
                </c:pt>
                <c:pt idx="1188">
                  <c:v>632.18638626159986</c:v>
                </c:pt>
                <c:pt idx="1189">
                  <c:v>642.65780687811605</c:v>
                </c:pt>
                <c:pt idx="1190">
                  <c:v>651.84046220472896</c:v>
                </c:pt>
                <c:pt idx="1191">
                  <c:v>656.17444208215841</c:v>
                </c:pt>
                <c:pt idx="1192">
                  <c:v>671.65178372411015</c:v>
                </c:pt>
                <c:pt idx="1193">
                  <c:v>669.12531742937517</c:v>
                </c:pt>
                <c:pt idx="1194">
                  <c:v>666.92550045025735</c:v>
                </c:pt>
                <c:pt idx="1195">
                  <c:v>663.68372889241562</c:v>
                </c:pt>
                <c:pt idx="1196">
                  <c:v>663.01057192809822</c:v>
                </c:pt>
                <c:pt idx="1197">
                  <c:v>664.77715302831473</c:v>
                </c:pt>
                <c:pt idx="1198">
                  <c:v>684.51430975271103</c:v>
                </c:pt>
                <c:pt idx="1199">
                  <c:v>693.37274739632937</c:v>
                </c:pt>
                <c:pt idx="1200">
                  <c:v>701.53452229361312</c:v>
                </c:pt>
                <c:pt idx="1201">
                  <c:v>699.6362277596802</c:v>
                </c:pt>
                <c:pt idx="1202">
                  <c:v>700.63643931171828</c:v>
                </c:pt>
                <c:pt idx="1203">
                  <c:v>692.24365931530087</c:v>
                </c:pt>
                <c:pt idx="1204">
                  <c:v>680.62329228467286</c:v>
                </c:pt>
                <c:pt idx="1205">
                  <c:v>677.47473331069205</c:v>
                </c:pt>
                <c:pt idx="1206">
                  <c:v>679.47839859159831</c:v>
                </c:pt>
                <c:pt idx="1207">
                  <c:v>694.92453428156193</c:v>
                </c:pt>
                <c:pt idx="1208">
                  <c:v>712.50726450245963</c:v>
                </c:pt>
                <c:pt idx="1209">
                  <c:v>720.44127647743971</c:v>
                </c:pt>
                <c:pt idx="1210">
                  <c:v>737.79340687130741</c:v>
                </c:pt>
                <c:pt idx="1211">
                  <c:v>750.97082932451679</c:v>
                </c:pt>
                <c:pt idx="1212">
                  <c:v>775.86912629008248</c:v>
                </c:pt>
                <c:pt idx="1213">
                  <c:v>778.27644258631688</c:v>
                </c:pt>
                <c:pt idx="1214">
                  <c:v>819.27376860097638</c:v>
                </c:pt>
                <c:pt idx="1215">
                  <c:v>825.77635950553565</c:v>
                </c:pt>
                <c:pt idx="1216">
                  <c:v>875.65522367372671</c:v>
                </c:pt>
                <c:pt idx="1217">
                  <c:v>891.70116207723026</c:v>
                </c:pt>
                <c:pt idx="1218">
                  <c:v>931.65937041789232</c:v>
                </c:pt>
                <c:pt idx="1219">
                  <c:v>884.58458393550018</c:v>
                </c:pt>
                <c:pt idx="1220">
                  <c:v>913.8168607784952</c:v>
                </c:pt>
                <c:pt idx="1221">
                  <c:v>888.98138098900984</c:v>
                </c:pt>
                <c:pt idx="1222">
                  <c:v>888.87803660255531</c:v>
                </c:pt>
                <c:pt idx="1223">
                  <c:v>892.22112618633275</c:v>
                </c:pt>
                <c:pt idx="1224">
                  <c:v>931.83323215039809</c:v>
                </c:pt>
                <c:pt idx="1225">
                  <c:v>966.14762117433258</c:v>
                </c:pt>
                <c:pt idx="1226">
                  <c:v>958.07986940511739</c:v>
                </c:pt>
                <c:pt idx="1227">
                  <c:v>968.71380413523445</c:v>
                </c:pt>
                <c:pt idx="1228">
                  <c:v>983.46732979990099</c:v>
                </c:pt>
                <c:pt idx="1229">
                  <c:v>962.50260387326659</c:v>
                </c:pt>
                <c:pt idx="1230">
                  <c:v>920.32553076461056</c:v>
                </c:pt>
                <c:pt idx="1231">
                  <c:v>956.30234595809986</c:v>
                </c:pt>
                <c:pt idx="1232">
                  <c:v>998.92238147614682</c:v>
                </c:pt>
                <c:pt idx="1233">
                  <c:v>1005.7487847915969</c:v>
                </c:pt>
                <c:pt idx="1234">
                  <c:v>1022.7556233530754</c:v>
                </c:pt>
                <c:pt idx="1235">
                  <c:v>1046.2370890439549</c:v>
                </c:pt>
                <c:pt idx="1236">
                  <c:v>1073.8247716899605</c:v>
                </c:pt>
                <c:pt idx="1237">
                  <c:v>1065.6232801265098</c:v>
                </c:pt>
                <c:pt idx="1238">
                  <c:v>1067.9856112192288</c:v>
                </c:pt>
                <c:pt idx="1239">
                  <c:v>1036.7294054901402</c:v>
                </c:pt>
                <c:pt idx="1240">
                  <c:v>1041.1517346861856</c:v>
                </c:pt>
                <c:pt idx="1241">
                  <c:v>1030.9522516512809</c:v>
                </c:pt>
                <c:pt idx="1242">
                  <c:v>1024.4581714609005</c:v>
                </c:pt>
                <c:pt idx="1243">
                  <c:v>1027.0527234690642</c:v>
                </c:pt>
                <c:pt idx="1244">
                  <c:v>1067.036869224366</c:v>
                </c:pt>
                <c:pt idx="1245">
                  <c:v>1075.2006704821683</c:v>
                </c:pt>
                <c:pt idx="1246">
                  <c:v>976.78722971390221</c:v>
                </c:pt>
                <c:pt idx="1247">
                  <c:v>974.16228229795774</c:v>
                </c:pt>
                <c:pt idx="1248">
                  <c:v>1030.3305642441392</c:v>
                </c:pt>
                <c:pt idx="1249">
                  <c:v>1031.1370557305881</c:v>
                </c:pt>
                <c:pt idx="1250">
                  <c:v>1039.3259838588226</c:v>
                </c:pt>
                <c:pt idx="1251">
                  <c:v>1038.4542435636711</c:v>
                </c:pt>
                <c:pt idx="1252">
                  <c:v>1022.1379886669708</c:v>
                </c:pt>
                <c:pt idx="1253">
                  <c:v>1007.6219524550978</c:v>
                </c:pt>
                <c:pt idx="1254">
                  <c:v>989.68987768077363</c:v>
                </c:pt>
                <c:pt idx="1255">
                  <c:v>974.83341290175645</c:v>
                </c:pt>
                <c:pt idx="1256">
                  <c:v>945.31055596037731</c:v>
                </c:pt>
                <c:pt idx="1257">
                  <c:v>974.98741630117877</c:v>
                </c:pt>
                <c:pt idx="1258">
                  <c:v>961.48982888601233</c:v>
                </c:pt>
                <c:pt idx="1259">
                  <c:v>951.95215519652038</c:v>
                </c:pt>
                <c:pt idx="1260">
                  <c:v>942.35531177988207</c:v>
                </c:pt>
                <c:pt idx="1261">
                  <c:v>959.18423588781741</c:v>
                </c:pt>
                <c:pt idx="1262">
                  <c:v>974.09095440769875</c:v>
                </c:pt>
                <c:pt idx="1263">
                  <c:v>978.78400536904485</c:v>
                </c:pt>
                <c:pt idx="1264">
                  <c:v>979.31936981808951</c:v>
                </c:pt>
                <c:pt idx="1265">
                  <c:v>983.78749476185817</c:v>
                </c:pt>
                <c:pt idx="1266">
                  <c:v>985.30159134144253</c:v>
                </c:pt>
                <c:pt idx="1267">
                  <c:v>990.99566439903424</c:v>
                </c:pt>
                <c:pt idx="1268">
                  <c:v>975.67516306123093</c:v>
                </c:pt>
                <c:pt idx="1269">
                  <c:v>1004.288994673914</c:v>
                </c:pt>
                <c:pt idx="1270">
                  <c:v>1002.88432156234</c:v>
                </c:pt>
                <c:pt idx="1271">
                  <c:v>1004.7655946679159</c:v>
                </c:pt>
                <c:pt idx="1272">
                  <c:v>971.3582046121586</c:v>
                </c:pt>
                <c:pt idx="1273">
                  <c:v>971.83966787140548</c:v>
                </c:pt>
                <c:pt idx="1274">
                  <c:v>959.23813707761519</c:v>
                </c:pt>
                <c:pt idx="1275">
                  <c:v>961.15264249569793</c:v>
                </c:pt>
                <c:pt idx="1276">
                  <c:v>984.75731090611555</c:v>
                </c:pt>
                <c:pt idx="1277">
                  <c:v>970.80014492530415</c:v>
                </c:pt>
                <c:pt idx="1278">
                  <c:v>976.09907768174628</c:v>
                </c:pt>
                <c:pt idx="1279">
                  <c:v>1007.1473788216146</c:v>
                </c:pt>
                <c:pt idx="1280">
                  <c:v>1011.2661592119565</c:v>
                </c:pt>
                <c:pt idx="1281">
                  <c:v>1033.792803826417</c:v>
                </c:pt>
                <c:pt idx="1282">
                  <c:v>1046.89808784516</c:v>
                </c:pt>
                <c:pt idx="1283">
                  <c:v>1073.8259875062715</c:v>
                </c:pt>
                <c:pt idx="1284">
                  <c:v>1065.9641139657576</c:v>
                </c:pt>
                <c:pt idx="1285">
                  <c:v>1086.4044177901485</c:v>
                </c:pt>
                <c:pt idx="1286">
                  <c:v>1102.6120597630454</c:v>
                </c:pt>
                <c:pt idx="1287">
                  <c:v>1087.6072653940582</c:v>
                </c:pt>
                <c:pt idx="1288">
                  <c:v>1073.6310516243711</c:v>
                </c:pt>
                <c:pt idx="1289">
                  <c:v>1089.2749601009614</c:v>
                </c:pt>
                <c:pt idx="1290">
                  <c:v>1089.8739522702936</c:v>
                </c:pt>
                <c:pt idx="1291">
                  <c:v>1128.4623409003038</c:v>
                </c:pt>
                <c:pt idx="1292">
                  <c:v>1116.3860427529646</c:v>
                </c:pt>
                <c:pt idx="1293">
                  <c:v>1134.5393960959327</c:v>
                </c:pt>
                <c:pt idx="1294">
                  <c:v>1127.3214999282668</c:v>
                </c:pt>
                <c:pt idx="1295">
                  <c:v>1141.7248704952992</c:v>
                </c:pt>
                <c:pt idx="1296">
                  <c:v>1171.0142907049224</c:v>
                </c:pt>
                <c:pt idx="1297">
                  <c:v>1196.395266746046</c:v>
                </c:pt>
                <c:pt idx="1298">
                  <c:v>1188.1654061353333</c:v>
                </c:pt>
                <c:pt idx="1299">
                  <c:v>1210.3876913998827</c:v>
                </c:pt>
                <c:pt idx="1300">
                  <c:v>1232.4831264959605</c:v>
                </c:pt>
                <c:pt idx="1301">
                  <c:v>1237.0554063703912</c:v>
                </c:pt>
                <c:pt idx="1302">
                  <c:v>1237.4189354474488</c:v>
                </c:pt>
                <c:pt idx="1303">
                  <c:v>1290.1034983898539</c:v>
                </c:pt>
                <c:pt idx="1304">
                  <c:v>1311.1898059476111</c:v>
                </c:pt>
                <c:pt idx="1305">
                  <c:v>1282.4677666832288</c:v>
                </c:pt>
                <c:pt idx="1306">
                  <c:v>1302.6920604763243</c:v>
                </c:pt>
                <c:pt idx="1307">
                  <c:v>1337.0822353836588</c:v>
                </c:pt>
                <c:pt idx="1308">
                  <c:v>1326.616893848699</c:v>
                </c:pt>
                <c:pt idx="1309">
                  <c:v>1306.5802410396363</c:v>
                </c:pt>
                <c:pt idx="1310">
                  <c:v>1340.8241127175197</c:v>
                </c:pt>
                <c:pt idx="1311">
                  <c:v>1330.2367842793331</c:v>
                </c:pt>
                <c:pt idx="1312">
                  <c:v>1330.6226033220964</c:v>
                </c:pt>
                <c:pt idx="1313">
                  <c:v>1317.3329204961501</c:v>
                </c:pt>
                <c:pt idx="1314">
                  <c:v>1326.0523498081845</c:v>
                </c:pt>
                <c:pt idx="1315">
                  <c:v>1276.1260688038556</c:v>
                </c:pt>
                <c:pt idx="1316">
                  <c:v>1272.1572390918986</c:v>
                </c:pt>
                <c:pt idx="1317">
                  <c:v>1254.2697442489862</c:v>
                </c:pt>
                <c:pt idx="1318">
                  <c:v>1260.5806414484748</c:v>
                </c:pt>
                <c:pt idx="1319">
                  <c:v>1284.3616032240207</c:v>
                </c:pt>
                <c:pt idx="1320">
                  <c:v>1292.1343169017109</c:v>
                </c:pt>
                <c:pt idx="1321">
                  <c:v>1273.079638400018</c:v>
                </c:pt>
                <c:pt idx="1322">
                  <c:v>1267.9229561519901</c:v>
                </c:pt>
                <c:pt idx="1323">
                  <c:v>1240.2992042887515</c:v>
                </c:pt>
                <c:pt idx="1324">
                  <c:v>1215.1634178703923</c:v>
                </c:pt>
                <c:pt idx="1325">
                  <c:v>1262.8627286646526</c:v>
                </c:pt>
                <c:pt idx="1326">
                  <c:v>1265.6039891743715</c:v>
                </c:pt>
                <c:pt idx="1327">
                  <c:v>1276.9722769564712</c:v>
                </c:pt>
                <c:pt idx="1328">
                  <c:v>1316.6703006065302</c:v>
                </c:pt>
                <c:pt idx="1329">
                  <c:v>1357.6392575739278</c:v>
                </c:pt>
                <c:pt idx="1330">
                  <c:v>1372.4916696319074</c:v>
                </c:pt>
                <c:pt idx="1331">
                  <c:v>1355.5290057297368</c:v>
                </c:pt>
                <c:pt idx="1332">
                  <c:v>1266.3217260701008</c:v>
                </c:pt>
                <c:pt idx="1333">
                  <c:v>1260.9368756276651</c:v>
                </c:pt>
                <c:pt idx="1334">
                  <c:v>1314.831986343951</c:v>
                </c:pt>
                <c:pt idx="1335">
                  <c:v>1320.502148347422</c:v>
                </c:pt>
                <c:pt idx="1336">
                  <c:v>1312.4445283808002</c:v>
                </c:pt>
                <c:pt idx="1337">
                  <c:v>1337.0048284118441</c:v>
                </c:pt>
                <c:pt idx="1338">
                  <c:v>1339.0141675022026</c:v>
                </c:pt>
                <c:pt idx="1339">
                  <c:v>1401.7174621212428</c:v>
                </c:pt>
                <c:pt idx="1340">
                  <c:v>1383.5973410907818</c:v>
                </c:pt>
                <c:pt idx="1341">
                  <c:v>1365.9223304118618</c:v>
                </c:pt>
                <c:pt idx="1342">
                  <c:v>1356.4927833196487</c:v>
                </c:pt>
                <c:pt idx="1343">
                  <c:v>1357.7621360757826</c:v>
                </c:pt>
                <c:pt idx="1344">
                  <c:v>1322.1918493295584</c:v>
                </c:pt>
                <c:pt idx="1345">
                  <c:v>1288.6244173200328</c:v>
                </c:pt>
                <c:pt idx="1346">
                  <c:v>1301.6150498606266</c:v>
                </c:pt>
                <c:pt idx="1347">
                  <c:v>1243.5725060162642</c:v>
                </c:pt>
                <c:pt idx="1348">
                  <c:v>1176.5281392579791</c:v>
                </c:pt>
                <c:pt idx="1349">
                  <c:v>1217.0981463664518</c:v>
                </c:pt>
                <c:pt idx="1350">
                  <c:v>1234.1526044001203</c:v>
                </c:pt>
                <c:pt idx="1351">
                  <c:v>1193.1169396444466</c:v>
                </c:pt>
                <c:pt idx="1352">
                  <c:v>1109.106139953426</c:v>
                </c:pt>
                <c:pt idx="1353">
                  <c:v>1085.4679555400292</c:v>
                </c:pt>
                <c:pt idx="1354">
                  <c:v>1163.1411911271346</c:v>
                </c:pt>
                <c:pt idx="1355">
                  <c:v>1109.1678628948262</c:v>
                </c:pt>
                <c:pt idx="1356">
                  <c:v>1100.0085512413891</c:v>
                </c:pt>
                <c:pt idx="1357">
                  <c:v>1046.5201716084196</c:v>
                </c:pt>
                <c:pt idx="1358">
                  <c:v>1114.4975558039423</c:v>
                </c:pt>
                <c:pt idx="1359">
                  <c:v>1139.8057855024442</c:v>
                </c:pt>
                <c:pt idx="1360">
                  <c:v>1057.3453947715036</c:v>
                </c:pt>
                <c:pt idx="1361">
                  <c:v>1127.0928048801245</c:v>
                </c:pt>
                <c:pt idx="1362">
                  <c:v>1174.6447587374639</c:v>
                </c:pt>
                <c:pt idx="1363">
                  <c:v>1162.7463750436682</c:v>
                </c:pt>
                <c:pt idx="1364">
                  <c:v>1119.7963264515427</c:v>
                </c:pt>
                <c:pt idx="1365">
                  <c:v>1117.7205227361703</c:v>
                </c:pt>
                <c:pt idx="1366">
                  <c:v>1111.5992928812332</c:v>
                </c:pt>
                <c:pt idx="1367">
                  <c:v>1137.6250973666229</c:v>
                </c:pt>
                <c:pt idx="1368">
                  <c:v>1128.1808388970437</c:v>
                </c:pt>
                <c:pt idx="1369">
                  <c:v>1123.7278306027449</c:v>
                </c:pt>
                <c:pt idx="1370">
                  <c:v>1110.3586739172549</c:v>
                </c:pt>
                <c:pt idx="1371">
                  <c:v>1131.0187568035053</c:v>
                </c:pt>
                <c:pt idx="1372">
                  <c:v>1110.8685872781846</c:v>
                </c:pt>
                <c:pt idx="1373">
                  <c:v>1010.4610051234499</c:v>
                </c:pt>
                <c:pt idx="1374">
                  <c:v>1007.3744122541315</c:v>
                </c:pt>
                <c:pt idx="1375">
                  <c:v>1025.9240001329292</c:v>
                </c:pt>
                <c:pt idx="1376">
                  <c:v>999.95505532369475</c:v>
                </c:pt>
                <c:pt idx="1377">
                  <c:v>997.47195314406042</c:v>
                </c:pt>
                <c:pt idx="1378">
                  <c:v>1004.96308376407</c:v>
                </c:pt>
                <c:pt idx="1379">
                  <c:v>1027.2476998781751</c:v>
                </c:pt>
                <c:pt idx="1380">
                  <c:v>1007.9366867708648</c:v>
                </c:pt>
                <c:pt idx="1381">
                  <c:v>1000.0188856800345</c:v>
                </c:pt>
                <c:pt idx="1382">
                  <c:v>1014.7187127909549</c:v>
                </c:pt>
                <c:pt idx="1383">
                  <c:v>1060.8642508666744</c:v>
                </c:pt>
                <c:pt idx="1384">
                  <c:v>1049.9425324156891</c:v>
                </c:pt>
                <c:pt idx="1385">
                  <c:v>1037.9531246073925</c:v>
                </c:pt>
                <c:pt idx="1386">
                  <c:v>1045.9172888268913</c:v>
                </c:pt>
                <c:pt idx="1387">
                  <c:v>1044.4016522133127</c:v>
                </c:pt>
                <c:pt idx="1388">
                  <c:v>1033.6330455631214</c:v>
                </c:pt>
                <c:pt idx="1389">
                  <c:v>975.88168972529854</c:v>
                </c:pt>
                <c:pt idx="1390">
                  <c:v>984.92505302985478</c:v>
                </c:pt>
                <c:pt idx="1391">
                  <c:v>955.19283251968204</c:v>
                </c:pt>
                <c:pt idx="1392">
                  <c:v>920.51827817715093</c:v>
                </c:pt>
                <c:pt idx="1393">
                  <c:v>834.15191543754383</c:v>
                </c:pt>
                <c:pt idx="1394">
                  <c:v>775.71167807777817</c:v>
                </c:pt>
                <c:pt idx="1395">
                  <c:v>787.22071686150798</c:v>
                </c:pt>
                <c:pt idx="1396">
                  <c:v>848.93251327874043</c:v>
                </c:pt>
                <c:pt idx="1397">
                  <c:v>875.37068212968859</c:v>
                </c:pt>
                <c:pt idx="1398">
                  <c:v>895.83238432115706</c:v>
                </c:pt>
                <c:pt idx="1399">
                  <c:v>903.88688369258</c:v>
                </c:pt>
                <c:pt idx="1400">
                  <c:v>909.28117697503274</c:v>
                </c:pt>
                <c:pt idx="1401">
                  <c:v>864.84187498328254</c:v>
                </c:pt>
                <c:pt idx="1402">
                  <c:v>883.54611469686859</c:v>
                </c:pt>
                <c:pt idx="1403">
                  <c:v>896.13747316085505</c:v>
                </c:pt>
                <c:pt idx="1404">
                  <c:v>895.03590305567059</c:v>
                </c:pt>
                <c:pt idx="1405">
                  <c:v>889.73052647277905</c:v>
                </c:pt>
                <c:pt idx="1406">
                  <c:v>903.00845640771661</c:v>
                </c:pt>
                <c:pt idx="1407">
                  <c:v>881.53673507929966</c:v>
                </c:pt>
                <c:pt idx="1408">
                  <c:v>908.59922560606424</c:v>
                </c:pt>
                <c:pt idx="1409">
                  <c:v>889.50065613553602</c:v>
                </c:pt>
                <c:pt idx="1410">
                  <c:v>891.18922235578179</c:v>
                </c:pt>
                <c:pt idx="1411">
                  <c:v>897.45412117149567</c:v>
                </c:pt>
                <c:pt idx="1412">
                  <c:v>906.7207488780042</c:v>
                </c:pt>
                <c:pt idx="1413">
                  <c:v>882.90392052127709</c:v>
                </c:pt>
                <c:pt idx="1414">
                  <c:v>886.77098640798408</c:v>
                </c:pt>
                <c:pt idx="1415">
                  <c:v>884.87257029242005</c:v>
                </c:pt>
                <c:pt idx="1416">
                  <c:v>879.41655406856717</c:v>
                </c:pt>
                <c:pt idx="1417">
                  <c:v>862.09587278994991</c:v>
                </c:pt>
                <c:pt idx="1418">
                  <c:v>869.76175674109345</c:v>
                </c:pt>
                <c:pt idx="1419">
                  <c:v>888.09026868729927</c:v>
                </c:pt>
                <c:pt idx="1420">
                  <c:v>899.41782662297294</c:v>
                </c:pt>
                <c:pt idx="1421">
                  <c:v>925.41015563259327</c:v>
                </c:pt>
                <c:pt idx="1422">
                  <c:v>920.35191397856431</c:v>
                </c:pt>
                <c:pt idx="1423">
                  <c:v>913.44611785799088</c:v>
                </c:pt>
                <c:pt idx="1424">
                  <c:v>931.2753345723853</c:v>
                </c:pt>
                <c:pt idx="1425">
                  <c:v>941.76126393021536</c:v>
                </c:pt>
                <c:pt idx="1426">
                  <c:v>939.61186280080301</c:v>
                </c:pt>
                <c:pt idx="1427">
                  <c:v>947.15336874330796</c:v>
                </c:pt>
                <c:pt idx="1428">
                  <c:v>948.4827422980062</c:v>
                </c:pt>
                <c:pt idx="1429">
                  <c:v>945.00980353218961</c:v>
                </c:pt>
                <c:pt idx="1430">
                  <c:v>949.94354559594865</c:v>
                </c:pt>
                <c:pt idx="1431">
                  <c:v>952.39738712969279</c:v>
                </c:pt>
                <c:pt idx="1432">
                  <c:v>952.35061872892072</c:v>
                </c:pt>
                <c:pt idx="1433">
                  <c:v>936.46330382682243</c:v>
                </c:pt>
                <c:pt idx="1434">
                  <c:v>935.10256221129418</c:v>
                </c:pt>
                <c:pt idx="1435">
                  <c:v>937.38375782884395</c:v>
                </c:pt>
                <c:pt idx="1436">
                  <c:v>924.05784367682293</c:v>
                </c:pt>
                <c:pt idx="1437">
                  <c:v>920.63771186612394</c:v>
                </c:pt>
                <c:pt idx="1438">
                  <c:v>960.69881879392653</c:v>
                </c:pt>
                <c:pt idx="1439">
                  <c:v>989.12764369125068</c:v>
                </c:pt>
                <c:pt idx="1440">
                  <c:v>1010.5396279115762</c:v>
                </c:pt>
                <c:pt idx="1441">
                  <c:v>1026.9935942691282</c:v>
                </c:pt>
                <c:pt idx="1442">
                  <c:v>1022.3732085959833</c:v>
                </c:pt>
                <c:pt idx="1443">
                  <c:v>1015.542874141127</c:v>
                </c:pt>
                <c:pt idx="1444">
                  <c:v>1003.6276716550259</c:v>
                </c:pt>
                <c:pt idx="1445">
                  <c:v>992.01423477737183</c:v>
                </c:pt>
                <c:pt idx="1446">
                  <c:v>991.81970416757508</c:v>
                </c:pt>
                <c:pt idx="1447">
                  <c:v>994.23658488545789</c:v>
                </c:pt>
                <c:pt idx="1448">
                  <c:v>988.63977713276461</c:v>
                </c:pt>
                <c:pt idx="1449">
                  <c:v>1000.4093248247805</c:v>
                </c:pt>
                <c:pt idx="1450">
                  <c:v>999.7077177587804</c:v>
                </c:pt>
                <c:pt idx="1451">
                  <c:v>995.68887746922167</c:v>
                </c:pt>
                <c:pt idx="1452">
                  <c:v>992.06716331412065</c:v>
                </c:pt>
                <c:pt idx="1453">
                  <c:v>996.79239288050383</c:v>
                </c:pt>
                <c:pt idx="1454">
                  <c:v>993.30668804341917</c:v>
                </c:pt>
                <c:pt idx="1455">
                  <c:v>946.0834098622156</c:v>
                </c:pt>
                <c:pt idx="1456">
                  <c:v>946.83328483577156</c:v>
                </c:pt>
                <c:pt idx="1457">
                  <c:v>950.29528125478726</c:v>
                </c:pt>
                <c:pt idx="1458">
                  <c:v>996.32519519930872</c:v>
                </c:pt>
                <c:pt idx="1459">
                  <c:v>997.55669554095311</c:v>
                </c:pt>
                <c:pt idx="1460">
                  <c:v>971.66503612190263</c:v>
                </c:pt>
                <c:pt idx="1461">
                  <c:v>970.86316473743636</c:v>
                </c:pt>
                <c:pt idx="1462">
                  <c:v>958.20254527092027</c:v>
                </c:pt>
                <c:pt idx="1463">
                  <c:v>960.38858299851108</c:v>
                </c:pt>
                <c:pt idx="1464">
                  <c:v>955.31088828350244</c:v>
                </c:pt>
                <c:pt idx="1465">
                  <c:v>949.33073364787845</c:v>
                </c:pt>
                <c:pt idx="1466">
                  <c:v>978.69833084631352</c:v>
                </c:pt>
                <c:pt idx="1467">
                  <c:v>966.10052855587764</c:v>
                </c:pt>
                <c:pt idx="1468">
                  <c:v>963.14337959649492</c:v>
                </c:pt>
                <c:pt idx="1469">
                  <c:v>976.02539921328571</c:v>
                </c:pt>
                <c:pt idx="1470">
                  <c:v>981.90723483654153</c:v>
                </c:pt>
                <c:pt idx="1471">
                  <c:v>1013.2061967725749</c:v>
                </c:pt>
                <c:pt idx="1472">
                  <c:v>1011.581055636565</c:v>
                </c:pt>
                <c:pt idx="1473">
                  <c:v>1014.4199867232859</c:v>
                </c:pt>
                <c:pt idx="1474">
                  <c:v>1005.7857456074581</c:v>
                </c:pt>
                <c:pt idx="1475">
                  <c:v>1010.0744160636895</c:v>
                </c:pt>
                <c:pt idx="1476">
                  <c:v>977.27643367033056</c:v>
                </c:pt>
                <c:pt idx="1477">
                  <c:v>985.9781931186418</c:v>
                </c:pt>
                <c:pt idx="1478">
                  <c:v>985.93503163959315</c:v>
                </c:pt>
                <c:pt idx="1479">
                  <c:v>981.08303295915914</c:v>
                </c:pt>
                <c:pt idx="1480">
                  <c:v>920.15446540962068</c:v>
                </c:pt>
                <c:pt idx="1481">
                  <c:v>927.30824753047443</c:v>
                </c:pt>
                <c:pt idx="1482">
                  <c:v>939.2774727880045</c:v>
                </c:pt>
                <c:pt idx="1483">
                  <c:v>883.73185090201423</c:v>
                </c:pt>
                <c:pt idx="1484">
                  <c:v>899.5467842063839</c:v>
                </c:pt>
                <c:pt idx="1485">
                  <c:v>859.27177466222588</c:v>
                </c:pt>
                <c:pt idx="1486">
                  <c:v>863.78395268367137</c:v>
                </c:pt>
                <c:pt idx="1487">
                  <c:v>853.303089227138</c:v>
                </c:pt>
                <c:pt idx="1488">
                  <c:v>864.07080427870062</c:v>
                </c:pt>
                <c:pt idx="1489">
                  <c:v>839.28946884227537</c:v>
                </c:pt>
                <c:pt idx="1490">
                  <c:v>838.61927036431541</c:v>
                </c:pt>
                <c:pt idx="1491">
                  <c:v>862.65178453465455</c:v>
                </c:pt>
                <c:pt idx="1492">
                  <c:v>846.50112381954375</c:v>
                </c:pt>
                <c:pt idx="1493">
                  <c:v>827.15124511748422</c:v>
                </c:pt>
                <c:pt idx="1494">
                  <c:v>835.65571810569338</c:v>
                </c:pt>
                <c:pt idx="1495">
                  <c:v>837.06671346208554</c:v>
                </c:pt>
                <c:pt idx="1496">
                  <c:v>790.93454936578962</c:v>
                </c:pt>
                <c:pt idx="1497">
                  <c:v>791.68474855702868</c:v>
                </c:pt>
                <c:pt idx="1498">
                  <c:v>775.172260907696</c:v>
                </c:pt>
                <c:pt idx="1499">
                  <c:v>799.60396810022212</c:v>
                </c:pt>
                <c:pt idx="1500">
                  <c:v>785.04160928689123</c:v>
                </c:pt>
                <c:pt idx="1501">
                  <c:v>798.23046041342616</c:v>
                </c:pt>
                <c:pt idx="1502">
                  <c:v>791.23967873269794</c:v>
                </c:pt>
                <c:pt idx="1503">
                  <c:v>800.10293911435076</c:v>
                </c:pt>
                <c:pt idx="1504">
                  <c:v>797.27539617374498</c:v>
                </c:pt>
                <c:pt idx="1505">
                  <c:v>789.58158897465341</c:v>
                </c:pt>
                <c:pt idx="1506">
                  <c:v>810.9100466143974</c:v>
                </c:pt>
                <c:pt idx="1507">
                  <c:v>816.39747142629028</c:v>
                </c:pt>
                <c:pt idx="1508">
                  <c:v>814.30217412272771</c:v>
                </c:pt>
                <c:pt idx="1509">
                  <c:v>812.20845738036974</c:v>
                </c:pt>
                <c:pt idx="1510">
                  <c:v>832.37341933747734</c:v>
                </c:pt>
                <c:pt idx="1511">
                  <c:v>822.50877211468548</c:v>
                </c:pt>
                <c:pt idx="1512">
                  <c:v>827.31764984328129</c:v>
                </c:pt>
                <c:pt idx="1513">
                  <c:v>783.22947560221405</c:v>
                </c:pt>
                <c:pt idx="1514">
                  <c:v>792.46716688051526</c:v>
                </c:pt>
                <c:pt idx="1515">
                  <c:v>788.09663145932802</c:v>
                </c:pt>
                <c:pt idx="1516">
                  <c:v>799.68032136456736</c:v>
                </c:pt>
                <c:pt idx="1517">
                  <c:v>828.13573211189725</c:v>
                </c:pt>
                <c:pt idx="1518">
                  <c:v>832.1341061602169</c:v>
                </c:pt>
                <c:pt idx="1519">
                  <c:v>860.09650339334348</c:v>
                </c:pt>
                <c:pt idx="1520">
                  <c:v>854.18111123989763</c:v>
                </c:pt>
                <c:pt idx="1521">
                  <c:v>857.21453240920471</c:v>
                </c:pt>
                <c:pt idx="1522">
                  <c:v>855.90177501075993</c:v>
                </c:pt>
                <c:pt idx="1523">
                  <c:v>835.44858353347013</c:v>
                </c:pt>
                <c:pt idx="1524">
                  <c:v>839.20663122427015</c:v>
                </c:pt>
                <c:pt idx="1525">
                  <c:v>842.32143103200917</c:v>
                </c:pt>
                <c:pt idx="1526">
                  <c:v>851.52398521891587</c:v>
                </c:pt>
                <c:pt idx="1527">
                  <c:v>865.7129668430681</c:v>
                </c:pt>
                <c:pt idx="1528">
                  <c:v>863.82991054023569</c:v>
                </c:pt>
                <c:pt idx="1529">
                  <c:v>867.75930727649848</c:v>
                </c:pt>
                <c:pt idx="1530">
                  <c:v>888.9178748503532</c:v>
                </c:pt>
                <c:pt idx="1531">
                  <c:v>880.76003109247574</c:v>
                </c:pt>
                <c:pt idx="1532">
                  <c:v>881.58167975560468</c:v>
                </c:pt>
                <c:pt idx="1533">
                  <c:v>866.30559624037176</c:v>
                </c:pt>
                <c:pt idx="1534">
                  <c:v>871.01238592603454</c:v>
                </c:pt>
                <c:pt idx="1535">
                  <c:v>860.40682024317948</c:v>
                </c:pt>
                <c:pt idx="1536">
                  <c:v>853.85223292771002</c:v>
                </c:pt>
                <c:pt idx="1537">
                  <c:v>874.38651935295877</c:v>
                </c:pt>
                <c:pt idx="1538">
                  <c:v>873.98590787840874</c:v>
                </c:pt>
                <c:pt idx="1539">
                  <c:v>878.54173370542719</c:v>
                </c:pt>
                <c:pt idx="1540">
                  <c:v>883.59952956014195</c:v>
                </c:pt>
                <c:pt idx="1541">
                  <c:v>878.64499703746105</c:v>
                </c:pt>
                <c:pt idx="1542">
                  <c:v>867.04084089098251</c:v>
                </c:pt>
                <c:pt idx="1543">
                  <c:v>860.71855554537865</c:v>
                </c:pt>
                <c:pt idx="1544">
                  <c:v>870.70255540272296</c:v>
                </c:pt>
                <c:pt idx="1545">
                  <c:v>868.86128265378647</c:v>
                </c:pt>
                <c:pt idx="1546">
                  <c:v>879.97339793911033</c:v>
                </c:pt>
                <c:pt idx="1547">
                  <c:v>883.03429655705122</c:v>
                </c:pt>
                <c:pt idx="1548">
                  <c:v>884.33076201692575</c:v>
                </c:pt>
                <c:pt idx="1549">
                  <c:v>874.67049351605158</c:v>
                </c:pt>
                <c:pt idx="1550">
                  <c:v>876.84956056345789</c:v>
                </c:pt>
                <c:pt idx="1551">
                  <c:v>873.31514201950336</c:v>
                </c:pt>
                <c:pt idx="1552">
                  <c:v>870.41035421592414</c:v>
                </c:pt>
                <c:pt idx="1553">
                  <c:v>874.46514214108493</c:v>
                </c:pt>
                <c:pt idx="1554">
                  <c:v>870.63799555659659</c:v>
                </c:pt>
                <c:pt idx="1555">
                  <c:v>873.68211590944281</c:v>
                </c:pt>
                <c:pt idx="1556">
                  <c:v>869.46282803737256</c:v>
                </c:pt>
                <c:pt idx="1557">
                  <c:v>868.11590620058212</c:v>
                </c:pt>
                <c:pt idx="1558">
                  <c:v>865.462103410851</c:v>
                </c:pt>
                <c:pt idx="1559">
                  <c:v>874.68731230835681</c:v>
                </c:pt>
                <c:pt idx="1560">
                  <c:v>872.52396981857589</c:v>
                </c:pt>
                <c:pt idx="1561">
                  <c:v>872.50309830523304</c:v>
                </c:pt>
                <c:pt idx="1562">
                  <c:v>853.91192950859124</c:v>
                </c:pt>
                <c:pt idx="1563">
                  <c:v>839.91306102830504</c:v>
                </c:pt>
                <c:pt idx="1564">
                  <c:v>839.87853184506616</c:v>
                </c:pt>
                <c:pt idx="1565">
                  <c:v>842.32264684832046</c:v>
                </c:pt>
                <c:pt idx="1566">
                  <c:v>844.9268443325534</c:v>
                </c:pt>
                <c:pt idx="1567">
                  <c:v>841.42103799912297</c:v>
                </c:pt>
                <c:pt idx="1568">
                  <c:v>844.02612708198399</c:v>
                </c:pt>
                <c:pt idx="1569">
                  <c:v>841.1281073225374</c:v>
                </c:pt>
                <c:pt idx="1570">
                  <c:v>842.4631546866882</c:v>
                </c:pt>
                <c:pt idx="1571">
                  <c:v>840.45495035821989</c:v>
                </c:pt>
                <c:pt idx="1572">
                  <c:v>844.22937104201139</c:v>
                </c:pt>
                <c:pt idx="1573">
                  <c:v>843.94341104561011</c:v>
                </c:pt>
                <c:pt idx="1574">
                  <c:v>837.55267524168403</c:v>
                </c:pt>
                <c:pt idx="1575">
                  <c:v>839.68614917741911</c:v>
                </c:pt>
                <c:pt idx="1576">
                  <c:v>841.40024754020078</c:v>
                </c:pt>
                <c:pt idx="1577">
                  <c:v>840.90699086273514</c:v>
                </c:pt>
                <c:pt idx="1578">
                  <c:v>847.89432773058161</c:v>
                </c:pt>
                <c:pt idx="1579">
                  <c:v>873.62712048496473</c:v>
                </c:pt>
                <c:pt idx="1580">
                  <c:v>866.86211589323193</c:v>
                </c:pt>
                <c:pt idx="1581">
                  <c:v>866.33068258359333</c:v>
                </c:pt>
                <c:pt idx="1582">
                  <c:v>872.40364453097459</c:v>
                </c:pt>
                <c:pt idx="1583">
                  <c:v>865.79203543050835</c:v>
                </c:pt>
                <c:pt idx="1584">
                  <c:v>866.90499368180781</c:v>
                </c:pt>
                <c:pt idx="1585">
                  <c:v>864.43040221635215</c:v>
                </c:pt>
                <c:pt idx="1586">
                  <c:v>844.70868635910836</c:v>
                </c:pt>
                <c:pt idx="1587">
                  <c:v>849.05429754591535</c:v>
                </c:pt>
                <c:pt idx="1588">
                  <c:v>853.75885823500744</c:v>
                </c:pt>
                <c:pt idx="1589">
                  <c:v>848.96991989391597</c:v>
                </c:pt>
                <c:pt idx="1590">
                  <c:v>851.96325965216317</c:v>
                </c:pt>
                <c:pt idx="1591">
                  <c:v>852.78174719288279</c:v>
                </c:pt>
                <c:pt idx="1592">
                  <c:v>852.918729163948</c:v>
                </c:pt>
                <c:pt idx="1593">
                  <c:v>857.46195102854006</c:v>
                </c:pt>
                <c:pt idx="1594">
                  <c:v>853.31354524741459</c:v>
                </c:pt>
                <c:pt idx="1595">
                  <c:v>841.4664284747422</c:v>
                </c:pt>
                <c:pt idx="1596">
                  <c:v>849.40696533059258</c:v>
                </c:pt>
                <c:pt idx="1597">
                  <c:v>851.90348201686095</c:v>
                </c:pt>
                <c:pt idx="1598">
                  <c:v>860.38035597480496</c:v>
                </c:pt>
                <c:pt idx="1599">
                  <c:v>860.24394138468494</c:v>
                </c:pt>
                <c:pt idx="1600">
                  <c:v>862.05181971227296</c:v>
                </c:pt>
                <c:pt idx="1601">
                  <c:v>876.72198090519953</c:v>
                </c:pt>
                <c:pt idx="1602">
                  <c:v>878.97646909111245</c:v>
                </c:pt>
                <c:pt idx="1603">
                  <c:v>878.26558129393663</c:v>
                </c:pt>
                <c:pt idx="1604">
                  <c:v>878.17775882905551</c:v>
                </c:pt>
                <c:pt idx="1605">
                  <c:v>870.83272880244522</c:v>
                </c:pt>
                <c:pt idx="1606">
                  <c:v>873.65155839282045</c:v>
                </c:pt>
                <c:pt idx="1607">
                  <c:v>891.73974398150654</c:v>
                </c:pt>
                <c:pt idx="1608">
                  <c:v>890.70212581429291</c:v>
                </c:pt>
                <c:pt idx="1609">
                  <c:v>889.6640618477652</c:v>
                </c:pt>
                <c:pt idx="1610">
                  <c:v>888.51608808670221</c:v>
                </c:pt>
                <c:pt idx="1611">
                  <c:v>886.72843283709108</c:v>
                </c:pt>
                <c:pt idx="1612">
                  <c:v>881.62779972101055</c:v>
                </c:pt>
                <c:pt idx="1613">
                  <c:v>878.27348409995955</c:v>
                </c:pt>
                <c:pt idx="1614">
                  <c:v>882.59271207281279</c:v>
                </c:pt>
                <c:pt idx="1615">
                  <c:v>874.26574826604315</c:v>
                </c:pt>
                <c:pt idx="1616">
                  <c:v>875.20687114535565</c:v>
                </c:pt>
                <c:pt idx="1617">
                  <c:v>884.50839277999648</c:v>
                </c:pt>
                <c:pt idx="1618">
                  <c:v>881.05040855480763</c:v>
                </c:pt>
                <c:pt idx="1619">
                  <c:v>876.93130394678292</c:v>
                </c:pt>
                <c:pt idx="1620">
                  <c:v>873.45812201770377</c:v>
                </c:pt>
                <c:pt idx="1621">
                  <c:v>870.34542962490445</c:v>
                </c:pt>
                <c:pt idx="1622">
                  <c:v>870.70875606591017</c:v>
                </c:pt>
                <c:pt idx="1623">
                  <c:v>869.62789536522712</c:v>
                </c:pt>
                <c:pt idx="1624">
                  <c:v>868.84000586834009</c:v>
                </c:pt>
                <c:pt idx="1625">
                  <c:v>870.80083388788069</c:v>
                </c:pt>
                <c:pt idx="1626">
                  <c:v>875.25505799849066</c:v>
                </c:pt>
                <c:pt idx="1627">
                  <c:v>881.60664451719515</c:v>
                </c:pt>
                <c:pt idx="1628">
                  <c:v>879.48212709495283</c:v>
                </c:pt>
                <c:pt idx="1629">
                  <c:v>882.30346937237141</c:v>
                </c:pt>
                <c:pt idx="1630">
                  <c:v>900.71254941280131</c:v>
                </c:pt>
                <c:pt idx="1631">
                  <c:v>927.12311923348454</c:v>
                </c:pt>
                <c:pt idx="1632">
                  <c:v>914.98234229443995</c:v>
                </c:pt>
                <c:pt idx="1633">
                  <c:v>913.37649211056782</c:v>
                </c:pt>
                <c:pt idx="1634">
                  <c:v>909.72231565995719</c:v>
                </c:pt>
                <c:pt idx="1635">
                  <c:v>911.59536174182711</c:v>
                </c:pt>
                <c:pt idx="1636">
                  <c:v>906.64540879391825</c:v>
                </c:pt>
                <c:pt idx="1637">
                  <c:v>908.6004414223753</c:v>
                </c:pt>
                <c:pt idx="1638">
                  <c:v>904.65382062170363</c:v>
                </c:pt>
                <c:pt idx="1639">
                  <c:v>900.57633745873318</c:v>
                </c:pt>
                <c:pt idx="1640">
                  <c:v>899.42345990521494</c:v>
                </c:pt>
                <c:pt idx="1641">
                  <c:v>897.37752474388833</c:v>
                </c:pt>
                <c:pt idx="1642">
                  <c:v>901.35032612246187</c:v>
                </c:pt>
                <c:pt idx="1643">
                  <c:v>904.85576771099875</c:v>
                </c:pt>
                <c:pt idx="1644">
                  <c:v>899.86743549486562</c:v>
                </c:pt>
                <c:pt idx="1645">
                  <c:v>903.71342723217799</c:v>
                </c:pt>
                <c:pt idx="1646">
                  <c:v>903.23739461912135</c:v>
                </c:pt>
                <c:pt idx="1647">
                  <c:v>904.75003221913232</c:v>
                </c:pt>
                <c:pt idx="1648">
                  <c:v>906.40949990232946</c:v>
                </c:pt>
                <c:pt idx="1649">
                  <c:v>906.44208377947029</c:v>
                </c:pt>
                <c:pt idx="1650">
                  <c:v>903.47703201406443</c:v>
                </c:pt>
                <c:pt idx="1651">
                  <c:v>891.58906381333486</c:v>
                </c:pt>
                <c:pt idx="1652">
                  <c:v>888.84002207922435</c:v>
                </c:pt>
                <c:pt idx="1653">
                  <c:v>882.08405505540475</c:v>
                </c:pt>
                <c:pt idx="1654">
                  <c:v>887.32750606084437</c:v>
                </c:pt>
                <c:pt idx="1655">
                  <c:v>885.1980037917258</c:v>
                </c:pt>
                <c:pt idx="1656">
                  <c:v>886.39258384471907</c:v>
                </c:pt>
                <c:pt idx="1657">
                  <c:v>891.88154869060634</c:v>
                </c:pt>
                <c:pt idx="1658">
                  <c:v>890.09519031172726</c:v>
                </c:pt>
                <c:pt idx="1659">
                  <c:v>878.33164064684672</c:v>
                </c:pt>
                <c:pt idx="1660">
                  <c:v>882.05349753878249</c:v>
                </c:pt>
                <c:pt idx="1661">
                  <c:v>878.11222632988017</c:v>
                </c:pt>
                <c:pt idx="1662">
                  <c:v>881.61661421094743</c:v>
                </c:pt>
                <c:pt idx="1663">
                  <c:v>882.42018773824941</c:v>
                </c:pt>
                <c:pt idx="1664">
                  <c:v>892.76277235298551</c:v>
                </c:pt>
                <c:pt idx="1665">
                  <c:v>895.3383170994839</c:v>
                </c:pt>
                <c:pt idx="1666">
                  <c:v>892.00264399520483</c:v>
                </c:pt>
                <c:pt idx="1667">
                  <c:v>892.45646769697635</c:v>
                </c:pt>
                <c:pt idx="1668">
                  <c:v>895.57617129717062</c:v>
                </c:pt>
                <c:pt idx="1669">
                  <c:v>888.71491458079879</c:v>
                </c:pt>
                <c:pt idx="1670">
                  <c:v>900.83202362898464</c:v>
                </c:pt>
                <c:pt idx="1671">
                  <c:v>900.32579824419895</c:v>
                </c:pt>
                <c:pt idx="1672">
                  <c:v>901.09180304748406</c:v>
                </c:pt>
                <c:pt idx="1673">
                  <c:v>908.11330435367609</c:v>
                </c:pt>
                <c:pt idx="1674">
                  <c:v>920.35284610440306</c:v>
                </c:pt>
                <c:pt idx="1675">
                  <c:v>918.41621282945584</c:v>
                </c:pt>
                <c:pt idx="1676">
                  <c:v>914.74631182121982</c:v>
                </c:pt>
                <c:pt idx="1677">
                  <c:v>911.96715836980104</c:v>
                </c:pt>
                <c:pt idx="1678">
                  <c:v>913.40295637894235</c:v>
                </c:pt>
                <c:pt idx="1679">
                  <c:v>912.05242762042872</c:v>
                </c:pt>
                <c:pt idx="1680">
                  <c:v>917.32469347244444</c:v>
                </c:pt>
                <c:pt idx="1681">
                  <c:v>909.73196113602626</c:v>
                </c:pt>
                <c:pt idx="1682">
                  <c:v>921.43998852269408</c:v>
                </c:pt>
                <c:pt idx="1683">
                  <c:v>920.74835115044596</c:v>
                </c:pt>
                <c:pt idx="1684">
                  <c:v>922.78605928806655</c:v>
                </c:pt>
                <c:pt idx="1685">
                  <c:v>925.0005065901297</c:v>
                </c:pt>
                <c:pt idx="1686">
                  <c:v>917.50536377629305</c:v>
                </c:pt>
                <c:pt idx="1687">
                  <c:v>927.84985316991674</c:v>
                </c:pt>
                <c:pt idx="1688">
                  <c:v>935.54179611733116</c:v>
                </c:pt>
                <c:pt idx="1689">
                  <c:v>939.32857760028651</c:v>
                </c:pt>
                <c:pt idx="1690">
                  <c:v>936.54370981220495</c:v>
                </c:pt>
                <c:pt idx="1691">
                  <c:v>936.15529702797755</c:v>
                </c:pt>
                <c:pt idx="1692">
                  <c:v>938.90243398320069</c:v>
                </c:pt>
                <c:pt idx="1693">
                  <c:v>935.07382841913886</c:v>
                </c:pt>
                <c:pt idx="1694">
                  <c:v>946.17970251406496</c:v>
                </c:pt>
                <c:pt idx="1695">
                  <c:v>953.60619223352751</c:v>
                </c:pt>
                <c:pt idx="1696">
                  <c:v>956.57813362469699</c:v>
                </c:pt>
                <c:pt idx="1697">
                  <c:v>959.98164927914252</c:v>
                </c:pt>
                <c:pt idx="1698">
                  <c:v>970.19969377639836</c:v>
                </c:pt>
                <c:pt idx="1699">
                  <c:v>973.92365808327372</c:v>
                </c:pt>
                <c:pt idx="1700">
                  <c:v>989.5036956763139</c:v>
                </c:pt>
                <c:pt idx="1701">
                  <c:v>980.52083949684652</c:v>
                </c:pt>
                <c:pt idx="1702">
                  <c:v>985.34061904503312</c:v>
                </c:pt>
                <c:pt idx="1703">
                  <c:v>979.34315929057937</c:v>
                </c:pt>
                <c:pt idx="1704">
                  <c:v>962.62572553838368</c:v>
                </c:pt>
                <c:pt idx="1705">
                  <c:v>959.96085882022044</c:v>
                </c:pt>
                <c:pt idx="1706">
                  <c:v>963.29900408433218</c:v>
                </c:pt>
                <c:pt idx="1707">
                  <c:v>964.14286165874614</c:v>
                </c:pt>
                <c:pt idx="1708">
                  <c:v>977.23845967420993</c:v>
                </c:pt>
                <c:pt idx="1709">
                  <c:v>967.44886884503126</c:v>
                </c:pt>
                <c:pt idx="1710">
                  <c:v>961.68261682576292</c:v>
                </c:pt>
                <c:pt idx="1711">
                  <c:v>956.59568190678897</c:v>
                </c:pt>
                <c:pt idx="1712">
                  <c:v>936.10394905243334</c:v>
                </c:pt>
                <c:pt idx="1713">
                  <c:v>933.06412458388684</c:v>
                </c:pt>
                <c:pt idx="1714">
                  <c:v>928.63409521787025</c:v>
                </c:pt>
                <c:pt idx="1715">
                  <c:v>923.89184422312985</c:v>
                </c:pt>
                <c:pt idx="1716">
                  <c:v>931.06021613971848</c:v>
                </c:pt>
                <c:pt idx="1717">
                  <c:v>928.90035899002953</c:v>
                </c:pt>
                <c:pt idx="1718">
                  <c:v>923.40353186532968</c:v>
                </c:pt>
                <c:pt idx="1719">
                  <c:v>929.98170601723712</c:v>
                </c:pt>
                <c:pt idx="1720">
                  <c:v>926.84177933906597</c:v>
                </c:pt>
                <c:pt idx="1721">
                  <c:v>922.87586758625616</c:v>
                </c:pt>
                <c:pt idx="1722">
                  <c:v>922.03715696755967</c:v>
                </c:pt>
                <c:pt idx="1723">
                  <c:v>926.81612561489908</c:v>
                </c:pt>
                <c:pt idx="1724">
                  <c:v>935.32412447041065</c:v>
                </c:pt>
                <c:pt idx="1725">
                  <c:v>941.12527041781118</c:v>
                </c:pt>
                <c:pt idx="1726">
                  <c:v>941.31915259224184</c:v>
                </c:pt>
                <c:pt idx="1727">
                  <c:v>935.74747170998069</c:v>
                </c:pt>
                <c:pt idx="1728">
                  <c:v>939.55711053958737</c:v>
                </c:pt>
                <c:pt idx="1729">
                  <c:v>937.23165920830911</c:v>
                </c:pt>
                <c:pt idx="1730">
                  <c:v>932.31830233136839</c:v>
                </c:pt>
                <c:pt idx="1731">
                  <c:v>930.26292433002436</c:v>
                </c:pt>
                <c:pt idx="1732">
                  <c:v>935.39038645937251</c:v>
                </c:pt>
                <c:pt idx="1733">
                  <c:v>947.28074576551444</c:v>
                </c:pt>
                <c:pt idx="1734">
                  <c:v>944.11986651957977</c:v>
                </c:pt>
                <c:pt idx="1735">
                  <c:v>949.46139337412524</c:v>
                </c:pt>
                <c:pt idx="1736">
                  <c:v>946.29301659427142</c:v>
                </c:pt>
                <c:pt idx="1737">
                  <c:v>951.24775175300431</c:v>
                </c:pt>
                <c:pt idx="1738">
                  <c:v>951.21605947449177</c:v>
                </c:pt>
                <c:pt idx="1739">
                  <c:v>953.37190443035354</c:v>
                </c:pt>
                <c:pt idx="1740">
                  <c:v>955.91425739155522</c:v>
                </c:pt>
                <c:pt idx="1741">
                  <c:v>958.07314188819498</c:v>
                </c:pt>
                <c:pt idx="1742">
                  <c:v>948.33242687472796</c:v>
                </c:pt>
                <c:pt idx="1743">
                  <c:v>949.94455877620783</c:v>
                </c:pt>
                <c:pt idx="1744">
                  <c:v>947.33756491445922</c:v>
                </c:pt>
                <c:pt idx="1745">
                  <c:v>950.94112287931239</c:v>
                </c:pt>
                <c:pt idx="1746">
                  <c:v>954.37564184969438</c:v>
                </c:pt>
                <c:pt idx="1747">
                  <c:v>959.75866856766288</c:v>
                </c:pt>
                <c:pt idx="1748">
                  <c:v>964.26622648712566</c:v>
                </c:pt>
                <c:pt idx="1749">
                  <c:v>961.9189309894557</c:v>
                </c:pt>
                <c:pt idx="1750">
                  <c:v>961.38324232272782</c:v>
                </c:pt>
                <c:pt idx="1751">
                  <c:v>963.23557900009644</c:v>
                </c:pt>
                <c:pt idx="1752">
                  <c:v>957.53988485408979</c:v>
                </c:pt>
                <c:pt idx="1753">
                  <c:v>970.27008954081862</c:v>
                </c:pt>
                <c:pt idx="1754">
                  <c:v>971.39034268998546</c:v>
                </c:pt>
                <c:pt idx="1755">
                  <c:v>971.92039807447122</c:v>
                </c:pt>
                <c:pt idx="1756">
                  <c:v>967.55359115663839</c:v>
                </c:pt>
                <c:pt idx="1757">
                  <c:v>968.55064158626737</c:v>
                </c:pt>
                <c:pt idx="1758">
                  <c:v>960.72159508615687</c:v>
                </c:pt>
                <c:pt idx="1759">
                  <c:v>960.7814132486692</c:v>
                </c:pt>
                <c:pt idx="1760">
                  <c:v>961.27511572544927</c:v>
                </c:pt>
                <c:pt idx="1761">
                  <c:v>954.38070775099106</c:v>
                </c:pt>
                <c:pt idx="1762">
                  <c:v>951.23263510353468</c:v>
                </c:pt>
                <c:pt idx="1763">
                  <c:v>952.34441806573341</c:v>
                </c:pt>
                <c:pt idx="1764">
                  <c:v>954.93994272694613</c:v>
                </c:pt>
                <c:pt idx="1765">
                  <c:v>955.66161076208175</c:v>
                </c:pt>
                <c:pt idx="1766">
                  <c:v>950.99234927322561</c:v>
                </c:pt>
                <c:pt idx="1767">
                  <c:v>948.02624380035002</c:v>
                </c:pt>
                <c:pt idx="1768">
                  <c:v>954.3713864926051</c:v>
                </c:pt>
                <c:pt idx="1769">
                  <c:v>954.37519605038028</c:v>
                </c:pt>
                <c:pt idx="1770">
                  <c:v>955.3508075857211</c:v>
                </c:pt>
                <c:pt idx="1771">
                  <c:v>960.16823655570579</c:v>
                </c:pt>
                <c:pt idx="1772">
                  <c:v>951.15749765550083</c:v>
                </c:pt>
                <c:pt idx="1773">
                  <c:v>952.41663755462059</c:v>
                </c:pt>
                <c:pt idx="1774">
                  <c:v>955.28142500156036</c:v>
                </c:pt>
                <c:pt idx="1775">
                  <c:v>947.7477813378681</c:v>
                </c:pt>
                <c:pt idx="1776">
                  <c:v>951.34959663267512</c:v>
                </c:pt>
                <c:pt idx="1777">
                  <c:v>958.71343128489889</c:v>
                </c:pt>
                <c:pt idx="1778">
                  <c:v>958.23658812763483</c:v>
                </c:pt>
                <c:pt idx="1779">
                  <c:v>954.94812922344192</c:v>
                </c:pt>
                <c:pt idx="1780">
                  <c:v>953.48112526231216</c:v>
                </c:pt>
                <c:pt idx="1781">
                  <c:v>951.03875292910402</c:v>
                </c:pt>
                <c:pt idx="1782">
                  <c:v>956.34165735216277</c:v>
                </c:pt>
                <c:pt idx="1783">
                  <c:v>966.27552505027404</c:v>
                </c:pt>
                <c:pt idx="1784">
                  <c:v>968.7581003761735</c:v>
                </c:pt>
                <c:pt idx="1785">
                  <c:v>967.89977458765588</c:v>
                </c:pt>
                <c:pt idx="1786">
                  <c:v>964.20612463414056</c:v>
                </c:pt>
                <c:pt idx="1787">
                  <c:v>965.40244735718011</c:v>
                </c:pt>
                <c:pt idx="1788">
                  <c:v>964.08673147237778</c:v>
                </c:pt>
                <c:pt idx="1789">
                  <c:v>959.72734103404366</c:v>
                </c:pt>
                <c:pt idx="1790">
                  <c:v>954.62670791796313</c:v>
                </c:pt>
                <c:pt idx="1791">
                  <c:v>955.43842741455035</c:v>
                </c:pt>
                <c:pt idx="1792">
                  <c:v>947.2630353745808</c:v>
                </c:pt>
                <c:pt idx="1793">
                  <c:v>942.27482474007866</c:v>
                </c:pt>
                <c:pt idx="1794">
                  <c:v>946.57265434585429</c:v>
                </c:pt>
                <c:pt idx="1795">
                  <c:v>951.44698351920465</c:v>
                </c:pt>
                <c:pt idx="1796">
                  <c:v>949.11873581041039</c:v>
                </c:pt>
                <c:pt idx="1797">
                  <c:v>950.25811780287393</c:v>
                </c:pt>
                <c:pt idx="1798">
                  <c:v>950.16243305918022</c:v>
                </c:pt>
                <c:pt idx="1799">
                  <c:v>953.05421162822938</c:v>
                </c:pt>
                <c:pt idx="1800">
                  <c:v>951.18947362448614</c:v>
                </c:pt>
                <c:pt idx="1801">
                  <c:v>947.03648826858841</c:v>
                </c:pt>
                <c:pt idx="1802">
                  <c:v>944.18920857653029</c:v>
                </c:pt>
                <c:pt idx="1803">
                  <c:v>942.43320507822148</c:v>
                </c:pt>
                <c:pt idx="1804">
                  <c:v>940.47525449061743</c:v>
                </c:pt>
                <c:pt idx="1805">
                  <c:v>942.70214364626543</c:v>
                </c:pt>
                <c:pt idx="1806">
                  <c:v>938.72950437653344</c:v>
                </c:pt>
                <c:pt idx="1807">
                  <c:v>942.22598945157756</c:v>
                </c:pt>
                <c:pt idx="1808">
                  <c:v>948.04910114700112</c:v>
                </c:pt>
                <c:pt idx="1809">
                  <c:v>962.70341620067131</c:v>
                </c:pt>
                <c:pt idx="1810">
                  <c:v>965.2574815256711</c:v>
                </c:pt>
                <c:pt idx="1811">
                  <c:v>965.0813502693843</c:v>
                </c:pt>
                <c:pt idx="1812">
                  <c:v>957.88456877832334</c:v>
                </c:pt>
                <c:pt idx="1813">
                  <c:v>954.31570210555071</c:v>
                </c:pt>
                <c:pt idx="1814">
                  <c:v>957.1155649614708</c:v>
                </c:pt>
                <c:pt idx="1815">
                  <c:v>965.1767918498158</c:v>
                </c:pt>
                <c:pt idx="1816">
                  <c:v>977.43521928057703</c:v>
                </c:pt>
                <c:pt idx="1817">
                  <c:v>975.72120197221614</c:v>
                </c:pt>
                <c:pt idx="1818">
                  <c:v>1002.4386438298538</c:v>
                </c:pt>
                <c:pt idx="1819">
                  <c:v>1001.5141371067948</c:v>
                </c:pt>
                <c:pt idx="1820">
                  <c:v>1004.7011564034208</c:v>
                </c:pt>
                <c:pt idx="1821">
                  <c:v>1011.7408138998604</c:v>
                </c:pt>
                <c:pt idx="1822">
                  <c:v>1003.2363409116516</c:v>
                </c:pt>
                <c:pt idx="1823">
                  <c:v>993.0567567370407</c:v>
                </c:pt>
                <c:pt idx="1824">
                  <c:v>999.40360157213161</c:v>
                </c:pt>
                <c:pt idx="1825">
                  <c:v>1006.7094417863096</c:v>
                </c:pt>
                <c:pt idx="1826">
                  <c:v>1016.0307406996131</c:v>
                </c:pt>
                <c:pt idx="1827">
                  <c:v>1020.9911091405882</c:v>
                </c:pt>
                <c:pt idx="1828">
                  <c:v>1021.7590997771813</c:v>
                </c:pt>
                <c:pt idx="1829">
                  <c:v>1019.3171732432872</c:v>
                </c:pt>
                <c:pt idx="1830">
                  <c:v>1003.9875938103602</c:v>
                </c:pt>
                <c:pt idx="1831">
                  <c:v>997.76938234099771</c:v>
                </c:pt>
                <c:pt idx="1832">
                  <c:v>994.04732281300994</c:v>
                </c:pt>
                <c:pt idx="1833">
                  <c:v>1006.7428767348686</c:v>
                </c:pt>
                <c:pt idx="1834">
                  <c:v>1002.8155468863349</c:v>
                </c:pt>
                <c:pt idx="1835">
                  <c:v>1012.0675442698981</c:v>
                </c:pt>
                <c:pt idx="1836">
                  <c:v>1019.937320616435</c:v>
                </c:pt>
                <c:pt idx="1837">
                  <c:v>1024.9729886142854</c:v>
                </c:pt>
                <c:pt idx="1838">
                  <c:v>1030.7371737458245</c:v>
                </c:pt>
                <c:pt idx="1839">
                  <c:v>1035.3484813238456</c:v>
                </c:pt>
                <c:pt idx="1840">
                  <c:v>1028.4332018360446</c:v>
                </c:pt>
                <c:pt idx="1841">
                  <c:v>1034.6497111625717</c:v>
                </c:pt>
                <c:pt idx="1842">
                  <c:v>1033.4307337289329</c:v>
                </c:pt>
                <c:pt idx="1843">
                  <c:v>1027.108448383329</c:v>
                </c:pt>
                <c:pt idx="1844">
                  <c:v>1017.6993270051446</c:v>
                </c:pt>
                <c:pt idx="1845">
                  <c:v>1032.6735638575096</c:v>
                </c:pt>
                <c:pt idx="1846">
                  <c:v>1035.0160366171451</c:v>
                </c:pt>
                <c:pt idx="1847">
                  <c:v>1030.8734667543135</c:v>
                </c:pt>
                <c:pt idx="1848">
                  <c:v>1033.4903492553935</c:v>
                </c:pt>
                <c:pt idx="1849">
                  <c:v>1041.7891871781633</c:v>
                </c:pt>
                <c:pt idx="1850">
                  <c:v>1039.5808189576562</c:v>
                </c:pt>
                <c:pt idx="1851">
                  <c:v>1054.093896683172</c:v>
                </c:pt>
                <c:pt idx="1852">
                  <c:v>1063.0220411286339</c:v>
                </c:pt>
                <c:pt idx="1853">
                  <c:v>1066.4388497080827</c:v>
                </c:pt>
                <c:pt idx="1854">
                  <c:v>1063.5588645572525</c:v>
                </c:pt>
                <c:pt idx="1855">
                  <c:v>1077.1679423281585</c:v>
                </c:pt>
                <c:pt idx="1856">
                  <c:v>1080.2318399596672</c:v>
                </c:pt>
                <c:pt idx="1857">
                  <c:v>1069.5993236819133</c:v>
                </c:pt>
                <c:pt idx="1858">
                  <c:v>1075.745558825651</c:v>
                </c:pt>
                <c:pt idx="1859">
                  <c:v>1071.1638766384137</c:v>
                </c:pt>
                <c:pt idx="1860">
                  <c:v>1068.3785225238075</c:v>
                </c:pt>
                <c:pt idx="1861">
                  <c:v>1068.5510468583711</c:v>
                </c:pt>
                <c:pt idx="1862">
                  <c:v>1068.4568210942509</c:v>
                </c:pt>
                <c:pt idx="1863">
                  <c:v>1069.1582255241992</c:v>
                </c:pt>
                <c:pt idx="1864">
                  <c:v>1086.8609162878049</c:v>
                </c:pt>
                <c:pt idx="1865">
                  <c:v>1086.3851268380104</c:v>
                </c:pt>
                <c:pt idx="1866">
                  <c:v>1072.4376873876888</c:v>
                </c:pt>
                <c:pt idx="1867">
                  <c:v>1064.9750879237829</c:v>
                </c:pt>
                <c:pt idx="1868">
                  <c:v>1067.5580086225693</c:v>
                </c:pt>
                <c:pt idx="1869">
                  <c:v>1067.9666039575629</c:v>
                </c:pt>
                <c:pt idx="1870">
                  <c:v>1061.9671988970115</c:v>
                </c:pt>
                <c:pt idx="1871">
                  <c:v>1058.303741715225</c:v>
                </c:pt>
                <c:pt idx="1872">
                  <c:v>1041.6532589145677</c:v>
                </c:pt>
                <c:pt idx="1873">
                  <c:v>1050.2438522248221</c:v>
                </c:pt>
                <c:pt idx="1874">
                  <c:v>1055.8317034640227</c:v>
                </c:pt>
                <c:pt idx="1875">
                  <c:v>1051.6817981761133</c:v>
                </c:pt>
                <c:pt idx="1876">
                  <c:v>1055.362479422309</c:v>
                </c:pt>
                <c:pt idx="1877">
                  <c:v>1059.0832826067751</c:v>
                </c:pt>
                <c:pt idx="1878">
                  <c:v>1060.5260918233109</c:v>
                </c:pt>
                <c:pt idx="1879">
                  <c:v>1071.3381031158128</c:v>
                </c:pt>
                <c:pt idx="1880">
                  <c:v>1077.9347982028612</c:v>
                </c:pt>
                <c:pt idx="1881">
                  <c:v>1072.5127437813023</c:v>
                </c:pt>
                <c:pt idx="1882">
                  <c:v>1096.7644291053455</c:v>
                </c:pt>
                <c:pt idx="1883">
                  <c:v>1109.0115899716229</c:v>
                </c:pt>
                <c:pt idx="1884">
                  <c:v>1110.0925722539371</c:v>
                </c:pt>
                <c:pt idx="1885">
                  <c:v>1105.675835812923</c:v>
                </c:pt>
                <c:pt idx="1886">
                  <c:v>1100.1643378380679</c:v>
                </c:pt>
                <c:pt idx="1887">
                  <c:v>1098.3354664155058</c:v>
                </c:pt>
                <c:pt idx="1888">
                  <c:v>1098.8335053037958</c:v>
                </c:pt>
                <c:pt idx="1889">
                  <c:v>1106.331079750255</c:v>
                </c:pt>
                <c:pt idx="1890">
                  <c:v>1100.0425940981033</c:v>
                </c:pt>
                <c:pt idx="1891">
                  <c:v>1090.9232017468848</c:v>
                </c:pt>
                <c:pt idx="1892">
                  <c:v>1088.8404678785382</c:v>
                </c:pt>
                <c:pt idx="1893">
                  <c:v>1084.0016405414758</c:v>
                </c:pt>
                <c:pt idx="1894">
                  <c:v>1091.2113907398566</c:v>
                </c:pt>
                <c:pt idx="1895">
                  <c:v>1089.2379587578898</c:v>
                </c:pt>
                <c:pt idx="1896">
                  <c:v>1083.2260307893323</c:v>
                </c:pt>
                <c:pt idx="1897">
                  <c:v>1081.4183145705858</c:v>
                </c:pt>
                <c:pt idx="1898">
                  <c:v>1083.7688927722963</c:v>
                </c:pt>
                <c:pt idx="1899">
                  <c:v>1082.3567221268031</c:v>
                </c:pt>
                <c:pt idx="1900">
                  <c:v>1079.0882836645353</c:v>
                </c:pt>
                <c:pt idx="1901">
                  <c:v>1084.3261013877327</c:v>
                </c:pt>
                <c:pt idx="1902">
                  <c:v>1085.7454048222517</c:v>
                </c:pt>
                <c:pt idx="1903">
                  <c:v>1086.393313334506</c:v>
                </c:pt>
                <c:pt idx="1904">
                  <c:v>1085.7203995334507</c:v>
                </c:pt>
                <c:pt idx="1905">
                  <c:v>1078.6532645883774</c:v>
                </c:pt>
                <c:pt idx="1906">
                  <c:v>1078.5438411203666</c:v>
                </c:pt>
                <c:pt idx="1907">
                  <c:v>1083.0196662341064</c:v>
                </c:pt>
                <c:pt idx="1908">
                  <c:v>1091.0236687014028</c:v>
                </c:pt>
                <c:pt idx="1909">
                  <c:v>1092.4261128164062</c:v>
                </c:pt>
                <c:pt idx="1910">
                  <c:v>1097.2831773981368</c:v>
                </c:pt>
                <c:pt idx="1911">
                  <c:v>1101.6717474279408</c:v>
                </c:pt>
                <c:pt idx="1912">
                  <c:v>1099.6558834567115</c:v>
                </c:pt>
                <c:pt idx="1913">
                  <c:v>1105.0320610761271</c:v>
                </c:pt>
                <c:pt idx="1914">
                  <c:v>1103.7725564321142</c:v>
                </c:pt>
                <c:pt idx="1915">
                  <c:v>1115.7183569620479</c:v>
                </c:pt>
                <c:pt idx="1916">
                  <c:v>1116.9442645486606</c:v>
                </c:pt>
                <c:pt idx="1917">
                  <c:v>1109.4895678907774</c:v>
                </c:pt>
                <c:pt idx="1918">
                  <c:v>1108.1631933496469</c:v>
                </c:pt>
                <c:pt idx="1919">
                  <c:v>1115.9772042547086</c:v>
                </c:pt>
                <c:pt idx="1920">
                  <c:v>1115.3653244324773</c:v>
                </c:pt>
                <c:pt idx="1921">
                  <c:v>1123.0266288088487</c:v>
                </c:pt>
                <c:pt idx="1922">
                  <c:v>1140.5459339455103</c:v>
                </c:pt>
                <c:pt idx="1923">
                  <c:v>1138.4526630024666</c:v>
                </c:pt>
                <c:pt idx="1924">
                  <c:v>1132.2134989653402</c:v>
                </c:pt>
                <c:pt idx="1925">
                  <c:v>1130.4668977798383</c:v>
                </c:pt>
                <c:pt idx="1926">
                  <c:v>1132.3714740313794</c:v>
                </c:pt>
                <c:pt idx="1927">
                  <c:v>1134.9518820431226</c:v>
                </c:pt>
                <c:pt idx="1928">
                  <c:v>1131.6103730205498</c:v>
                </c:pt>
                <c:pt idx="1929">
                  <c:v>1143.6599637362522</c:v>
                </c:pt>
                <c:pt idx="1930">
                  <c:v>1142.8499463825005</c:v>
                </c:pt>
                <c:pt idx="1931">
                  <c:v>1148.1201453467872</c:v>
                </c:pt>
                <c:pt idx="1932">
                  <c:v>1160.027850298969</c:v>
                </c:pt>
                <c:pt idx="1933">
                  <c:v>1164.5552665515154</c:v>
                </c:pt>
                <c:pt idx="1934">
                  <c:v>1159.6550810179463</c:v>
                </c:pt>
                <c:pt idx="1935">
                  <c:v>1155.0459213820752</c:v>
                </c:pt>
                <c:pt idx="1936">
                  <c:v>1166.9395633922572</c:v>
                </c:pt>
                <c:pt idx="1937">
                  <c:v>1191.0129695178639</c:v>
                </c:pt>
                <c:pt idx="1938">
                  <c:v>1191.9673447949688</c:v>
                </c:pt>
                <c:pt idx="1939">
                  <c:v>1210.6179264820191</c:v>
                </c:pt>
                <c:pt idx="1940">
                  <c:v>1220.8235291256901</c:v>
                </c:pt>
                <c:pt idx="1941">
                  <c:v>1191.7940504434084</c:v>
                </c:pt>
                <c:pt idx="1942">
                  <c:v>1190.216852997271</c:v>
                </c:pt>
                <c:pt idx="1943">
                  <c:v>1182.3027398825845</c:v>
                </c:pt>
                <c:pt idx="1944">
                  <c:v>1174.1166486590762</c:v>
                </c:pt>
                <c:pt idx="1945">
                  <c:v>1172.5666854983103</c:v>
                </c:pt>
                <c:pt idx="1946">
                  <c:v>1160.4751491198706</c:v>
                </c:pt>
                <c:pt idx="1947">
                  <c:v>1151.8579294324002</c:v>
                </c:pt>
                <c:pt idx="1948">
                  <c:v>1159.6297515114625</c:v>
                </c:pt>
                <c:pt idx="1949">
                  <c:v>1179.5345287779669</c:v>
                </c:pt>
                <c:pt idx="1950">
                  <c:v>1165.4537548055139</c:v>
                </c:pt>
                <c:pt idx="1951">
                  <c:v>1154.574833088684</c:v>
                </c:pt>
                <c:pt idx="1952">
                  <c:v>1161.2426534299393</c:v>
                </c:pt>
                <c:pt idx="1953">
                  <c:v>1174.9258149414097</c:v>
                </c:pt>
                <c:pt idx="1954">
                  <c:v>1155.1052937452735</c:v>
                </c:pt>
                <c:pt idx="1955">
                  <c:v>1164.3224377279148</c:v>
                </c:pt>
                <c:pt idx="1956">
                  <c:v>1155.044057130398</c:v>
                </c:pt>
                <c:pt idx="1957">
                  <c:v>1142.9348508882349</c:v>
                </c:pt>
                <c:pt idx="1958">
                  <c:v>1146.5384899075088</c:v>
                </c:pt>
                <c:pt idx="1959">
                  <c:v>1164.3589932716725</c:v>
                </c:pt>
                <c:pt idx="1960">
                  <c:v>1167.0391387481468</c:v>
                </c:pt>
                <c:pt idx="1961">
                  <c:v>1173.4110293992487</c:v>
                </c:pt>
                <c:pt idx="1962">
                  <c:v>1167.4967314804833</c:v>
                </c:pt>
                <c:pt idx="1963">
                  <c:v>1167.2228891199838</c:v>
                </c:pt>
                <c:pt idx="1964">
                  <c:v>1172.9935586051829</c:v>
                </c:pt>
                <c:pt idx="1965">
                  <c:v>1150.8246882039068</c:v>
                </c:pt>
                <c:pt idx="1966">
                  <c:v>1158.6947077137061</c:v>
                </c:pt>
                <c:pt idx="1967">
                  <c:v>1159.2550369243413</c:v>
                </c:pt>
                <c:pt idx="1968">
                  <c:v>1178.8278558106697</c:v>
                </c:pt>
                <c:pt idx="1969">
                  <c:v>1180.6628468419981</c:v>
                </c:pt>
                <c:pt idx="1970">
                  <c:v>1183.1832745823874</c:v>
                </c:pt>
                <c:pt idx="1971">
                  <c:v>1188.4020039894986</c:v>
                </c:pt>
                <c:pt idx="1972">
                  <c:v>1194.6454233837139</c:v>
                </c:pt>
                <c:pt idx="1973">
                  <c:v>1203.3815499064226</c:v>
                </c:pt>
                <c:pt idx="1974">
                  <c:v>1214.0185647045282</c:v>
                </c:pt>
                <c:pt idx="1975">
                  <c:v>1214.6186511085409</c:v>
                </c:pt>
                <c:pt idx="1976">
                  <c:v>1223.3526296890996</c:v>
                </c:pt>
                <c:pt idx="1977">
                  <c:v>1235.5966294329673</c:v>
                </c:pt>
                <c:pt idx="1978">
                  <c:v>1241.6973525194551</c:v>
                </c:pt>
                <c:pt idx="1979">
                  <c:v>1246.6907101096747</c:v>
                </c:pt>
                <c:pt idx="1980">
                  <c:v>1258.9987023187236</c:v>
                </c:pt>
                <c:pt idx="1981">
                  <c:v>1263.5659568190679</c:v>
                </c:pt>
                <c:pt idx="1982">
                  <c:v>1268.6353839831602</c:v>
                </c:pt>
                <c:pt idx="1983">
                  <c:v>1287.3485396830283</c:v>
                </c:pt>
                <c:pt idx="1984">
                  <c:v>1288.899759187316</c:v>
                </c:pt>
                <c:pt idx="1985">
                  <c:v>1279.6301324672397</c:v>
                </c:pt>
                <c:pt idx="1986">
                  <c:v>1285.838252661219</c:v>
                </c:pt>
                <c:pt idx="1987">
                  <c:v>1264.7306683180152</c:v>
                </c:pt>
                <c:pt idx="1988">
                  <c:v>1247.8805484790544</c:v>
                </c:pt>
                <c:pt idx="1989">
                  <c:v>1263.1655074533592</c:v>
                </c:pt>
                <c:pt idx="1990">
                  <c:v>1273.052890441171</c:v>
                </c:pt>
                <c:pt idx="1991">
                  <c:v>1276.4617962145962</c:v>
                </c:pt>
                <c:pt idx="1992">
                  <c:v>1289.3080708318371</c:v>
                </c:pt>
                <c:pt idx="1993">
                  <c:v>1263.4319333343599</c:v>
                </c:pt>
                <c:pt idx="1994">
                  <c:v>1227.8128112996344</c:v>
                </c:pt>
                <c:pt idx="1995">
                  <c:v>1193.8683141247866</c:v>
                </c:pt>
                <c:pt idx="1996">
                  <c:v>1138.8256754467518</c:v>
                </c:pt>
                <c:pt idx="1997">
                  <c:v>1136.8737634134934</c:v>
                </c:pt>
                <c:pt idx="1998">
                  <c:v>1156.1265794467063</c:v>
                </c:pt>
                <c:pt idx="1999">
                  <c:v>1163.8552805739303</c:v>
                </c:pt>
                <c:pt idx="2000">
                  <c:v>1188.2097834306931</c:v>
                </c:pt>
                <c:pt idx="2001">
                  <c:v>1198.4589122983061</c:v>
                </c:pt>
                <c:pt idx="2002">
                  <c:v>1205.1923056659471</c:v>
                </c:pt>
                <c:pt idx="2003">
                  <c:v>1186.270677995913</c:v>
                </c:pt>
                <c:pt idx="2004">
                  <c:v>1166.6432689572107</c:v>
                </c:pt>
                <c:pt idx="2005">
                  <c:v>1171.7625040628529</c:v>
                </c:pt>
                <c:pt idx="2006">
                  <c:v>1160.7736320242775</c:v>
                </c:pt>
                <c:pt idx="2007">
                  <c:v>1160.6956171443069</c:v>
                </c:pt>
                <c:pt idx="2008">
                  <c:v>1172.2395093289583</c:v>
                </c:pt>
                <c:pt idx="2009">
                  <c:v>1166.4341485516788</c:v>
                </c:pt>
                <c:pt idx="2010">
                  <c:v>1174.5815768164903</c:v>
                </c:pt>
                <c:pt idx="2011">
                  <c:v>1178.6112783984295</c:v>
                </c:pt>
                <c:pt idx="2012">
                  <c:v>1179.1713239185922</c:v>
                </c:pt>
                <c:pt idx="2013">
                  <c:v>1168.5523032018928</c:v>
                </c:pt>
                <c:pt idx="2014">
                  <c:v>1163.6715707293033</c:v>
                </c:pt>
                <c:pt idx="2015">
                  <c:v>1173.2557696563051</c:v>
                </c:pt>
                <c:pt idx="2016">
                  <c:v>1163.4275158684293</c:v>
                </c:pt>
                <c:pt idx="2017">
                  <c:v>1174.1769531481132</c:v>
                </c:pt>
                <c:pt idx="2018">
                  <c:v>1177.0711633497845</c:v>
                </c:pt>
                <c:pt idx="2019">
                  <c:v>1172.931835663783</c:v>
                </c:pt>
                <c:pt idx="2020">
                  <c:v>1161.781462691866</c:v>
                </c:pt>
                <c:pt idx="2021">
                  <c:v>1131.3038657284887</c:v>
                </c:pt>
                <c:pt idx="2022">
                  <c:v>1109.9867962348599</c:v>
                </c:pt>
                <c:pt idx="2023">
                  <c:v>1113.5204447618175</c:v>
                </c:pt>
                <c:pt idx="2024">
                  <c:v>1092.1377617145927</c:v>
                </c:pt>
                <c:pt idx="2025">
                  <c:v>1109.9554281740302</c:v>
                </c:pt>
                <c:pt idx="2026">
                  <c:v>1103.2126730207926</c:v>
                </c:pt>
                <c:pt idx="2027">
                  <c:v>1098.8440423784932</c:v>
                </c:pt>
                <c:pt idx="2028">
                  <c:v>1093.129097807559</c:v>
                </c:pt>
                <c:pt idx="2029">
                  <c:v>1095.1948507747586</c:v>
                </c:pt>
                <c:pt idx="2030">
                  <c:v>1100.6103397882373</c:v>
                </c:pt>
                <c:pt idx="2031">
                  <c:v>1126.9821250685923</c:v>
                </c:pt>
                <c:pt idx="2032">
                  <c:v>1128.8200340590674</c:v>
                </c:pt>
                <c:pt idx="2033">
                  <c:v>1114.3761362816608</c:v>
                </c:pt>
                <c:pt idx="2034">
                  <c:v>1104.9320804481335</c:v>
                </c:pt>
                <c:pt idx="2035">
                  <c:v>1079.930398568903</c:v>
                </c:pt>
                <c:pt idx="2036">
                  <c:v>1068.1769807066162</c:v>
                </c:pt>
                <c:pt idx="2037">
                  <c:v>1075.4985860056302</c:v>
                </c:pt>
                <c:pt idx="2038">
                  <c:v>1087.1634113860387</c:v>
                </c:pt>
                <c:pt idx="2039">
                  <c:v>1072.9077625008206</c:v>
                </c:pt>
                <c:pt idx="2040">
                  <c:v>1080.0167215270005</c:v>
                </c:pt>
                <c:pt idx="2041">
                  <c:v>1103.4940939696323</c:v>
                </c:pt>
                <c:pt idx="2042">
                  <c:v>1095.4424720301456</c:v>
                </c:pt>
                <c:pt idx="2043">
                  <c:v>1080.4651145825819</c:v>
                </c:pt>
                <c:pt idx="2044">
                  <c:v>1075.4071971462361</c:v>
                </c:pt>
                <c:pt idx="2045">
                  <c:v>1075.0779135619446</c:v>
                </c:pt>
                <c:pt idx="2046">
                  <c:v>1079.6348336236433</c:v>
                </c:pt>
                <c:pt idx="2047">
                  <c:v>1072.4937770468471</c:v>
                </c:pt>
                <c:pt idx="2048">
                  <c:v>1087.6890087773832</c:v>
                </c:pt>
                <c:pt idx="2049">
                  <c:v>1103.5073058402143</c:v>
                </c:pt>
                <c:pt idx="2050">
                  <c:v>1101.22128748463</c:v>
                </c:pt>
                <c:pt idx="2051">
                  <c:v>1106.1497204838299</c:v>
                </c:pt>
                <c:pt idx="2052">
                  <c:v>1104.2514664771072</c:v>
                </c:pt>
                <c:pt idx="2053">
                  <c:v>1115.9310437620923</c:v>
                </c:pt>
                <c:pt idx="2054">
                  <c:v>1114.8350258847292</c:v>
                </c:pt>
                <c:pt idx="2055">
                  <c:v>1101.0358754971676</c:v>
                </c:pt>
                <c:pt idx="2056">
                  <c:v>1094.5900226871324</c:v>
                </c:pt>
                <c:pt idx="2057">
                  <c:v>1110.6622632501687</c:v>
                </c:pt>
                <c:pt idx="2058">
                  <c:v>1112.797804073633</c:v>
                </c:pt>
                <c:pt idx="2059">
                  <c:v>1105.5824611202208</c:v>
                </c:pt>
                <c:pt idx="2060">
                  <c:v>1087.6260700196717</c:v>
                </c:pt>
                <c:pt idx="2061">
                  <c:v>1080.3240393632689</c:v>
                </c:pt>
                <c:pt idx="2062">
                  <c:v>1078.5470427699861</c:v>
                </c:pt>
                <c:pt idx="2063">
                  <c:v>1083.3727798180976</c:v>
                </c:pt>
                <c:pt idx="2064">
                  <c:v>1079.403099034723</c:v>
                </c:pt>
                <c:pt idx="2065">
                  <c:v>1056.0987777803896</c:v>
                </c:pt>
                <c:pt idx="2066">
                  <c:v>1077.3314696220191</c:v>
                </c:pt>
                <c:pt idx="2067">
                  <c:v>1072.8309229099511</c:v>
                </c:pt>
                <c:pt idx="2068">
                  <c:v>1092.0368894879714</c:v>
                </c:pt>
                <c:pt idx="2069">
                  <c:v>1097.0783934041153</c:v>
                </c:pt>
                <c:pt idx="2070">
                  <c:v>1091.0657359457714</c:v>
                </c:pt>
                <c:pt idx="2071">
                  <c:v>1092.3045311852829</c:v>
                </c:pt>
                <c:pt idx="2072">
                  <c:v>1074.8149730210362</c:v>
                </c:pt>
                <c:pt idx="2073">
                  <c:v>1078.1893090840119</c:v>
                </c:pt>
                <c:pt idx="2074">
                  <c:v>1089.2505627203159</c:v>
                </c:pt>
                <c:pt idx="2075">
                  <c:v>1082.7356920710133</c:v>
                </c:pt>
                <c:pt idx="2076">
                  <c:v>1082.6023575488819</c:v>
                </c:pt>
                <c:pt idx="2077">
                  <c:v>1081.2558815114055</c:v>
                </c:pt>
                <c:pt idx="2078">
                  <c:v>1053.6183503966399</c:v>
                </c:pt>
                <c:pt idx="2079">
                  <c:v>1053.0298547747943</c:v>
                </c:pt>
                <c:pt idx="2080">
                  <c:v>1045.2177081214097</c:v>
                </c:pt>
                <c:pt idx="2081">
                  <c:v>1047.1047766180693</c:v>
                </c:pt>
                <c:pt idx="2082">
                  <c:v>1027.9564397332013</c:v>
                </c:pt>
                <c:pt idx="2083">
                  <c:v>1015.9023099699369</c:v>
                </c:pt>
                <c:pt idx="2084">
                  <c:v>993.98600514371356</c:v>
                </c:pt>
                <c:pt idx="2085">
                  <c:v>982.8560984130354</c:v>
                </c:pt>
                <c:pt idx="2086">
                  <c:v>1005.0389507018908</c:v>
                </c:pt>
                <c:pt idx="2087">
                  <c:v>967.13182447827285</c:v>
                </c:pt>
                <c:pt idx="2088">
                  <c:v>968.18545089358429</c:v>
                </c:pt>
                <c:pt idx="2089">
                  <c:v>959.85662283513773</c:v>
                </c:pt>
                <c:pt idx="2090">
                  <c:v>962.2599674647555</c:v>
                </c:pt>
                <c:pt idx="2091">
                  <c:v>973.71364607911403</c:v>
                </c:pt>
                <c:pt idx="2092">
                  <c:v>1001.5429114261607</c:v>
                </c:pt>
                <c:pt idx="2093">
                  <c:v>1001.5205404060339</c:v>
                </c:pt>
                <c:pt idx="2094">
                  <c:v>985.73462458429208</c:v>
                </c:pt>
                <c:pt idx="2095">
                  <c:v>1002.8963581438213</c:v>
                </c:pt>
                <c:pt idx="2096">
                  <c:v>1003.8039650201542</c:v>
                </c:pt>
                <c:pt idx="2097">
                  <c:v>992.41614312265392</c:v>
                </c:pt>
                <c:pt idx="2098">
                  <c:v>984.99135554602708</c:v>
                </c:pt>
                <c:pt idx="2099">
                  <c:v>981.06613311243302</c:v>
                </c:pt>
                <c:pt idx="2100">
                  <c:v>983.25610197943001</c:v>
                </c:pt>
                <c:pt idx="2101">
                  <c:v>1010.6533877910969</c:v>
                </c:pt>
                <c:pt idx="2102">
                  <c:v>1024.04669869397</c:v>
                </c:pt>
                <c:pt idx="2103">
                  <c:v>1038.9488781662897</c:v>
                </c:pt>
                <c:pt idx="2104">
                  <c:v>1038.9908643562374</c:v>
                </c:pt>
                <c:pt idx="2105">
                  <c:v>1025.7401687066713</c:v>
                </c:pt>
                <c:pt idx="2106">
                  <c:v>1023.3491443490072</c:v>
                </c:pt>
                <c:pt idx="2107">
                  <c:v>1029.9212799465688</c:v>
                </c:pt>
                <c:pt idx="2108">
                  <c:v>1031.4678793488736</c:v>
                </c:pt>
                <c:pt idx="2109">
                  <c:v>1009.2269920947623</c:v>
                </c:pt>
                <c:pt idx="2110">
                  <c:v>988.99066172018547</c:v>
                </c:pt>
                <c:pt idx="2111">
                  <c:v>978.12551925488287</c:v>
                </c:pt>
                <c:pt idx="2112">
                  <c:v>975.30211008973549</c:v>
                </c:pt>
                <c:pt idx="2113">
                  <c:v>1004.985495311407</c:v>
                </c:pt>
                <c:pt idx="2114">
                  <c:v>991.69994626091909</c:v>
                </c:pt>
                <c:pt idx="2115">
                  <c:v>1015.0514817153385</c:v>
                </c:pt>
                <c:pt idx="2116">
                  <c:v>1014.4794806681155</c:v>
                </c:pt>
                <c:pt idx="2117">
                  <c:v>1004.4703944675495</c:v>
                </c:pt>
                <c:pt idx="2118">
                  <c:v>1000.6979596170667</c:v>
                </c:pt>
                <c:pt idx="2119">
                  <c:v>976.18779174525559</c:v>
                </c:pt>
                <c:pt idx="2120">
                  <c:v>974.74579307292697</c:v>
                </c:pt>
                <c:pt idx="2121">
                  <c:v>962.18604583303272</c:v>
                </c:pt>
                <c:pt idx="2122">
                  <c:v>976.35273749147916</c:v>
                </c:pt>
                <c:pt idx="2123">
                  <c:v>993.88253917562781</c:v>
                </c:pt>
                <c:pt idx="2124">
                  <c:v>992.97894449312207</c:v>
                </c:pt>
                <c:pt idx="2125">
                  <c:v>997.40192212453371</c:v>
                </c:pt>
                <c:pt idx="2126">
                  <c:v>1001.8321946538125</c:v>
                </c:pt>
                <c:pt idx="2127">
                  <c:v>1022.2338355195062</c:v>
                </c:pt>
                <c:pt idx="2128">
                  <c:v>1017.6970980085738</c:v>
                </c:pt>
                <c:pt idx="2129">
                  <c:v>1014.5906468061722</c:v>
                </c:pt>
                <c:pt idx="2130">
                  <c:v>1004.7544496850629</c:v>
                </c:pt>
                <c:pt idx="2131">
                  <c:v>1002.8362968180467</c:v>
                </c:pt>
                <c:pt idx="2132">
                  <c:v>999.35225359658716</c:v>
                </c:pt>
                <c:pt idx="2133">
                  <c:v>1013.3576064305337</c:v>
                </c:pt>
                <c:pt idx="2134">
                  <c:v>989.36237729373863</c:v>
                </c:pt>
                <c:pt idx="2135">
                  <c:v>979.15069556851165</c:v>
                </c:pt>
                <c:pt idx="2136">
                  <c:v>987.92248603634971</c:v>
                </c:pt>
                <c:pt idx="2137">
                  <c:v>978.09415119405321</c:v>
                </c:pt>
                <c:pt idx="2138">
                  <c:v>972.15367269738567</c:v>
                </c:pt>
                <c:pt idx="2139">
                  <c:v>965.11024617038117</c:v>
                </c:pt>
                <c:pt idx="2140">
                  <c:v>978.85837280008161</c:v>
                </c:pt>
                <c:pt idx="2141">
                  <c:v>982.95539007845241</c:v>
                </c:pt>
                <c:pt idx="2142">
                  <c:v>972.60470002164152</c:v>
                </c:pt>
                <c:pt idx="2143">
                  <c:v>996.46995839476574</c:v>
                </c:pt>
                <c:pt idx="2144">
                  <c:v>1007.9429684884728</c:v>
                </c:pt>
                <c:pt idx="2145">
                  <c:v>1008.0828684186851</c:v>
                </c:pt>
                <c:pt idx="2146">
                  <c:v>1043.0095425369545</c:v>
                </c:pt>
                <c:pt idx="2147">
                  <c:v>1032.5486589951358</c:v>
                </c:pt>
                <c:pt idx="2148">
                  <c:v>1046.7232534596051</c:v>
                </c:pt>
                <c:pt idx="2149">
                  <c:v>1043.7574316772022</c:v>
                </c:pt>
                <c:pt idx="2150">
                  <c:v>1056.4096620111709</c:v>
                </c:pt>
                <c:pt idx="2151">
                  <c:v>1007.8396646292287</c:v>
                </c:pt>
                <c:pt idx="2152">
                  <c:v>1009.8014247746079</c:v>
                </c:pt>
                <c:pt idx="2153">
                  <c:v>1010.7712409188654</c:v>
                </c:pt>
                <c:pt idx="2154">
                  <c:v>968.80397717831738</c:v>
                </c:pt>
                <c:pt idx="2155">
                  <c:v>990.53790955785621</c:v>
                </c:pt>
                <c:pt idx="2156">
                  <c:v>977.71048009343951</c:v>
                </c:pt>
                <c:pt idx="2157">
                  <c:v>978.93152441480731</c:v>
                </c:pt>
                <c:pt idx="2158">
                  <c:v>984.49287085842309</c:v>
                </c:pt>
                <c:pt idx="2159">
                  <c:v>960.11713174342378</c:v>
                </c:pt>
                <c:pt idx="2160">
                  <c:v>991.42509072016026</c:v>
                </c:pt>
                <c:pt idx="2161">
                  <c:v>1029.4527853946418</c:v>
                </c:pt>
                <c:pt idx="2162">
                  <c:v>998.91942298978961</c:v>
                </c:pt>
                <c:pt idx="2163">
                  <c:v>1004.0568953401004</c:v>
                </c:pt>
                <c:pt idx="2164">
                  <c:v>1007.1411781584275</c:v>
                </c:pt>
                <c:pt idx="2165">
                  <c:v>1000.5801875437186</c:v>
                </c:pt>
                <c:pt idx="2166">
                  <c:v>968.42873573746147</c:v>
                </c:pt>
                <c:pt idx="2167">
                  <c:v>978.99494949904306</c:v>
                </c:pt>
                <c:pt idx="2168">
                  <c:v>993.37084261744167</c:v>
                </c:pt>
                <c:pt idx="2169">
                  <c:v>997.03498876180447</c:v>
                </c:pt>
                <c:pt idx="2170">
                  <c:v>1030.5129366908236</c:v>
                </c:pt>
                <c:pt idx="2171">
                  <c:v>1017.8772414586879</c:v>
                </c:pt>
                <c:pt idx="2172">
                  <c:v>1013.0502885942649</c:v>
                </c:pt>
                <c:pt idx="2173">
                  <c:v>1006.0208439548397</c:v>
                </c:pt>
                <c:pt idx="2174">
                  <c:v>1007.5055583069028</c:v>
                </c:pt>
                <c:pt idx="2175">
                  <c:v>986.51821819687962</c:v>
                </c:pt>
                <c:pt idx="2176">
                  <c:v>990.87704125426842</c:v>
                </c:pt>
                <c:pt idx="2177">
                  <c:v>998.17408706379547</c:v>
                </c:pt>
                <c:pt idx="2178">
                  <c:v>984.80541670482978</c:v>
                </c:pt>
                <c:pt idx="2179">
                  <c:v>996.62128699830339</c:v>
                </c:pt>
                <c:pt idx="2180">
                  <c:v>997.55479076206552</c:v>
                </c:pt>
                <c:pt idx="2181">
                  <c:v>1009.9722064391252</c:v>
                </c:pt>
                <c:pt idx="2182">
                  <c:v>991.61617651707525</c:v>
                </c:pt>
                <c:pt idx="2183">
                  <c:v>993.43228186836927</c:v>
                </c:pt>
                <c:pt idx="2184">
                  <c:v>987.90696411477632</c:v>
                </c:pt>
                <c:pt idx="2185">
                  <c:v>972.32988500809324</c:v>
                </c:pt>
                <c:pt idx="2186">
                  <c:v>973.42217438210196</c:v>
                </c:pt>
                <c:pt idx="2187">
                  <c:v>970.34068794129064</c:v>
                </c:pt>
                <c:pt idx="2188">
                  <c:v>981.21790751528476</c:v>
                </c:pt>
                <c:pt idx="2189">
                  <c:v>973.40377502859201</c:v>
                </c:pt>
                <c:pt idx="2190">
                  <c:v>984.01870249704348</c:v>
                </c:pt>
                <c:pt idx="2191">
                  <c:v>1008.3399730412997</c:v>
                </c:pt>
                <c:pt idx="2192">
                  <c:v>1011.6169222177463</c:v>
                </c:pt>
                <c:pt idx="2193">
                  <c:v>1005.8009433113489</c:v>
                </c:pt>
                <c:pt idx="2194">
                  <c:v>986.63120805940321</c:v>
                </c:pt>
                <c:pt idx="2195">
                  <c:v>985.10394013644702</c:v>
                </c:pt>
                <c:pt idx="2196">
                  <c:v>976.14094229006287</c:v>
                </c:pt>
                <c:pt idx="2197">
                  <c:v>978.96625623409807</c:v>
                </c:pt>
                <c:pt idx="2198">
                  <c:v>982.10310284428056</c:v>
                </c:pt>
                <c:pt idx="2199">
                  <c:v>996.12016804202494</c:v>
                </c:pt>
                <c:pt idx="2200">
                  <c:v>982.12887815007878</c:v>
                </c:pt>
                <c:pt idx="2201">
                  <c:v>983.16767160639313</c:v>
                </c:pt>
                <c:pt idx="2202">
                  <c:v>971.78884674959613</c:v>
                </c:pt>
                <c:pt idx="2203">
                  <c:v>960.31182446206196</c:v>
                </c:pt>
                <c:pt idx="2204">
                  <c:v>946.27862943458865</c:v>
                </c:pt>
                <c:pt idx="2205">
                  <c:v>934.61627621401294</c:v>
                </c:pt>
                <c:pt idx="2206">
                  <c:v>935.86759436153022</c:v>
                </c:pt>
                <c:pt idx="2207">
                  <c:v>931.04481579977619</c:v>
                </c:pt>
                <c:pt idx="2208">
                  <c:v>924.65176994485853</c:v>
                </c:pt>
                <c:pt idx="2209">
                  <c:v>922.42244915658819</c:v>
                </c:pt>
                <c:pt idx="2210">
                  <c:v>929.32885318531714</c:v>
                </c:pt>
                <c:pt idx="2211">
                  <c:v>917.0459878467002</c:v>
                </c:pt>
                <c:pt idx="2212">
                  <c:v>919.66088451447183</c:v>
                </c:pt>
                <c:pt idx="2213">
                  <c:v>938.0616970039855</c:v>
                </c:pt>
                <c:pt idx="2214">
                  <c:v>937.92905144443023</c:v>
                </c:pt>
                <c:pt idx="2215">
                  <c:v>934.22141960333579</c:v>
                </c:pt>
                <c:pt idx="2216">
                  <c:v>945.38601762609426</c:v>
                </c:pt>
                <c:pt idx="2217">
                  <c:v>945.03403880399344</c:v>
                </c:pt>
                <c:pt idx="2218">
                  <c:v>954.21264140956885</c:v>
                </c:pt>
                <c:pt idx="2219">
                  <c:v>944.74430977702741</c:v>
                </c:pt>
                <c:pt idx="2220">
                  <c:v>963.8868512708118</c:v>
                </c:pt>
                <c:pt idx="2221">
                  <c:v>965.04114727669298</c:v>
                </c:pt>
                <c:pt idx="2222">
                  <c:v>961.04123319437906</c:v>
                </c:pt>
                <c:pt idx="2223">
                  <c:v>979.68978852091072</c:v>
                </c:pt>
                <c:pt idx="2224">
                  <c:v>985.81912381792256</c:v>
                </c:pt>
                <c:pt idx="2225">
                  <c:v>973.15274948753347</c:v>
                </c:pt>
                <c:pt idx="2226">
                  <c:v>971.45721258710319</c:v>
                </c:pt>
                <c:pt idx="2227">
                  <c:v>977.33884557430702</c:v>
                </c:pt>
                <c:pt idx="2228">
                  <c:v>989.52857938348382</c:v>
                </c:pt>
                <c:pt idx="2229">
                  <c:v>987.65869442402322</c:v>
                </c:pt>
                <c:pt idx="2230">
                  <c:v>995.30646271212947</c:v>
                </c:pt>
                <c:pt idx="2231">
                  <c:v>988.86985010605963</c:v>
                </c:pt>
                <c:pt idx="2232">
                  <c:v>1006.4814762279541</c:v>
                </c:pt>
                <c:pt idx="2233">
                  <c:v>1013.0360635434237</c:v>
                </c:pt>
                <c:pt idx="2234">
                  <c:v>1024.3145430273339</c:v>
                </c:pt>
                <c:pt idx="2235">
                  <c:v>1026.6278767227104</c:v>
                </c:pt>
                <c:pt idx="2236">
                  <c:v>1045.8498920760389</c:v>
                </c:pt>
                <c:pt idx="2237">
                  <c:v>1044.1050335605828</c:v>
                </c:pt>
                <c:pt idx="2238">
                  <c:v>1020.2572018879195</c:v>
                </c:pt>
                <c:pt idx="2239">
                  <c:v>1046.757539479582</c:v>
                </c:pt>
                <c:pt idx="2240">
                  <c:v>1045.2155196520496</c:v>
                </c:pt>
                <c:pt idx="2241">
                  <c:v>1048.9114796565561</c:v>
                </c:pt>
                <c:pt idx="2242">
                  <c:v>1044.4776002055539</c:v>
                </c:pt>
                <c:pt idx="2243">
                  <c:v>1063.0585561451815</c:v>
                </c:pt>
                <c:pt idx="2244">
                  <c:v>1129.7765167511118</c:v>
                </c:pt>
                <c:pt idx="2245">
                  <c:v>1107.9736070595159</c:v>
                </c:pt>
                <c:pt idx="2246">
                  <c:v>1114.6357130641084</c:v>
                </c:pt>
                <c:pt idx="2247">
                  <c:v>1112.0551429435236</c:v>
                </c:pt>
                <c:pt idx="2248">
                  <c:v>1142.6517683237703</c:v>
                </c:pt>
                <c:pt idx="2249">
                  <c:v>1147.9688167432496</c:v>
                </c:pt>
                <c:pt idx="2250">
                  <c:v>1146.4614882077974</c:v>
                </c:pt>
                <c:pt idx="2251">
                  <c:v>1151.0828870612015</c:v>
                </c:pt>
                <c:pt idx="2252">
                  <c:v>1130.5876283395435</c:v>
                </c:pt>
                <c:pt idx="2253">
                  <c:v>1088.3955196358388</c:v>
                </c:pt>
                <c:pt idx="2254">
                  <c:v>1097.7192907089748</c:v>
                </c:pt>
                <c:pt idx="2255">
                  <c:v>1102.2480038322531</c:v>
                </c:pt>
                <c:pt idx="2256">
                  <c:v>1103.9457292020436</c:v>
                </c:pt>
                <c:pt idx="2257">
                  <c:v>1106.0412291416578</c:v>
                </c:pt>
                <c:pt idx="2258">
                  <c:v>1116.8510114375892</c:v>
                </c:pt>
                <c:pt idx="2259">
                  <c:v>1144.9681415599246</c:v>
                </c:pt>
                <c:pt idx="2260">
                  <c:v>1137.5568090171421</c:v>
                </c:pt>
                <c:pt idx="2261">
                  <c:v>1139.9971549898316</c:v>
                </c:pt>
                <c:pt idx="2262">
                  <c:v>1135.963400686855</c:v>
                </c:pt>
                <c:pt idx="2263">
                  <c:v>1132.893950827525</c:v>
                </c:pt>
                <c:pt idx="2264">
                  <c:v>1101.6028106430938</c:v>
                </c:pt>
                <c:pt idx="2265">
                  <c:v>1096.7286030513746</c:v>
                </c:pt>
                <c:pt idx="2266">
                  <c:v>1111.0902305917216</c:v>
                </c:pt>
                <c:pt idx="2267">
                  <c:v>1108.003516140772</c:v>
                </c:pt>
                <c:pt idx="2268">
                  <c:v>1150.36705494436</c:v>
                </c:pt>
                <c:pt idx="2269">
                  <c:v>1172.2977874574769</c:v>
                </c:pt>
                <c:pt idx="2270">
                  <c:v>1170.6407919341125</c:v>
                </c:pt>
                <c:pt idx="2271">
                  <c:v>1183.3950697838034</c:v>
                </c:pt>
                <c:pt idx="2272">
                  <c:v>1196.3570901138733</c:v>
                </c:pt>
                <c:pt idx="2273">
                  <c:v>1196.3570901138733</c:v>
                </c:pt>
                <c:pt idx="2274">
                  <c:v>1200.5273805886011</c:v>
                </c:pt>
                <c:pt idx="2275">
                  <c:v>1202.6504795584806</c:v>
                </c:pt>
                <c:pt idx="2276">
                  <c:v>1207.3455163531346</c:v>
                </c:pt>
                <c:pt idx="2277">
                  <c:v>1186.8096898938918</c:v>
                </c:pt>
                <c:pt idx="2278">
                  <c:v>1183.6032985907068</c:v>
                </c:pt>
                <c:pt idx="2279">
                  <c:v>1185.3907917314764</c:v>
                </c:pt>
                <c:pt idx="2280">
                  <c:v>1225.1478229998402</c:v>
                </c:pt>
                <c:pt idx="2281">
                  <c:v>1222.8746112427345</c:v>
                </c:pt>
                <c:pt idx="2282">
                  <c:v>1217.8120737044057</c:v>
                </c:pt>
                <c:pt idx="2283">
                  <c:v>1233.0128576627633</c:v>
                </c:pt>
                <c:pt idx="2284">
                  <c:v>1203.855920903854</c:v>
                </c:pt>
                <c:pt idx="2285">
                  <c:v>1207.2428204020459</c:v>
                </c:pt>
                <c:pt idx="2286">
                  <c:v>1205.6226235857016</c:v>
                </c:pt>
                <c:pt idx="2287">
                  <c:v>1186.6346933994953</c:v>
                </c:pt>
                <c:pt idx="2288">
                  <c:v>1172.394161163747</c:v>
                </c:pt>
                <c:pt idx="2289">
                  <c:v>1191.2588481032049</c:v>
                </c:pt>
                <c:pt idx="2290">
                  <c:v>1193.6251508625405</c:v>
                </c:pt>
                <c:pt idx="2291">
                  <c:v>1193.6251508625405</c:v>
                </c:pt>
                <c:pt idx="2292">
                  <c:v>1193.6251508625405</c:v>
                </c:pt>
                <c:pt idx="2293">
                  <c:v>1193.6251508625405</c:v>
                </c:pt>
                <c:pt idx="2294">
                  <c:v>1136.8025976320762</c:v>
                </c:pt>
                <c:pt idx="2295">
                  <c:v>1137.2979617244814</c:v>
                </c:pt>
                <c:pt idx="2296">
                  <c:v>1117.8391458809358</c:v>
                </c:pt>
                <c:pt idx="2297">
                  <c:v>1093.7404102488454</c:v>
                </c:pt>
                <c:pt idx="2298">
                  <c:v>1132.2325467542162</c:v>
                </c:pt>
                <c:pt idx="2299">
                  <c:v>1110.8961457812391</c:v>
                </c:pt>
                <c:pt idx="2300">
                  <c:v>1104.2585587389228</c:v>
                </c:pt>
                <c:pt idx="2301">
                  <c:v>1128.0926922144799</c:v>
                </c:pt>
                <c:pt idx="2302">
                  <c:v>1131.2824673614111</c:v>
                </c:pt>
                <c:pt idx="2303">
                  <c:v>1108.5052835324166</c:v>
                </c:pt>
                <c:pt idx="2304">
                  <c:v>1100.488636575483</c:v>
                </c:pt>
                <c:pt idx="2305">
                  <c:v>1110.3585118084131</c:v>
                </c:pt>
                <c:pt idx="2306">
                  <c:v>1104.6640740059283</c:v>
                </c:pt>
                <c:pt idx="2307">
                  <c:v>1088.5339605864772</c:v>
                </c:pt>
                <c:pt idx="2308">
                  <c:v>1095.0554371710709</c:v>
                </c:pt>
                <c:pt idx="2309">
                  <c:v>1103.2862299076223</c:v>
                </c:pt>
                <c:pt idx="2310">
                  <c:v>1114.0114319155023</c:v>
                </c:pt>
                <c:pt idx="2311">
                  <c:v>1116.8521461994799</c:v>
                </c:pt>
                <c:pt idx="2312">
                  <c:v>1111.6465881357401</c:v>
                </c:pt>
                <c:pt idx="2313">
                  <c:v>1105.96564589431</c:v>
                </c:pt>
                <c:pt idx="2314">
                  <c:v>1111.687480091008</c:v>
                </c:pt>
                <c:pt idx="2315">
                  <c:v>1102.8726091985418</c:v>
                </c:pt>
                <c:pt idx="2316">
                  <c:v>1102.1759464522074</c:v>
                </c:pt>
                <c:pt idx="2317">
                  <c:v>1096.9751705992921</c:v>
                </c:pt>
                <c:pt idx="2318">
                  <c:v>1111.8131549703787</c:v>
                </c:pt>
                <c:pt idx="2319">
                  <c:v>1139.9893332382294</c:v>
                </c:pt>
                <c:pt idx="2320">
                  <c:v>1133.4374207186449</c:v>
                </c:pt>
                <c:pt idx="2321">
                  <c:v>1132.5475242332452</c:v>
                </c:pt>
                <c:pt idx="2322">
                  <c:v>1128.9282011835567</c:v>
                </c:pt>
                <c:pt idx="2323">
                  <c:v>1132.2101757340897</c:v>
                </c:pt>
                <c:pt idx="2324">
                  <c:v>1137.3775166384464</c:v>
                </c:pt>
                <c:pt idx="2325">
                  <c:v>1152.0815180520351</c:v>
                </c:pt>
                <c:pt idx="2326">
                  <c:v>1192.565323784042</c:v>
                </c:pt>
                <c:pt idx="2327">
                  <c:v>1191.002675606429</c:v>
                </c:pt>
                <c:pt idx="2328">
                  <c:v>1195.3572027795183</c:v>
                </c:pt>
                <c:pt idx="2329">
                  <c:v>1179.3909408716106</c:v>
                </c:pt>
                <c:pt idx="2330">
                  <c:v>1176.7022036265369</c:v>
                </c:pt>
                <c:pt idx="2331">
                  <c:v>1190.3361651046127</c:v>
                </c:pt>
                <c:pt idx="2332">
                  <c:v>1187.6896977399597</c:v>
                </c:pt>
              </c:numCache>
            </c:numRef>
          </c:val>
          <c:smooth val="0"/>
          <c:extLst xmlns:c16r2="http://schemas.microsoft.com/office/drawing/2015/06/chart">
            <c:ext xmlns:c16="http://schemas.microsoft.com/office/drawing/2014/chart" uri="{C3380CC4-5D6E-409C-BE32-E72D297353CC}">
              <c16:uniqueId val="{00000002-A7CF-40D7-86D7-1B7092D91B65}"/>
            </c:ext>
          </c:extLst>
        </c:ser>
        <c:ser>
          <c:idx val="3"/>
          <c:order val="3"/>
          <c:tx>
            <c:strRef>
              <c:f>漂亮100相对收益!$AE$1</c:f>
              <c:strCache>
                <c:ptCount val="1"/>
                <c:pt idx="0">
                  <c:v>中证500</c:v>
                </c:pt>
              </c:strCache>
            </c:strRef>
          </c:tx>
          <c:marker>
            <c:symbol val="none"/>
          </c:marker>
          <c:cat>
            <c:numRef>
              <c:f>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漂亮100相对收益!$AE$2:$AE$2334</c:f>
              <c:numCache>
                <c:formatCode>_(* #,##0.00_);_(* \(#,##0.00\);_(* "-"??_);_(@_)</c:formatCode>
                <c:ptCount val="2333"/>
                <c:pt idx="0" formatCode="_ * #,##0_ ;_ * \-#,##0_ ;_ * &quot;-&quot;??_ ;_ @_ ">
                  <c:v>1000</c:v>
                </c:pt>
                <c:pt idx="1">
                  <c:v>1027.2306625068552</c:v>
                </c:pt>
                <c:pt idx="2">
                  <c:v>1042.2343126323397</c:v>
                </c:pt>
                <c:pt idx="3">
                  <c:v>1049.1706860419927</c:v>
                </c:pt>
                <c:pt idx="4">
                  <c:v>1022.8709417323749</c:v>
                </c:pt>
                <c:pt idx="5">
                  <c:v>1039.9321004020585</c:v>
                </c:pt>
                <c:pt idx="6">
                  <c:v>1037.7806147465069</c:v>
                </c:pt>
                <c:pt idx="7">
                  <c:v>1021.0708487540541</c:v>
                </c:pt>
                <c:pt idx="8">
                  <c:v>1029.7887013180402</c:v>
                </c:pt>
                <c:pt idx="9">
                  <c:v>1029.3814671688465</c:v>
                </c:pt>
                <c:pt idx="10">
                  <c:v>1024.5761496079292</c:v>
                </c:pt>
                <c:pt idx="11">
                  <c:v>1026.8232013598081</c:v>
                </c:pt>
                <c:pt idx="12">
                  <c:v>1022.861180824674</c:v>
                </c:pt>
                <c:pt idx="13">
                  <c:v>990.82883272255776</c:v>
                </c:pt>
                <c:pt idx="14">
                  <c:v>954.18093726505708</c:v>
                </c:pt>
                <c:pt idx="15">
                  <c:v>966.19116669632763</c:v>
                </c:pt>
                <c:pt idx="16">
                  <c:v>939.04971434590107</c:v>
                </c:pt>
                <c:pt idx="17">
                  <c:v>955.70023389858818</c:v>
                </c:pt>
                <c:pt idx="18">
                  <c:v>986.37286485818981</c:v>
                </c:pt>
                <c:pt idx="19">
                  <c:v>993.38641753803574</c:v>
                </c:pt>
                <c:pt idx="20">
                  <c:v>1009.5059891113669</c:v>
                </c:pt>
                <c:pt idx="21">
                  <c:v>1013.2285269110495</c:v>
                </c:pt>
                <c:pt idx="22">
                  <c:v>1009.2476655540745</c:v>
                </c:pt>
                <c:pt idx="23">
                  <c:v>1018.1432574373576</c:v>
                </c:pt>
                <c:pt idx="24">
                  <c:v>1023.8799471912192</c:v>
                </c:pt>
                <c:pt idx="25">
                  <c:v>1034.537042417727</c:v>
                </c:pt>
                <c:pt idx="26">
                  <c:v>1032.9035658638811</c:v>
                </c:pt>
                <c:pt idx="27">
                  <c:v>1012.2186134607909</c:v>
                </c:pt>
                <c:pt idx="28">
                  <c:v>1024.7709137662393</c:v>
                </c:pt>
                <c:pt idx="29">
                  <c:v>1031.2396715976652</c:v>
                </c:pt>
                <c:pt idx="30">
                  <c:v>1053.186505068408</c:v>
                </c:pt>
                <c:pt idx="31">
                  <c:v>1042.1525934050769</c:v>
                </c:pt>
                <c:pt idx="32">
                  <c:v>1070.0905812234639</c:v>
                </c:pt>
                <c:pt idx="33">
                  <c:v>1077.7059052129603</c:v>
                </c:pt>
                <c:pt idx="34">
                  <c:v>1096.1867084584846</c:v>
                </c:pt>
                <c:pt idx="35">
                  <c:v>1096.4032644107315</c:v>
                </c:pt>
                <c:pt idx="36">
                  <c:v>1055.7838145082499</c:v>
                </c:pt>
                <c:pt idx="37">
                  <c:v>1059.4464248746062</c:v>
                </c:pt>
                <c:pt idx="38">
                  <c:v>1030.0890194782316</c:v>
                </c:pt>
                <c:pt idx="39">
                  <c:v>1017.2137012272411</c:v>
                </c:pt>
                <c:pt idx="40">
                  <c:v>974.81572314252185</c:v>
                </c:pt>
                <c:pt idx="41">
                  <c:v>968.62549167735074</c:v>
                </c:pt>
                <c:pt idx="42">
                  <c:v>984.34917899416337</c:v>
                </c:pt>
                <c:pt idx="43">
                  <c:v>993.03593285221893</c:v>
                </c:pt>
                <c:pt idx="44">
                  <c:v>983.21078475881916</c:v>
                </c:pt>
                <c:pt idx="45">
                  <c:v>976.49210229068058</c:v>
                </c:pt>
                <c:pt idx="46">
                  <c:v>990.40956768712783</c:v>
                </c:pt>
                <c:pt idx="47">
                  <c:v>1000.7066443179713</c:v>
                </c:pt>
                <c:pt idx="48">
                  <c:v>978.65425684534716</c:v>
                </c:pt>
                <c:pt idx="49">
                  <c:v>978.56368470179746</c:v>
                </c:pt>
                <c:pt idx="50">
                  <c:v>978.79000156174504</c:v>
                </c:pt>
                <c:pt idx="51">
                  <c:v>991.12937788060265</c:v>
                </c:pt>
                <c:pt idx="52">
                  <c:v>988.92000777240639</c:v>
                </c:pt>
                <c:pt idx="53">
                  <c:v>1002.4722336225589</c:v>
                </c:pt>
                <c:pt idx="54">
                  <c:v>1003.2276824790342</c:v>
                </c:pt>
                <c:pt idx="55">
                  <c:v>1012.2186134607909</c:v>
                </c:pt>
                <c:pt idx="56">
                  <c:v>1034.2660069806379</c:v>
                </c:pt>
                <c:pt idx="57">
                  <c:v>1050.9921168185433</c:v>
                </c:pt>
                <c:pt idx="58">
                  <c:v>1052.0603687171536</c:v>
                </c:pt>
                <c:pt idx="59">
                  <c:v>1063.7723229689138</c:v>
                </c:pt>
                <c:pt idx="60">
                  <c:v>1064.6864433249918</c:v>
                </c:pt>
                <c:pt idx="61">
                  <c:v>1080.1543040609008</c:v>
                </c:pt>
                <c:pt idx="62">
                  <c:v>1041.130876066436</c:v>
                </c:pt>
                <c:pt idx="63">
                  <c:v>1045.2311382943562</c:v>
                </c:pt>
                <c:pt idx="64">
                  <c:v>1056.5803499762105</c:v>
                </c:pt>
                <c:pt idx="65">
                  <c:v>1057.8385990782072</c:v>
                </c:pt>
                <c:pt idx="66">
                  <c:v>1043.9617662975377</c:v>
                </c:pt>
                <c:pt idx="67">
                  <c:v>1035.7621498331112</c:v>
                </c:pt>
                <c:pt idx="68">
                  <c:v>1019.8698031111418</c:v>
                </c:pt>
                <c:pt idx="69">
                  <c:v>1011.2209578946221</c:v>
                </c:pt>
                <c:pt idx="70">
                  <c:v>1019.552914107644</c:v>
                </c:pt>
                <c:pt idx="71">
                  <c:v>1047.834122680536</c:v>
                </c:pt>
                <c:pt idx="72">
                  <c:v>1051.2163906978096</c:v>
                </c:pt>
                <c:pt idx="73">
                  <c:v>1058.695969970908</c:v>
                </c:pt>
                <c:pt idx="74">
                  <c:v>1064.6648785289085</c:v>
                </c:pt>
                <c:pt idx="75">
                  <c:v>1057.4981022979446</c:v>
                </c:pt>
                <c:pt idx="76">
                  <c:v>1063.0457028398337</c:v>
                </c:pt>
                <c:pt idx="77">
                  <c:v>1048.9001046006108</c:v>
                </c:pt>
                <c:pt idx="78">
                  <c:v>1063.9232765414968</c:v>
                </c:pt>
                <c:pt idx="79">
                  <c:v>1072.2495578081812</c:v>
                </c:pt>
                <c:pt idx="80">
                  <c:v>1076.9738371353958</c:v>
                </c:pt>
                <c:pt idx="81">
                  <c:v>1079.6374299484623</c:v>
                </c:pt>
                <c:pt idx="82">
                  <c:v>1095.7672164252015</c:v>
                </c:pt>
                <c:pt idx="83">
                  <c:v>1099.3903291650472</c:v>
                </c:pt>
                <c:pt idx="84">
                  <c:v>1101.5987912818298</c:v>
                </c:pt>
                <c:pt idx="85">
                  <c:v>1104.035613239241</c:v>
                </c:pt>
                <c:pt idx="86">
                  <c:v>1104.3268514852921</c:v>
                </c:pt>
                <c:pt idx="87">
                  <c:v>1121.1823500996973</c:v>
                </c:pt>
                <c:pt idx="88">
                  <c:v>1129.6275782416201</c:v>
                </c:pt>
                <c:pt idx="89">
                  <c:v>1116.8006105334266</c:v>
                </c:pt>
                <c:pt idx="90">
                  <c:v>1129.8836318203773</c:v>
                </c:pt>
                <c:pt idx="91">
                  <c:v>1115.6370195363431</c:v>
                </c:pt>
                <c:pt idx="92">
                  <c:v>1111.9875750454901</c:v>
                </c:pt>
                <c:pt idx="93">
                  <c:v>1064.3557074524304</c:v>
                </c:pt>
                <c:pt idx="94">
                  <c:v>1078.2248223060801</c:v>
                </c:pt>
                <c:pt idx="95">
                  <c:v>1110.9225011168294</c:v>
                </c:pt>
                <c:pt idx="96">
                  <c:v>1112.8354120283436</c:v>
                </c:pt>
                <c:pt idx="97">
                  <c:v>1104.154787112333</c:v>
                </c:pt>
                <c:pt idx="98">
                  <c:v>1104.6970849843642</c:v>
                </c:pt>
                <c:pt idx="99">
                  <c:v>1075.8038901984141</c:v>
                </c:pt>
                <c:pt idx="100">
                  <c:v>1070.1659445108285</c:v>
                </c:pt>
                <c:pt idx="101">
                  <c:v>1035.4280089927468</c:v>
                </c:pt>
                <c:pt idx="102">
                  <c:v>1007.5710594080621</c:v>
                </c:pt>
                <c:pt idx="103">
                  <c:v>1006.5382191745995</c:v>
                </c:pt>
                <c:pt idx="104">
                  <c:v>1036.2013906796496</c:v>
                </c:pt>
                <c:pt idx="105">
                  <c:v>1003.2807999767552</c:v>
                </c:pt>
                <c:pt idx="106">
                  <c:v>987.61272713405208</c:v>
                </c:pt>
                <c:pt idx="107">
                  <c:v>969.07835239509961</c:v>
                </c:pt>
                <c:pt idx="108">
                  <c:v>940.75900818281855</c:v>
                </c:pt>
                <c:pt idx="109">
                  <c:v>917.64245477294764</c:v>
                </c:pt>
                <c:pt idx="110">
                  <c:v>943.82120922664535</c:v>
                </c:pt>
                <c:pt idx="111">
                  <c:v>949.9499242735161</c:v>
                </c:pt>
                <c:pt idx="112">
                  <c:v>888.86729887082186</c:v>
                </c:pt>
                <c:pt idx="113">
                  <c:v>901.6704318043968</c:v>
                </c:pt>
                <c:pt idx="114">
                  <c:v>902.85604159327056</c:v>
                </c:pt>
                <c:pt idx="115">
                  <c:v>885.57696498421899</c:v>
                </c:pt>
                <c:pt idx="116">
                  <c:v>903.99284684364022</c:v>
                </c:pt>
                <c:pt idx="117">
                  <c:v>945.10034213116467</c:v>
                </c:pt>
                <c:pt idx="118">
                  <c:v>938.26066980710607</c:v>
                </c:pt>
                <c:pt idx="119">
                  <c:v>940.8293775174061</c:v>
                </c:pt>
                <c:pt idx="120">
                  <c:v>957.62154373068233</c:v>
                </c:pt>
                <c:pt idx="121">
                  <c:v>961.40900291646835</c:v>
                </c:pt>
                <c:pt idx="122">
                  <c:v>931.6818180167287</c:v>
                </c:pt>
                <c:pt idx="123">
                  <c:v>913.84546167731423</c:v>
                </c:pt>
                <c:pt idx="124">
                  <c:v>926.97206655213859</c:v>
                </c:pt>
                <c:pt idx="125">
                  <c:v>920.24589315483433</c:v>
                </c:pt>
                <c:pt idx="126">
                  <c:v>928.20216792029998</c:v>
                </c:pt>
                <c:pt idx="127">
                  <c:v>924.46419426657894</c:v>
                </c:pt>
                <c:pt idx="128">
                  <c:v>932.80613838515535</c:v>
                </c:pt>
                <c:pt idx="129">
                  <c:v>956.08794623238032</c:v>
                </c:pt>
                <c:pt idx="130">
                  <c:v>958.74041615062481</c:v>
                </c:pt>
                <c:pt idx="131">
                  <c:v>952.93585403856412</c:v>
                </c:pt>
                <c:pt idx="132">
                  <c:v>940.96126327029447</c:v>
                </c:pt>
                <c:pt idx="133">
                  <c:v>901.70039552105982</c:v>
                </c:pt>
                <c:pt idx="134">
                  <c:v>927.74408625192029</c:v>
                </c:pt>
                <c:pt idx="135">
                  <c:v>935.16805105090918</c:v>
                </c:pt>
                <c:pt idx="136">
                  <c:v>929.45814704376153</c:v>
                </c:pt>
                <c:pt idx="137">
                  <c:v>929.62317448326201</c:v>
                </c:pt>
                <c:pt idx="138">
                  <c:v>914.44564400199022</c:v>
                </c:pt>
                <c:pt idx="139">
                  <c:v>899.22521092640534</c:v>
                </c:pt>
                <c:pt idx="140">
                  <c:v>848.28689259914347</c:v>
                </c:pt>
                <c:pt idx="141">
                  <c:v>831.82546225842884</c:v>
                </c:pt>
                <c:pt idx="142">
                  <c:v>818.68886947805004</c:v>
                </c:pt>
                <c:pt idx="143">
                  <c:v>813.91805559086629</c:v>
                </c:pt>
                <c:pt idx="144">
                  <c:v>808.99356415685725</c:v>
                </c:pt>
                <c:pt idx="145">
                  <c:v>832.02295039098101</c:v>
                </c:pt>
                <c:pt idx="146">
                  <c:v>844.12829192287143</c:v>
                </c:pt>
                <c:pt idx="147">
                  <c:v>839.51569553958291</c:v>
                </c:pt>
                <c:pt idx="148">
                  <c:v>864.31793500960646</c:v>
                </c:pt>
                <c:pt idx="149">
                  <c:v>873.83277703726026</c:v>
                </c:pt>
                <c:pt idx="150">
                  <c:v>860.03834447741451</c:v>
                </c:pt>
                <c:pt idx="151">
                  <c:v>868.05023371698985</c:v>
                </c:pt>
                <c:pt idx="152">
                  <c:v>847.9266470056258</c:v>
                </c:pt>
                <c:pt idx="153">
                  <c:v>852.92899870338817</c:v>
                </c:pt>
                <c:pt idx="154">
                  <c:v>872.19680350702595</c:v>
                </c:pt>
                <c:pt idx="155">
                  <c:v>896.94978444283822</c:v>
                </c:pt>
                <c:pt idx="156">
                  <c:v>898.78143012279668</c:v>
                </c:pt>
                <c:pt idx="157">
                  <c:v>912.04650368826105</c:v>
                </c:pt>
                <c:pt idx="158">
                  <c:v>911.50238983340171</c:v>
                </c:pt>
                <c:pt idx="159">
                  <c:v>924.1295994305076</c:v>
                </c:pt>
                <c:pt idx="160">
                  <c:v>923.62339421718423</c:v>
                </c:pt>
                <c:pt idx="161">
                  <c:v>944.83793261250912</c:v>
                </c:pt>
                <c:pt idx="162">
                  <c:v>952.03807752793875</c:v>
                </c:pt>
                <c:pt idx="163">
                  <c:v>951.37751377422967</c:v>
                </c:pt>
                <c:pt idx="164">
                  <c:v>968.80300399879411</c:v>
                </c:pt>
                <c:pt idx="165">
                  <c:v>951.94750538438893</c:v>
                </c:pt>
                <c:pt idx="166">
                  <c:v>964.29005967319574</c:v>
                </c:pt>
                <c:pt idx="167">
                  <c:v>968.81662387000461</c:v>
                </c:pt>
                <c:pt idx="168">
                  <c:v>988.80537385638468</c:v>
                </c:pt>
                <c:pt idx="169">
                  <c:v>1001.8704623129082</c:v>
                </c:pt>
                <c:pt idx="170">
                  <c:v>963.93730500884374</c:v>
                </c:pt>
                <c:pt idx="171">
                  <c:v>975.61498258472466</c:v>
                </c:pt>
                <c:pt idx="172">
                  <c:v>962.83227945796523</c:v>
                </c:pt>
                <c:pt idx="173">
                  <c:v>981.32352460475113</c:v>
                </c:pt>
                <c:pt idx="174">
                  <c:v>1004.0830103910537</c:v>
                </c:pt>
                <c:pt idx="175">
                  <c:v>1011.9017244572934</c:v>
                </c:pt>
                <c:pt idx="176">
                  <c:v>1011.7582618138763</c:v>
                </c:pt>
                <c:pt idx="177">
                  <c:v>1012.7481994530259</c:v>
                </c:pt>
                <c:pt idx="178">
                  <c:v>991.20973512074465</c:v>
                </c:pt>
                <c:pt idx="179">
                  <c:v>999.86153130935986</c:v>
                </c:pt>
                <c:pt idx="180">
                  <c:v>1011.615253166166</c:v>
                </c:pt>
                <c:pt idx="181">
                  <c:v>991.59563147170866</c:v>
                </c:pt>
                <c:pt idx="182">
                  <c:v>998.62802497339567</c:v>
                </c:pt>
                <c:pt idx="183">
                  <c:v>1005.9282759422227</c:v>
                </c:pt>
                <c:pt idx="184">
                  <c:v>1033.5264479739078</c:v>
                </c:pt>
                <c:pt idx="185">
                  <c:v>1041.7587521292398</c:v>
                </c:pt>
                <c:pt idx="186">
                  <c:v>1028.3522589010399</c:v>
                </c:pt>
                <c:pt idx="187">
                  <c:v>1049.9547366280103</c:v>
                </c:pt>
                <c:pt idx="188">
                  <c:v>1058.4819109950497</c:v>
                </c:pt>
                <c:pt idx="189">
                  <c:v>1055.9856156000187</c:v>
                </c:pt>
                <c:pt idx="190">
                  <c:v>1062.3367885433274</c:v>
                </c:pt>
                <c:pt idx="191">
                  <c:v>1071.5149927542284</c:v>
                </c:pt>
                <c:pt idx="192">
                  <c:v>1057.3580446223298</c:v>
                </c:pt>
                <c:pt idx="193">
                  <c:v>1068.0952700911259</c:v>
                </c:pt>
                <c:pt idx="194">
                  <c:v>1087.2500299637168</c:v>
                </c:pt>
                <c:pt idx="195">
                  <c:v>1090.8191172144275</c:v>
                </c:pt>
                <c:pt idx="196">
                  <c:v>1073.7323077872975</c:v>
                </c:pt>
                <c:pt idx="197">
                  <c:v>1046.6680347070637</c:v>
                </c:pt>
                <c:pt idx="198">
                  <c:v>1044.9821216490575</c:v>
                </c:pt>
                <c:pt idx="199">
                  <c:v>1033.5484667656983</c:v>
                </c:pt>
                <c:pt idx="200">
                  <c:v>1032.096588494659</c:v>
                </c:pt>
                <c:pt idx="201">
                  <c:v>1060.8976221520848</c:v>
                </c:pt>
                <c:pt idx="202">
                  <c:v>1056.5263244870755</c:v>
                </c:pt>
                <c:pt idx="203">
                  <c:v>1041.9921059226463</c:v>
                </c:pt>
                <c:pt idx="204">
                  <c:v>1057.9473310500373</c:v>
                </c:pt>
                <c:pt idx="205">
                  <c:v>1082.3182745983952</c:v>
                </c:pt>
                <c:pt idx="206">
                  <c:v>1087.127905118529</c:v>
                </c:pt>
                <c:pt idx="207">
                  <c:v>1090.9582668986282</c:v>
                </c:pt>
                <c:pt idx="208">
                  <c:v>1097.9289169841609</c:v>
                </c:pt>
                <c:pt idx="209">
                  <c:v>1062.2473513890452</c:v>
                </c:pt>
                <c:pt idx="210">
                  <c:v>1064.9490798415009</c:v>
                </c:pt>
                <c:pt idx="211">
                  <c:v>1052.5071004928577</c:v>
                </c:pt>
                <c:pt idx="212">
                  <c:v>1084.7335317597235</c:v>
                </c:pt>
                <c:pt idx="213">
                  <c:v>1088.2717473023577</c:v>
                </c:pt>
                <c:pt idx="214">
                  <c:v>1097.2622242884072</c:v>
                </c:pt>
                <c:pt idx="215">
                  <c:v>1107.2789585701676</c:v>
                </c:pt>
                <c:pt idx="216">
                  <c:v>1134.6487707612237</c:v>
                </c:pt>
                <c:pt idx="217">
                  <c:v>1145.4647644851871</c:v>
                </c:pt>
                <c:pt idx="218">
                  <c:v>1133.8029767590519</c:v>
                </c:pt>
                <c:pt idx="219">
                  <c:v>1134.8961984215475</c:v>
                </c:pt>
                <c:pt idx="220">
                  <c:v>1147.5858324283686</c:v>
                </c:pt>
                <c:pt idx="221">
                  <c:v>1180.2810142627288</c:v>
                </c:pt>
                <c:pt idx="222">
                  <c:v>1174.2748780567529</c:v>
                </c:pt>
                <c:pt idx="223">
                  <c:v>1157.35740902834</c:v>
                </c:pt>
                <c:pt idx="224">
                  <c:v>1186.8119695060161</c:v>
                </c:pt>
                <c:pt idx="225">
                  <c:v>1205.7603883297679</c:v>
                </c:pt>
                <c:pt idx="226">
                  <c:v>1232.8459992082314</c:v>
                </c:pt>
                <c:pt idx="227">
                  <c:v>1241.1877163289541</c:v>
                </c:pt>
                <c:pt idx="228">
                  <c:v>1245.024661046805</c:v>
                </c:pt>
                <c:pt idx="229">
                  <c:v>1234.890795872634</c:v>
                </c:pt>
                <c:pt idx="230">
                  <c:v>1160.22893187522</c:v>
                </c:pt>
                <c:pt idx="231">
                  <c:v>1192.9343286129886</c:v>
                </c:pt>
                <c:pt idx="232">
                  <c:v>1150.5306755819315</c:v>
                </c:pt>
                <c:pt idx="233">
                  <c:v>1102.2675269582651</c:v>
                </c:pt>
                <c:pt idx="234">
                  <c:v>1119.6444396421784</c:v>
                </c:pt>
                <c:pt idx="235">
                  <c:v>1153.3829036112634</c:v>
                </c:pt>
                <c:pt idx="236">
                  <c:v>1169.1898991403136</c:v>
                </c:pt>
                <c:pt idx="237">
                  <c:v>1149.3439308037903</c:v>
                </c:pt>
                <c:pt idx="238">
                  <c:v>1181.7846480443682</c:v>
                </c:pt>
                <c:pt idx="239">
                  <c:v>1193.9655798614767</c:v>
                </c:pt>
                <c:pt idx="240">
                  <c:v>1186.6648748969428</c:v>
                </c:pt>
                <c:pt idx="241">
                  <c:v>1191.4543026081146</c:v>
                </c:pt>
                <c:pt idx="242">
                  <c:v>1160.1576545492185</c:v>
                </c:pt>
                <c:pt idx="243">
                  <c:v>1161.5110157518352</c:v>
                </c:pt>
                <c:pt idx="244">
                  <c:v>1166.4255192802896</c:v>
                </c:pt>
                <c:pt idx="245">
                  <c:v>1157.7721341066997</c:v>
                </c:pt>
                <c:pt idx="246">
                  <c:v>1138.7410880642713</c:v>
                </c:pt>
                <c:pt idx="247">
                  <c:v>1154.1894269847783</c:v>
                </c:pt>
                <c:pt idx="248">
                  <c:v>1150.8723073514618</c:v>
                </c:pt>
                <c:pt idx="249">
                  <c:v>1127.0218698811982</c:v>
                </c:pt>
                <c:pt idx="250">
                  <c:v>1143.8796384741386</c:v>
                </c:pt>
                <c:pt idx="251">
                  <c:v>1175.6266502743949</c:v>
                </c:pt>
                <c:pt idx="252">
                  <c:v>1190.3853697159436</c:v>
                </c:pt>
                <c:pt idx="253">
                  <c:v>1187.3531323887801</c:v>
                </c:pt>
                <c:pt idx="254">
                  <c:v>1184.2139790726137</c:v>
                </c:pt>
                <c:pt idx="255">
                  <c:v>1186.8212764180103</c:v>
                </c:pt>
                <c:pt idx="256">
                  <c:v>1172.1099995278446</c:v>
                </c:pt>
                <c:pt idx="257">
                  <c:v>1185.5625733203065</c:v>
                </c:pt>
                <c:pt idx="258">
                  <c:v>1174.6092458949706</c:v>
                </c:pt>
                <c:pt idx="259">
                  <c:v>1150.7708393109435</c:v>
                </c:pt>
                <c:pt idx="260">
                  <c:v>1133.0697736922198</c:v>
                </c:pt>
                <c:pt idx="261">
                  <c:v>1100.8556003094434</c:v>
                </c:pt>
                <c:pt idx="262">
                  <c:v>1073.8126650274396</c:v>
                </c:pt>
                <c:pt idx="263">
                  <c:v>1092.4344339399925</c:v>
                </c:pt>
                <c:pt idx="264">
                  <c:v>1096.0566386884243</c:v>
                </c:pt>
                <c:pt idx="265">
                  <c:v>1120.623935380067</c:v>
                </c:pt>
                <c:pt idx="266">
                  <c:v>1137.5992888611245</c:v>
                </c:pt>
                <c:pt idx="267">
                  <c:v>1141.5190877955058</c:v>
                </c:pt>
                <c:pt idx="268">
                  <c:v>1135.2805057875373</c:v>
                </c:pt>
                <c:pt idx="269">
                  <c:v>1129.3470088946838</c:v>
                </c:pt>
                <c:pt idx="270">
                  <c:v>1096.5272052387472</c:v>
                </c:pt>
                <c:pt idx="271">
                  <c:v>1090.6842804894436</c:v>
                </c:pt>
                <c:pt idx="272">
                  <c:v>1097.2122847606352</c:v>
                </c:pt>
                <c:pt idx="273">
                  <c:v>1095.663478406148</c:v>
                </c:pt>
                <c:pt idx="274">
                  <c:v>1072.2075632052822</c:v>
                </c:pt>
                <c:pt idx="275">
                  <c:v>1026.0105490442479</c:v>
                </c:pt>
                <c:pt idx="276">
                  <c:v>1029.8810894444182</c:v>
                </c:pt>
                <c:pt idx="277">
                  <c:v>1054.651776212804</c:v>
                </c:pt>
                <c:pt idx="278">
                  <c:v>1016.3508823860561</c:v>
                </c:pt>
                <c:pt idx="279">
                  <c:v>1022.9254212172169</c:v>
                </c:pt>
                <c:pt idx="280">
                  <c:v>998.44892366697763</c:v>
                </c:pt>
                <c:pt idx="281">
                  <c:v>985.6040231283572</c:v>
                </c:pt>
                <c:pt idx="282">
                  <c:v>1004.4409860060362</c:v>
                </c:pt>
                <c:pt idx="283">
                  <c:v>1022.1277507599887</c:v>
                </c:pt>
                <c:pt idx="284">
                  <c:v>1032.4329993135584</c:v>
                </c:pt>
                <c:pt idx="285">
                  <c:v>1046.6553228272674</c:v>
                </c:pt>
                <c:pt idx="286">
                  <c:v>1051.1317204984509</c:v>
                </c:pt>
                <c:pt idx="287">
                  <c:v>1046.3958642807072</c:v>
                </c:pt>
                <c:pt idx="288">
                  <c:v>1074.6017095662341</c:v>
                </c:pt>
                <c:pt idx="289">
                  <c:v>1086.5946871606379</c:v>
                </c:pt>
                <c:pt idx="290">
                  <c:v>1106.0459062299105</c:v>
                </c:pt>
                <c:pt idx="291">
                  <c:v>1105.4084962572592</c:v>
                </c:pt>
                <c:pt idx="292">
                  <c:v>1124.2447781413778</c:v>
                </c:pt>
                <c:pt idx="293">
                  <c:v>1132.147254415562</c:v>
                </c:pt>
                <c:pt idx="294">
                  <c:v>1121.694457257212</c:v>
                </c:pt>
                <c:pt idx="295">
                  <c:v>1144.7426843131771</c:v>
                </c:pt>
                <c:pt idx="296">
                  <c:v>1114.5015762730945</c:v>
                </c:pt>
                <c:pt idx="297">
                  <c:v>1130.2352514954616</c:v>
                </c:pt>
                <c:pt idx="298">
                  <c:v>1141.2841450171245</c:v>
                </c:pt>
                <c:pt idx="299">
                  <c:v>1142.4341161429977</c:v>
                </c:pt>
                <c:pt idx="300">
                  <c:v>1156.6012791783037</c:v>
                </c:pt>
                <c:pt idx="301">
                  <c:v>1162.7831117228952</c:v>
                </c:pt>
                <c:pt idx="302">
                  <c:v>1159.6730141319781</c:v>
                </c:pt>
                <c:pt idx="303">
                  <c:v>1137.0429171221754</c:v>
                </c:pt>
                <c:pt idx="304">
                  <c:v>1150.3390893935705</c:v>
                </c:pt>
                <c:pt idx="305">
                  <c:v>1166.3712667933009</c:v>
                </c:pt>
                <c:pt idx="306">
                  <c:v>1172.6107567926836</c:v>
                </c:pt>
                <c:pt idx="307">
                  <c:v>1176.1594142365791</c:v>
                </c:pt>
                <c:pt idx="308">
                  <c:v>1167.5437107066714</c:v>
                </c:pt>
                <c:pt idx="309">
                  <c:v>1166.7113095778566</c:v>
                </c:pt>
                <c:pt idx="310">
                  <c:v>1178.1272586286425</c:v>
                </c:pt>
                <c:pt idx="311">
                  <c:v>1164.8013496384378</c:v>
                </c:pt>
                <c:pt idx="312">
                  <c:v>1180.2431056211933</c:v>
                </c:pt>
                <c:pt idx="313">
                  <c:v>1158.6274620187191</c:v>
                </c:pt>
                <c:pt idx="314">
                  <c:v>1163.8030130787083</c:v>
                </c:pt>
                <c:pt idx="315">
                  <c:v>1154.5355987113785</c:v>
                </c:pt>
                <c:pt idx="316">
                  <c:v>1154.4684073467399</c:v>
                </c:pt>
                <c:pt idx="317">
                  <c:v>1170.2504331119046</c:v>
                </c:pt>
                <c:pt idx="318">
                  <c:v>1173.4118322177144</c:v>
                </c:pt>
                <c:pt idx="319">
                  <c:v>1183.1911267447056</c:v>
                </c:pt>
                <c:pt idx="320">
                  <c:v>1180.2871432047737</c:v>
                </c:pt>
                <c:pt idx="321">
                  <c:v>1160.2207599524938</c:v>
                </c:pt>
                <c:pt idx="322">
                  <c:v>1149.6408439961792</c:v>
                </c:pt>
                <c:pt idx="323">
                  <c:v>1135.0805206785963</c:v>
                </c:pt>
                <c:pt idx="324">
                  <c:v>1149.7613798563918</c:v>
                </c:pt>
                <c:pt idx="325">
                  <c:v>1148.1188233884059</c:v>
                </c:pt>
                <c:pt idx="326">
                  <c:v>1155.3625518917092</c:v>
                </c:pt>
                <c:pt idx="327">
                  <c:v>1168.7663211456672</c:v>
                </c:pt>
                <c:pt idx="328">
                  <c:v>1159.3091365728044</c:v>
                </c:pt>
                <c:pt idx="329">
                  <c:v>1160.9712148561921</c:v>
                </c:pt>
                <c:pt idx="330">
                  <c:v>1172.4909019260315</c:v>
                </c:pt>
                <c:pt idx="331">
                  <c:v>1169.2362067024294</c:v>
                </c:pt>
                <c:pt idx="332">
                  <c:v>1171.857123919036</c:v>
                </c:pt>
                <c:pt idx="333">
                  <c:v>1175.5978215469993</c:v>
                </c:pt>
                <c:pt idx="334">
                  <c:v>1161.3537062393536</c:v>
                </c:pt>
                <c:pt idx="335">
                  <c:v>1169.582605426883</c:v>
                </c:pt>
                <c:pt idx="336">
                  <c:v>1177.6900607627854</c:v>
                </c:pt>
                <c:pt idx="337">
                  <c:v>1172.4718341063365</c:v>
                </c:pt>
                <c:pt idx="338">
                  <c:v>1147.4214859824285</c:v>
                </c:pt>
                <c:pt idx="339">
                  <c:v>1128.3091747084438</c:v>
                </c:pt>
                <c:pt idx="340">
                  <c:v>1115.3532722194579</c:v>
                </c:pt>
                <c:pt idx="341">
                  <c:v>1079.4692245390127</c:v>
                </c:pt>
                <c:pt idx="342">
                  <c:v>1097.9581997072635</c:v>
                </c:pt>
                <c:pt idx="343">
                  <c:v>1116.9588280373218</c:v>
                </c:pt>
                <c:pt idx="344">
                  <c:v>1092.9449521125327</c:v>
                </c:pt>
                <c:pt idx="345">
                  <c:v>1095.7667624294945</c:v>
                </c:pt>
                <c:pt idx="346">
                  <c:v>1100.9325525817828</c:v>
                </c:pt>
                <c:pt idx="347">
                  <c:v>1110.0013438272927</c:v>
                </c:pt>
                <c:pt idx="348">
                  <c:v>1116.5284401070703</c:v>
                </c:pt>
                <c:pt idx="349">
                  <c:v>1118.983194894909</c:v>
                </c:pt>
                <c:pt idx="350">
                  <c:v>1104.0710249043884</c:v>
                </c:pt>
                <c:pt idx="351">
                  <c:v>1112.8715046870516</c:v>
                </c:pt>
                <c:pt idx="352">
                  <c:v>1112.4497426752332</c:v>
                </c:pt>
                <c:pt idx="353">
                  <c:v>1106.3770960981792</c:v>
                </c:pt>
                <c:pt idx="354">
                  <c:v>1113.6943719060193</c:v>
                </c:pt>
                <c:pt idx="355">
                  <c:v>1107.7250093523114</c:v>
                </c:pt>
                <c:pt idx="356">
                  <c:v>1103.9325562137485</c:v>
                </c:pt>
                <c:pt idx="357">
                  <c:v>1062.2425844341215</c:v>
                </c:pt>
                <c:pt idx="358">
                  <c:v>1060.5512234276312</c:v>
                </c:pt>
                <c:pt idx="359">
                  <c:v>1048.4458818957405</c:v>
                </c:pt>
                <c:pt idx="360">
                  <c:v>1038.0480182179397</c:v>
                </c:pt>
                <c:pt idx="361">
                  <c:v>1005.3494314157765</c:v>
                </c:pt>
                <c:pt idx="362">
                  <c:v>986.3165693905197</c:v>
                </c:pt>
                <c:pt idx="363">
                  <c:v>1008.8411123984411</c:v>
                </c:pt>
                <c:pt idx="364">
                  <c:v>1019.4228443375839</c:v>
                </c:pt>
                <c:pt idx="365">
                  <c:v>1005.6002640439031</c:v>
                </c:pt>
                <c:pt idx="366">
                  <c:v>1022.8968194876749</c:v>
                </c:pt>
                <c:pt idx="367">
                  <c:v>1032.2280202518405</c:v>
                </c:pt>
                <c:pt idx="368">
                  <c:v>1035.7848496184617</c:v>
                </c:pt>
                <c:pt idx="369">
                  <c:v>1011.6681436660333</c:v>
                </c:pt>
                <c:pt idx="370">
                  <c:v>1014.4645302234021</c:v>
                </c:pt>
                <c:pt idx="371">
                  <c:v>1014.405056785783</c:v>
                </c:pt>
                <c:pt idx="372">
                  <c:v>1030.7834059121137</c:v>
                </c:pt>
                <c:pt idx="373">
                  <c:v>1021.4208794441639</c:v>
                </c:pt>
                <c:pt idx="374">
                  <c:v>999.27701183657598</c:v>
                </c:pt>
                <c:pt idx="375">
                  <c:v>984.57299887772251</c:v>
                </c:pt>
                <c:pt idx="376">
                  <c:v>971.26774669218707</c:v>
                </c:pt>
                <c:pt idx="377">
                  <c:v>984.81248161317365</c:v>
                </c:pt>
                <c:pt idx="378">
                  <c:v>980.90743753927052</c:v>
                </c:pt>
                <c:pt idx="379">
                  <c:v>999.45747513011509</c:v>
                </c:pt>
                <c:pt idx="380">
                  <c:v>1023.5741810825436</c:v>
                </c:pt>
                <c:pt idx="381">
                  <c:v>1036.9690974202149</c:v>
                </c:pt>
                <c:pt idx="382">
                  <c:v>1038.3964599230749</c:v>
                </c:pt>
                <c:pt idx="383">
                  <c:v>1024.1110310060908</c:v>
                </c:pt>
                <c:pt idx="384">
                  <c:v>1039.4985345018576</c:v>
                </c:pt>
                <c:pt idx="385">
                  <c:v>1045.2674579509176</c:v>
                </c:pt>
                <c:pt idx="386">
                  <c:v>1071.2916268663762</c:v>
                </c:pt>
                <c:pt idx="387">
                  <c:v>1078.1090534007908</c:v>
                </c:pt>
                <c:pt idx="388">
                  <c:v>1080.717939731162</c:v>
                </c:pt>
                <c:pt idx="389">
                  <c:v>1080.8393835827887</c:v>
                </c:pt>
                <c:pt idx="390">
                  <c:v>1079.7411679675156</c:v>
                </c:pt>
                <c:pt idx="391">
                  <c:v>1089.4580380847917</c:v>
                </c:pt>
                <c:pt idx="392">
                  <c:v>1073.9536306944681</c:v>
                </c:pt>
                <c:pt idx="393">
                  <c:v>1095.3597552781539</c:v>
                </c:pt>
                <c:pt idx="394">
                  <c:v>1104.6090098172031</c:v>
                </c:pt>
                <c:pt idx="395">
                  <c:v>1111.3912516843238</c:v>
                </c:pt>
                <c:pt idx="396">
                  <c:v>1111.2135123650271</c:v>
                </c:pt>
                <c:pt idx="397">
                  <c:v>1099.5106380274067</c:v>
                </c:pt>
                <c:pt idx="398">
                  <c:v>1100.725530539383</c:v>
                </c:pt>
                <c:pt idx="399">
                  <c:v>1086.0458063508552</c:v>
                </c:pt>
                <c:pt idx="400">
                  <c:v>1089.8026208264173</c:v>
                </c:pt>
                <c:pt idx="401">
                  <c:v>1047.3068066668361</c:v>
                </c:pt>
                <c:pt idx="402">
                  <c:v>1051.7654985054462</c:v>
                </c:pt>
                <c:pt idx="403">
                  <c:v>1069.2459222105595</c:v>
                </c:pt>
                <c:pt idx="404">
                  <c:v>1062.5537984912814</c:v>
                </c:pt>
                <c:pt idx="405">
                  <c:v>1050.6187053495219</c:v>
                </c:pt>
                <c:pt idx="406">
                  <c:v>1054.2829047008531</c:v>
                </c:pt>
                <c:pt idx="407">
                  <c:v>1046.6378439925472</c:v>
                </c:pt>
                <c:pt idx="408">
                  <c:v>1049.9043431045313</c:v>
                </c:pt>
                <c:pt idx="409">
                  <c:v>1055.4094950478147</c:v>
                </c:pt>
                <c:pt idx="410">
                  <c:v>1034.8873001056902</c:v>
                </c:pt>
                <c:pt idx="411">
                  <c:v>983.0757210359817</c:v>
                </c:pt>
                <c:pt idx="412">
                  <c:v>979.97402236564449</c:v>
                </c:pt>
                <c:pt idx="413">
                  <c:v>993.95504716107394</c:v>
                </c:pt>
                <c:pt idx="414">
                  <c:v>1011.1378766802382</c:v>
                </c:pt>
                <c:pt idx="415">
                  <c:v>1022.8264501530873</c:v>
                </c:pt>
                <c:pt idx="416">
                  <c:v>1037.7703998430989</c:v>
                </c:pt>
                <c:pt idx="417">
                  <c:v>1029.0541362640872</c:v>
                </c:pt>
                <c:pt idx="418">
                  <c:v>1024.5514068418968</c:v>
                </c:pt>
                <c:pt idx="419">
                  <c:v>1006.9854049460107</c:v>
                </c:pt>
                <c:pt idx="420">
                  <c:v>997.65987912818287</c:v>
                </c:pt>
                <c:pt idx="421">
                  <c:v>990.6093257982152</c:v>
                </c:pt>
                <c:pt idx="422">
                  <c:v>1006.7177744767243</c:v>
                </c:pt>
                <c:pt idx="423">
                  <c:v>1005.1415013819629</c:v>
                </c:pt>
                <c:pt idx="424">
                  <c:v>1026.0691144904533</c:v>
                </c:pt>
                <c:pt idx="425">
                  <c:v>1028.3962964846203</c:v>
                </c:pt>
                <c:pt idx="426">
                  <c:v>1019.2562279131088</c:v>
                </c:pt>
                <c:pt idx="427">
                  <c:v>1010.5322464070779</c:v>
                </c:pt>
                <c:pt idx="428">
                  <c:v>1005.7226158869439</c:v>
                </c:pt>
                <c:pt idx="429">
                  <c:v>997.67122902085839</c:v>
                </c:pt>
                <c:pt idx="430">
                  <c:v>986.30045254292065</c:v>
                </c:pt>
                <c:pt idx="431">
                  <c:v>962.0325660200557</c:v>
                </c:pt>
                <c:pt idx="432">
                  <c:v>954.50509019986703</c:v>
                </c:pt>
                <c:pt idx="433">
                  <c:v>977.53470343184426</c:v>
                </c:pt>
                <c:pt idx="434">
                  <c:v>967.04604061263979</c:v>
                </c:pt>
                <c:pt idx="435">
                  <c:v>961.05170829504618</c:v>
                </c:pt>
                <c:pt idx="436">
                  <c:v>945.28443739035981</c:v>
                </c:pt>
                <c:pt idx="437">
                  <c:v>956.14424170005043</c:v>
                </c:pt>
                <c:pt idx="438">
                  <c:v>956.90945146422689</c:v>
                </c:pt>
                <c:pt idx="439">
                  <c:v>956.75418493242717</c:v>
                </c:pt>
                <c:pt idx="440">
                  <c:v>937.92902594313068</c:v>
                </c:pt>
                <c:pt idx="441">
                  <c:v>942.46126508627719</c:v>
                </c:pt>
                <c:pt idx="442">
                  <c:v>970.43716154620029</c:v>
                </c:pt>
                <c:pt idx="443">
                  <c:v>942.44968819574842</c:v>
                </c:pt>
                <c:pt idx="444">
                  <c:v>934.7170063159881</c:v>
                </c:pt>
                <c:pt idx="445">
                  <c:v>919.66477864985313</c:v>
                </c:pt>
                <c:pt idx="446">
                  <c:v>923.47970457591339</c:v>
                </c:pt>
                <c:pt idx="447">
                  <c:v>907.94192850112404</c:v>
                </c:pt>
                <c:pt idx="448">
                  <c:v>878.72231080182894</c:v>
                </c:pt>
                <c:pt idx="449">
                  <c:v>875.49167735069886</c:v>
                </c:pt>
                <c:pt idx="450">
                  <c:v>869.98675240526927</c:v>
                </c:pt>
                <c:pt idx="451">
                  <c:v>866.66123385137257</c:v>
                </c:pt>
                <c:pt idx="452">
                  <c:v>896.79020495182192</c:v>
                </c:pt>
                <c:pt idx="453">
                  <c:v>908.41204105573968</c:v>
                </c:pt>
                <c:pt idx="454">
                  <c:v>904.63025681629153</c:v>
                </c:pt>
                <c:pt idx="455">
                  <c:v>907.33788721293843</c:v>
                </c:pt>
                <c:pt idx="456">
                  <c:v>880.07612600015239</c:v>
                </c:pt>
                <c:pt idx="457">
                  <c:v>874.88809005822031</c:v>
                </c:pt>
                <c:pt idx="458">
                  <c:v>849.07843411432691</c:v>
                </c:pt>
                <c:pt idx="459">
                  <c:v>833.46688373714744</c:v>
                </c:pt>
                <c:pt idx="460">
                  <c:v>848.23763406493208</c:v>
                </c:pt>
                <c:pt idx="461">
                  <c:v>872.34775707960898</c:v>
                </c:pt>
                <c:pt idx="462">
                  <c:v>881.74819218909454</c:v>
                </c:pt>
                <c:pt idx="463">
                  <c:v>882.79283631093983</c:v>
                </c:pt>
                <c:pt idx="464">
                  <c:v>903.17905953881291</c:v>
                </c:pt>
                <c:pt idx="465">
                  <c:v>907.84658940265047</c:v>
                </c:pt>
                <c:pt idx="466">
                  <c:v>907.95305139594598</c:v>
                </c:pt>
                <c:pt idx="467">
                  <c:v>924.51254480937621</c:v>
                </c:pt>
                <c:pt idx="468">
                  <c:v>930.15049049696188</c:v>
                </c:pt>
                <c:pt idx="469">
                  <c:v>937.75764256373179</c:v>
                </c:pt>
                <c:pt idx="470">
                  <c:v>934.04327668677558</c:v>
                </c:pt>
                <c:pt idx="471">
                  <c:v>921.05627549185886</c:v>
                </c:pt>
                <c:pt idx="472">
                  <c:v>936.59382456879473</c:v>
                </c:pt>
                <c:pt idx="473">
                  <c:v>922.60349286137148</c:v>
                </c:pt>
                <c:pt idx="474">
                  <c:v>922.09796864160842</c:v>
                </c:pt>
                <c:pt idx="475">
                  <c:v>944.21278052394734</c:v>
                </c:pt>
                <c:pt idx="476">
                  <c:v>951.72595547936487</c:v>
                </c:pt>
                <c:pt idx="477">
                  <c:v>928.04054544860219</c:v>
                </c:pt>
                <c:pt idx="478">
                  <c:v>926.04591530982475</c:v>
                </c:pt>
                <c:pt idx="479">
                  <c:v>899.65105889958693</c:v>
                </c:pt>
                <c:pt idx="480">
                  <c:v>900.41785764873794</c:v>
                </c:pt>
                <c:pt idx="481">
                  <c:v>898.44161433609474</c:v>
                </c:pt>
                <c:pt idx="482">
                  <c:v>894.9833020378959</c:v>
                </c:pt>
                <c:pt idx="483">
                  <c:v>893.29852396915737</c:v>
                </c:pt>
                <c:pt idx="484">
                  <c:v>887.86941630679939</c:v>
                </c:pt>
                <c:pt idx="485">
                  <c:v>888.76424184532902</c:v>
                </c:pt>
                <c:pt idx="486">
                  <c:v>903.59174163649107</c:v>
                </c:pt>
                <c:pt idx="487">
                  <c:v>867.11863452619184</c:v>
                </c:pt>
                <c:pt idx="488">
                  <c:v>884.61494808105078</c:v>
                </c:pt>
                <c:pt idx="489">
                  <c:v>866.46011375316436</c:v>
                </c:pt>
                <c:pt idx="490">
                  <c:v>838.12760366537964</c:v>
                </c:pt>
                <c:pt idx="491">
                  <c:v>838.03158357334564</c:v>
                </c:pt>
                <c:pt idx="492">
                  <c:v>840.36943446662758</c:v>
                </c:pt>
                <c:pt idx="493">
                  <c:v>839.9122607896619</c:v>
                </c:pt>
                <c:pt idx="494">
                  <c:v>831.68449659140015</c:v>
                </c:pt>
                <c:pt idx="495">
                  <c:v>820.8439870992579</c:v>
                </c:pt>
                <c:pt idx="496">
                  <c:v>792.31330788536059</c:v>
                </c:pt>
                <c:pt idx="497">
                  <c:v>777.12124954146429</c:v>
                </c:pt>
                <c:pt idx="498">
                  <c:v>755.8063780948886</c:v>
                </c:pt>
                <c:pt idx="499">
                  <c:v>777.97022151358533</c:v>
                </c:pt>
                <c:pt idx="500">
                  <c:v>779.70244213370711</c:v>
                </c:pt>
                <c:pt idx="501">
                  <c:v>777.34234545078129</c:v>
                </c:pt>
                <c:pt idx="502">
                  <c:v>758.71785256398607</c:v>
                </c:pt>
                <c:pt idx="503">
                  <c:v>748.80326731630419</c:v>
                </c:pt>
                <c:pt idx="504">
                  <c:v>755.31129577638706</c:v>
                </c:pt>
                <c:pt idx="505">
                  <c:v>750.92524325089983</c:v>
                </c:pt>
                <c:pt idx="506">
                  <c:v>731.87467539306954</c:v>
                </c:pt>
                <c:pt idx="507">
                  <c:v>728.0726883446589</c:v>
                </c:pt>
                <c:pt idx="508">
                  <c:v>728.02320281259415</c:v>
                </c:pt>
                <c:pt idx="509">
                  <c:v>741.55091289456766</c:v>
                </c:pt>
                <c:pt idx="510">
                  <c:v>724.63026589620563</c:v>
                </c:pt>
                <c:pt idx="511">
                  <c:v>697.87493689459666</c:v>
                </c:pt>
                <c:pt idx="512">
                  <c:v>700.86631460812896</c:v>
                </c:pt>
                <c:pt idx="513">
                  <c:v>729.32231152822214</c:v>
                </c:pt>
                <c:pt idx="514">
                  <c:v>759.39657614597593</c:v>
                </c:pt>
                <c:pt idx="515">
                  <c:v>759.70325024606564</c:v>
                </c:pt>
                <c:pt idx="516">
                  <c:v>759.49214224230286</c:v>
                </c:pt>
                <c:pt idx="517">
                  <c:v>734.04318588763419</c:v>
                </c:pt>
                <c:pt idx="518">
                  <c:v>710.62994628322781</c:v>
                </c:pt>
                <c:pt idx="519">
                  <c:v>750.20066610250126</c:v>
                </c:pt>
                <c:pt idx="520">
                  <c:v>734.98545397754708</c:v>
                </c:pt>
                <c:pt idx="521">
                  <c:v>742.45663433006575</c:v>
                </c:pt>
                <c:pt idx="522">
                  <c:v>752.63476408567078</c:v>
                </c:pt>
                <c:pt idx="523">
                  <c:v>747.36977587139927</c:v>
                </c:pt>
                <c:pt idx="524">
                  <c:v>747.84306639596412</c:v>
                </c:pt>
                <c:pt idx="525">
                  <c:v>741.42810705581962</c:v>
                </c:pt>
                <c:pt idx="526">
                  <c:v>755.48358714719973</c:v>
                </c:pt>
                <c:pt idx="527">
                  <c:v>767.94508831124483</c:v>
                </c:pt>
                <c:pt idx="528">
                  <c:v>774.6086103009809</c:v>
                </c:pt>
                <c:pt idx="529">
                  <c:v>761.99502057508539</c:v>
                </c:pt>
                <c:pt idx="530">
                  <c:v>782.12564421990817</c:v>
                </c:pt>
                <c:pt idx="531">
                  <c:v>787.64759400435105</c:v>
                </c:pt>
                <c:pt idx="532">
                  <c:v>791.82049554539401</c:v>
                </c:pt>
                <c:pt idx="533">
                  <c:v>799.00406961751753</c:v>
                </c:pt>
                <c:pt idx="534">
                  <c:v>800.082309421682</c:v>
                </c:pt>
                <c:pt idx="535">
                  <c:v>812.23214253286017</c:v>
                </c:pt>
                <c:pt idx="536">
                  <c:v>812.01717556558788</c:v>
                </c:pt>
                <c:pt idx="537">
                  <c:v>809.31680910025307</c:v>
                </c:pt>
                <c:pt idx="538">
                  <c:v>811.39429345556107</c:v>
                </c:pt>
                <c:pt idx="539">
                  <c:v>821.34678734477882</c:v>
                </c:pt>
                <c:pt idx="540">
                  <c:v>837.39598958352235</c:v>
                </c:pt>
                <c:pt idx="541">
                  <c:v>840.09363207461502</c:v>
                </c:pt>
                <c:pt idx="542">
                  <c:v>852.79121100630857</c:v>
                </c:pt>
                <c:pt idx="543">
                  <c:v>854.49392190547439</c:v>
                </c:pt>
                <c:pt idx="544">
                  <c:v>850.23862014360782</c:v>
                </c:pt>
                <c:pt idx="545">
                  <c:v>839.01675425757162</c:v>
                </c:pt>
                <c:pt idx="546">
                  <c:v>843.44979533873504</c:v>
                </c:pt>
                <c:pt idx="547">
                  <c:v>861.32428731753907</c:v>
                </c:pt>
                <c:pt idx="548">
                  <c:v>862.2234258152854</c:v>
                </c:pt>
                <c:pt idx="549">
                  <c:v>853.64472293549989</c:v>
                </c:pt>
                <c:pt idx="550">
                  <c:v>847.31647677539547</c:v>
                </c:pt>
                <c:pt idx="551">
                  <c:v>860.7365898748061</c:v>
                </c:pt>
                <c:pt idx="552">
                  <c:v>873.51225606810658</c:v>
                </c:pt>
                <c:pt idx="553">
                  <c:v>878.73593067303943</c:v>
                </c:pt>
                <c:pt idx="554">
                  <c:v>887.57613508006659</c:v>
                </c:pt>
                <c:pt idx="555">
                  <c:v>847.68194331954396</c:v>
                </c:pt>
                <c:pt idx="556">
                  <c:v>837.39825956205755</c:v>
                </c:pt>
                <c:pt idx="557">
                  <c:v>859.55393105802796</c:v>
                </c:pt>
                <c:pt idx="558">
                  <c:v>869.33277158931173</c:v>
                </c:pt>
                <c:pt idx="559">
                  <c:v>850.39842663247771</c:v>
                </c:pt>
                <c:pt idx="560">
                  <c:v>853.52259809031239</c:v>
                </c:pt>
                <c:pt idx="561">
                  <c:v>849.51404299520937</c:v>
                </c:pt>
                <c:pt idx="562">
                  <c:v>833.11140509855329</c:v>
                </c:pt>
                <c:pt idx="563">
                  <c:v>832.23746336254635</c:v>
                </c:pt>
                <c:pt idx="564">
                  <c:v>829.19501113197464</c:v>
                </c:pt>
                <c:pt idx="565">
                  <c:v>792.22409772893172</c:v>
                </c:pt>
                <c:pt idx="566">
                  <c:v>777.62700075908072</c:v>
                </c:pt>
                <c:pt idx="567">
                  <c:v>775.61897774694648</c:v>
                </c:pt>
                <c:pt idx="568">
                  <c:v>801.65404255937347</c:v>
                </c:pt>
                <c:pt idx="569">
                  <c:v>806.75650031053306</c:v>
                </c:pt>
                <c:pt idx="570">
                  <c:v>797.4239375592465</c:v>
                </c:pt>
                <c:pt idx="571">
                  <c:v>806.75899728692161</c:v>
                </c:pt>
                <c:pt idx="572">
                  <c:v>809.58239658885782</c:v>
                </c:pt>
                <c:pt idx="573">
                  <c:v>826.36457489657982</c:v>
                </c:pt>
                <c:pt idx="574">
                  <c:v>834.22346758289041</c:v>
                </c:pt>
                <c:pt idx="575">
                  <c:v>836.59627614561271</c:v>
                </c:pt>
                <c:pt idx="576">
                  <c:v>824.35541689517777</c:v>
                </c:pt>
                <c:pt idx="577">
                  <c:v>843.07456788688592</c:v>
                </c:pt>
                <c:pt idx="578">
                  <c:v>840.96008288145617</c:v>
                </c:pt>
                <c:pt idx="579">
                  <c:v>848.14683492352879</c:v>
                </c:pt>
                <c:pt idx="580">
                  <c:v>837.97937406703875</c:v>
                </c:pt>
                <c:pt idx="581">
                  <c:v>832.26379511355333</c:v>
                </c:pt>
                <c:pt idx="582">
                  <c:v>844.18481438839513</c:v>
                </c:pt>
                <c:pt idx="583">
                  <c:v>839.89841392059782</c:v>
                </c:pt>
                <c:pt idx="584">
                  <c:v>831.86495988493925</c:v>
                </c:pt>
                <c:pt idx="585">
                  <c:v>844.03681178790771</c:v>
                </c:pt>
                <c:pt idx="586">
                  <c:v>847.56821739493614</c:v>
                </c:pt>
                <c:pt idx="587">
                  <c:v>853.05884147559482</c:v>
                </c:pt>
                <c:pt idx="588">
                  <c:v>859.08608848194729</c:v>
                </c:pt>
                <c:pt idx="589">
                  <c:v>858.84002280874427</c:v>
                </c:pt>
                <c:pt idx="590">
                  <c:v>843.85771048148956</c:v>
                </c:pt>
                <c:pt idx="591">
                  <c:v>846.95872815826647</c:v>
                </c:pt>
                <c:pt idx="592">
                  <c:v>843.38441995692483</c:v>
                </c:pt>
                <c:pt idx="593">
                  <c:v>842.18405530757298</c:v>
                </c:pt>
                <c:pt idx="594">
                  <c:v>841.22748635288895</c:v>
                </c:pt>
                <c:pt idx="595">
                  <c:v>830.88296717066237</c:v>
                </c:pt>
                <c:pt idx="596">
                  <c:v>843.11224953056842</c:v>
                </c:pt>
                <c:pt idx="597">
                  <c:v>829.87191873113636</c:v>
                </c:pt>
                <c:pt idx="598">
                  <c:v>829.34709969382516</c:v>
                </c:pt>
                <c:pt idx="599">
                  <c:v>842.40151925123382</c:v>
                </c:pt>
                <c:pt idx="600">
                  <c:v>841.9166518361402</c:v>
                </c:pt>
                <c:pt idx="601">
                  <c:v>834.91921600389344</c:v>
                </c:pt>
                <c:pt idx="602">
                  <c:v>825.25432839507062</c:v>
                </c:pt>
                <c:pt idx="603">
                  <c:v>837.04436990843806</c:v>
                </c:pt>
                <c:pt idx="604">
                  <c:v>850.26086593325169</c:v>
                </c:pt>
                <c:pt idx="605">
                  <c:v>851.74565889304938</c:v>
                </c:pt>
                <c:pt idx="606">
                  <c:v>852.05755394376979</c:v>
                </c:pt>
                <c:pt idx="607">
                  <c:v>849.97916159704778</c:v>
                </c:pt>
                <c:pt idx="608">
                  <c:v>822.14264181917883</c:v>
                </c:pt>
                <c:pt idx="609">
                  <c:v>821.19061282156508</c:v>
                </c:pt>
                <c:pt idx="610">
                  <c:v>817.22927327999184</c:v>
                </c:pt>
                <c:pt idx="611">
                  <c:v>812.91041211914296</c:v>
                </c:pt>
                <c:pt idx="612">
                  <c:v>809.05621556442554</c:v>
                </c:pt>
                <c:pt idx="613">
                  <c:v>824.07348556112038</c:v>
                </c:pt>
                <c:pt idx="614">
                  <c:v>819.09701161865814</c:v>
                </c:pt>
                <c:pt idx="615">
                  <c:v>834.18873691130364</c:v>
                </c:pt>
                <c:pt idx="616">
                  <c:v>829.15619449902465</c:v>
                </c:pt>
                <c:pt idx="617">
                  <c:v>828.3138054646555</c:v>
                </c:pt>
                <c:pt idx="618">
                  <c:v>836.4251197640674</c:v>
                </c:pt>
                <c:pt idx="619">
                  <c:v>830.34861422350377</c:v>
                </c:pt>
                <c:pt idx="620">
                  <c:v>825.38462516298443</c:v>
                </c:pt>
                <c:pt idx="621">
                  <c:v>815.11229129817343</c:v>
                </c:pt>
                <c:pt idx="622">
                  <c:v>792.9298340554891</c:v>
                </c:pt>
                <c:pt idx="623">
                  <c:v>792.21615280405911</c:v>
                </c:pt>
                <c:pt idx="624">
                  <c:v>789.13601892980489</c:v>
                </c:pt>
                <c:pt idx="625">
                  <c:v>778.10755521495776</c:v>
                </c:pt>
                <c:pt idx="626">
                  <c:v>787.90160460242691</c:v>
                </c:pt>
                <c:pt idx="627">
                  <c:v>796.64964788092959</c:v>
                </c:pt>
                <c:pt idx="628">
                  <c:v>798.07405941169407</c:v>
                </c:pt>
                <c:pt idx="629">
                  <c:v>793.98128811293952</c:v>
                </c:pt>
                <c:pt idx="630">
                  <c:v>775.92451685776848</c:v>
                </c:pt>
                <c:pt idx="631">
                  <c:v>791.43845815793952</c:v>
                </c:pt>
                <c:pt idx="632">
                  <c:v>771.52143949326796</c:v>
                </c:pt>
                <c:pt idx="633">
                  <c:v>763.99873062800305</c:v>
                </c:pt>
                <c:pt idx="634">
                  <c:v>772.72430111900849</c:v>
                </c:pt>
                <c:pt idx="635">
                  <c:v>783.21114795538494</c:v>
                </c:pt>
                <c:pt idx="636">
                  <c:v>779.7566946206955</c:v>
                </c:pt>
                <c:pt idx="637">
                  <c:v>751.61009577493428</c:v>
                </c:pt>
                <c:pt idx="638">
                  <c:v>756.87576498276621</c:v>
                </c:pt>
                <c:pt idx="639">
                  <c:v>761.08929913958718</c:v>
                </c:pt>
                <c:pt idx="640">
                  <c:v>770.12562969204555</c:v>
                </c:pt>
                <c:pt idx="641">
                  <c:v>764.96301750970645</c:v>
                </c:pt>
                <c:pt idx="642">
                  <c:v>757.68614731979085</c:v>
                </c:pt>
                <c:pt idx="643">
                  <c:v>762.96021544820269</c:v>
                </c:pt>
                <c:pt idx="644">
                  <c:v>756.37614270719439</c:v>
                </c:pt>
                <c:pt idx="645">
                  <c:v>749.6231835631761</c:v>
                </c:pt>
                <c:pt idx="646">
                  <c:v>745.3683357970167</c:v>
                </c:pt>
                <c:pt idx="647">
                  <c:v>730.3546977659779</c:v>
                </c:pt>
                <c:pt idx="648">
                  <c:v>717.12980282058447</c:v>
                </c:pt>
                <c:pt idx="649">
                  <c:v>730.06686448772939</c:v>
                </c:pt>
                <c:pt idx="650">
                  <c:v>725.45404110658717</c:v>
                </c:pt>
                <c:pt idx="651">
                  <c:v>739.98031474614379</c:v>
                </c:pt>
                <c:pt idx="652">
                  <c:v>757.55244558407446</c:v>
                </c:pt>
                <c:pt idx="653">
                  <c:v>764.58597407502907</c:v>
                </c:pt>
                <c:pt idx="654">
                  <c:v>761.91489033279686</c:v>
                </c:pt>
                <c:pt idx="655">
                  <c:v>772.94085707125544</c:v>
                </c:pt>
                <c:pt idx="656">
                  <c:v>770.85043383829759</c:v>
                </c:pt>
                <c:pt idx="657">
                  <c:v>753.20157772588095</c:v>
                </c:pt>
                <c:pt idx="658">
                  <c:v>760.34860514358968</c:v>
                </c:pt>
                <c:pt idx="659">
                  <c:v>751.55334631155722</c:v>
                </c:pt>
                <c:pt idx="660">
                  <c:v>746.10290085096938</c:v>
                </c:pt>
                <c:pt idx="661">
                  <c:v>746.09155095829408</c:v>
                </c:pt>
                <c:pt idx="662">
                  <c:v>746.69559224647958</c:v>
                </c:pt>
                <c:pt idx="663">
                  <c:v>757.2087708338629</c:v>
                </c:pt>
                <c:pt idx="664">
                  <c:v>750.48010046016998</c:v>
                </c:pt>
                <c:pt idx="665">
                  <c:v>755.44658649707799</c:v>
                </c:pt>
                <c:pt idx="666">
                  <c:v>741.31801309686807</c:v>
                </c:pt>
                <c:pt idx="667">
                  <c:v>722.83630185992956</c:v>
                </c:pt>
                <c:pt idx="668">
                  <c:v>726.61854009508477</c:v>
                </c:pt>
                <c:pt idx="669">
                  <c:v>721.74875514377129</c:v>
                </c:pt>
                <c:pt idx="670">
                  <c:v>710.38864756494854</c:v>
                </c:pt>
                <c:pt idx="671">
                  <c:v>712.65976108929908</c:v>
                </c:pt>
                <c:pt idx="672">
                  <c:v>726.46259256972462</c:v>
                </c:pt>
                <c:pt idx="673">
                  <c:v>718.4087087272502</c:v>
                </c:pt>
                <c:pt idx="674">
                  <c:v>722.26177029270013</c:v>
                </c:pt>
                <c:pt idx="675">
                  <c:v>730.46456472707587</c:v>
                </c:pt>
                <c:pt idx="676">
                  <c:v>756.96066217997839</c:v>
                </c:pt>
                <c:pt idx="677">
                  <c:v>763.53111504977596</c:v>
                </c:pt>
                <c:pt idx="678">
                  <c:v>760.46278506390445</c:v>
                </c:pt>
                <c:pt idx="679">
                  <c:v>766.37244718213935</c:v>
                </c:pt>
                <c:pt idx="680">
                  <c:v>755.74372668732042</c:v>
                </c:pt>
                <c:pt idx="681">
                  <c:v>757.72746092912939</c:v>
                </c:pt>
                <c:pt idx="682">
                  <c:v>734.95185829522791</c:v>
                </c:pt>
                <c:pt idx="683">
                  <c:v>731.8998721548088</c:v>
                </c:pt>
                <c:pt idx="684">
                  <c:v>739.07459331064558</c:v>
                </c:pt>
                <c:pt idx="685">
                  <c:v>717.71341430195423</c:v>
                </c:pt>
                <c:pt idx="686">
                  <c:v>713.61542205256899</c:v>
                </c:pt>
                <c:pt idx="687">
                  <c:v>718.93874871519211</c:v>
                </c:pt>
                <c:pt idx="688">
                  <c:v>713.77386655431769</c:v>
                </c:pt>
                <c:pt idx="689">
                  <c:v>697.33490900110041</c:v>
                </c:pt>
                <c:pt idx="690">
                  <c:v>713.01887169354916</c:v>
                </c:pt>
                <c:pt idx="691">
                  <c:v>726.33683575888097</c:v>
                </c:pt>
                <c:pt idx="692">
                  <c:v>722.61702193344047</c:v>
                </c:pt>
                <c:pt idx="693">
                  <c:v>741.28804938020494</c:v>
                </c:pt>
                <c:pt idx="694">
                  <c:v>748.39444418213577</c:v>
                </c:pt>
                <c:pt idx="695">
                  <c:v>737.29924309835724</c:v>
                </c:pt>
                <c:pt idx="696">
                  <c:v>735.56361751043278</c:v>
                </c:pt>
                <c:pt idx="697">
                  <c:v>731.65698445155488</c:v>
                </c:pt>
                <c:pt idx="698">
                  <c:v>733.93604290077815</c:v>
                </c:pt>
                <c:pt idx="699">
                  <c:v>735.64964969691243</c:v>
                </c:pt>
                <c:pt idx="700">
                  <c:v>747.92047266401039</c:v>
                </c:pt>
                <c:pt idx="701">
                  <c:v>745.78896281956747</c:v>
                </c:pt>
                <c:pt idx="702">
                  <c:v>748.74969582287622</c:v>
                </c:pt>
                <c:pt idx="703">
                  <c:v>739.80121343972564</c:v>
                </c:pt>
                <c:pt idx="704">
                  <c:v>739.54107389960507</c:v>
                </c:pt>
                <c:pt idx="705">
                  <c:v>732.3341190485703</c:v>
                </c:pt>
                <c:pt idx="706">
                  <c:v>718.06117501352901</c:v>
                </c:pt>
                <c:pt idx="707">
                  <c:v>717.07328035506089</c:v>
                </c:pt>
                <c:pt idx="708">
                  <c:v>717.46916461157934</c:v>
                </c:pt>
                <c:pt idx="709">
                  <c:v>719.15121870607595</c:v>
                </c:pt>
                <c:pt idx="710">
                  <c:v>732.79220071694999</c:v>
                </c:pt>
                <c:pt idx="711">
                  <c:v>737.64132886359425</c:v>
                </c:pt>
                <c:pt idx="712">
                  <c:v>734.41795934377626</c:v>
                </c:pt>
                <c:pt idx="713">
                  <c:v>729.4031227640711</c:v>
                </c:pt>
                <c:pt idx="714">
                  <c:v>728.46811860547041</c:v>
                </c:pt>
                <c:pt idx="715">
                  <c:v>710.40521840825465</c:v>
                </c:pt>
                <c:pt idx="716">
                  <c:v>707.54731543258515</c:v>
                </c:pt>
                <c:pt idx="717">
                  <c:v>711.93518394090063</c:v>
                </c:pt>
                <c:pt idx="718">
                  <c:v>697.36487271776343</c:v>
                </c:pt>
                <c:pt idx="719">
                  <c:v>699.43804411385474</c:v>
                </c:pt>
                <c:pt idx="720">
                  <c:v>687.08709090446837</c:v>
                </c:pt>
                <c:pt idx="721">
                  <c:v>683.07127187805304</c:v>
                </c:pt>
                <c:pt idx="722">
                  <c:v>684.66161883973223</c:v>
                </c:pt>
                <c:pt idx="723">
                  <c:v>681.94309254611687</c:v>
                </c:pt>
                <c:pt idx="724">
                  <c:v>689.0024987923714</c:v>
                </c:pt>
                <c:pt idx="725">
                  <c:v>679.87968205772631</c:v>
                </c:pt>
                <c:pt idx="726">
                  <c:v>682.23274180719341</c:v>
                </c:pt>
                <c:pt idx="727">
                  <c:v>674.2569452263258</c:v>
                </c:pt>
                <c:pt idx="728">
                  <c:v>650.16021508500614</c:v>
                </c:pt>
                <c:pt idx="729">
                  <c:v>635.71588767056608</c:v>
                </c:pt>
                <c:pt idx="730">
                  <c:v>629.73199725423387</c:v>
                </c:pt>
                <c:pt idx="731">
                  <c:v>639.36760213995399</c:v>
                </c:pt>
                <c:pt idx="732">
                  <c:v>624.04751700667919</c:v>
                </c:pt>
                <c:pt idx="733">
                  <c:v>631.82854942923655</c:v>
                </c:pt>
                <c:pt idx="734">
                  <c:v>655.15802682569836</c:v>
                </c:pt>
                <c:pt idx="735">
                  <c:v>654.74080477095004</c:v>
                </c:pt>
                <c:pt idx="736">
                  <c:v>669.68747843520396</c:v>
                </c:pt>
                <c:pt idx="737">
                  <c:v>681.49999273606863</c:v>
                </c:pt>
                <c:pt idx="738">
                  <c:v>676.91372810378698</c:v>
                </c:pt>
                <c:pt idx="739">
                  <c:v>677.10849226209712</c:v>
                </c:pt>
                <c:pt idx="740">
                  <c:v>668.11733428248692</c:v>
                </c:pt>
                <c:pt idx="741">
                  <c:v>696.0278553605998</c:v>
                </c:pt>
                <c:pt idx="742">
                  <c:v>701.84898831596638</c:v>
                </c:pt>
                <c:pt idx="743">
                  <c:v>700.64794267305399</c:v>
                </c:pt>
                <c:pt idx="744">
                  <c:v>703.48723182473577</c:v>
                </c:pt>
                <c:pt idx="745">
                  <c:v>705.70454685780487</c:v>
                </c:pt>
                <c:pt idx="746">
                  <c:v>703.93714157038926</c:v>
                </c:pt>
                <c:pt idx="747">
                  <c:v>707.71075388711108</c:v>
                </c:pt>
                <c:pt idx="748">
                  <c:v>723.91613064906858</c:v>
                </c:pt>
                <c:pt idx="749">
                  <c:v>732.90229467590154</c:v>
                </c:pt>
                <c:pt idx="750">
                  <c:v>726.27531934058027</c:v>
                </c:pt>
                <c:pt idx="751">
                  <c:v>734.38232068077559</c:v>
                </c:pt>
                <c:pt idx="752">
                  <c:v>743.61318839369051</c:v>
                </c:pt>
                <c:pt idx="753">
                  <c:v>739.6159831912629</c:v>
                </c:pt>
                <c:pt idx="754">
                  <c:v>746.45270454322576</c:v>
                </c:pt>
                <c:pt idx="755">
                  <c:v>755.23093853624516</c:v>
                </c:pt>
                <c:pt idx="756">
                  <c:v>757.03489047807557</c:v>
                </c:pt>
                <c:pt idx="757">
                  <c:v>761.8842456225733</c:v>
                </c:pt>
                <c:pt idx="758">
                  <c:v>742.55061144141825</c:v>
                </c:pt>
                <c:pt idx="759">
                  <c:v>768.32984967294135</c:v>
                </c:pt>
                <c:pt idx="760">
                  <c:v>783.29740713971796</c:v>
                </c:pt>
                <c:pt idx="761">
                  <c:v>783.26971340159002</c:v>
                </c:pt>
                <c:pt idx="762">
                  <c:v>773.61367870905406</c:v>
                </c:pt>
                <c:pt idx="763">
                  <c:v>786.4669781682544</c:v>
                </c:pt>
                <c:pt idx="764">
                  <c:v>792.47720033559358</c:v>
                </c:pt>
                <c:pt idx="765">
                  <c:v>779.83614386942361</c:v>
                </c:pt>
                <c:pt idx="766">
                  <c:v>781.26872732291429</c:v>
                </c:pt>
                <c:pt idx="767">
                  <c:v>764.92193089822138</c:v>
                </c:pt>
                <c:pt idx="768">
                  <c:v>763.63462607097586</c:v>
                </c:pt>
                <c:pt idx="769">
                  <c:v>783.09583304580269</c:v>
                </c:pt>
                <c:pt idx="770">
                  <c:v>790.52433780186163</c:v>
                </c:pt>
                <c:pt idx="771">
                  <c:v>794.62369203836806</c:v>
                </c:pt>
                <c:pt idx="772">
                  <c:v>789.87035698590421</c:v>
                </c:pt>
                <c:pt idx="773">
                  <c:v>796.24241373173561</c:v>
                </c:pt>
                <c:pt idx="774">
                  <c:v>790.94269484587744</c:v>
                </c:pt>
                <c:pt idx="775">
                  <c:v>799.17908496257246</c:v>
                </c:pt>
                <c:pt idx="776">
                  <c:v>804.56778700700602</c:v>
                </c:pt>
                <c:pt idx="777">
                  <c:v>807.58277249730315</c:v>
                </c:pt>
                <c:pt idx="778">
                  <c:v>819.14195719365273</c:v>
                </c:pt>
                <c:pt idx="779">
                  <c:v>823.4973650089164</c:v>
                </c:pt>
                <c:pt idx="780">
                  <c:v>808.42039457674878</c:v>
                </c:pt>
                <c:pt idx="781">
                  <c:v>825.22232169772587</c:v>
                </c:pt>
                <c:pt idx="782">
                  <c:v>808.18431680910021</c:v>
                </c:pt>
                <c:pt idx="783">
                  <c:v>805.46964947899448</c:v>
                </c:pt>
                <c:pt idx="784">
                  <c:v>814.37454827427143</c:v>
                </c:pt>
                <c:pt idx="785">
                  <c:v>802.02972400692977</c:v>
                </c:pt>
                <c:pt idx="786">
                  <c:v>802.64080222857399</c:v>
                </c:pt>
                <c:pt idx="787">
                  <c:v>819.05342803078452</c:v>
                </c:pt>
                <c:pt idx="788">
                  <c:v>828.18396269244874</c:v>
                </c:pt>
                <c:pt idx="789">
                  <c:v>798.74120610315504</c:v>
                </c:pt>
                <c:pt idx="790">
                  <c:v>816.72057109027969</c:v>
                </c:pt>
                <c:pt idx="791">
                  <c:v>829.43517486098654</c:v>
                </c:pt>
                <c:pt idx="792">
                  <c:v>819.38053193768985</c:v>
                </c:pt>
                <c:pt idx="793">
                  <c:v>810.46859620895418</c:v>
                </c:pt>
                <c:pt idx="794">
                  <c:v>810.63316965274771</c:v>
                </c:pt>
                <c:pt idx="795">
                  <c:v>790.21925268674659</c:v>
                </c:pt>
                <c:pt idx="796">
                  <c:v>782.99504599884494</c:v>
                </c:pt>
                <c:pt idx="797">
                  <c:v>786.51442071963754</c:v>
                </c:pt>
                <c:pt idx="798">
                  <c:v>787.95812706795027</c:v>
                </c:pt>
                <c:pt idx="799">
                  <c:v>777.94888371535558</c:v>
                </c:pt>
                <c:pt idx="800">
                  <c:v>780.43496420697841</c:v>
                </c:pt>
                <c:pt idx="801">
                  <c:v>800.79667166667264</c:v>
                </c:pt>
                <c:pt idx="802">
                  <c:v>809.25188771414969</c:v>
                </c:pt>
                <c:pt idx="803">
                  <c:v>812.63415573142333</c:v>
                </c:pt>
                <c:pt idx="804">
                  <c:v>810.04706119498928</c:v>
                </c:pt>
                <c:pt idx="805">
                  <c:v>804.43771723694567</c:v>
                </c:pt>
                <c:pt idx="806">
                  <c:v>806.35471410982325</c:v>
                </c:pt>
                <c:pt idx="807">
                  <c:v>782.91037579948625</c:v>
                </c:pt>
                <c:pt idx="808">
                  <c:v>782.52629543135038</c:v>
                </c:pt>
                <c:pt idx="809">
                  <c:v>787.90046961315932</c:v>
                </c:pt>
                <c:pt idx="810">
                  <c:v>778.26214075319695</c:v>
                </c:pt>
                <c:pt idx="811">
                  <c:v>771.16437186969949</c:v>
                </c:pt>
                <c:pt idx="812">
                  <c:v>774.31918803775795</c:v>
                </c:pt>
                <c:pt idx="813">
                  <c:v>781.86482368622717</c:v>
                </c:pt>
                <c:pt idx="814">
                  <c:v>780.25223093490411</c:v>
                </c:pt>
                <c:pt idx="815">
                  <c:v>777.06291109311269</c:v>
                </c:pt>
                <c:pt idx="816">
                  <c:v>770.54807269742446</c:v>
                </c:pt>
                <c:pt idx="817">
                  <c:v>759.72799301209807</c:v>
                </c:pt>
                <c:pt idx="818">
                  <c:v>767.95212524470367</c:v>
                </c:pt>
                <c:pt idx="819">
                  <c:v>774.61110727736957</c:v>
                </c:pt>
                <c:pt idx="820">
                  <c:v>777.01637653314344</c:v>
                </c:pt>
                <c:pt idx="821">
                  <c:v>793.41243149204774</c:v>
                </c:pt>
                <c:pt idx="822">
                  <c:v>797.13111032822064</c:v>
                </c:pt>
                <c:pt idx="823">
                  <c:v>775.52658962056853</c:v>
                </c:pt>
                <c:pt idx="824">
                  <c:v>790.98945640370027</c:v>
                </c:pt>
                <c:pt idx="825">
                  <c:v>778.92066152622454</c:v>
                </c:pt>
                <c:pt idx="826">
                  <c:v>764.47565311822405</c:v>
                </c:pt>
                <c:pt idx="827">
                  <c:v>768.02408356426577</c:v>
                </c:pt>
                <c:pt idx="828">
                  <c:v>782.8338775228541</c:v>
                </c:pt>
                <c:pt idx="829">
                  <c:v>797.7741952472096</c:v>
                </c:pt>
                <c:pt idx="830">
                  <c:v>799.36772017883789</c:v>
                </c:pt>
                <c:pt idx="831">
                  <c:v>806.71586769475505</c:v>
                </c:pt>
                <c:pt idx="832">
                  <c:v>807.15193057134434</c:v>
                </c:pt>
                <c:pt idx="833">
                  <c:v>812.04555029727635</c:v>
                </c:pt>
                <c:pt idx="834">
                  <c:v>815.09435846774625</c:v>
                </c:pt>
                <c:pt idx="835">
                  <c:v>805.68416245055971</c:v>
                </c:pt>
                <c:pt idx="836">
                  <c:v>816.53534084181706</c:v>
                </c:pt>
                <c:pt idx="837">
                  <c:v>825.30858088205912</c:v>
                </c:pt>
                <c:pt idx="838">
                  <c:v>837.93964944267475</c:v>
                </c:pt>
                <c:pt idx="839">
                  <c:v>848.4607729549308</c:v>
                </c:pt>
                <c:pt idx="840">
                  <c:v>859.65426410927864</c:v>
                </c:pt>
                <c:pt idx="841">
                  <c:v>852.57533604762227</c:v>
                </c:pt>
                <c:pt idx="842">
                  <c:v>845.39198897335211</c:v>
                </c:pt>
                <c:pt idx="843">
                  <c:v>858.52199881597915</c:v>
                </c:pt>
                <c:pt idx="844">
                  <c:v>867.22872848514339</c:v>
                </c:pt>
                <c:pt idx="845">
                  <c:v>868.89829769769688</c:v>
                </c:pt>
                <c:pt idx="846">
                  <c:v>875.37613544326325</c:v>
                </c:pt>
                <c:pt idx="847">
                  <c:v>877.37712152193876</c:v>
                </c:pt>
                <c:pt idx="848">
                  <c:v>871.94824085743437</c:v>
                </c:pt>
                <c:pt idx="849">
                  <c:v>865.88558218593482</c:v>
                </c:pt>
                <c:pt idx="850">
                  <c:v>848.90932071346322</c:v>
                </c:pt>
                <c:pt idx="851">
                  <c:v>852.41053560597527</c:v>
                </c:pt>
                <c:pt idx="852">
                  <c:v>837.33515415878207</c:v>
                </c:pt>
                <c:pt idx="853">
                  <c:v>820.87190783523943</c:v>
                </c:pt>
                <c:pt idx="854">
                  <c:v>797.90880497434011</c:v>
                </c:pt>
                <c:pt idx="855">
                  <c:v>813.78231087446829</c:v>
                </c:pt>
                <c:pt idx="856">
                  <c:v>815.68750385896351</c:v>
                </c:pt>
                <c:pt idx="857">
                  <c:v>818.49932627037072</c:v>
                </c:pt>
                <c:pt idx="858">
                  <c:v>813.40095448057423</c:v>
                </c:pt>
                <c:pt idx="859">
                  <c:v>786.54847039766389</c:v>
                </c:pt>
                <c:pt idx="860">
                  <c:v>782.34424315283673</c:v>
                </c:pt>
                <c:pt idx="861">
                  <c:v>733.87543447389157</c:v>
                </c:pt>
                <c:pt idx="862">
                  <c:v>730.7365081555788</c:v>
                </c:pt>
                <c:pt idx="863">
                  <c:v>745.87363301892617</c:v>
                </c:pt>
                <c:pt idx="864">
                  <c:v>733.93445391580372</c:v>
                </c:pt>
                <c:pt idx="865">
                  <c:v>734.56006000007255</c:v>
                </c:pt>
                <c:pt idx="866">
                  <c:v>750.13506372283734</c:v>
                </c:pt>
                <c:pt idx="867">
                  <c:v>762.49782082060619</c:v>
                </c:pt>
                <c:pt idx="868">
                  <c:v>763.66254680695738</c:v>
                </c:pt>
                <c:pt idx="869">
                  <c:v>769.63349834563951</c:v>
                </c:pt>
                <c:pt idx="870">
                  <c:v>765.32984604097578</c:v>
                </c:pt>
                <c:pt idx="871">
                  <c:v>735.58132334300637</c:v>
                </c:pt>
                <c:pt idx="872">
                  <c:v>739.99279962808657</c:v>
                </c:pt>
                <c:pt idx="873">
                  <c:v>763.02944979352276</c:v>
                </c:pt>
                <c:pt idx="874">
                  <c:v>784.4782499736682</c:v>
                </c:pt>
                <c:pt idx="875">
                  <c:v>777.49829297614156</c:v>
                </c:pt>
                <c:pt idx="876">
                  <c:v>793.00360835787922</c:v>
                </c:pt>
                <c:pt idx="877">
                  <c:v>802.73546033348703</c:v>
                </c:pt>
                <c:pt idx="878">
                  <c:v>791.10431731757535</c:v>
                </c:pt>
                <c:pt idx="879">
                  <c:v>790.22515463093782</c:v>
                </c:pt>
                <c:pt idx="880">
                  <c:v>770.50017615033425</c:v>
                </c:pt>
                <c:pt idx="881">
                  <c:v>785.70335738905237</c:v>
                </c:pt>
                <c:pt idx="882">
                  <c:v>804.69967275989427</c:v>
                </c:pt>
                <c:pt idx="883">
                  <c:v>809.53835900527713</c:v>
                </c:pt>
                <c:pt idx="884">
                  <c:v>794.09342505257268</c:v>
                </c:pt>
                <c:pt idx="885">
                  <c:v>793.16659281669831</c:v>
                </c:pt>
                <c:pt idx="886">
                  <c:v>777.82925584655663</c:v>
                </c:pt>
                <c:pt idx="887">
                  <c:v>774.33939084672011</c:v>
                </c:pt>
                <c:pt idx="888">
                  <c:v>778.77129693861605</c:v>
                </c:pt>
                <c:pt idx="889">
                  <c:v>799.29394587644776</c:v>
                </c:pt>
                <c:pt idx="890">
                  <c:v>802.12165813760055</c:v>
                </c:pt>
                <c:pt idx="891">
                  <c:v>815.49841464699102</c:v>
                </c:pt>
                <c:pt idx="892">
                  <c:v>824.25735382246216</c:v>
                </c:pt>
                <c:pt idx="893">
                  <c:v>816.3564665332525</c:v>
                </c:pt>
                <c:pt idx="894">
                  <c:v>818.52021007289341</c:v>
                </c:pt>
                <c:pt idx="895">
                  <c:v>821.4471203960295</c:v>
                </c:pt>
                <c:pt idx="896">
                  <c:v>834.48837407793462</c:v>
                </c:pt>
                <c:pt idx="897">
                  <c:v>838.88237152829481</c:v>
                </c:pt>
                <c:pt idx="898">
                  <c:v>835.59771258802959</c:v>
                </c:pt>
                <c:pt idx="899">
                  <c:v>824.30207239960328</c:v>
                </c:pt>
                <c:pt idx="900">
                  <c:v>806.82936662150917</c:v>
                </c:pt>
                <c:pt idx="901">
                  <c:v>819.24160925134277</c:v>
                </c:pt>
                <c:pt idx="902">
                  <c:v>817.10987240904637</c:v>
                </c:pt>
                <c:pt idx="903">
                  <c:v>823.43494059920158</c:v>
                </c:pt>
                <c:pt idx="904">
                  <c:v>825.47065734946398</c:v>
                </c:pt>
                <c:pt idx="905">
                  <c:v>823.54140259249698</c:v>
                </c:pt>
                <c:pt idx="906">
                  <c:v>840.70766126835497</c:v>
                </c:pt>
                <c:pt idx="907">
                  <c:v>847.17823508260892</c:v>
                </c:pt>
                <c:pt idx="908">
                  <c:v>840.78188956645215</c:v>
                </c:pt>
                <c:pt idx="909">
                  <c:v>840.13789665604918</c:v>
                </c:pt>
                <c:pt idx="910">
                  <c:v>831.75373093672022</c:v>
                </c:pt>
                <c:pt idx="911">
                  <c:v>837.61277253362277</c:v>
                </c:pt>
                <c:pt idx="912">
                  <c:v>850.07767866547044</c:v>
                </c:pt>
                <c:pt idx="913">
                  <c:v>852.43119241064448</c:v>
                </c:pt>
                <c:pt idx="914">
                  <c:v>854.09508667686032</c:v>
                </c:pt>
                <c:pt idx="915">
                  <c:v>860.96472271758182</c:v>
                </c:pt>
                <c:pt idx="916">
                  <c:v>869.8392038004888</c:v>
                </c:pt>
                <c:pt idx="917">
                  <c:v>878.69121209589832</c:v>
                </c:pt>
                <c:pt idx="918">
                  <c:v>870.36833579701658</c:v>
                </c:pt>
                <c:pt idx="919">
                  <c:v>872.82218259344131</c:v>
                </c:pt>
                <c:pt idx="920">
                  <c:v>873.90087639331284</c:v>
                </c:pt>
                <c:pt idx="921">
                  <c:v>874.8967159766537</c:v>
                </c:pt>
                <c:pt idx="922">
                  <c:v>859.48015675563761</c:v>
                </c:pt>
                <c:pt idx="923">
                  <c:v>867.6137168446935</c:v>
                </c:pt>
                <c:pt idx="924">
                  <c:v>885.20650448729339</c:v>
                </c:pt>
                <c:pt idx="925">
                  <c:v>886.09020713100131</c:v>
                </c:pt>
                <c:pt idx="926">
                  <c:v>882.84481881939314</c:v>
                </c:pt>
                <c:pt idx="927">
                  <c:v>864.45685769595343</c:v>
                </c:pt>
                <c:pt idx="928">
                  <c:v>867.75786048167117</c:v>
                </c:pt>
                <c:pt idx="929">
                  <c:v>879.13839786730978</c:v>
                </c:pt>
                <c:pt idx="930">
                  <c:v>893.93298296971307</c:v>
                </c:pt>
                <c:pt idx="931">
                  <c:v>903.69162069203469</c:v>
                </c:pt>
                <c:pt idx="932">
                  <c:v>898.82751068705886</c:v>
                </c:pt>
                <c:pt idx="933">
                  <c:v>914.10128825821812</c:v>
                </c:pt>
                <c:pt idx="934">
                  <c:v>923.49990738487577</c:v>
                </c:pt>
                <c:pt idx="935">
                  <c:v>924.80809601464398</c:v>
                </c:pt>
                <c:pt idx="936">
                  <c:v>899.64061699832553</c:v>
                </c:pt>
                <c:pt idx="937">
                  <c:v>898.22256140745924</c:v>
                </c:pt>
                <c:pt idx="938">
                  <c:v>901.32698405203871</c:v>
                </c:pt>
                <c:pt idx="939">
                  <c:v>923.66175685442704</c:v>
                </c:pt>
                <c:pt idx="940">
                  <c:v>914.01048911681482</c:v>
                </c:pt>
                <c:pt idx="941">
                  <c:v>890.78928969647654</c:v>
                </c:pt>
                <c:pt idx="942">
                  <c:v>884.87304464048975</c:v>
                </c:pt>
                <c:pt idx="943">
                  <c:v>867.53562958308657</c:v>
                </c:pt>
                <c:pt idx="944">
                  <c:v>864.56740565061205</c:v>
                </c:pt>
                <c:pt idx="945">
                  <c:v>840.76826969524166</c:v>
                </c:pt>
                <c:pt idx="946">
                  <c:v>854.52275063286993</c:v>
                </c:pt>
                <c:pt idx="947">
                  <c:v>843.03121129686599</c:v>
                </c:pt>
                <c:pt idx="948">
                  <c:v>840.44706773252756</c:v>
                </c:pt>
                <c:pt idx="949">
                  <c:v>846.2906734753916</c:v>
                </c:pt>
                <c:pt idx="950">
                  <c:v>857.46259983365587</c:v>
                </c:pt>
                <c:pt idx="951">
                  <c:v>848.31504033297858</c:v>
                </c:pt>
                <c:pt idx="952">
                  <c:v>836.49617009221561</c:v>
                </c:pt>
                <c:pt idx="953">
                  <c:v>823.98858836390832</c:v>
                </c:pt>
                <c:pt idx="954">
                  <c:v>827.59785423469032</c:v>
                </c:pt>
                <c:pt idx="955">
                  <c:v>835.47377176001419</c:v>
                </c:pt>
                <c:pt idx="956">
                  <c:v>819.86176738712754</c:v>
                </c:pt>
                <c:pt idx="957">
                  <c:v>830.77355420527135</c:v>
                </c:pt>
                <c:pt idx="958">
                  <c:v>848.1665837367841</c:v>
                </c:pt>
                <c:pt idx="959">
                  <c:v>868.9209974830477</c:v>
                </c:pt>
                <c:pt idx="960">
                  <c:v>871.75461168839172</c:v>
                </c:pt>
                <c:pt idx="961">
                  <c:v>880.43024265162535</c:v>
                </c:pt>
                <c:pt idx="962">
                  <c:v>877.43977292950706</c:v>
                </c:pt>
                <c:pt idx="963">
                  <c:v>872.29736355613011</c:v>
                </c:pt>
                <c:pt idx="964">
                  <c:v>871.58141232616492</c:v>
                </c:pt>
                <c:pt idx="965">
                  <c:v>872.96019728837439</c:v>
                </c:pt>
                <c:pt idx="966">
                  <c:v>882.96603567316652</c:v>
                </c:pt>
                <c:pt idx="967">
                  <c:v>890.43676202997824</c:v>
                </c:pt>
                <c:pt idx="968">
                  <c:v>895.82047012163434</c:v>
                </c:pt>
                <c:pt idx="969">
                  <c:v>855.97826086956513</c:v>
                </c:pt>
                <c:pt idx="970">
                  <c:v>876.20149963861923</c:v>
                </c:pt>
                <c:pt idx="971">
                  <c:v>892.78210385242585</c:v>
                </c:pt>
                <c:pt idx="972">
                  <c:v>891.81191502653144</c:v>
                </c:pt>
                <c:pt idx="973">
                  <c:v>889.5553293648054</c:v>
                </c:pt>
                <c:pt idx="974">
                  <c:v>896.12033428611892</c:v>
                </c:pt>
                <c:pt idx="975">
                  <c:v>896.75184231457899</c:v>
                </c:pt>
                <c:pt idx="976">
                  <c:v>886.83067412914545</c:v>
                </c:pt>
                <c:pt idx="977">
                  <c:v>889.14196627356682</c:v>
                </c:pt>
                <c:pt idx="978">
                  <c:v>891.06509208848911</c:v>
                </c:pt>
                <c:pt idx="979">
                  <c:v>875.69302444676077</c:v>
                </c:pt>
                <c:pt idx="980">
                  <c:v>870.31589929285622</c:v>
                </c:pt>
                <c:pt idx="981">
                  <c:v>870.31998525421943</c:v>
                </c:pt>
                <c:pt idx="982">
                  <c:v>861.46207501461856</c:v>
                </c:pt>
                <c:pt idx="983">
                  <c:v>850.56141109129669</c:v>
                </c:pt>
                <c:pt idx="984">
                  <c:v>849.59349224393725</c:v>
                </c:pt>
                <c:pt idx="985">
                  <c:v>855.48749151028017</c:v>
                </c:pt>
                <c:pt idx="986">
                  <c:v>864.51065618723499</c:v>
                </c:pt>
                <c:pt idx="987">
                  <c:v>849.68292939821958</c:v>
                </c:pt>
                <c:pt idx="988">
                  <c:v>862.76753967014474</c:v>
                </c:pt>
                <c:pt idx="989">
                  <c:v>865.54349642069781</c:v>
                </c:pt>
                <c:pt idx="990">
                  <c:v>869.19657287720679</c:v>
                </c:pt>
                <c:pt idx="991">
                  <c:v>873.46027355965316</c:v>
                </c:pt>
                <c:pt idx="992">
                  <c:v>866.29554030937072</c:v>
                </c:pt>
                <c:pt idx="993">
                  <c:v>842.36588058823315</c:v>
                </c:pt>
                <c:pt idx="994">
                  <c:v>847.5332597254959</c:v>
                </c:pt>
                <c:pt idx="995">
                  <c:v>848.56451097398406</c:v>
                </c:pt>
                <c:pt idx="996">
                  <c:v>838.98928751729716</c:v>
                </c:pt>
                <c:pt idx="997">
                  <c:v>823.69212916722654</c:v>
                </c:pt>
                <c:pt idx="998">
                  <c:v>819.92078682903968</c:v>
                </c:pt>
                <c:pt idx="999">
                  <c:v>836.15431132483207</c:v>
                </c:pt>
                <c:pt idx="1000">
                  <c:v>841.7402745039642</c:v>
                </c:pt>
                <c:pt idx="1001">
                  <c:v>843.14130525581743</c:v>
                </c:pt>
                <c:pt idx="1002">
                  <c:v>833.51682326491914</c:v>
                </c:pt>
                <c:pt idx="1003">
                  <c:v>827.20855291592352</c:v>
                </c:pt>
                <c:pt idx="1004">
                  <c:v>839.91657374887859</c:v>
                </c:pt>
                <c:pt idx="1005">
                  <c:v>862.37437938786843</c:v>
                </c:pt>
                <c:pt idx="1006">
                  <c:v>868.37711062604183</c:v>
                </c:pt>
                <c:pt idx="1007">
                  <c:v>881.35730188535331</c:v>
                </c:pt>
                <c:pt idx="1008">
                  <c:v>881.1936364329739</c:v>
                </c:pt>
                <c:pt idx="1009">
                  <c:v>879.34655489897671</c:v>
                </c:pt>
                <c:pt idx="1010">
                  <c:v>887.20976054450421</c:v>
                </c:pt>
                <c:pt idx="1011">
                  <c:v>881.98109198679413</c:v>
                </c:pt>
                <c:pt idx="1012">
                  <c:v>898.38282189203608</c:v>
                </c:pt>
                <c:pt idx="1013">
                  <c:v>924.93226384051309</c:v>
                </c:pt>
                <c:pt idx="1014">
                  <c:v>926.23704750247884</c:v>
                </c:pt>
                <c:pt idx="1015">
                  <c:v>936.4596688373714</c:v>
                </c:pt>
                <c:pt idx="1016">
                  <c:v>922.61529674975384</c:v>
                </c:pt>
                <c:pt idx="1017">
                  <c:v>938.44544605986187</c:v>
                </c:pt>
                <c:pt idx="1018">
                  <c:v>956.28407237781141</c:v>
                </c:pt>
                <c:pt idx="1019">
                  <c:v>955.1386412090086</c:v>
                </c:pt>
                <c:pt idx="1020">
                  <c:v>955.20560557579347</c:v>
                </c:pt>
                <c:pt idx="1021">
                  <c:v>941.83021105352418</c:v>
                </c:pt>
                <c:pt idx="1022">
                  <c:v>935.66631133935994</c:v>
                </c:pt>
                <c:pt idx="1023">
                  <c:v>932.00597095153864</c:v>
                </c:pt>
                <c:pt idx="1024">
                  <c:v>899.23814980405541</c:v>
                </c:pt>
                <c:pt idx="1025">
                  <c:v>905.14940090726498</c:v>
                </c:pt>
                <c:pt idx="1026">
                  <c:v>893.17458314114174</c:v>
                </c:pt>
                <c:pt idx="1027">
                  <c:v>902.52734870139057</c:v>
                </c:pt>
                <c:pt idx="1028">
                  <c:v>921.33866082162319</c:v>
                </c:pt>
                <c:pt idx="1029">
                  <c:v>921.51299517311759</c:v>
                </c:pt>
                <c:pt idx="1030">
                  <c:v>916.56830093014628</c:v>
                </c:pt>
                <c:pt idx="1031">
                  <c:v>915.42695572270657</c:v>
                </c:pt>
                <c:pt idx="1032">
                  <c:v>910.81685631580672</c:v>
                </c:pt>
                <c:pt idx="1033">
                  <c:v>876.26710201828325</c:v>
                </c:pt>
                <c:pt idx="1034">
                  <c:v>877.17872539797258</c:v>
                </c:pt>
                <c:pt idx="1035">
                  <c:v>877.49697638859118</c:v>
                </c:pt>
                <c:pt idx="1036">
                  <c:v>886.91375534352949</c:v>
                </c:pt>
                <c:pt idx="1037">
                  <c:v>882.78897734743009</c:v>
                </c:pt>
                <c:pt idx="1038">
                  <c:v>900.53453454544126</c:v>
                </c:pt>
                <c:pt idx="1039">
                  <c:v>905.54006421315273</c:v>
                </c:pt>
                <c:pt idx="1040">
                  <c:v>903.60422651843385</c:v>
                </c:pt>
                <c:pt idx="1041">
                  <c:v>879.9748849574878</c:v>
                </c:pt>
                <c:pt idx="1042">
                  <c:v>897.18450022336572</c:v>
                </c:pt>
                <c:pt idx="1043">
                  <c:v>904.78189138243488</c:v>
                </c:pt>
                <c:pt idx="1044">
                  <c:v>905.98112104251925</c:v>
                </c:pt>
                <c:pt idx="1045">
                  <c:v>908.33236480915821</c:v>
                </c:pt>
                <c:pt idx="1046">
                  <c:v>895.28952214227854</c:v>
                </c:pt>
                <c:pt idx="1047">
                  <c:v>877.41366817635367</c:v>
                </c:pt>
                <c:pt idx="1048">
                  <c:v>871.79342832134182</c:v>
                </c:pt>
                <c:pt idx="1049">
                  <c:v>885.17540578136277</c:v>
                </c:pt>
                <c:pt idx="1050">
                  <c:v>885.75538529707649</c:v>
                </c:pt>
                <c:pt idx="1051">
                  <c:v>884.44719666730828</c:v>
                </c:pt>
                <c:pt idx="1052">
                  <c:v>894.19652747763598</c:v>
                </c:pt>
                <c:pt idx="1053">
                  <c:v>903.82032847497385</c:v>
                </c:pt>
                <c:pt idx="1054">
                  <c:v>912.20154322220731</c:v>
                </c:pt>
                <c:pt idx="1055">
                  <c:v>916.80801066345111</c:v>
                </c:pt>
                <c:pt idx="1056">
                  <c:v>912.8024065404436</c:v>
                </c:pt>
                <c:pt idx="1057">
                  <c:v>919.64321385376968</c:v>
                </c:pt>
                <c:pt idx="1058">
                  <c:v>912.96402901214162</c:v>
                </c:pt>
                <c:pt idx="1059">
                  <c:v>912.50481235449422</c:v>
                </c:pt>
                <c:pt idx="1060">
                  <c:v>911.38276196460276</c:v>
                </c:pt>
                <c:pt idx="1061">
                  <c:v>914.63382522254869</c:v>
                </c:pt>
                <c:pt idx="1062">
                  <c:v>900.1229874370307</c:v>
                </c:pt>
                <c:pt idx="1063">
                  <c:v>895.99889043449184</c:v>
                </c:pt>
                <c:pt idx="1064">
                  <c:v>891.91270207348919</c:v>
                </c:pt>
                <c:pt idx="1065">
                  <c:v>881.84375828542159</c:v>
                </c:pt>
                <c:pt idx="1066">
                  <c:v>862.74642886976847</c:v>
                </c:pt>
                <c:pt idx="1067">
                  <c:v>836.39470205169732</c:v>
                </c:pt>
                <c:pt idx="1068">
                  <c:v>848.72817642636369</c:v>
                </c:pt>
                <c:pt idx="1069">
                  <c:v>854.91250594734367</c:v>
                </c:pt>
                <c:pt idx="1070">
                  <c:v>862.20322300632313</c:v>
                </c:pt>
                <c:pt idx="1071">
                  <c:v>866.67326473760852</c:v>
                </c:pt>
                <c:pt idx="1072">
                  <c:v>851.23400573124172</c:v>
                </c:pt>
                <c:pt idx="1073">
                  <c:v>852.1524390465363</c:v>
                </c:pt>
                <c:pt idx="1074">
                  <c:v>843.52901758960968</c:v>
                </c:pt>
                <c:pt idx="1075">
                  <c:v>865.48788194658823</c:v>
                </c:pt>
                <c:pt idx="1076">
                  <c:v>864.1558585422016</c:v>
                </c:pt>
                <c:pt idx="1077">
                  <c:v>863.45511616842145</c:v>
                </c:pt>
                <c:pt idx="1078">
                  <c:v>847.23248756959742</c:v>
                </c:pt>
                <c:pt idx="1079">
                  <c:v>845.94291276381682</c:v>
                </c:pt>
                <c:pt idx="1080">
                  <c:v>841.10967446691825</c:v>
                </c:pt>
                <c:pt idx="1081">
                  <c:v>843.45819425931506</c:v>
                </c:pt>
                <c:pt idx="1082">
                  <c:v>850.63677437866136</c:v>
                </c:pt>
                <c:pt idx="1083">
                  <c:v>850.36573894157243</c:v>
                </c:pt>
                <c:pt idx="1084">
                  <c:v>859.54167317393842</c:v>
                </c:pt>
                <c:pt idx="1085">
                  <c:v>868.831333330912</c:v>
                </c:pt>
                <c:pt idx="1086">
                  <c:v>866.7508980035085</c:v>
                </c:pt>
                <c:pt idx="1087">
                  <c:v>876.57218713339842</c:v>
                </c:pt>
                <c:pt idx="1088">
                  <c:v>867.55560539419537</c:v>
                </c:pt>
                <c:pt idx="1089">
                  <c:v>869.22880657240501</c:v>
                </c:pt>
                <c:pt idx="1090">
                  <c:v>867.7483265718239</c:v>
                </c:pt>
                <c:pt idx="1091">
                  <c:v>860.1616043118695</c:v>
                </c:pt>
                <c:pt idx="1092">
                  <c:v>869.86825952573781</c:v>
                </c:pt>
                <c:pt idx="1093">
                  <c:v>866.75339497989705</c:v>
                </c:pt>
                <c:pt idx="1094">
                  <c:v>862.00823185015952</c:v>
                </c:pt>
                <c:pt idx="1095">
                  <c:v>871.67607043107785</c:v>
                </c:pt>
                <c:pt idx="1096">
                  <c:v>875.76929572553956</c:v>
                </c:pt>
                <c:pt idx="1097">
                  <c:v>873.96738676439065</c:v>
                </c:pt>
                <c:pt idx="1098">
                  <c:v>883.37508580518852</c:v>
                </c:pt>
                <c:pt idx="1099">
                  <c:v>888.69228352576692</c:v>
                </c:pt>
                <c:pt idx="1100">
                  <c:v>880.60276102029172</c:v>
                </c:pt>
                <c:pt idx="1101">
                  <c:v>875.78019162250803</c:v>
                </c:pt>
                <c:pt idx="1102">
                  <c:v>852.53447643399068</c:v>
                </c:pt>
                <c:pt idx="1103">
                  <c:v>860.17250020883796</c:v>
                </c:pt>
                <c:pt idx="1104">
                  <c:v>866.19634224738763</c:v>
                </c:pt>
                <c:pt idx="1105">
                  <c:v>871.4908401826151</c:v>
                </c:pt>
                <c:pt idx="1106">
                  <c:v>865.77662321625087</c:v>
                </c:pt>
                <c:pt idx="1107">
                  <c:v>876.65436035636833</c:v>
                </c:pt>
                <c:pt idx="1108">
                  <c:v>882.86797260045103</c:v>
                </c:pt>
                <c:pt idx="1109">
                  <c:v>890.94455622827616</c:v>
                </c:pt>
                <c:pt idx="1110">
                  <c:v>897.03331965292932</c:v>
                </c:pt>
                <c:pt idx="1111">
                  <c:v>903.29482844410211</c:v>
                </c:pt>
                <c:pt idx="1112">
                  <c:v>912.45124086106637</c:v>
                </c:pt>
                <c:pt idx="1113">
                  <c:v>909.02675124304017</c:v>
                </c:pt>
                <c:pt idx="1114">
                  <c:v>911.280158934817</c:v>
                </c:pt>
                <c:pt idx="1115">
                  <c:v>917.00481780244274</c:v>
                </c:pt>
                <c:pt idx="1116">
                  <c:v>903.9971598028568</c:v>
                </c:pt>
                <c:pt idx="1117">
                  <c:v>903.95039824503408</c:v>
                </c:pt>
                <c:pt idx="1118">
                  <c:v>914.74482717291414</c:v>
                </c:pt>
                <c:pt idx="1119">
                  <c:v>928.60327312744926</c:v>
                </c:pt>
                <c:pt idx="1120">
                  <c:v>929.12786516690687</c:v>
                </c:pt>
                <c:pt idx="1121">
                  <c:v>922.09229369527077</c:v>
                </c:pt>
                <c:pt idx="1122">
                  <c:v>915.1282265474897</c:v>
                </c:pt>
                <c:pt idx="1123">
                  <c:v>917.64358976221513</c:v>
                </c:pt>
                <c:pt idx="1124">
                  <c:v>914.85628311898677</c:v>
                </c:pt>
                <c:pt idx="1125">
                  <c:v>926.89761125618782</c:v>
                </c:pt>
                <c:pt idx="1126">
                  <c:v>920.95594244060817</c:v>
                </c:pt>
                <c:pt idx="1127">
                  <c:v>920.29991864396925</c:v>
                </c:pt>
                <c:pt idx="1128">
                  <c:v>928.37604827608743</c:v>
                </c:pt>
                <c:pt idx="1129">
                  <c:v>946.21172362194125</c:v>
                </c:pt>
                <c:pt idx="1130">
                  <c:v>955.17564185913056</c:v>
                </c:pt>
                <c:pt idx="1131">
                  <c:v>956.75872488949744</c:v>
                </c:pt>
                <c:pt idx="1132">
                  <c:v>966.34007728822917</c:v>
                </c:pt>
                <c:pt idx="1133">
                  <c:v>955.71067579984958</c:v>
                </c:pt>
                <c:pt idx="1134">
                  <c:v>971.28908449041694</c:v>
                </c:pt>
                <c:pt idx="1135">
                  <c:v>976.11800982809893</c:v>
                </c:pt>
                <c:pt idx="1136">
                  <c:v>982.58313569386871</c:v>
                </c:pt>
                <c:pt idx="1137">
                  <c:v>972.93322994337757</c:v>
                </c:pt>
                <c:pt idx="1138">
                  <c:v>978.74596397816458</c:v>
                </c:pt>
                <c:pt idx="1139">
                  <c:v>993.5736907671801</c:v>
                </c:pt>
                <c:pt idx="1140">
                  <c:v>998.74651785292701</c:v>
                </c:pt>
                <c:pt idx="1141">
                  <c:v>999.20119455350425</c:v>
                </c:pt>
                <c:pt idx="1142">
                  <c:v>992.77602030995183</c:v>
                </c:pt>
                <c:pt idx="1143">
                  <c:v>1004.15587670203</c:v>
                </c:pt>
                <c:pt idx="1144">
                  <c:v>1017.754864110005</c:v>
                </c:pt>
                <c:pt idx="1145">
                  <c:v>1020.7952733598951</c:v>
                </c:pt>
                <c:pt idx="1146">
                  <c:v>1020.8999193703625</c:v>
                </c:pt>
                <c:pt idx="1147">
                  <c:v>1020.4552305753396</c:v>
                </c:pt>
                <c:pt idx="1148">
                  <c:v>1026.4279980968499</c:v>
                </c:pt>
                <c:pt idx="1149">
                  <c:v>1018.5716023869278</c:v>
                </c:pt>
                <c:pt idx="1150">
                  <c:v>1000.5130151489285</c:v>
                </c:pt>
                <c:pt idx="1151">
                  <c:v>1003.6056339051258</c:v>
                </c:pt>
                <c:pt idx="1152">
                  <c:v>994.5897331594831</c:v>
                </c:pt>
                <c:pt idx="1153">
                  <c:v>1005.1190285944656</c:v>
                </c:pt>
                <c:pt idx="1154">
                  <c:v>1023.1796588131461</c:v>
                </c:pt>
                <c:pt idx="1155">
                  <c:v>1038.7694173963891</c:v>
                </c:pt>
                <c:pt idx="1156">
                  <c:v>1046.1325467706374</c:v>
                </c:pt>
                <c:pt idx="1157">
                  <c:v>1055.0601453512656</c:v>
                </c:pt>
                <c:pt idx="1158">
                  <c:v>1059.2795814522779</c:v>
                </c:pt>
                <c:pt idx="1159">
                  <c:v>1067.2755808421073</c:v>
                </c:pt>
                <c:pt idx="1160">
                  <c:v>1069.1392332194105</c:v>
                </c:pt>
                <c:pt idx="1161">
                  <c:v>1068.011734881035</c:v>
                </c:pt>
                <c:pt idx="1162">
                  <c:v>1079.8172122484409</c:v>
                </c:pt>
                <c:pt idx="1163">
                  <c:v>1091.3046656230817</c:v>
                </c:pt>
                <c:pt idx="1164">
                  <c:v>1054.5289703740561</c:v>
                </c:pt>
                <c:pt idx="1165">
                  <c:v>1063.7226104389954</c:v>
                </c:pt>
                <c:pt idx="1166">
                  <c:v>1071.2049136863361</c:v>
                </c:pt>
                <c:pt idx="1167">
                  <c:v>1080.2208144319786</c:v>
                </c:pt>
                <c:pt idx="1168">
                  <c:v>1065.5799068764004</c:v>
                </c:pt>
                <c:pt idx="1169">
                  <c:v>1079.2549385653008</c:v>
                </c:pt>
                <c:pt idx="1170">
                  <c:v>1093.1558331184419</c:v>
                </c:pt>
                <c:pt idx="1171">
                  <c:v>1092.9345102112713</c:v>
                </c:pt>
                <c:pt idx="1172">
                  <c:v>1096.3848775845975</c:v>
                </c:pt>
                <c:pt idx="1173">
                  <c:v>1107.1672756262417</c:v>
                </c:pt>
                <c:pt idx="1174">
                  <c:v>1115.9484605913565</c:v>
                </c:pt>
                <c:pt idx="1175">
                  <c:v>1133.5208184271407</c:v>
                </c:pt>
                <c:pt idx="1176">
                  <c:v>1135.8974859533728</c:v>
                </c:pt>
                <c:pt idx="1177">
                  <c:v>1130.8699374938708</c:v>
                </c:pt>
                <c:pt idx="1178">
                  <c:v>1131.0578917165756</c:v>
                </c:pt>
                <c:pt idx="1179">
                  <c:v>1127.2901813440451</c:v>
                </c:pt>
                <c:pt idx="1180">
                  <c:v>1132.1987829283087</c:v>
                </c:pt>
                <c:pt idx="1181">
                  <c:v>1113.7068567879619</c:v>
                </c:pt>
                <c:pt idx="1182">
                  <c:v>1103.3757304790925</c:v>
                </c:pt>
                <c:pt idx="1183">
                  <c:v>1118.9087395989584</c:v>
                </c:pt>
                <c:pt idx="1184">
                  <c:v>1108.6629644830077</c:v>
                </c:pt>
                <c:pt idx="1185">
                  <c:v>1095.4028848703206</c:v>
                </c:pt>
                <c:pt idx="1186">
                  <c:v>1079.4272299361137</c:v>
                </c:pt>
                <c:pt idx="1187">
                  <c:v>1083.8389332190475</c:v>
                </c:pt>
                <c:pt idx="1188">
                  <c:v>1091.7502624095187</c:v>
                </c:pt>
                <c:pt idx="1189">
                  <c:v>1117.9542136249559</c:v>
                </c:pt>
                <c:pt idx="1190">
                  <c:v>1133.1176702393102</c:v>
                </c:pt>
                <c:pt idx="1191">
                  <c:v>1133.3162933611297</c:v>
                </c:pt>
                <c:pt idx="1192">
                  <c:v>1131.9057286994293</c:v>
                </c:pt>
                <c:pt idx="1193">
                  <c:v>1141.5036519414673</c:v>
                </c:pt>
                <c:pt idx="1194">
                  <c:v>1135.7769500931597</c:v>
                </c:pt>
                <c:pt idx="1195">
                  <c:v>1133.9548383230488</c:v>
                </c:pt>
                <c:pt idx="1196">
                  <c:v>1140.62971020546</c:v>
                </c:pt>
                <c:pt idx="1197">
                  <c:v>1129.8262013634398</c:v>
                </c:pt>
                <c:pt idx="1198">
                  <c:v>1142.0264279980968</c:v>
                </c:pt>
                <c:pt idx="1199">
                  <c:v>1108.0854819436825</c:v>
                </c:pt>
                <c:pt idx="1200">
                  <c:v>1127.1315098444427</c:v>
                </c:pt>
                <c:pt idx="1201">
                  <c:v>1117.2087526740347</c:v>
                </c:pt>
                <c:pt idx="1202">
                  <c:v>1114.4707045650175</c:v>
                </c:pt>
                <c:pt idx="1203">
                  <c:v>1125.5611386938724</c:v>
                </c:pt>
                <c:pt idx="1204">
                  <c:v>1127.646113978346</c:v>
                </c:pt>
                <c:pt idx="1205">
                  <c:v>1131.6072265220657</c:v>
                </c:pt>
                <c:pt idx="1206">
                  <c:v>1129.2294240065667</c:v>
                </c:pt>
                <c:pt idx="1207">
                  <c:v>1141.7476746339885</c:v>
                </c:pt>
                <c:pt idx="1208">
                  <c:v>1160.4400398789826</c:v>
                </c:pt>
                <c:pt idx="1209">
                  <c:v>1177.8920888524078</c:v>
                </c:pt>
                <c:pt idx="1210">
                  <c:v>1183.6144777414984</c:v>
                </c:pt>
                <c:pt idx="1211">
                  <c:v>1192.0540309370833</c:v>
                </c:pt>
                <c:pt idx="1212">
                  <c:v>1190.6643500779055</c:v>
                </c:pt>
                <c:pt idx="1213">
                  <c:v>1182.2363737728497</c:v>
                </c:pt>
                <c:pt idx="1214">
                  <c:v>1198.0168105530392</c:v>
                </c:pt>
                <c:pt idx="1215">
                  <c:v>1211.9426748700664</c:v>
                </c:pt>
                <c:pt idx="1216">
                  <c:v>1237.5836714088032</c:v>
                </c:pt>
                <c:pt idx="1217">
                  <c:v>1210.7820348450784</c:v>
                </c:pt>
                <c:pt idx="1218">
                  <c:v>1228.6653797401689</c:v>
                </c:pt>
                <c:pt idx="1219">
                  <c:v>1179.3460101041285</c:v>
                </c:pt>
                <c:pt idx="1220">
                  <c:v>1219.9084835453796</c:v>
                </c:pt>
                <c:pt idx="1221">
                  <c:v>1238.1468530833572</c:v>
                </c:pt>
                <c:pt idx="1222">
                  <c:v>1246.9446088917782</c:v>
                </c:pt>
                <c:pt idx="1223">
                  <c:v>1267.4645338553676</c:v>
                </c:pt>
                <c:pt idx="1224">
                  <c:v>1272.7072762799953</c:v>
                </c:pt>
                <c:pt idx="1225">
                  <c:v>1261.491993331711</c:v>
                </c:pt>
                <c:pt idx="1226">
                  <c:v>1261.6642847025237</c:v>
                </c:pt>
                <c:pt idx="1227">
                  <c:v>1253.9638365179617</c:v>
                </c:pt>
                <c:pt idx="1228">
                  <c:v>1204.2710554128998</c:v>
                </c:pt>
                <c:pt idx="1229">
                  <c:v>1178.9637457188203</c:v>
                </c:pt>
                <c:pt idx="1230">
                  <c:v>1194.5455593771903</c:v>
                </c:pt>
                <c:pt idx="1231">
                  <c:v>1217.7442860100314</c:v>
                </c:pt>
                <c:pt idx="1232">
                  <c:v>1230.9528371099723</c:v>
                </c:pt>
                <c:pt idx="1233">
                  <c:v>1218.4420774117157</c:v>
                </c:pt>
                <c:pt idx="1234">
                  <c:v>1197.432972073816</c:v>
                </c:pt>
                <c:pt idx="1235">
                  <c:v>1208.2446528385626</c:v>
                </c:pt>
                <c:pt idx="1236">
                  <c:v>1229.6512314179556</c:v>
                </c:pt>
                <c:pt idx="1237">
                  <c:v>1243.9173655173913</c:v>
                </c:pt>
                <c:pt idx="1238">
                  <c:v>1245.8191535340841</c:v>
                </c:pt>
                <c:pt idx="1239">
                  <c:v>1235.78471341975</c:v>
                </c:pt>
                <c:pt idx="1240">
                  <c:v>1227.8445555018832</c:v>
                </c:pt>
                <c:pt idx="1241">
                  <c:v>1210.402721431866</c:v>
                </c:pt>
                <c:pt idx="1242">
                  <c:v>1226.9440550170157</c:v>
                </c:pt>
                <c:pt idx="1243">
                  <c:v>1221.1889784370198</c:v>
                </c:pt>
                <c:pt idx="1244">
                  <c:v>1236.9199296851448</c:v>
                </c:pt>
                <c:pt idx="1245">
                  <c:v>1253.0560721017821</c:v>
                </c:pt>
                <c:pt idx="1246">
                  <c:v>1198.9788274562077</c:v>
                </c:pt>
                <c:pt idx="1247">
                  <c:v>1242.2489312941057</c:v>
                </c:pt>
                <c:pt idx="1248">
                  <c:v>1273.8424925453903</c:v>
                </c:pt>
                <c:pt idx="1249">
                  <c:v>1291.6531981273586</c:v>
                </c:pt>
                <c:pt idx="1250">
                  <c:v>1278.7445111919021</c:v>
                </c:pt>
                <c:pt idx="1251">
                  <c:v>1307.2758713993599</c:v>
                </c:pt>
                <c:pt idx="1252">
                  <c:v>1310.6438385518625</c:v>
                </c:pt>
                <c:pt idx="1253">
                  <c:v>1302.9492923114917</c:v>
                </c:pt>
                <c:pt idx="1254">
                  <c:v>1294.1612974107716</c:v>
                </c:pt>
                <c:pt idx="1255">
                  <c:v>1278.6171653960839</c:v>
                </c:pt>
                <c:pt idx="1256">
                  <c:v>1273.3192624930539</c:v>
                </c:pt>
                <c:pt idx="1257">
                  <c:v>1295.5848009501221</c:v>
                </c:pt>
                <c:pt idx="1258">
                  <c:v>1290.1466133736239</c:v>
                </c:pt>
                <c:pt idx="1259">
                  <c:v>1283.4951222701236</c:v>
                </c:pt>
                <c:pt idx="1260">
                  <c:v>1256.3843146299207</c:v>
                </c:pt>
                <c:pt idx="1261">
                  <c:v>1249.6172816189851</c:v>
                </c:pt>
                <c:pt idx="1262">
                  <c:v>1266.8078290651681</c:v>
                </c:pt>
                <c:pt idx="1263">
                  <c:v>1280.6733119531621</c:v>
                </c:pt>
                <c:pt idx="1264">
                  <c:v>1289.6522120486829</c:v>
                </c:pt>
                <c:pt idx="1265">
                  <c:v>1309.6123603055207</c:v>
                </c:pt>
                <c:pt idx="1266">
                  <c:v>1332.4122517097476</c:v>
                </c:pt>
                <c:pt idx="1267">
                  <c:v>1341.8065578771884</c:v>
                </c:pt>
                <c:pt idx="1268">
                  <c:v>1340.7714476651906</c:v>
                </c:pt>
                <c:pt idx="1269">
                  <c:v>1355.07662539543</c:v>
                </c:pt>
                <c:pt idx="1270">
                  <c:v>1366.1781824191069</c:v>
                </c:pt>
                <c:pt idx="1271">
                  <c:v>1393.7196049874151</c:v>
                </c:pt>
                <c:pt idx="1272">
                  <c:v>1388.9217783556637</c:v>
                </c:pt>
                <c:pt idx="1273">
                  <c:v>1409.7522363828527</c:v>
                </c:pt>
                <c:pt idx="1274">
                  <c:v>1409.4269484587753</c:v>
                </c:pt>
                <c:pt idx="1275">
                  <c:v>1392.1837375105779</c:v>
                </c:pt>
                <c:pt idx="1276">
                  <c:v>1410.16423748697</c:v>
                </c:pt>
                <c:pt idx="1277">
                  <c:v>1424.7486225770247</c:v>
                </c:pt>
                <c:pt idx="1278">
                  <c:v>1421.6630407542866</c:v>
                </c:pt>
                <c:pt idx="1279">
                  <c:v>1421.0376616678711</c:v>
                </c:pt>
                <c:pt idx="1280">
                  <c:v>1436.8001656176336</c:v>
                </c:pt>
                <c:pt idx="1281">
                  <c:v>1479.2916668179985</c:v>
                </c:pt>
                <c:pt idx="1282">
                  <c:v>1502.2840524020005</c:v>
                </c:pt>
                <c:pt idx="1283">
                  <c:v>1527.2569942578623</c:v>
                </c:pt>
                <c:pt idx="1284">
                  <c:v>1539.6045424994461</c:v>
                </c:pt>
                <c:pt idx="1285">
                  <c:v>1555.1389136064329</c:v>
                </c:pt>
                <c:pt idx="1286">
                  <c:v>1592.8788957371619</c:v>
                </c:pt>
                <c:pt idx="1287">
                  <c:v>1599.4547965554436</c:v>
                </c:pt>
                <c:pt idx="1288">
                  <c:v>1617.3306505213684</c:v>
                </c:pt>
                <c:pt idx="1289">
                  <c:v>1605.8820137796774</c:v>
                </c:pt>
                <c:pt idx="1290">
                  <c:v>1624.3841548234316</c:v>
                </c:pt>
                <c:pt idx="1291">
                  <c:v>1644.712266600807</c:v>
                </c:pt>
                <c:pt idx="1292">
                  <c:v>1646.4390392724447</c:v>
                </c:pt>
                <c:pt idx="1293">
                  <c:v>1685.6254517257282</c:v>
                </c:pt>
                <c:pt idx="1294">
                  <c:v>1716.2508671318003</c:v>
                </c:pt>
                <c:pt idx="1295">
                  <c:v>1743.1187870687495</c:v>
                </c:pt>
                <c:pt idx="1296">
                  <c:v>1784.9485895261373</c:v>
                </c:pt>
                <c:pt idx="1297">
                  <c:v>1772.3985591992241</c:v>
                </c:pt>
                <c:pt idx="1298">
                  <c:v>1758.3596499511498</c:v>
                </c:pt>
                <c:pt idx="1299">
                  <c:v>1805.1298336922926</c:v>
                </c:pt>
                <c:pt idx="1300">
                  <c:v>1843.8792752775728</c:v>
                </c:pt>
                <c:pt idx="1301">
                  <c:v>1843.2132635753794</c:v>
                </c:pt>
                <c:pt idx="1302">
                  <c:v>1771.2068204683055</c:v>
                </c:pt>
                <c:pt idx="1303">
                  <c:v>1796.0269927687561</c:v>
                </c:pt>
                <c:pt idx="1304">
                  <c:v>1811.6153893648782</c:v>
                </c:pt>
                <c:pt idx="1305">
                  <c:v>1779.6406987175528</c:v>
                </c:pt>
                <c:pt idx="1306">
                  <c:v>1841.5625351846672</c:v>
                </c:pt>
                <c:pt idx="1307">
                  <c:v>1889.4000628330057</c:v>
                </c:pt>
                <c:pt idx="1308">
                  <c:v>1909.2115274957957</c:v>
                </c:pt>
                <c:pt idx="1309">
                  <c:v>1911.1164934824374</c:v>
                </c:pt>
                <c:pt idx="1310">
                  <c:v>1932.4363588817901</c:v>
                </c:pt>
                <c:pt idx="1311">
                  <c:v>1876.4738970628291</c:v>
                </c:pt>
                <c:pt idx="1312">
                  <c:v>1913.1955668227201</c:v>
                </c:pt>
                <c:pt idx="1313">
                  <c:v>1922.5975909171802</c:v>
                </c:pt>
                <c:pt idx="1314">
                  <c:v>1931.8609193231466</c:v>
                </c:pt>
                <c:pt idx="1315">
                  <c:v>1861.2334881761353</c:v>
                </c:pt>
                <c:pt idx="1316">
                  <c:v>1834.8234229097127</c:v>
                </c:pt>
                <c:pt idx="1317">
                  <c:v>1794.0725412500499</c:v>
                </c:pt>
                <c:pt idx="1318">
                  <c:v>1861.6759069926231</c:v>
                </c:pt>
                <c:pt idx="1319">
                  <c:v>1942.6971158560725</c:v>
                </c:pt>
                <c:pt idx="1320">
                  <c:v>1985.2501334747376</c:v>
                </c:pt>
                <c:pt idx="1321">
                  <c:v>2003.2399403631237</c:v>
                </c:pt>
                <c:pt idx="1322">
                  <c:v>2000.621293125052</c:v>
                </c:pt>
                <c:pt idx="1323">
                  <c:v>1984.6161284698892</c:v>
                </c:pt>
                <c:pt idx="1324">
                  <c:v>2021.0969535072074</c:v>
                </c:pt>
                <c:pt idx="1325">
                  <c:v>2071.3175046216761</c:v>
                </c:pt>
                <c:pt idx="1326">
                  <c:v>2105.9342232859844</c:v>
                </c:pt>
                <c:pt idx="1327">
                  <c:v>2183.5429734176432</c:v>
                </c:pt>
                <c:pt idx="1328">
                  <c:v>2219.62382823708</c:v>
                </c:pt>
                <c:pt idx="1329">
                  <c:v>2279.0788790301194</c:v>
                </c:pt>
                <c:pt idx="1330">
                  <c:v>2354.7803931966018</c:v>
                </c:pt>
                <c:pt idx="1331">
                  <c:v>2382.8736475467886</c:v>
                </c:pt>
                <c:pt idx="1332">
                  <c:v>2240.1110655097646</c:v>
                </c:pt>
                <c:pt idx="1333">
                  <c:v>2262.4524212499045</c:v>
                </c:pt>
                <c:pt idx="1334">
                  <c:v>2380.8238569296086</c:v>
                </c:pt>
                <c:pt idx="1335">
                  <c:v>2471.1894324327263</c:v>
                </c:pt>
                <c:pt idx="1336">
                  <c:v>2492.4341615425678</c:v>
                </c:pt>
                <c:pt idx="1337">
                  <c:v>2489.1245328384175</c:v>
                </c:pt>
                <c:pt idx="1338">
                  <c:v>2529.7821183802885</c:v>
                </c:pt>
                <c:pt idx="1339">
                  <c:v>2503.9951622217459</c:v>
                </c:pt>
                <c:pt idx="1340">
                  <c:v>2500.0953390984732</c:v>
                </c:pt>
                <c:pt idx="1341">
                  <c:v>2544.2050398971423</c:v>
                </c:pt>
                <c:pt idx="1342">
                  <c:v>2580.1241360461695</c:v>
                </c:pt>
                <c:pt idx="1343">
                  <c:v>2620.8923830416261</c:v>
                </c:pt>
                <c:pt idx="1344">
                  <c:v>2572.5421580413531</c:v>
                </c:pt>
                <c:pt idx="1345">
                  <c:v>2469.6993731227276</c:v>
                </c:pt>
                <c:pt idx="1346">
                  <c:v>2519.8000239709727</c:v>
                </c:pt>
                <c:pt idx="1347">
                  <c:v>2435.9999300846607</c:v>
                </c:pt>
                <c:pt idx="1348">
                  <c:v>2267.1200419128836</c:v>
                </c:pt>
                <c:pt idx="1349">
                  <c:v>2280.621306744923</c:v>
                </c:pt>
                <c:pt idx="1350">
                  <c:v>2330.7291988246957</c:v>
                </c:pt>
                <c:pt idx="1351">
                  <c:v>2248.664276530601</c:v>
                </c:pt>
                <c:pt idx="1352">
                  <c:v>2060.7012236092291</c:v>
                </c:pt>
                <c:pt idx="1353">
                  <c:v>1925.995839583341</c:v>
                </c:pt>
                <c:pt idx="1354">
                  <c:v>2021.6474687015359</c:v>
                </c:pt>
                <c:pt idx="1355">
                  <c:v>1909.4854458056243</c:v>
                </c:pt>
                <c:pt idx="1356">
                  <c:v>1778.5516765153466</c:v>
                </c:pt>
                <c:pt idx="1357">
                  <c:v>1669.6806684995984</c:v>
                </c:pt>
                <c:pt idx="1358">
                  <c:v>1642.556240988185</c:v>
                </c:pt>
                <c:pt idx="1359">
                  <c:v>1535.3059522469155</c:v>
                </c:pt>
                <c:pt idx="1360">
                  <c:v>1498.7246125600634</c:v>
                </c:pt>
                <c:pt idx="1361">
                  <c:v>1565.457010238511</c:v>
                </c:pt>
                <c:pt idx="1362">
                  <c:v>1644.5504625308263</c:v>
                </c:pt>
                <c:pt idx="1363">
                  <c:v>1746.8926490831102</c:v>
                </c:pt>
                <c:pt idx="1364">
                  <c:v>1783.9891603984991</c:v>
                </c:pt>
                <c:pt idx="1365">
                  <c:v>1680.9859560967991</c:v>
                </c:pt>
                <c:pt idx="1366">
                  <c:v>1720.3619117577623</c:v>
                </c:pt>
                <c:pt idx="1367">
                  <c:v>1814.7790811490086</c:v>
                </c:pt>
                <c:pt idx="1368">
                  <c:v>1842.427079209539</c:v>
                </c:pt>
                <c:pt idx="1369">
                  <c:v>1866.0273877450213</c:v>
                </c:pt>
                <c:pt idx="1370">
                  <c:v>1888.6758034816021</c:v>
                </c:pt>
                <c:pt idx="1371">
                  <c:v>1941.2835775224908</c:v>
                </c:pt>
                <c:pt idx="1372">
                  <c:v>1912.4736909487781</c:v>
                </c:pt>
                <c:pt idx="1373">
                  <c:v>1769.2623341553681</c:v>
                </c:pt>
                <c:pt idx="1374">
                  <c:v>1736.4926970250569</c:v>
                </c:pt>
                <c:pt idx="1375">
                  <c:v>1821.1573803358115</c:v>
                </c:pt>
                <c:pt idx="1376">
                  <c:v>1770.7148934199677</c:v>
                </c:pt>
                <c:pt idx="1377">
                  <c:v>1754.0262155281059</c:v>
                </c:pt>
                <c:pt idx="1378">
                  <c:v>1711.610418111886</c:v>
                </c:pt>
                <c:pt idx="1379">
                  <c:v>1802.8385627585503</c:v>
                </c:pt>
                <c:pt idx="1380">
                  <c:v>1779.5127854271007</c:v>
                </c:pt>
                <c:pt idx="1381">
                  <c:v>1768.7735850769793</c:v>
                </c:pt>
                <c:pt idx="1382">
                  <c:v>1819.0061443778986</c:v>
                </c:pt>
                <c:pt idx="1383">
                  <c:v>1905.4395495636193</c:v>
                </c:pt>
                <c:pt idx="1384">
                  <c:v>1914.8011453403694</c:v>
                </c:pt>
                <c:pt idx="1385">
                  <c:v>1892.330491622871</c:v>
                </c:pt>
                <c:pt idx="1386">
                  <c:v>1937.2970185193926</c:v>
                </c:pt>
                <c:pt idx="1387">
                  <c:v>1957.9114880889683</c:v>
                </c:pt>
                <c:pt idx="1388">
                  <c:v>2002.2247378628788</c:v>
                </c:pt>
                <c:pt idx="1389">
                  <c:v>1852.5904768044511</c:v>
                </c:pt>
                <c:pt idx="1390">
                  <c:v>1893.3851917496265</c:v>
                </c:pt>
                <c:pt idx="1391">
                  <c:v>1827.2218549901388</c:v>
                </c:pt>
                <c:pt idx="1392">
                  <c:v>1728.1125037681641</c:v>
                </c:pt>
                <c:pt idx="1393">
                  <c:v>1590.3897507745166</c:v>
                </c:pt>
                <c:pt idx="1394">
                  <c:v>1471.2665436035634</c:v>
                </c:pt>
                <c:pt idx="1395">
                  <c:v>1416.1319202565619</c:v>
                </c:pt>
                <c:pt idx="1396">
                  <c:v>1465.5105817319388</c:v>
                </c:pt>
                <c:pt idx="1397">
                  <c:v>1553.322204385235</c:v>
                </c:pt>
                <c:pt idx="1398">
                  <c:v>1493.943856166896</c:v>
                </c:pt>
                <c:pt idx="1399">
                  <c:v>1400.3967922479324</c:v>
                </c:pt>
                <c:pt idx="1400">
                  <c:v>1389.8064570901415</c:v>
                </c:pt>
                <c:pt idx="1401">
                  <c:v>1394.5741611067324</c:v>
                </c:pt>
                <c:pt idx="1402">
                  <c:v>1447.0784241264212</c:v>
                </c:pt>
                <c:pt idx="1403">
                  <c:v>1487.0645727174003</c:v>
                </c:pt>
                <c:pt idx="1404">
                  <c:v>1461.9363870295242</c:v>
                </c:pt>
                <c:pt idx="1405">
                  <c:v>1473.9694978444281</c:v>
                </c:pt>
                <c:pt idx="1406">
                  <c:v>1373.2894349751027</c:v>
                </c:pt>
                <c:pt idx="1407">
                  <c:v>1295.7105350611803</c:v>
                </c:pt>
                <c:pt idx="1408">
                  <c:v>1381.2448698485105</c:v>
                </c:pt>
                <c:pt idx="1409">
                  <c:v>1354.1350382990775</c:v>
                </c:pt>
                <c:pt idx="1410">
                  <c:v>1370.3591196841642</c:v>
                </c:pt>
                <c:pt idx="1411">
                  <c:v>1418.8363045839037</c:v>
                </c:pt>
                <c:pt idx="1412">
                  <c:v>1429.1616424475089</c:v>
                </c:pt>
                <c:pt idx="1413">
                  <c:v>1412.9709751464588</c:v>
                </c:pt>
                <c:pt idx="1414">
                  <c:v>1433.5164373685679</c:v>
                </c:pt>
                <c:pt idx="1415">
                  <c:v>1386.58833122074</c:v>
                </c:pt>
                <c:pt idx="1416">
                  <c:v>1411.8566653833723</c:v>
                </c:pt>
                <c:pt idx="1417">
                  <c:v>1385.5054152607934</c:v>
                </c:pt>
                <c:pt idx="1418">
                  <c:v>1390.0729752699456</c:v>
                </c:pt>
                <c:pt idx="1419">
                  <c:v>1446.5420962979374</c:v>
                </c:pt>
                <c:pt idx="1420">
                  <c:v>1468.6877798883534</c:v>
                </c:pt>
                <c:pt idx="1421">
                  <c:v>1525.135495018759</c:v>
                </c:pt>
                <c:pt idx="1422">
                  <c:v>1544.0568556983724</c:v>
                </c:pt>
                <c:pt idx="1423">
                  <c:v>1526.4460898257746</c:v>
                </c:pt>
                <c:pt idx="1424">
                  <c:v>1572.9220162494141</c:v>
                </c:pt>
                <c:pt idx="1425">
                  <c:v>1599.7809697711498</c:v>
                </c:pt>
                <c:pt idx="1426">
                  <c:v>1599.7382714749046</c:v>
                </c:pt>
                <c:pt idx="1427">
                  <c:v>1625.775742464579</c:v>
                </c:pt>
                <c:pt idx="1428">
                  <c:v>1523.777253362292</c:v>
                </c:pt>
                <c:pt idx="1429">
                  <c:v>1580.8806063929856</c:v>
                </c:pt>
                <c:pt idx="1430">
                  <c:v>1620.3638866390879</c:v>
                </c:pt>
                <c:pt idx="1431">
                  <c:v>1631.3779132904517</c:v>
                </c:pt>
                <c:pt idx="1432">
                  <c:v>1641.5204951821972</c:v>
                </c:pt>
                <c:pt idx="1433">
                  <c:v>1600.0840800049393</c:v>
                </c:pt>
                <c:pt idx="1434">
                  <c:v>1613.7220202445762</c:v>
                </c:pt>
                <c:pt idx="1435">
                  <c:v>1608.2731183693925</c:v>
                </c:pt>
                <c:pt idx="1436">
                  <c:v>1574.5550615073382</c:v>
                </c:pt>
                <c:pt idx="1437">
                  <c:v>1570.8485043565427</c:v>
                </c:pt>
                <c:pt idx="1438">
                  <c:v>1649.8177661232035</c:v>
                </c:pt>
                <c:pt idx="1439">
                  <c:v>1651.738644659376</c:v>
                </c:pt>
                <c:pt idx="1440">
                  <c:v>1690.4183071044879</c:v>
                </c:pt>
                <c:pt idx="1441">
                  <c:v>1712.4267250928874</c:v>
                </c:pt>
                <c:pt idx="1442">
                  <c:v>1719.5106471073207</c:v>
                </c:pt>
                <c:pt idx="1443">
                  <c:v>1744.4026869281922</c:v>
                </c:pt>
                <c:pt idx="1444">
                  <c:v>1743.9000455811686</c:v>
                </c:pt>
                <c:pt idx="1445">
                  <c:v>1717.717273265464</c:v>
                </c:pt>
                <c:pt idx="1446">
                  <c:v>1752.1634711422166</c:v>
                </c:pt>
                <c:pt idx="1447">
                  <c:v>1736.6200201210895</c:v>
                </c:pt>
                <c:pt idx="1448">
                  <c:v>1708.5996093820936</c:v>
                </c:pt>
                <c:pt idx="1449">
                  <c:v>1752.1106260419201</c:v>
                </c:pt>
                <c:pt idx="1450">
                  <c:v>1772.0055124158744</c:v>
                </c:pt>
                <c:pt idx="1451">
                  <c:v>1757.9127365771628</c:v>
                </c:pt>
                <c:pt idx="1452">
                  <c:v>1770.242193089822</c:v>
                </c:pt>
                <c:pt idx="1453">
                  <c:v>1798.364185368263</c:v>
                </c:pt>
                <c:pt idx="1454">
                  <c:v>1787.3991902532568</c:v>
                </c:pt>
                <c:pt idx="1455">
                  <c:v>1674.3643833103913</c:v>
                </c:pt>
                <c:pt idx="1456">
                  <c:v>1681.6906255334447</c:v>
                </c:pt>
                <c:pt idx="1457">
                  <c:v>1689.7595820333922</c:v>
                </c:pt>
                <c:pt idx="1458">
                  <c:v>1681.1142325838164</c:v>
                </c:pt>
                <c:pt idx="1459">
                  <c:v>1718.488997868036</c:v>
                </c:pt>
                <c:pt idx="1460">
                  <c:v>1705.1340785521529</c:v>
                </c:pt>
                <c:pt idx="1461">
                  <c:v>1725.6893470815337</c:v>
                </c:pt>
                <c:pt idx="1462">
                  <c:v>1680.7243410706308</c:v>
                </c:pt>
                <c:pt idx="1463">
                  <c:v>1673.9444145816155</c:v>
                </c:pt>
                <c:pt idx="1464">
                  <c:v>1668.4818474356505</c:v>
                </c:pt>
                <c:pt idx="1465">
                  <c:v>1654.9736364692933</c:v>
                </c:pt>
                <c:pt idx="1466">
                  <c:v>1689.0978605906303</c:v>
                </c:pt>
                <c:pt idx="1467">
                  <c:v>1702.0710603160535</c:v>
                </c:pt>
                <c:pt idx="1468">
                  <c:v>1709.1582737993626</c:v>
                </c:pt>
                <c:pt idx="1469">
                  <c:v>1751.5712791419842</c:v>
                </c:pt>
                <c:pt idx="1470">
                  <c:v>1747.7404633661781</c:v>
                </c:pt>
                <c:pt idx="1471">
                  <c:v>1767.9873099119973</c:v>
                </c:pt>
                <c:pt idx="1472">
                  <c:v>1783.4331745559014</c:v>
                </c:pt>
                <c:pt idx="1473">
                  <c:v>1764.5184422136101</c:v>
                </c:pt>
                <c:pt idx="1474">
                  <c:v>1759.922689071052</c:v>
                </c:pt>
                <c:pt idx="1475">
                  <c:v>1768.7955130696282</c:v>
                </c:pt>
                <c:pt idx="1476">
                  <c:v>1725.9466037489146</c:v>
                </c:pt>
                <c:pt idx="1477">
                  <c:v>1742.0696256896192</c:v>
                </c:pt>
                <c:pt idx="1478">
                  <c:v>1757.2010983064142</c:v>
                </c:pt>
                <c:pt idx="1479">
                  <c:v>1729.1990516937669</c:v>
                </c:pt>
                <c:pt idx="1480">
                  <c:v>1585.2178089803981</c:v>
                </c:pt>
                <c:pt idx="1481">
                  <c:v>1563.9565090272504</c:v>
                </c:pt>
                <c:pt idx="1482">
                  <c:v>1603.8775773336286</c:v>
                </c:pt>
                <c:pt idx="1483">
                  <c:v>1466.9152444494484</c:v>
                </c:pt>
                <c:pt idx="1484">
                  <c:v>1491.4738698230867</c:v>
                </c:pt>
                <c:pt idx="1485">
                  <c:v>1391.191711491176</c:v>
                </c:pt>
                <c:pt idx="1486">
                  <c:v>1393.0093741033581</c:v>
                </c:pt>
                <c:pt idx="1487">
                  <c:v>1344.745272088707</c:v>
                </c:pt>
                <c:pt idx="1488">
                  <c:v>1390.3210385242596</c:v>
                </c:pt>
                <c:pt idx="1489">
                  <c:v>1337.8530497615614</c:v>
                </c:pt>
                <c:pt idx="1490">
                  <c:v>1357.1991915244448</c:v>
                </c:pt>
                <c:pt idx="1491">
                  <c:v>1406.7271948876451</c:v>
                </c:pt>
                <c:pt idx="1492">
                  <c:v>1393.4270274540281</c:v>
                </c:pt>
                <c:pt idx="1493">
                  <c:v>1336.3099183534121</c:v>
                </c:pt>
                <c:pt idx="1494">
                  <c:v>1357.5858823678961</c:v>
                </c:pt>
                <c:pt idx="1495">
                  <c:v>1371.3680570436527</c:v>
                </c:pt>
                <c:pt idx="1496">
                  <c:v>1268.7606688991148</c:v>
                </c:pt>
                <c:pt idx="1497">
                  <c:v>1251.7089760399224</c:v>
                </c:pt>
                <c:pt idx="1498">
                  <c:v>1196.5584628431754</c:v>
                </c:pt>
                <c:pt idx="1499">
                  <c:v>1241.4797263677074</c:v>
                </c:pt>
                <c:pt idx="1500">
                  <c:v>1225.6697117672056</c:v>
                </c:pt>
                <c:pt idx="1501">
                  <c:v>1268.1522465523565</c:v>
                </c:pt>
                <c:pt idx="1502">
                  <c:v>1273.4973196093456</c:v>
                </c:pt>
                <c:pt idx="1503">
                  <c:v>1298.764881979276</c:v>
                </c:pt>
                <c:pt idx="1504">
                  <c:v>1285.7605835479219</c:v>
                </c:pt>
                <c:pt idx="1505">
                  <c:v>1286.6328681995981</c:v>
                </c:pt>
                <c:pt idx="1506">
                  <c:v>1339.862570959529</c:v>
                </c:pt>
                <c:pt idx="1507">
                  <c:v>1355.4977745130441</c:v>
                </c:pt>
                <c:pt idx="1508">
                  <c:v>1352.2558365688094</c:v>
                </c:pt>
                <c:pt idx="1509">
                  <c:v>1357.3373878176606</c:v>
                </c:pt>
                <c:pt idx="1510">
                  <c:v>1385.5319059102976</c:v>
                </c:pt>
                <c:pt idx="1511">
                  <c:v>1377.9904243225474</c:v>
                </c:pt>
                <c:pt idx="1512">
                  <c:v>1387.1935755975492</c:v>
                </c:pt>
                <c:pt idx="1513">
                  <c:v>1277.1017731256331</c:v>
                </c:pt>
                <c:pt idx="1514">
                  <c:v>1282.2967098023121</c:v>
                </c:pt>
                <c:pt idx="1515">
                  <c:v>1214.5369652384566</c:v>
                </c:pt>
                <c:pt idx="1516">
                  <c:v>1242.5033731881031</c:v>
                </c:pt>
                <c:pt idx="1517">
                  <c:v>1305.9522923151237</c:v>
                </c:pt>
                <c:pt idx="1518">
                  <c:v>1311.3613787668021</c:v>
                </c:pt>
                <c:pt idx="1519">
                  <c:v>1276.082371165098</c:v>
                </c:pt>
                <c:pt idx="1520">
                  <c:v>1305.8160936030188</c:v>
                </c:pt>
                <c:pt idx="1521">
                  <c:v>1308.4894700235714</c:v>
                </c:pt>
                <c:pt idx="1522">
                  <c:v>1275.0554782753973</c:v>
                </c:pt>
                <c:pt idx="1523">
                  <c:v>1253.4703431844348</c:v>
                </c:pt>
                <c:pt idx="1524">
                  <c:v>1250.5270436162755</c:v>
                </c:pt>
                <c:pt idx="1525">
                  <c:v>1291.7518059949225</c:v>
                </c:pt>
                <c:pt idx="1526">
                  <c:v>1280.2227666135188</c:v>
                </c:pt>
                <c:pt idx="1527">
                  <c:v>1262.7444993880138</c:v>
                </c:pt>
                <c:pt idx="1528">
                  <c:v>1304.3239913123382</c:v>
                </c:pt>
                <c:pt idx="1529">
                  <c:v>1350.4699309563327</c:v>
                </c:pt>
                <c:pt idx="1530">
                  <c:v>1384.5689810157153</c:v>
                </c:pt>
                <c:pt idx="1531">
                  <c:v>1379.1236884064022</c:v>
                </c:pt>
                <c:pt idx="1532">
                  <c:v>1388.9922384893928</c:v>
                </c:pt>
                <c:pt idx="1533">
                  <c:v>1366.1693749023909</c:v>
                </c:pt>
                <c:pt idx="1534">
                  <c:v>1379.5638372443548</c:v>
                </c:pt>
                <c:pt idx="1535">
                  <c:v>1370.5626913591905</c:v>
                </c:pt>
                <c:pt idx="1536">
                  <c:v>1344.2511431611902</c:v>
                </c:pt>
                <c:pt idx="1537">
                  <c:v>1393.2000976998759</c:v>
                </c:pt>
                <c:pt idx="1538">
                  <c:v>1397.3565191967543</c:v>
                </c:pt>
                <c:pt idx="1539">
                  <c:v>1390.2546643518938</c:v>
                </c:pt>
                <c:pt idx="1540">
                  <c:v>1427.0407561026102</c:v>
                </c:pt>
                <c:pt idx="1541">
                  <c:v>1435.4059902009565</c:v>
                </c:pt>
                <c:pt idx="1542">
                  <c:v>1413.9636594596359</c:v>
                </c:pt>
                <c:pt idx="1543">
                  <c:v>1400.2911701466949</c:v>
                </c:pt>
                <c:pt idx="1544">
                  <c:v>1431.0626586714993</c:v>
                </c:pt>
                <c:pt idx="1545">
                  <c:v>1419.3660267748508</c:v>
                </c:pt>
                <c:pt idx="1546">
                  <c:v>1440.1255706726035</c:v>
                </c:pt>
                <c:pt idx="1547">
                  <c:v>1453.2072299724332</c:v>
                </c:pt>
                <c:pt idx="1548">
                  <c:v>1449.2336552465556</c:v>
                </c:pt>
                <c:pt idx="1549">
                  <c:v>1425.8194622511649</c:v>
                </c:pt>
                <c:pt idx="1550">
                  <c:v>1431.9544424387923</c:v>
                </c:pt>
                <c:pt idx="1551">
                  <c:v>1367.0293335706217</c:v>
                </c:pt>
                <c:pt idx="1552">
                  <c:v>1355.331997980627</c:v>
                </c:pt>
                <c:pt idx="1553">
                  <c:v>1364.5567594512825</c:v>
                </c:pt>
                <c:pt idx="1554">
                  <c:v>1357.0106925068915</c:v>
                </c:pt>
                <c:pt idx="1555">
                  <c:v>1372.6045824510682</c:v>
                </c:pt>
                <c:pt idx="1556">
                  <c:v>1365.7777582055182</c:v>
                </c:pt>
                <c:pt idx="1557">
                  <c:v>1359.7917113095777</c:v>
                </c:pt>
                <c:pt idx="1558">
                  <c:v>1358.7169899721428</c:v>
                </c:pt>
                <c:pt idx="1559">
                  <c:v>1399.9987515118055</c:v>
                </c:pt>
                <c:pt idx="1560">
                  <c:v>1400.527406812841</c:v>
                </c:pt>
                <c:pt idx="1561">
                  <c:v>1408.2530517591424</c:v>
                </c:pt>
                <c:pt idx="1562">
                  <c:v>1353.2452067133252</c:v>
                </c:pt>
                <c:pt idx="1563">
                  <c:v>1303.7956084087268</c:v>
                </c:pt>
                <c:pt idx="1564">
                  <c:v>1302.7170962071382</c:v>
                </c:pt>
                <c:pt idx="1565">
                  <c:v>1299.2018755470647</c:v>
                </c:pt>
                <c:pt idx="1566">
                  <c:v>1299.8931067107828</c:v>
                </c:pt>
                <c:pt idx="1567">
                  <c:v>1297.1362631794952</c:v>
                </c:pt>
                <c:pt idx="1568">
                  <c:v>1319.4346255261808</c:v>
                </c:pt>
                <c:pt idx="1569">
                  <c:v>1314.3951142797991</c:v>
                </c:pt>
                <c:pt idx="1570">
                  <c:v>1278.2686555915925</c:v>
                </c:pt>
                <c:pt idx="1571">
                  <c:v>1286.3362501044189</c:v>
                </c:pt>
                <c:pt idx="1572">
                  <c:v>1301.3564029738534</c:v>
                </c:pt>
                <c:pt idx="1573">
                  <c:v>1318.7386047077537</c:v>
                </c:pt>
                <c:pt idx="1574">
                  <c:v>1303.689123715646</c:v>
                </c:pt>
                <c:pt idx="1575">
                  <c:v>1297.3343642062518</c:v>
                </c:pt>
                <c:pt idx="1576">
                  <c:v>1303.9636549196789</c:v>
                </c:pt>
                <c:pt idx="1577">
                  <c:v>1302.8745419183317</c:v>
                </c:pt>
                <c:pt idx="1578">
                  <c:v>1296.4562911093112</c:v>
                </c:pt>
                <c:pt idx="1579">
                  <c:v>1350.0294189218146</c:v>
                </c:pt>
                <c:pt idx="1580">
                  <c:v>1356.0352146310104</c:v>
                </c:pt>
                <c:pt idx="1581">
                  <c:v>1365.1410746259983</c:v>
                </c:pt>
                <c:pt idx="1582">
                  <c:v>1369.3879320677142</c:v>
                </c:pt>
                <c:pt idx="1583">
                  <c:v>1373.7591162337967</c:v>
                </c:pt>
                <c:pt idx="1584">
                  <c:v>1372.2830853911446</c:v>
                </c:pt>
                <c:pt idx="1585">
                  <c:v>1367.4072849967129</c:v>
                </c:pt>
                <c:pt idx="1586">
                  <c:v>1304.4304079060628</c:v>
                </c:pt>
                <c:pt idx="1587">
                  <c:v>1308.134422680899</c:v>
                </c:pt>
                <c:pt idx="1588">
                  <c:v>1351.2832642654528</c:v>
                </c:pt>
                <c:pt idx="1589">
                  <c:v>1346.2210759335057</c:v>
                </c:pt>
                <c:pt idx="1590">
                  <c:v>1353.8770325387802</c:v>
                </c:pt>
                <c:pt idx="1591">
                  <c:v>1358.7113377255901</c:v>
                </c:pt>
                <c:pt idx="1592">
                  <c:v>1343.1016260310241</c:v>
                </c:pt>
                <c:pt idx="1593">
                  <c:v>1364.0041558767018</c:v>
                </c:pt>
                <c:pt idx="1594">
                  <c:v>1357.032597799755</c:v>
                </c:pt>
                <c:pt idx="1595">
                  <c:v>1340.1091133282243</c:v>
                </c:pt>
                <c:pt idx="1596">
                  <c:v>1372.0247618338519</c:v>
                </c:pt>
                <c:pt idx="1597">
                  <c:v>1386.3917737793872</c:v>
                </c:pt>
                <c:pt idx="1598">
                  <c:v>1389.2727397369731</c:v>
                </c:pt>
                <c:pt idx="1599">
                  <c:v>1390.0199712711517</c:v>
                </c:pt>
                <c:pt idx="1600">
                  <c:v>1387.3061211333184</c:v>
                </c:pt>
                <c:pt idx="1601">
                  <c:v>1414.6236330189258</c:v>
                </c:pt>
                <c:pt idx="1602">
                  <c:v>1423.1640867603953</c:v>
                </c:pt>
                <c:pt idx="1603">
                  <c:v>1429.4955789898049</c:v>
                </c:pt>
                <c:pt idx="1604">
                  <c:v>1434.5793548176207</c:v>
                </c:pt>
                <c:pt idx="1605">
                  <c:v>1430.0531765171627</c:v>
                </c:pt>
                <c:pt idx="1606">
                  <c:v>1432.923677873702</c:v>
                </c:pt>
                <c:pt idx="1607">
                  <c:v>1451.6841424747486</c:v>
                </c:pt>
                <c:pt idx="1608">
                  <c:v>1463.3560543051503</c:v>
                </c:pt>
                <c:pt idx="1609">
                  <c:v>1465.4034160452977</c:v>
                </c:pt>
                <c:pt idx="1610">
                  <c:v>1462.0967837128132</c:v>
                </c:pt>
                <c:pt idx="1611">
                  <c:v>1455.5268302382931</c:v>
                </c:pt>
                <c:pt idx="1612">
                  <c:v>1460.0361879978061</c:v>
                </c:pt>
                <c:pt idx="1613">
                  <c:v>1456.8545860830341</c:v>
                </c:pt>
                <c:pt idx="1614">
                  <c:v>1462.4811818779442</c:v>
                </c:pt>
                <c:pt idx="1615">
                  <c:v>1450.7263477316556</c:v>
                </c:pt>
                <c:pt idx="1616">
                  <c:v>1454.7800073002509</c:v>
                </c:pt>
                <c:pt idx="1617">
                  <c:v>1474.231725764801</c:v>
                </c:pt>
                <c:pt idx="1618">
                  <c:v>1414.0351183839205</c:v>
                </c:pt>
                <c:pt idx="1619">
                  <c:v>1417.2130429334659</c:v>
                </c:pt>
                <c:pt idx="1620">
                  <c:v>1408.0432376431449</c:v>
                </c:pt>
                <c:pt idx="1621">
                  <c:v>1386.7930378850335</c:v>
                </c:pt>
                <c:pt idx="1622">
                  <c:v>1400.2382569470421</c:v>
                </c:pt>
                <c:pt idx="1623">
                  <c:v>1407.0208847105141</c:v>
                </c:pt>
                <c:pt idx="1624">
                  <c:v>1416.0650239891331</c:v>
                </c:pt>
                <c:pt idx="1625">
                  <c:v>1408.1328790954949</c:v>
                </c:pt>
                <c:pt idx="1626">
                  <c:v>1427.9881543440122</c:v>
                </c:pt>
                <c:pt idx="1627">
                  <c:v>1439.5181698161862</c:v>
                </c:pt>
                <c:pt idx="1628">
                  <c:v>1434.2332965899473</c:v>
                </c:pt>
                <c:pt idx="1629">
                  <c:v>1413.359663571021</c:v>
                </c:pt>
                <c:pt idx="1630">
                  <c:v>1429.8802495523601</c:v>
                </c:pt>
                <c:pt idx="1631">
                  <c:v>1462.4398455688204</c:v>
                </c:pt>
                <c:pt idx="1632">
                  <c:v>1468.4251887714149</c:v>
                </c:pt>
                <c:pt idx="1633">
                  <c:v>1472.8448823787921</c:v>
                </c:pt>
                <c:pt idx="1634">
                  <c:v>1473.3086843930803</c:v>
                </c:pt>
                <c:pt idx="1635">
                  <c:v>1475.3849883595501</c:v>
                </c:pt>
                <c:pt idx="1636">
                  <c:v>1457.4066675625515</c:v>
                </c:pt>
                <c:pt idx="1637">
                  <c:v>1459.3006014535126</c:v>
                </c:pt>
                <c:pt idx="1638">
                  <c:v>1460.7444894001083</c:v>
                </c:pt>
                <c:pt idx="1639">
                  <c:v>1448.8297806655939</c:v>
                </c:pt>
                <c:pt idx="1640">
                  <c:v>1455.2227439137334</c:v>
                </c:pt>
                <c:pt idx="1641">
                  <c:v>1459.0353090621172</c:v>
                </c:pt>
                <c:pt idx="1642">
                  <c:v>1458.6324332717106</c:v>
                </c:pt>
                <c:pt idx="1643">
                  <c:v>1460.5519271209771</c:v>
                </c:pt>
                <c:pt idx="1644">
                  <c:v>1448.5812407157875</c:v>
                </c:pt>
                <c:pt idx="1645">
                  <c:v>1443.0148674514135</c:v>
                </c:pt>
                <c:pt idx="1646">
                  <c:v>1450.9231321708619</c:v>
                </c:pt>
                <c:pt idx="1647">
                  <c:v>1473.8907522890463</c:v>
                </c:pt>
                <c:pt idx="1648">
                  <c:v>1474.195769304805</c:v>
                </c:pt>
                <c:pt idx="1649">
                  <c:v>1479.5682637024984</c:v>
                </c:pt>
                <c:pt idx="1650">
                  <c:v>1468.9151409384272</c:v>
                </c:pt>
                <c:pt idx="1651">
                  <c:v>1428.1879578546705</c:v>
                </c:pt>
                <c:pt idx="1652">
                  <c:v>1434.6335846048239</c:v>
                </c:pt>
                <c:pt idx="1653">
                  <c:v>1425.1283899859441</c:v>
                </c:pt>
                <c:pt idx="1654">
                  <c:v>1440.1154692681223</c:v>
                </c:pt>
                <c:pt idx="1655">
                  <c:v>1439.6278324792161</c:v>
                </c:pt>
                <c:pt idx="1656">
                  <c:v>1440.0185638844598</c:v>
                </c:pt>
                <c:pt idx="1657">
                  <c:v>1449.5255063868115</c:v>
                </c:pt>
                <c:pt idx="1658">
                  <c:v>1446.1087573955899</c:v>
                </c:pt>
                <c:pt idx="1659">
                  <c:v>1416.810666538337</c:v>
                </c:pt>
                <c:pt idx="1660">
                  <c:v>1427.1149163013515</c:v>
                </c:pt>
                <c:pt idx="1661">
                  <c:v>1425.8379398764405</c:v>
                </c:pt>
                <c:pt idx="1662">
                  <c:v>1429.8120593971664</c:v>
                </c:pt>
                <c:pt idx="1663">
                  <c:v>1436.4618480167651</c:v>
                </c:pt>
                <c:pt idx="1664">
                  <c:v>1463.6125618796148</c:v>
                </c:pt>
                <c:pt idx="1665">
                  <c:v>1472.4046427416981</c:v>
                </c:pt>
                <c:pt idx="1666">
                  <c:v>1471.5675881568861</c:v>
                </c:pt>
                <c:pt idx="1667">
                  <c:v>1472.0427173640644</c:v>
                </c:pt>
                <c:pt idx="1668">
                  <c:v>1468.5606837901739</c:v>
                </c:pt>
                <c:pt idx="1669">
                  <c:v>1455.7709891295265</c:v>
                </c:pt>
                <c:pt idx="1670">
                  <c:v>1477.5930645799813</c:v>
                </c:pt>
                <c:pt idx="1671">
                  <c:v>1474.4094877838834</c:v>
                </c:pt>
                <c:pt idx="1672">
                  <c:v>1475.0859640871236</c:v>
                </c:pt>
                <c:pt idx="1673">
                  <c:v>1469.8748197637042</c:v>
                </c:pt>
                <c:pt idx="1674">
                  <c:v>1484.4447677902754</c:v>
                </c:pt>
                <c:pt idx="1675">
                  <c:v>1489.8672471153111</c:v>
                </c:pt>
                <c:pt idx="1676">
                  <c:v>1482.3844671724783</c:v>
                </c:pt>
                <c:pt idx="1677">
                  <c:v>1479.426594342124</c:v>
                </c:pt>
                <c:pt idx="1678">
                  <c:v>1465.4606649039526</c:v>
                </c:pt>
                <c:pt idx="1679">
                  <c:v>1464.6368669937856</c:v>
                </c:pt>
                <c:pt idx="1680">
                  <c:v>1477.2906807393226</c:v>
                </c:pt>
                <c:pt idx="1681">
                  <c:v>1465.3005406180878</c:v>
                </c:pt>
                <c:pt idx="1682">
                  <c:v>1471.7932921226295</c:v>
                </c:pt>
                <c:pt idx="1683">
                  <c:v>1466.9946936981764</c:v>
                </c:pt>
                <c:pt idx="1684">
                  <c:v>1468.407596437768</c:v>
                </c:pt>
                <c:pt idx="1685">
                  <c:v>1476.2074696821664</c:v>
                </c:pt>
                <c:pt idx="1686">
                  <c:v>1464.9469460616776</c:v>
                </c:pt>
                <c:pt idx="1687">
                  <c:v>1483.8770461586514</c:v>
                </c:pt>
                <c:pt idx="1688">
                  <c:v>1494.5280805424704</c:v>
                </c:pt>
                <c:pt idx="1689">
                  <c:v>1501.5924126421457</c:v>
                </c:pt>
                <c:pt idx="1690">
                  <c:v>1507.3705295042728</c:v>
                </c:pt>
                <c:pt idx="1691">
                  <c:v>1508.2163689060155</c:v>
                </c:pt>
                <c:pt idx="1692">
                  <c:v>1506.4642178743557</c:v>
                </c:pt>
                <c:pt idx="1693">
                  <c:v>1498.7139436609486</c:v>
                </c:pt>
                <c:pt idx="1694">
                  <c:v>1500.805365684462</c:v>
                </c:pt>
                <c:pt idx="1695">
                  <c:v>1512.0885436907308</c:v>
                </c:pt>
                <c:pt idx="1696">
                  <c:v>1505.2621053415319</c:v>
                </c:pt>
                <c:pt idx="1697">
                  <c:v>1503.4178839804888</c:v>
                </c:pt>
                <c:pt idx="1698">
                  <c:v>1510.1753376820066</c:v>
                </c:pt>
                <c:pt idx="1699">
                  <c:v>1514.2580756756363</c:v>
                </c:pt>
                <c:pt idx="1700">
                  <c:v>1502.906230818681</c:v>
                </c:pt>
                <c:pt idx="1701">
                  <c:v>1494.9119793123234</c:v>
                </c:pt>
                <c:pt idx="1702">
                  <c:v>1503.7394945393394</c:v>
                </c:pt>
                <c:pt idx="1703">
                  <c:v>1480.2472142823417</c:v>
                </c:pt>
                <c:pt idx="1704">
                  <c:v>1472.3120049176814</c:v>
                </c:pt>
                <c:pt idx="1705">
                  <c:v>1473.418029259115</c:v>
                </c:pt>
                <c:pt idx="1706">
                  <c:v>1488.6575301543946</c:v>
                </c:pt>
                <c:pt idx="1707">
                  <c:v>1481.7134615175075</c:v>
                </c:pt>
                <c:pt idx="1708">
                  <c:v>1478.6448364344265</c:v>
                </c:pt>
                <c:pt idx="1709">
                  <c:v>1418.5273832050646</c:v>
                </c:pt>
                <c:pt idx="1710">
                  <c:v>1425.1332250402238</c:v>
                </c:pt>
                <c:pt idx="1711">
                  <c:v>1416.3528572673813</c:v>
                </c:pt>
                <c:pt idx="1712">
                  <c:v>1425.6368878775882</c:v>
                </c:pt>
                <c:pt idx="1713">
                  <c:v>1434.2913626408749</c:v>
                </c:pt>
                <c:pt idx="1714">
                  <c:v>1434.7926874003479</c:v>
                </c:pt>
                <c:pt idx="1715">
                  <c:v>1430.2313698321666</c:v>
                </c:pt>
                <c:pt idx="1716">
                  <c:v>1440.8928915168178</c:v>
                </c:pt>
                <c:pt idx="1717">
                  <c:v>1439.5722407048918</c:v>
                </c:pt>
                <c:pt idx="1718">
                  <c:v>1425.9997439464212</c:v>
                </c:pt>
                <c:pt idx="1719">
                  <c:v>1428.89578256148</c:v>
                </c:pt>
                <c:pt idx="1720">
                  <c:v>1427.5575848154781</c:v>
                </c:pt>
                <c:pt idx="1721">
                  <c:v>1423.3309074829385</c:v>
                </c:pt>
                <c:pt idx="1722">
                  <c:v>1419.328504029666</c:v>
                </c:pt>
                <c:pt idx="1723">
                  <c:v>1421.8295663796202</c:v>
                </c:pt>
                <c:pt idx="1724">
                  <c:v>1434.7995427355238</c:v>
                </c:pt>
                <c:pt idx="1725">
                  <c:v>1451.5762276951907</c:v>
                </c:pt>
                <c:pt idx="1726">
                  <c:v>1452.6237546897755</c:v>
                </c:pt>
                <c:pt idx="1727">
                  <c:v>1446.3433369774052</c:v>
                </c:pt>
                <c:pt idx="1728">
                  <c:v>1456.2860245593517</c:v>
                </c:pt>
                <c:pt idx="1729">
                  <c:v>1451.4079995859556</c:v>
                </c:pt>
                <c:pt idx="1730">
                  <c:v>1437.3421910922411</c:v>
                </c:pt>
                <c:pt idx="1731">
                  <c:v>1423.9237123773755</c:v>
                </c:pt>
                <c:pt idx="1732">
                  <c:v>1406.1739557190747</c:v>
                </c:pt>
                <c:pt idx="1733">
                  <c:v>1369.0788517903773</c:v>
                </c:pt>
                <c:pt idx="1734">
                  <c:v>1380.6158587964389</c:v>
                </c:pt>
                <c:pt idx="1735">
                  <c:v>1377.5575848154776</c:v>
                </c:pt>
                <c:pt idx="1736">
                  <c:v>1371.9012523017582</c:v>
                </c:pt>
                <c:pt idx="1737">
                  <c:v>1389.6804732814444</c:v>
                </c:pt>
                <c:pt idx="1738">
                  <c:v>1401.0686831945316</c:v>
                </c:pt>
                <c:pt idx="1739">
                  <c:v>1399.5017397115489</c:v>
                </c:pt>
                <c:pt idx="1740">
                  <c:v>1402.7486943083466</c:v>
                </c:pt>
                <c:pt idx="1741">
                  <c:v>1412.7679255664957</c:v>
                </c:pt>
                <c:pt idx="1742">
                  <c:v>1408.996583228309</c:v>
                </c:pt>
                <c:pt idx="1743">
                  <c:v>1420.8356562780341</c:v>
                </c:pt>
                <c:pt idx="1744">
                  <c:v>1420.0820007046011</c:v>
                </c:pt>
                <c:pt idx="1745">
                  <c:v>1428.1791730377397</c:v>
                </c:pt>
                <c:pt idx="1746">
                  <c:v>1437.163611880886</c:v>
                </c:pt>
                <c:pt idx="1747">
                  <c:v>1438.5099361500438</c:v>
                </c:pt>
                <c:pt idx="1748">
                  <c:v>1445.8974677935446</c:v>
                </c:pt>
                <c:pt idx="1749">
                  <c:v>1447.0852567618117</c:v>
                </c:pt>
                <c:pt idx="1750">
                  <c:v>1432.7414212971198</c:v>
                </c:pt>
                <c:pt idx="1751">
                  <c:v>1443.5556444378262</c:v>
                </c:pt>
                <c:pt idx="1752">
                  <c:v>1431.7123946275963</c:v>
                </c:pt>
                <c:pt idx="1753">
                  <c:v>1449.3954820163219</c:v>
                </c:pt>
                <c:pt idx="1754">
                  <c:v>1460.6036826315769</c:v>
                </c:pt>
                <c:pt idx="1755">
                  <c:v>1469.6351781297556</c:v>
                </c:pt>
                <c:pt idx="1756">
                  <c:v>1469.5825146277416</c:v>
                </c:pt>
                <c:pt idx="1757">
                  <c:v>1470.0756674644883</c:v>
                </c:pt>
                <c:pt idx="1758">
                  <c:v>1458.2920726901605</c:v>
                </c:pt>
                <c:pt idx="1759">
                  <c:v>1464.3563657462053</c:v>
                </c:pt>
                <c:pt idx="1760">
                  <c:v>1468.140056767623</c:v>
                </c:pt>
                <c:pt idx="1761">
                  <c:v>1460.646335528251</c:v>
                </c:pt>
                <c:pt idx="1762">
                  <c:v>1464.780602034627</c:v>
                </c:pt>
                <c:pt idx="1763">
                  <c:v>1479.4184451191829</c:v>
                </c:pt>
                <c:pt idx="1764">
                  <c:v>1480.7494016336582</c:v>
                </c:pt>
                <c:pt idx="1765">
                  <c:v>1474.824984654945</c:v>
                </c:pt>
                <c:pt idx="1766">
                  <c:v>1461.7259373195366</c:v>
                </c:pt>
                <c:pt idx="1767">
                  <c:v>1463.6632051007325</c:v>
                </c:pt>
                <c:pt idx="1768">
                  <c:v>1477.2785136543746</c:v>
                </c:pt>
                <c:pt idx="1769">
                  <c:v>1474.0070659891837</c:v>
                </c:pt>
                <c:pt idx="1770">
                  <c:v>1472.3220609225918</c:v>
                </c:pt>
                <c:pt idx="1771">
                  <c:v>1485.3242936734787</c:v>
                </c:pt>
                <c:pt idx="1772">
                  <c:v>1471.6829938656097</c:v>
                </c:pt>
                <c:pt idx="1773">
                  <c:v>1475.1095945636737</c:v>
                </c:pt>
                <c:pt idx="1774">
                  <c:v>1479.1057101764045</c:v>
                </c:pt>
                <c:pt idx="1775">
                  <c:v>1475.4390138486851</c:v>
                </c:pt>
                <c:pt idx="1776">
                  <c:v>1478.2525614437786</c:v>
                </c:pt>
                <c:pt idx="1777">
                  <c:v>1486.0675527452211</c:v>
                </c:pt>
                <c:pt idx="1778">
                  <c:v>1479.1254135900888</c:v>
                </c:pt>
                <c:pt idx="1779">
                  <c:v>1475.1887260154067</c:v>
                </c:pt>
                <c:pt idx="1780">
                  <c:v>1471.0693505682209</c:v>
                </c:pt>
                <c:pt idx="1781">
                  <c:v>1447.2801344190486</c:v>
                </c:pt>
                <c:pt idx="1782">
                  <c:v>1453.1603322158983</c:v>
                </c:pt>
                <c:pt idx="1783">
                  <c:v>1484.5583575161713</c:v>
                </c:pt>
                <c:pt idx="1784">
                  <c:v>1489.0270599601211</c:v>
                </c:pt>
                <c:pt idx="1785">
                  <c:v>1493.3566808192261</c:v>
                </c:pt>
                <c:pt idx="1786">
                  <c:v>1490.5914156675733</c:v>
                </c:pt>
                <c:pt idx="1787">
                  <c:v>1504.8064752499699</c:v>
                </c:pt>
                <c:pt idx="1788">
                  <c:v>1492.8459583486178</c:v>
                </c:pt>
                <c:pt idx="1789">
                  <c:v>1501.7506528458266</c:v>
                </c:pt>
                <c:pt idx="1790">
                  <c:v>1481.8788521535739</c:v>
                </c:pt>
                <c:pt idx="1791">
                  <c:v>1465.6338869659646</c:v>
                </c:pt>
                <c:pt idx="1792">
                  <c:v>1456.9202111624832</c:v>
                </c:pt>
                <c:pt idx="1793">
                  <c:v>1441.5831238899802</c:v>
                </c:pt>
                <c:pt idx="1794">
                  <c:v>1440.930890957495</c:v>
                </c:pt>
                <c:pt idx="1795">
                  <c:v>1430.2482811722532</c:v>
                </c:pt>
                <c:pt idx="1796">
                  <c:v>1393.4274360501647</c:v>
                </c:pt>
                <c:pt idx="1797">
                  <c:v>1398.4114690211486</c:v>
                </c:pt>
                <c:pt idx="1798">
                  <c:v>1402.0291111127251</c:v>
                </c:pt>
                <c:pt idx="1799">
                  <c:v>1405.6398070699843</c:v>
                </c:pt>
                <c:pt idx="1800">
                  <c:v>1410.0794310888996</c:v>
                </c:pt>
                <c:pt idx="1801">
                  <c:v>1411.0447621607286</c:v>
                </c:pt>
                <c:pt idx="1802">
                  <c:v>1406.8141804651093</c:v>
                </c:pt>
                <c:pt idx="1803">
                  <c:v>1402.0080457119195</c:v>
                </c:pt>
                <c:pt idx="1804">
                  <c:v>1382.344924146397</c:v>
                </c:pt>
                <c:pt idx="1805">
                  <c:v>1356.4346400540435</c:v>
                </c:pt>
                <c:pt idx="1806">
                  <c:v>1364.7114584884482</c:v>
                </c:pt>
                <c:pt idx="1807">
                  <c:v>1336.0732730911295</c:v>
                </c:pt>
                <c:pt idx="1808">
                  <c:v>1333.0764701288983</c:v>
                </c:pt>
                <c:pt idx="1809">
                  <c:v>1331.0661998380142</c:v>
                </c:pt>
                <c:pt idx="1810">
                  <c:v>1337.8135521350507</c:v>
                </c:pt>
                <c:pt idx="1811">
                  <c:v>1365.331798222516</c:v>
                </c:pt>
                <c:pt idx="1812">
                  <c:v>1368.2637024984292</c:v>
                </c:pt>
                <c:pt idx="1813">
                  <c:v>1356.607226522066</c:v>
                </c:pt>
                <c:pt idx="1814">
                  <c:v>1356.3069991610159</c:v>
                </c:pt>
                <c:pt idx="1815">
                  <c:v>1336.7478426124003</c:v>
                </c:pt>
                <c:pt idx="1816">
                  <c:v>1308.614455041713</c:v>
                </c:pt>
                <c:pt idx="1817">
                  <c:v>1316.4172792582071</c:v>
                </c:pt>
                <c:pt idx="1818">
                  <c:v>1328.1191775050575</c:v>
                </c:pt>
                <c:pt idx="1819">
                  <c:v>1324.9714436700283</c:v>
                </c:pt>
                <c:pt idx="1820">
                  <c:v>1322.0591520086584</c:v>
                </c:pt>
                <c:pt idx="1821">
                  <c:v>1296.1576073336648</c:v>
                </c:pt>
                <c:pt idx="1822">
                  <c:v>1310.3490591392965</c:v>
                </c:pt>
                <c:pt idx="1823">
                  <c:v>1320.1746158288327</c:v>
                </c:pt>
                <c:pt idx="1824">
                  <c:v>1326.0132276189195</c:v>
                </c:pt>
                <c:pt idx="1825">
                  <c:v>1351.7756907090686</c:v>
                </c:pt>
                <c:pt idx="1826">
                  <c:v>1352.6749881053124</c:v>
                </c:pt>
                <c:pt idx="1827">
                  <c:v>1355.0124077026726</c:v>
                </c:pt>
                <c:pt idx="1828">
                  <c:v>1339.935437270505</c:v>
                </c:pt>
                <c:pt idx="1829">
                  <c:v>1357.4600120581258</c:v>
                </c:pt>
                <c:pt idx="1830">
                  <c:v>1354.3671209045046</c:v>
                </c:pt>
                <c:pt idx="1831">
                  <c:v>1366.7915533190717</c:v>
                </c:pt>
                <c:pt idx="1832">
                  <c:v>1364.9380023462497</c:v>
                </c:pt>
                <c:pt idx="1833">
                  <c:v>1375.0194083164749</c:v>
                </c:pt>
                <c:pt idx="1834">
                  <c:v>1377.1743216396144</c:v>
                </c:pt>
                <c:pt idx="1835">
                  <c:v>1379.7366507102308</c:v>
                </c:pt>
                <c:pt idx="1836">
                  <c:v>1360.2472279022129</c:v>
                </c:pt>
                <c:pt idx="1837">
                  <c:v>1364.3283088115118</c:v>
                </c:pt>
                <c:pt idx="1838">
                  <c:v>1387.3292976141615</c:v>
                </c:pt>
                <c:pt idx="1839">
                  <c:v>1387.6755147403323</c:v>
                </c:pt>
                <c:pt idx="1840">
                  <c:v>1381.5568783981578</c:v>
                </c:pt>
                <c:pt idx="1841">
                  <c:v>1388.5443263248501</c:v>
                </c:pt>
                <c:pt idx="1842">
                  <c:v>1393.3481456999341</c:v>
                </c:pt>
                <c:pt idx="1843">
                  <c:v>1402.2554733722436</c:v>
                </c:pt>
                <c:pt idx="1844">
                  <c:v>1395.3223687316811</c:v>
                </c:pt>
                <c:pt idx="1845">
                  <c:v>1406.016555407452</c:v>
                </c:pt>
                <c:pt idx="1846">
                  <c:v>1407.7620327022187</c:v>
                </c:pt>
                <c:pt idx="1847">
                  <c:v>1413.2910875194762</c:v>
                </c:pt>
                <c:pt idx="1848">
                  <c:v>1408.875071277326</c:v>
                </c:pt>
                <c:pt idx="1849">
                  <c:v>1391.2685275648032</c:v>
                </c:pt>
                <c:pt idx="1850">
                  <c:v>1392.1760649831294</c:v>
                </c:pt>
                <c:pt idx="1851">
                  <c:v>1396.0217491183403</c:v>
                </c:pt>
                <c:pt idx="1852">
                  <c:v>1391.2107566110853</c:v>
                </c:pt>
                <c:pt idx="1853">
                  <c:v>1333.9436246290854</c:v>
                </c:pt>
                <c:pt idx="1854">
                  <c:v>1348.0118166002619</c:v>
                </c:pt>
                <c:pt idx="1855">
                  <c:v>1375.4613050378994</c:v>
                </c:pt>
                <c:pt idx="1856">
                  <c:v>1384.5242624385742</c:v>
                </c:pt>
                <c:pt idx="1857">
                  <c:v>1390.6134344593636</c:v>
                </c:pt>
                <c:pt idx="1858">
                  <c:v>1399.9248637104886</c:v>
                </c:pt>
                <c:pt idx="1859">
                  <c:v>1396.8536281520919</c:v>
                </c:pt>
                <c:pt idx="1860">
                  <c:v>1395.2883417534404</c:v>
                </c:pt>
                <c:pt idx="1861">
                  <c:v>1403.7594249508775</c:v>
                </c:pt>
                <c:pt idx="1862">
                  <c:v>1410.8968276595976</c:v>
                </c:pt>
                <c:pt idx="1863">
                  <c:v>1429.6325721943972</c:v>
                </c:pt>
                <c:pt idx="1864">
                  <c:v>1427.0302234022072</c:v>
                </c:pt>
                <c:pt idx="1865">
                  <c:v>1419.1594133285873</c:v>
                </c:pt>
                <c:pt idx="1866">
                  <c:v>1421.4532039385035</c:v>
                </c:pt>
                <c:pt idx="1867">
                  <c:v>1413.0877655420888</c:v>
                </c:pt>
                <c:pt idx="1868">
                  <c:v>1430.8630140593391</c:v>
                </c:pt>
                <c:pt idx="1869">
                  <c:v>1430.9300011259095</c:v>
                </c:pt>
                <c:pt idx="1870">
                  <c:v>1439.1713851953814</c:v>
                </c:pt>
                <c:pt idx="1871">
                  <c:v>1427.6388500470339</c:v>
                </c:pt>
                <c:pt idx="1872">
                  <c:v>1398.5769731561418</c:v>
                </c:pt>
                <c:pt idx="1873">
                  <c:v>1428.4161814965876</c:v>
                </c:pt>
                <c:pt idx="1874">
                  <c:v>1433.4371470183376</c:v>
                </c:pt>
                <c:pt idx="1875">
                  <c:v>1434.3537189512335</c:v>
                </c:pt>
                <c:pt idx="1876">
                  <c:v>1445.0760533608391</c:v>
                </c:pt>
                <c:pt idx="1877">
                  <c:v>1440.9269184950585</c:v>
                </c:pt>
                <c:pt idx="1878">
                  <c:v>1453.6443824387195</c:v>
                </c:pt>
                <c:pt idx="1879">
                  <c:v>1447.3340918088275</c:v>
                </c:pt>
                <c:pt idx="1880">
                  <c:v>1435.2579195011131</c:v>
                </c:pt>
                <c:pt idx="1881">
                  <c:v>1425.2264530586599</c:v>
                </c:pt>
                <c:pt idx="1882">
                  <c:v>1440.64880072494</c:v>
                </c:pt>
                <c:pt idx="1883">
                  <c:v>1458.3668003835355</c:v>
                </c:pt>
                <c:pt idx="1884">
                  <c:v>1454.6378158448133</c:v>
                </c:pt>
                <c:pt idx="1885">
                  <c:v>1464.9223848939284</c:v>
                </c:pt>
                <c:pt idx="1886">
                  <c:v>1468.772790584492</c:v>
                </c:pt>
                <c:pt idx="1887">
                  <c:v>1481.502535112028</c:v>
                </c:pt>
                <c:pt idx="1888">
                  <c:v>1490.1683597679901</c:v>
                </c:pt>
                <c:pt idx="1889">
                  <c:v>1491.7979092589699</c:v>
                </c:pt>
                <c:pt idx="1890">
                  <c:v>1499.801513076892</c:v>
                </c:pt>
                <c:pt idx="1891">
                  <c:v>1488.7872821274602</c:v>
                </c:pt>
                <c:pt idx="1892">
                  <c:v>1492.3253387715965</c:v>
                </c:pt>
                <c:pt idx="1893">
                  <c:v>1509.45119182953</c:v>
                </c:pt>
                <c:pt idx="1894">
                  <c:v>1508.1764172837982</c:v>
                </c:pt>
                <c:pt idx="1895">
                  <c:v>1517.3398666342209</c:v>
                </c:pt>
                <c:pt idx="1896">
                  <c:v>1514.5716505104726</c:v>
                </c:pt>
                <c:pt idx="1897">
                  <c:v>1503.1897284379279</c:v>
                </c:pt>
                <c:pt idx="1898">
                  <c:v>1513.9519236706099</c:v>
                </c:pt>
                <c:pt idx="1899">
                  <c:v>1506.3623185379158</c:v>
                </c:pt>
                <c:pt idx="1900">
                  <c:v>1519.1768694635221</c:v>
                </c:pt>
                <c:pt idx="1901">
                  <c:v>1500.920158498981</c:v>
                </c:pt>
                <c:pt idx="1902">
                  <c:v>1491.8320724359228</c:v>
                </c:pt>
                <c:pt idx="1903">
                  <c:v>1473.180680303487</c:v>
                </c:pt>
                <c:pt idx="1904">
                  <c:v>1480.1888758339899</c:v>
                </c:pt>
                <c:pt idx="1905">
                  <c:v>1494.3586720443968</c:v>
                </c:pt>
                <c:pt idx="1906">
                  <c:v>1490.8745727900396</c:v>
                </c:pt>
                <c:pt idx="1907">
                  <c:v>1498.9255510599889</c:v>
                </c:pt>
                <c:pt idx="1908">
                  <c:v>1515.9758819320602</c:v>
                </c:pt>
                <c:pt idx="1909">
                  <c:v>1522.1298391402408</c:v>
                </c:pt>
                <c:pt idx="1910">
                  <c:v>1513.2742896783166</c:v>
                </c:pt>
                <c:pt idx="1911">
                  <c:v>1511.6004302063318</c:v>
                </c:pt>
                <c:pt idx="1912">
                  <c:v>1523.1139202347701</c:v>
                </c:pt>
                <c:pt idx="1913">
                  <c:v>1502.5454631301004</c:v>
                </c:pt>
                <c:pt idx="1914">
                  <c:v>1501.1238209731487</c:v>
                </c:pt>
                <c:pt idx="1915">
                  <c:v>1489.8860879371523</c:v>
                </c:pt>
                <c:pt idx="1916">
                  <c:v>1475.8038220990582</c:v>
                </c:pt>
                <c:pt idx="1917">
                  <c:v>1491.6991424929085</c:v>
                </c:pt>
                <c:pt idx="1918">
                  <c:v>1501.0831656575856</c:v>
                </c:pt>
                <c:pt idx="1919">
                  <c:v>1498.8677801062713</c:v>
                </c:pt>
                <c:pt idx="1920">
                  <c:v>1509.0572143549809</c:v>
                </c:pt>
                <c:pt idx="1921">
                  <c:v>1514.513516360189</c:v>
                </c:pt>
                <c:pt idx="1922">
                  <c:v>1505.1788879284356</c:v>
                </c:pt>
                <c:pt idx="1923">
                  <c:v>1478.1559057577549</c:v>
                </c:pt>
                <c:pt idx="1924">
                  <c:v>1489.1525443735402</c:v>
                </c:pt>
                <c:pt idx="1925">
                  <c:v>1487.5066056375369</c:v>
                </c:pt>
                <c:pt idx="1926">
                  <c:v>1472.0642367605769</c:v>
                </c:pt>
                <c:pt idx="1927">
                  <c:v>1458.9106418409708</c:v>
                </c:pt>
                <c:pt idx="1928">
                  <c:v>1478.0047705868892</c:v>
                </c:pt>
                <c:pt idx="1929">
                  <c:v>1487.2754764230949</c:v>
                </c:pt>
                <c:pt idx="1930">
                  <c:v>1489.4894772875027</c:v>
                </c:pt>
                <c:pt idx="1931">
                  <c:v>1500.7626446884317</c:v>
                </c:pt>
                <c:pt idx="1932">
                  <c:v>1507.541867484101</c:v>
                </c:pt>
                <c:pt idx="1933">
                  <c:v>1514.3493061129611</c:v>
                </c:pt>
                <c:pt idx="1934">
                  <c:v>1501.4803892014397</c:v>
                </c:pt>
                <c:pt idx="1935">
                  <c:v>1484.0339470749961</c:v>
                </c:pt>
                <c:pt idx="1936">
                  <c:v>1488.7219521452205</c:v>
                </c:pt>
                <c:pt idx="1937">
                  <c:v>1444.1470646453565</c:v>
                </c:pt>
                <c:pt idx="1938">
                  <c:v>1460.3158266535429</c:v>
                </c:pt>
                <c:pt idx="1939">
                  <c:v>1465.5780454940018</c:v>
                </c:pt>
                <c:pt idx="1940">
                  <c:v>1461.7394890913911</c:v>
                </c:pt>
                <c:pt idx="1941">
                  <c:v>1424.3006650129116</c:v>
                </c:pt>
                <c:pt idx="1942">
                  <c:v>1425.0990391634855</c:v>
                </c:pt>
                <c:pt idx="1943">
                  <c:v>1406.1500528451002</c:v>
                </c:pt>
                <c:pt idx="1944">
                  <c:v>1429.9303479786295</c:v>
                </c:pt>
                <c:pt idx="1945">
                  <c:v>1434.2560644746543</c:v>
                </c:pt>
                <c:pt idx="1946">
                  <c:v>1421.7831226187925</c:v>
                </c:pt>
                <c:pt idx="1947">
                  <c:v>1433.8108762843535</c:v>
                </c:pt>
                <c:pt idx="1948">
                  <c:v>1425.4603970464855</c:v>
                </c:pt>
                <c:pt idx="1949">
                  <c:v>1392.1578597552782</c:v>
                </c:pt>
                <c:pt idx="1950">
                  <c:v>1401.2130538293627</c:v>
                </c:pt>
                <c:pt idx="1951">
                  <c:v>1392.7385656641229</c:v>
                </c:pt>
                <c:pt idx="1952">
                  <c:v>1408.1002141043753</c:v>
                </c:pt>
                <c:pt idx="1953">
                  <c:v>1426.9460979976973</c:v>
                </c:pt>
                <c:pt idx="1954">
                  <c:v>1414.9256309632337</c:v>
                </c:pt>
                <c:pt idx="1955">
                  <c:v>1424.9656325249787</c:v>
                </c:pt>
                <c:pt idx="1956">
                  <c:v>1426.4728301729178</c:v>
                </c:pt>
                <c:pt idx="1957">
                  <c:v>1415.5043165911823</c:v>
                </c:pt>
                <c:pt idx="1958">
                  <c:v>1407.3841720752689</c:v>
                </c:pt>
                <c:pt idx="1959">
                  <c:v>1419.0184249617735</c:v>
                </c:pt>
                <c:pt idx="1960">
                  <c:v>1407.2420487191873</c:v>
                </c:pt>
                <c:pt idx="1961">
                  <c:v>1416.1258140143025</c:v>
                </c:pt>
                <c:pt idx="1962">
                  <c:v>1417.1214265997899</c:v>
                </c:pt>
                <c:pt idx="1963">
                  <c:v>1404.1158115808853</c:v>
                </c:pt>
                <c:pt idx="1964">
                  <c:v>1411.9600856054303</c:v>
                </c:pt>
                <c:pt idx="1965">
                  <c:v>1401.2924349787345</c:v>
                </c:pt>
                <c:pt idx="1966">
                  <c:v>1408.3560179854937</c:v>
                </c:pt>
                <c:pt idx="1967">
                  <c:v>1418.9228815652318</c:v>
                </c:pt>
                <c:pt idx="1968">
                  <c:v>1437.4019142274988</c:v>
                </c:pt>
                <c:pt idx="1969">
                  <c:v>1450.1197867672963</c:v>
                </c:pt>
                <c:pt idx="1970">
                  <c:v>1456.7666698143701</c:v>
                </c:pt>
                <c:pt idx="1971">
                  <c:v>1456.7028153181782</c:v>
                </c:pt>
                <c:pt idx="1972">
                  <c:v>1463.2694319242516</c:v>
                </c:pt>
                <c:pt idx="1973">
                  <c:v>1463.1705516592633</c:v>
                </c:pt>
                <c:pt idx="1974">
                  <c:v>1454.1345162040147</c:v>
                </c:pt>
                <c:pt idx="1975">
                  <c:v>1458.6746094728926</c:v>
                </c:pt>
                <c:pt idx="1976">
                  <c:v>1452.6440936974498</c:v>
                </c:pt>
                <c:pt idx="1977">
                  <c:v>1419.5029064805162</c:v>
                </c:pt>
                <c:pt idx="1978">
                  <c:v>1430.3435975709413</c:v>
                </c:pt>
                <c:pt idx="1979">
                  <c:v>1422.699944249327</c:v>
                </c:pt>
                <c:pt idx="1980">
                  <c:v>1427.0902643344602</c:v>
                </c:pt>
                <c:pt idx="1981">
                  <c:v>1423.8167963883732</c:v>
                </c:pt>
                <c:pt idx="1982">
                  <c:v>1440.9002689470567</c:v>
                </c:pt>
                <c:pt idx="1983">
                  <c:v>1442.5708596499512</c:v>
                </c:pt>
                <c:pt idx="1984">
                  <c:v>1451.4923519883193</c:v>
                </c:pt>
                <c:pt idx="1985">
                  <c:v>1448.8629450519916</c:v>
                </c:pt>
                <c:pt idx="1986">
                  <c:v>1449.0705799885955</c:v>
                </c:pt>
                <c:pt idx="1987">
                  <c:v>1432.3300330872071</c:v>
                </c:pt>
                <c:pt idx="1988">
                  <c:v>1433.1377822491309</c:v>
                </c:pt>
                <c:pt idx="1989">
                  <c:v>1404.9671897302537</c:v>
                </c:pt>
                <c:pt idx="1990">
                  <c:v>1358.5237693992365</c:v>
                </c:pt>
                <c:pt idx="1991">
                  <c:v>1363.0879244405864</c:v>
                </c:pt>
                <c:pt idx="1992">
                  <c:v>1361.5838820628112</c:v>
                </c:pt>
                <c:pt idx="1993">
                  <c:v>1294.8557065444388</c:v>
                </c:pt>
                <c:pt idx="1994">
                  <c:v>1296.4601500728209</c:v>
                </c:pt>
                <c:pt idx="1995">
                  <c:v>1308.9785141991697</c:v>
                </c:pt>
                <c:pt idx="1996">
                  <c:v>1260.949786258821</c:v>
                </c:pt>
                <c:pt idx="1997">
                  <c:v>1293.6829902336442</c:v>
                </c:pt>
                <c:pt idx="1998">
                  <c:v>1302.2754491833523</c:v>
                </c:pt>
                <c:pt idx="1999">
                  <c:v>1306.3350560957094</c:v>
                </c:pt>
                <c:pt idx="2000">
                  <c:v>1333.7774622003174</c:v>
                </c:pt>
                <c:pt idx="2001">
                  <c:v>1338.7599061863268</c:v>
                </c:pt>
                <c:pt idx="2002">
                  <c:v>1368.7243038429829</c:v>
                </c:pt>
                <c:pt idx="2003">
                  <c:v>1364.3836054886265</c:v>
                </c:pt>
                <c:pt idx="2004">
                  <c:v>1367.3617492272992</c:v>
                </c:pt>
                <c:pt idx="2005">
                  <c:v>1382.467934283213</c:v>
                </c:pt>
                <c:pt idx="2006">
                  <c:v>1374.7751359263145</c:v>
                </c:pt>
                <c:pt idx="2007">
                  <c:v>1376.537297563314</c:v>
                </c:pt>
                <c:pt idx="2008">
                  <c:v>1395.0327421703898</c:v>
                </c:pt>
                <c:pt idx="2009">
                  <c:v>1381.6195752052968</c:v>
                </c:pt>
                <c:pt idx="2010">
                  <c:v>1391.840562155644</c:v>
                </c:pt>
                <c:pt idx="2011">
                  <c:v>1408.9700925788045</c:v>
                </c:pt>
                <c:pt idx="2012">
                  <c:v>1429.1280013656192</c:v>
                </c:pt>
                <c:pt idx="2013">
                  <c:v>1419.6776494281469</c:v>
                </c:pt>
                <c:pt idx="2014">
                  <c:v>1404.9616736824134</c:v>
                </c:pt>
                <c:pt idx="2015">
                  <c:v>1402.8718860434456</c:v>
                </c:pt>
                <c:pt idx="2016">
                  <c:v>1395.1982236055976</c:v>
                </c:pt>
                <c:pt idx="2017">
                  <c:v>1396.9070861465932</c:v>
                </c:pt>
                <c:pt idx="2018">
                  <c:v>1401.4162850076088</c:v>
                </c:pt>
                <c:pt idx="2019">
                  <c:v>1391.3161971140401</c:v>
                </c:pt>
                <c:pt idx="2020">
                  <c:v>1384.9655689655797</c:v>
                </c:pt>
                <c:pt idx="2021">
                  <c:v>1313.6711500256051</c:v>
                </c:pt>
                <c:pt idx="2022">
                  <c:v>1339.9589769479139</c:v>
                </c:pt>
                <c:pt idx="2023">
                  <c:v>1369.8809714055342</c:v>
                </c:pt>
                <c:pt idx="2024">
                  <c:v>1355.9356760722469</c:v>
                </c:pt>
                <c:pt idx="2025">
                  <c:v>1369.8996306290926</c:v>
                </c:pt>
                <c:pt idx="2026">
                  <c:v>1388.032446165189</c:v>
                </c:pt>
                <c:pt idx="2027">
                  <c:v>1389.67273265464</c:v>
                </c:pt>
                <c:pt idx="2028">
                  <c:v>1375.5409131851245</c:v>
                </c:pt>
                <c:pt idx="2029">
                  <c:v>1366.0018731862872</c:v>
                </c:pt>
                <c:pt idx="2030">
                  <c:v>1367.8094570937735</c:v>
                </c:pt>
                <c:pt idx="2031">
                  <c:v>1376.4564863274652</c:v>
                </c:pt>
                <c:pt idx="2032">
                  <c:v>1381.6479953365561</c:v>
                </c:pt>
                <c:pt idx="2033">
                  <c:v>1373.6399650604903</c:v>
                </c:pt>
                <c:pt idx="2034">
                  <c:v>1368.1584435937573</c:v>
                </c:pt>
                <c:pt idx="2035">
                  <c:v>1364.8030975219099</c:v>
                </c:pt>
                <c:pt idx="2036">
                  <c:v>1337.2119170241126</c:v>
                </c:pt>
                <c:pt idx="2037">
                  <c:v>1355.3264819327867</c:v>
                </c:pt>
                <c:pt idx="2038">
                  <c:v>1363.0615926895796</c:v>
                </c:pt>
                <c:pt idx="2039">
                  <c:v>1334.937126134535</c:v>
                </c:pt>
                <c:pt idx="2040">
                  <c:v>1322.017452502969</c:v>
                </c:pt>
                <c:pt idx="2041">
                  <c:v>1352.2699558352972</c:v>
                </c:pt>
                <c:pt idx="2042">
                  <c:v>1352.7760021501233</c:v>
                </c:pt>
                <c:pt idx="2043">
                  <c:v>1327.4781355667501</c:v>
                </c:pt>
                <c:pt idx="2044">
                  <c:v>1330.4306966473323</c:v>
                </c:pt>
                <c:pt idx="2045">
                  <c:v>1329.1458206971195</c:v>
                </c:pt>
                <c:pt idx="2046">
                  <c:v>1341.694829533692</c:v>
                </c:pt>
                <c:pt idx="2047">
                  <c:v>1341.3971445486011</c:v>
                </c:pt>
                <c:pt idx="2048">
                  <c:v>1366.3320642640001</c:v>
                </c:pt>
                <c:pt idx="2049">
                  <c:v>1371.4788773957353</c:v>
                </c:pt>
                <c:pt idx="2050">
                  <c:v>1368.622926601606</c:v>
                </c:pt>
                <c:pt idx="2051">
                  <c:v>1371.1967871631805</c:v>
                </c:pt>
                <c:pt idx="2052">
                  <c:v>1360.0218644332499</c:v>
                </c:pt>
                <c:pt idx="2053">
                  <c:v>1354.6219713946384</c:v>
                </c:pt>
                <c:pt idx="2054">
                  <c:v>1366.6563987970928</c:v>
                </c:pt>
                <c:pt idx="2055">
                  <c:v>1362.9109115144204</c:v>
                </c:pt>
                <c:pt idx="2056">
                  <c:v>1356.0348968340154</c:v>
                </c:pt>
                <c:pt idx="2057">
                  <c:v>1360.8861133609118</c:v>
                </c:pt>
                <c:pt idx="2058">
                  <c:v>1378.376161775014</c:v>
                </c:pt>
                <c:pt idx="2059">
                  <c:v>1383.0767879258931</c:v>
                </c:pt>
                <c:pt idx="2060">
                  <c:v>1365.1304057268833</c:v>
                </c:pt>
                <c:pt idx="2061">
                  <c:v>1360.3120811889603</c:v>
                </c:pt>
                <c:pt idx="2062">
                  <c:v>1343.3273980961235</c:v>
                </c:pt>
                <c:pt idx="2063">
                  <c:v>1337.3039873534956</c:v>
                </c:pt>
                <c:pt idx="2064">
                  <c:v>1324.6336254644375</c:v>
                </c:pt>
                <c:pt idx="2065">
                  <c:v>1289.935301071793</c:v>
                </c:pt>
                <c:pt idx="2066">
                  <c:v>1306.253382268017</c:v>
                </c:pt>
                <c:pt idx="2067">
                  <c:v>1290.5090154467498</c:v>
                </c:pt>
                <c:pt idx="2068">
                  <c:v>1290.0625333686844</c:v>
                </c:pt>
                <c:pt idx="2069">
                  <c:v>1311.8382558574524</c:v>
                </c:pt>
                <c:pt idx="2070">
                  <c:v>1310.7440581041865</c:v>
                </c:pt>
                <c:pt idx="2071">
                  <c:v>1302.5176785928311</c:v>
                </c:pt>
                <c:pt idx="2072">
                  <c:v>1286.9196345879352</c:v>
                </c:pt>
                <c:pt idx="2073">
                  <c:v>1278.532858393291</c:v>
                </c:pt>
                <c:pt idx="2074">
                  <c:v>1292.3773439798351</c:v>
                </c:pt>
                <c:pt idx="2075">
                  <c:v>1272.7808916838883</c:v>
                </c:pt>
                <c:pt idx="2076">
                  <c:v>1268.2214354981058</c:v>
                </c:pt>
                <c:pt idx="2077">
                  <c:v>1244.8436529584176</c:v>
                </c:pt>
                <c:pt idx="2078">
                  <c:v>1167.1570198632201</c:v>
                </c:pt>
                <c:pt idx="2079">
                  <c:v>1180.0241661914843</c:v>
                </c:pt>
                <c:pt idx="2080">
                  <c:v>1155.2493253623793</c:v>
                </c:pt>
                <c:pt idx="2081">
                  <c:v>1171.3367994392243</c:v>
                </c:pt>
                <c:pt idx="2082">
                  <c:v>1163.3715582585451</c:v>
                </c:pt>
                <c:pt idx="2083">
                  <c:v>1171.373141795571</c:v>
                </c:pt>
                <c:pt idx="2084">
                  <c:v>1159.8449650060111</c:v>
                </c:pt>
                <c:pt idx="2085">
                  <c:v>1147.4989603498309</c:v>
                </c:pt>
                <c:pt idx="2086">
                  <c:v>1184.4212962122228</c:v>
                </c:pt>
                <c:pt idx="2087">
                  <c:v>1166.4926198457865</c:v>
                </c:pt>
                <c:pt idx="2088">
                  <c:v>1179.7376495007863</c:v>
                </c:pt>
                <c:pt idx="2089">
                  <c:v>1162.5340042784555</c:v>
                </c:pt>
                <c:pt idx="2090">
                  <c:v>1131.0764374412074</c:v>
                </c:pt>
                <c:pt idx="2091">
                  <c:v>1134.2242620753777</c:v>
                </c:pt>
                <c:pt idx="2092">
                  <c:v>1159.4030455848008</c:v>
                </c:pt>
                <c:pt idx="2093">
                  <c:v>1165.9818746753929</c:v>
                </c:pt>
                <c:pt idx="2094">
                  <c:v>1143.1967154318588</c:v>
                </c:pt>
                <c:pt idx="2095">
                  <c:v>1174.1471236647985</c:v>
                </c:pt>
                <c:pt idx="2096">
                  <c:v>1181.3389377590045</c:v>
                </c:pt>
                <c:pt idx="2097">
                  <c:v>1179.2992939458763</c:v>
                </c:pt>
                <c:pt idx="2098">
                  <c:v>1179.5255427064681</c:v>
                </c:pt>
                <c:pt idx="2099">
                  <c:v>1170.5453714229677</c:v>
                </c:pt>
                <c:pt idx="2100">
                  <c:v>1160.2602802787897</c:v>
                </c:pt>
                <c:pt idx="2101">
                  <c:v>1174.7710045653805</c:v>
                </c:pt>
                <c:pt idx="2102">
                  <c:v>1183.5676707841051</c:v>
                </c:pt>
                <c:pt idx="2103">
                  <c:v>1204.142120632107</c:v>
                </c:pt>
                <c:pt idx="2104">
                  <c:v>1205.0537213120112</c:v>
                </c:pt>
                <c:pt idx="2105">
                  <c:v>1197.0683908212961</c:v>
                </c:pt>
                <c:pt idx="2106">
                  <c:v>1191.5776532417108</c:v>
                </c:pt>
                <c:pt idx="2107">
                  <c:v>1177.0181471164008</c:v>
                </c:pt>
                <c:pt idx="2108">
                  <c:v>1177.8275306628698</c:v>
                </c:pt>
                <c:pt idx="2109">
                  <c:v>1158.9089620568548</c:v>
                </c:pt>
                <c:pt idx="2110">
                  <c:v>1134.084000101695</c:v>
                </c:pt>
                <c:pt idx="2111">
                  <c:v>1119.0426683325281</c:v>
                </c:pt>
                <c:pt idx="2112">
                  <c:v>1095.3215742391938</c:v>
                </c:pt>
                <c:pt idx="2113">
                  <c:v>1125.1992587158095</c:v>
                </c:pt>
                <c:pt idx="2114">
                  <c:v>1107.8787776982781</c:v>
                </c:pt>
                <c:pt idx="2115">
                  <c:v>1136.0727963956372</c:v>
                </c:pt>
                <c:pt idx="2116">
                  <c:v>1141.9160616417209</c:v>
                </c:pt>
                <c:pt idx="2117">
                  <c:v>1147.5366419935133</c:v>
                </c:pt>
                <c:pt idx="2118">
                  <c:v>1143.5886499257263</c:v>
                </c:pt>
                <c:pt idx="2119">
                  <c:v>1119.7364418722057</c:v>
                </c:pt>
                <c:pt idx="2120">
                  <c:v>1109.6497695517789</c:v>
                </c:pt>
                <c:pt idx="2121">
                  <c:v>1090.2771598391764</c:v>
                </c:pt>
                <c:pt idx="2122">
                  <c:v>1097.0014491542968</c:v>
                </c:pt>
                <c:pt idx="2123">
                  <c:v>1110.468982105305</c:v>
                </c:pt>
                <c:pt idx="2124">
                  <c:v>1097.9927714803528</c:v>
                </c:pt>
                <c:pt idx="2125">
                  <c:v>1104.0415378832179</c:v>
                </c:pt>
                <c:pt idx="2126">
                  <c:v>1101.4591195025657</c:v>
                </c:pt>
                <c:pt idx="2127">
                  <c:v>1125.924221760559</c:v>
                </c:pt>
                <c:pt idx="2128">
                  <c:v>1129.1343573055174</c:v>
                </c:pt>
                <c:pt idx="2129">
                  <c:v>1121.8144710223619</c:v>
                </c:pt>
                <c:pt idx="2130">
                  <c:v>1104.8261105642985</c:v>
                </c:pt>
                <c:pt idx="2131">
                  <c:v>1092.9546449208776</c:v>
                </c:pt>
                <c:pt idx="2132">
                  <c:v>1098.4137843992546</c:v>
                </c:pt>
                <c:pt idx="2133">
                  <c:v>1110.0831992532678</c:v>
                </c:pt>
                <c:pt idx="2134">
                  <c:v>1093.0024506688264</c:v>
                </c:pt>
                <c:pt idx="2135">
                  <c:v>1088.0791169238703</c:v>
                </c:pt>
                <c:pt idx="2136">
                  <c:v>1087.723297788496</c:v>
                </c:pt>
                <c:pt idx="2137">
                  <c:v>1067.9972524179811</c:v>
                </c:pt>
                <c:pt idx="2138">
                  <c:v>1067.5489316573021</c:v>
                </c:pt>
                <c:pt idx="2139">
                  <c:v>1065.522090523112</c:v>
                </c:pt>
                <c:pt idx="2140">
                  <c:v>1071.7050126574002</c:v>
                </c:pt>
                <c:pt idx="2141">
                  <c:v>1060.0981130122432</c:v>
                </c:pt>
                <c:pt idx="2142">
                  <c:v>1044.7326737078372</c:v>
                </c:pt>
                <c:pt idx="2143">
                  <c:v>1063.1457180940897</c:v>
                </c:pt>
                <c:pt idx="2144">
                  <c:v>1075.2646340976198</c:v>
                </c:pt>
                <c:pt idx="2145">
                  <c:v>1074.4899358231667</c:v>
                </c:pt>
                <c:pt idx="2146">
                  <c:v>1090.7735133456576</c:v>
                </c:pt>
                <c:pt idx="2147">
                  <c:v>1087.8987217296872</c:v>
                </c:pt>
                <c:pt idx="2148">
                  <c:v>1093.1378094888735</c:v>
                </c:pt>
                <c:pt idx="2149">
                  <c:v>1079.4611207156424</c:v>
                </c:pt>
                <c:pt idx="2150">
                  <c:v>1089.7551101756781</c:v>
                </c:pt>
                <c:pt idx="2151">
                  <c:v>1054.7439146415431</c:v>
                </c:pt>
                <c:pt idx="2152">
                  <c:v>1052.1109665387003</c:v>
                </c:pt>
                <c:pt idx="2153">
                  <c:v>1050.974569884467</c:v>
                </c:pt>
                <c:pt idx="2154">
                  <c:v>977.7752757569923</c:v>
                </c:pt>
                <c:pt idx="2155">
                  <c:v>971.10483033272419</c:v>
                </c:pt>
                <c:pt idx="2156">
                  <c:v>953.19876295249742</c:v>
                </c:pt>
                <c:pt idx="2157">
                  <c:v>930.61926376424174</c:v>
                </c:pt>
                <c:pt idx="2158">
                  <c:v>938.26911412725678</c:v>
                </c:pt>
                <c:pt idx="2159">
                  <c:v>912.18211220594696</c:v>
                </c:pt>
                <c:pt idx="2160">
                  <c:v>937.04382511358949</c:v>
                </c:pt>
                <c:pt idx="2161">
                  <c:v>983.61450044128389</c:v>
                </c:pt>
                <c:pt idx="2162">
                  <c:v>965.54810447712396</c:v>
                </c:pt>
                <c:pt idx="2163">
                  <c:v>963.71675389437519</c:v>
                </c:pt>
                <c:pt idx="2164">
                  <c:v>961.20443245088666</c:v>
                </c:pt>
                <c:pt idx="2165">
                  <c:v>961.09949134320971</c:v>
                </c:pt>
                <c:pt idx="2166">
                  <c:v>944.88435367355146</c:v>
                </c:pt>
                <c:pt idx="2167">
                  <c:v>954.42209978462449</c:v>
                </c:pt>
                <c:pt idx="2168">
                  <c:v>969.86008760301161</c:v>
                </c:pt>
                <c:pt idx="2169">
                  <c:v>975.86007216715745</c:v>
                </c:pt>
                <c:pt idx="2170">
                  <c:v>1007.4041251865922</c:v>
                </c:pt>
                <c:pt idx="2171">
                  <c:v>1008.0582876008324</c:v>
                </c:pt>
                <c:pt idx="2172">
                  <c:v>1007.4383791626864</c:v>
                </c:pt>
                <c:pt idx="2173">
                  <c:v>1002.2263949472094</c:v>
                </c:pt>
                <c:pt idx="2174">
                  <c:v>994.77918556802115</c:v>
                </c:pt>
                <c:pt idx="2175">
                  <c:v>991.66606890565231</c:v>
                </c:pt>
                <c:pt idx="2176">
                  <c:v>1017.3335787936788</c:v>
                </c:pt>
                <c:pt idx="2177">
                  <c:v>1035.9126721097725</c:v>
                </c:pt>
                <c:pt idx="2178">
                  <c:v>1031.8207634028611</c:v>
                </c:pt>
                <c:pt idx="2179">
                  <c:v>1048.6878843073657</c:v>
                </c:pt>
                <c:pt idx="2180">
                  <c:v>1057.6049047880201</c:v>
                </c:pt>
                <c:pt idx="2181">
                  <c:v>1060.2472733017835</c:v>
                </c:pt>
                <c:pt idx="2182">
                  <c:v>1029.9912515027256</c:v>
                </c:pt>
                <c:pt idx="2183">
                  <c:v>1033.9013803285475</c:v>
                </c:pt>
                <c:pt idx="2184">
                  <c:v>1033.1413234156457</c:v>
                </c:pt>
                <c:pt idx="2185">
                  <c:v>993.06212840451371</c:v>
                </c:pt>
                <c:pt idx="2186">
                  <c:v>991.4044765792695</c:v>
                </c:pt>
                <c:pt idx="2187">
                  <c:v>995.98747244246044</c:v>
                </c:pt>
                <c:pt idx="2188">
                  <c:v>1008.291981891019</c:v>
                </c:pt>
                <c:pt idx="2189">
                  <c:v>986.46525298456777</c:v>
                </c:pt>
                <c:pt idx="2190">
                  <c:v>993.49040525472788</c:v>
                </c:pt>
                <c:pt idx="2191">
                  <c:v>1024.9346927175457</c:v>
                </c:pt>
                <c:pt idx="2192">
                  <c:v>1029.7100238620142</c:v>
                </c:pt>
                <c:pt idx="2193">
                  <c:v>1022.1037116873022</c:v>
                </c:pt>
                <c:pt idx="2194">
                  <c:v>1001.307598435349</c:v>
                </c:pt>
                <c:pt idx="2195">
                  <c:v>1001.2782930124613</c:v>
                </c:pt>
                <c:pt idx="2196">
                  <c:v>989.5545121725329</c:v>
                </c:pt>
                <c:pt idx="2197">
                  <c:v>997.78500034503668</c:v>
                </c:pt>
                <c:pt idx="2198">
                  <c:v>997.27511776648623</c:v>
                </c:pt>
                <c:pt idx="2199">
                  <c:v>1008.5871471999359</c:v>
                </c:pt>
                <c:pt idx="2200">
                  <c:v>984.51295794546957</c:v>
                </c:pt>
                <c:pt idx="2201">
                  <c:v>983.04745980321991</c:v>
                </c:pt>
                <c:pt idx="2202">
                  <c:v>977.74047698604954</c:v>
                </c:pt>
                <c:pt idx="2203">
                  <c:v>964.26397761982741</c:v>
                </c:pt>
                <c:pt idx="2204">
                  <c:v>966.95669425749907</c:v>
                </c:pt>
                <c:pt idx="2205">
                  <c:v>960.46060588451076</c:v>
                </c:pt>
                <c:pt idx="2206">
                  <c:v>970.3526729451246</c:v>
                </c:pt>
                <c:pt idx="2207">
                  <c:v>959.18224477269325</c:v>
                </c:pt>
                <c:pt idx="2208">
                  <c:v>955.29896979294165</c:v>
                </c:pt>
                <c:pt idx="2209">
                  <c:v>944.59940326804258</c:v>
                </c:pt>
                <c:pt idx="2210">
                  <c:v>946.13529344466508</c:v>
                </c:pt>
                <c:pt idx="2211">
                  <c:v>937.94530168922711</c:v>
                </c:pt>
                <c:pt idx="2212">
                  <c:v>933.59836089389921</c:v>
                </c:pt>
                <c:pt idx="2213">
                  <c:v>955.86040358402363</c:v>
                </c:pt>
                <c:pt idx="2214">
                  <c:v>973.44020694940298</c:v>
                </c:pt>
                <c:pt idx="2215">
                  <c:v>970.93716971812307</c:v>
                </c:pt>
                <c:pt idx="2216">
                  <c:v>973.54197008713084</c:v>
                </c:pt>
                <c:pt idx="2217">
                  <c:v>971.97316522174958</c:v>
                </c:pt>
                <c:pt idx="2218">
                  <c:v>979.4675220551112</c:v>
                </c:pt>
                <c:pt idx="2219">
                  <c:v>973.03705876157233</c:v>
                </c:pt>
                <c:pt idx="2220">
                  <c:v>986.8403669374901</c:v>
                </c:pt>
                <c:pt idx="2221">
                  <c:v>984.46197422757166</c:v>
                </c:pt>
                <c:pt idx="2222">
                  <c:v>976.93765367754679</c:v>
                </c:pt>
                <c:pt idx="2223">
                  <c:v>986.9438098593339</c:v>
                </c:pt>
                <c:pt idx="2224">
                  <c:v>992.80537113241053</c:v>
                </c:pt>
                <c:pt idx="2225">
                  <c:v>977.96391097325773</c:v>
                </c:pt>
                <c:pt idx="2226">
                  <c:v>979.65114061881411</c:v>
                </c:pt>
                <c:pt idx="2227">
                  <c:v>984.75527815408975</c:v>
                </c:pt>
                <c:pt idx="2228">
                  <c:v>980.27699640072194</c:v>
                </c:pt>
                <c:pt idx="2229">
                  <c:v>977.72960378886648</c:v>
                </c:pt>
                <c:pt idx="2230">
                  <c:v>965.71413070718006</c:v>
                </c:pt>
                <c:pt idx="2231">
                  <c:v>956.02949428510192</c:v>
                </c:pt>
                <c:pt idx="2232">
                  <c:v>948.05061053342661</c:v>
                </c:pt>
                <c:pt idx="2233">
                  <c:v>974.78998158593402</c:v>
                </c:pt>
                <c:pt idx="2234">
                  <c:v>999.44131288294523</c:v>
                </c:pt>
                <c:pt idx="2235">
                  <c:v>1007.7535656822827</c:v>
                </c:pt>
                <c:pt idx="2236">
                  <c:v>1024.3071117519512</c:v>
                </c:pt>
                <c:pt idx="2237">
                  <c:v>1028.7928390349139</c:v>
                </c:pt>
                <c:pt idx="2238">
                  <c:v>1022.1111345171119</c:v>
                </c:pt>
                <c:pt idx="2239">
                  <c:v>1058.0367682043197</c:v>
                </c:pt>
                <c:pt idx="2240">
                  <c:v>1059.463358914478</c:v>
                </c:pt>
                <c:pt idx="2241">
                  <c:v>1059.5406970831684</c:v>
                </c:pt>
                <c:pt idx="2242">
                  <c:v>1057.6154828879937</c:v>
                </c:pt>
                <c:pt idx="2243">
                  <c:v>1084.436323470125</c:v>
                </c:pt>
                <c:pt idx="2244">
                  <c:v>1145.055850551877</c:v>
                </c:pt>
                <c:pt idx="2245">
                  <c:v>1143.7385593081831</c:v>
                </c:pt>
                <c:pt idx="2246">
                  <c:v>1139.0489425531991</c:v>
                </c:pt>
                <c:pt idx="2247">
                  <c:v>1140.7303383539204</c:v>
                </c:pt>
                <c:pt idx="2248">
                  <c:v>1150.2491982435813</c:v>
                </c:pt>
                <c:pt idx="2249">
                  <c:v>1170.9109287662573</c:v>
                </c:pt>
                <c:pt idx="2250">
                  <c:v>1202.0189643086733</c:v>
                </c:pt>
                <c:pt idx="2251">
                  <c:v>1223.5251041466151</c:v>
                </c:pt>
                <c:pt idx="2252">
                  <c:v>1239.0939562275498</c:v>
                </c:pt>
                <c:pt idx="2253">
                  <c:v>1190.7626174486891</c:v>
                </c:pt>
                <c:pt idx="2254">
                  <c:v>1238.5867749234562</c:v>
                </c:pt>
                <c:pt idx="2255">
                  <c:v>1260.0657431183331</c:v>
                </c:pt>
                <c:pt idx="2256">
                  <c:v>1231.4325289740059</c:v>
                </c:pt>
                <c:pt idx="2257">
                  <c:v>1202.7486716085612</c:v>
                </c:pt>
                <c:pt idx="2258">
                  <c:v>1216.4834718322904</c:v>
                </c:pt>
                <c:pt idx="2259">
                  <c:v>1248.7567327563349</c:v>
                </c:pt>
                <c:pt idx="2260">
                  <c:v>1253.5230293862339</c:v>
                </c:pt>
                <c:pt idx="2261">
                  <c:v>1252.0714916119753</c:v>
                </c:pt>
                <c:pt idx="2262">
                  <c:v>1268.79950823185</c:v>
                </c:pt>
                <c:pt idx="2263">
                  <c:v>1276.2137575227086</c:v>
                </c:pt>
                <c:pt idx="2264">
                  <c:v>1259.7634273770304</c:v>
                </c:pt>
                <c:pt idx="2265">
                  <c:v>1224.6258848376328</c:v>
                </c:pt>
                <c:pt idx="2266">
                  <c:v>1236.6569526718554</c:v>
                </c:pt>
                <c:pt idx="2267">
                  <c:v>1219.006484874679</c:v>
                </c:pt>
                <c:pt idx="2268">
                  <c:v>1259.3060267022113</c:v>
                </c:pt>
                <c:pt idx="2269">
                  <c:v>1307.0168441487217</c:v>
                </c:pt>
                <c:pt idx="2270">
                  <c:v>1311.0373847304897</c:v>
                </c:pt>
                <c:pt idx="2271">
                  <c:v>1324.7678492952168</c:v>
                </c:pt>
                <c:pt idx="2272">
                  <c:v>1332.8309492505437</c:v>
                </c:pt>
                <c:pt idx="2273">
                  <c:v>1332.8309492505437</c:v>
                </c:pt>
                <c:pt idx="2274">
                  <c:v>1327.3993673115826</c:v>
                </c:pt>
                <c:pt idx="2275">
                  <c:v>1329.7639585520078</c:v>
                </c:pt>
                <c:pt idx="2276">
                  <c:v>1328.1101656902731</c:v>
                </c:pt>
                <c:pt idx="2277">
                  <c:v>1300.0564089665968</c:v>
                </c:pt>
                <c:pt idx="2278">
                  <c:v>1297.1491793573598</c:v>
                </c:pt>
                <c:pt idx="2279">
                  <c:v>1283.8958869804926</c:v>
                </c:pt>
                <c:pt idx="2280">
                  <c:v>1311.3691193936068</c:v>
                </c:pt>
                <c:pt idx="2281">
                  <c:v>1318.3419713583187</c:v>
                </c:pt>
                <c:pt idx="2282">
                  <c:v>1310.9514206433664</c:v>
                </c:pt>
                <c:pt idx="2283">
                  <c:v>1318.8983430972676</c:v>
                </c:pt>
                <c:pt idx="2284">
                  <c:v>1299.1181814384763</c:v>
                </c:pt>
                <c:pt idx="2285">
                  <c:v>1277.5580842107554</c:v>
                </c:pt>
                <c:pt idx="2286">
                  <c:v>1289.2855197161255</c:v>
                </c:pt>
                <c:pt idx="2287">
                  <c:v>1239.0494873480475</c:v>
                </c:pt>
                <c:pt idx="2288">
                  <c:v>1227.6113379071887</c:v>
                </c:pt>
                <c:pt idx="2289">
                  <c:v>1195.2801471309288</c:v>
                </c:pt>
                <c:pt idx="2290">
                  <c:v>1204.8047273664979</c:v>
                </c:pt>
                <c:pt idx="2291">
                  <c:v>1204.8047273664979</c:v>
                </c:pt>
                <c:pt idx="2292">
                  <c:v>1204.8047273664979</c:v>
                </c:pt>
                <c:pt idx="2293">
                  <c:v>1204.8047273664979</c:v>
                </c:pt>
                <c:pt idx="2294">
                  <c:v>1114.2867001049638</c:v>
                </c:pt>
                <c:pt idx="2295">
                  <c:v>1128.9521007289354</c:v>
                </c:pt>
                <c:pt idx="2296">
                  <c:v>1123.1267910130641</c:v>
                </c:pt>
                <c:pt idx="2297">
                  <c:v>1109.6592126624848</c:v>
                </c:pt>
                <c:pt idx="2298">
                  <c:v>1149.5904504727005</c:v>
                </c:pt>
                <c:pt idx="2299">
                  <c:v>1136.3295536677404</c:v>
                </c:pt>
                <c:pt idx="2300">
                  <c:v>1127.1833561541841</c:v>
                </c:pt>
                <c:pt idx="2301">
                  <c:v>1152.3670882168137</c:v>
                </c:pt>
                <c:pt idx="2302">
                  <c:v>1159.5864825502208</c:v>
                </c:pt>
                <c:pt idx="2303">
                  <c:v>1121.9548691947568</c:v>
                </c:pt>
                <c:pt idx="2304">
                  <c:v>1117.637301921673</c:v>
                </c:pt>
                <c:pt idx="2305">
                  <c:v>1137.2303038502466</c:v>
                </c:pt>
                <c:pt idx="2306">
                  <c:v>1129.6305065139302</c:v>
                </c:pt>
                <c:pt idx="2307">
                  <c:v>1106.1424257172223</c:v>
                </c:pt>
                <c:pt idx="2308">
                  <c:v>1099.0685143081287</c:v>
                </c:pt>
                <c:pt idx="2309">
                  <c:v>1126.5783160754429</c:v>
                </c:pt>
                <c:pt idx="2310">
                  <c:v>1124.8845715914908</c:v>
                </c:pt>
                <c:pt idx="2311">
                  <c:v>1125.1974427329815</c:v>
                </c:pt>
                <c:pt idx="2312">
                  <c:v>1118.2829065168357</c:v>
                </c:pt>
                <c:pt idx="2313">
                  <c:v>1115.0135699316825</c:v>
                </c:pt>
                <c:pt idx="2314">
                  <c:v>1101.8056544257317</c:v>
                </c:pt>
                <c:pt idx="2315">
                  <c:v>1088.5484349859987</c:v>
                </c:pt>
                <c:pt idx="2316">
                  <c:v>1085.917893060403</c:v>
                </c:pt>
                <c:pt idx="2317">
                  <c:v>1062.0740158281062</c:v>
                </c:pt>
                <c:pt idx="2318">
                  <c:v>1072.6248533593864</c:v>
                </c:pt>
                <c:pt idx="2319">
                  <c:v>1112.6236911303765</c:v>
                </c:pt>
                <c:pt idx="2320">
                  <c:v>1104.002289954346</c:v>
                </c:pt>
                <c:pt idx="2321">
                  <c:v>1107.2161936636726</c:v>
                </c:pt>
                <c:pt idx="2322">
                  <c:v>1088.574267341728</c:v>
                </c:pt>
                <c:pt idx="2323">
                  <c:v>1090.2294902899398</c:v>
                </c:pt>
                <c:pt idx="2324">
                  <c:v>1088.9420265641968</c:v>
                </c:pt>
                <c:pt idx="2325">
                  <c:v>1102.963593176263</c:v>
                </c:pt>
                <c:pt idx="2326">
                  <c:v>1124.7139373050088</c:v>
                </c:pt>
                <c:pt idx="2327">
                  <c:v>1139.8254795102655</c:v>
                </c:pt>
                <c:pt idx="2328">
                  <c:v>1140.4836597865128</c:v>
                </c:pt>
                <c:pt idx="2329">
                  <c:v>1129.3116426291072</c:v>
                </c:pt>
                <c:pt idx="2330">
                  <c:v>1126.4980950340134</c:v>
                </c:pt>
                <c:pt idx="2331">
                  <c:v>1136.6879605786446</c:v>
                </c:pt>
                <c:pt idx="2332">
                  <c:v>1123.7482884361846</c:v>
                </c:pt>
              </c:numCache>
            </c:numRef>
          </c:val>
          <c:smooth val="0"/>
        </c:ser>
        <c:dLbls>
          <c:showLegendKey val="0"/>
          <c:showVal val="0"/>
          <c:showCatName val="0"/>
          <c:showSerName val="0"/>
          <c:showPercent val="0"/>
          <c:showBubbleSize val="0"/>
        </c:dLbls>
        <c:marker val="1"/>
        <c:smooth val="0"/>
        <c:axId val="175065728"/>
        <c:axId val="175071616"/>
      </c:lineChart>
      <c:dateAx>
        <c:axId val="175065728"/>
        <c:scaling>
          <c:orientation val="minMax"/>
        </c:scaling>
        <c:delete val="0"/>
        <c:axPos val="b"/>
        <c:numFmt formatCode="yyyy/mm" sourceLinked="0"/>
        <c:majorTickMark val="out"/>
        <c:minorTickMark val="none"/>
        <c:tickLblPos val="nextTo"/>
        <c:crossAx val="175071616"/>
        <c:crosses val="autoZero"/>
        <c:auto val="1"/>
        <c:lblOffset val="100"/>
        <c:baseTimeUnit val="days"/>
        <c:majorUnit val="2"/>
        <c:majorTimeUnit val="years"/>
      </c:dateAx>
      <c:valAx>
        <c:axId val="175071616"/>
        <c:scaling>
          <c:orientation val="minMax"/>
        </c:scaling>
        <c:delete val="0"/>
        <c:axPos val="l"/>
        <c:numFmt formatCode="_ * #,##0_ ;_ * \-#,##0_ ;_ * &quot;-&quot;??_ ;_ @_ " sourceLinked="1"/>
        <c:majorTickMark val="out"/>
        <c:minorTickMark val="none"/>
        <c:tickLblPos val="nextTo"/>
        <c:crossAx val="175065728"/>
        <c:crosses val="autoZero"/>
        <c:crossBetween val="between"/>
      </c:valAx>
    </c:plotArea>
    <c:legend>
      <c:legendPos val="t"/>
      <c:layout>
        <c:manualLayout>
          <c:xMode val="edge"/>
          <c:yMode val="edge"/>
          <c:x val="7.240142041180013E-2"/>
          <c:y val="0.14506691288697376"/>
          <c:w val="0.91455750395023239"/>
          <c:h val="0.15877581800052085"/>
        </c:manualLayout>
      </c:layout>
      <c:overlay val="0"/>
    </c:legend>
    <c:plotVisOnly val="1"/>
    <c:dispBlanksAs val="gap"/>
    <c:showDLblsOverMax val="0"/>
  </c:chart>
  <c:spPr>
    <a:ln>
      <a:noFill/>
    </a:ln>
  </c:spPr>
  <c:txPr>
    <a:bodyPr/>
    <a:lstStyle/>
    <a:p>
      <a:pPr>
        <a:defRPr sz="1200"/>
      </a:pPr>
      <a:endParaRPr lang="zh-CN"/>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zh-CN" sz="1800" b="0" i="0" baseline="0">
                <a:effectLst/>
              </a:rPr>
              <a:t>超额收益净值曲线</a:t>
            </a:r>
            <a:endParaRPr lang="zh-CN" altLang="zh-CN">
              <a:effectLst/>
            </a:endParaRPr>
          </a:p>
        </c:rich>
      </c:tx>
      <c:layout/>
      <c:overlay val="0"/>
    </c:title>
    <c:autoTitleDeleted val="0"/>
    <c:plotArea>
      <c:layout/>
      <c:lineChart>
        <c:grouping val="standard"/>
        <c:varyColors val="0"/>
        <c:ser>
          <c:idx val="0"/>
          <c:order val="0"/>
          <c:tx>
            <c:strRef>
              <c:f>漂亮100相对收益!$AF$1</c:f>
              <c:strCache>
                <c:ptCount val="1"/>
                <c:pt idx="0">
                  <c:v>MSCI中国质优价值100相对沪深300</c:v>
                </c:pt>
              </c:strCache>
            </c:strRef>
          </c:tx>
          <c:marker>
            <c:symbol val="none"/>
          </c:marker>
          <c:cat>
            <c:numRef>
              <c:f>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漂亮100相对收益!$AF$2:$AF$2334</c:f>
              <c:numCache>
                <c:formatCode>_(* #,##0.00_);_(* \(#,##0.00\);_(* "-"??_);_(@_)</c:formatCode>
                <c:ptCount val="2333"/>
                <c:pt idx="0">
                  <c:v>1</c:v>
                </c:pt>
                <c:pt idx="1">
                  <c:v>1.0026784881959836</c:v>
                </c:pt>
                <c:pt idx="2">
                  <c:v>0.99948405093760528</c:v>
                </c:pt>
                <c:pt idx="3">
                  <c:v>0.9971844304002766</c:v>
                </c:pt>
                <c:pt idx="4">
                  <c:v>0.98739906250948561</c:v>
                </c:pt>
                <c:pt idx="5">
                  <c:v>0.98688776862210115</c:v>
                </c:pt>
                <c:pt idx="6">
                  <c:v>0.99062930941218463</c:v>
                </c:pt>
                <c:pt idx="7">
                  <c:v>0.99384680182960172</c:v>
                </c:pt>
                <c:pt idx="8">
                  <c:v>0.9959572082137983</c:v>
                </c:pt>
                <c:pt idx="9">
                  <c:v>0.99529354423252203</c:v>
                </c:pt>
                <c:pt idx="10">
                  <c:v>0.99658348294474008</c:v>
                </c:pt>
                <c:pt idx="11">
                  <c:v>1.001071151697887</c:v>
                </c:pt>
                <c:pt idx="12">
                  <c:v>1.0043251275106964</c:v>
                </c:pt>
                <c:pt idx="13">
                  <c:v>1.005292622378797</c:v>
                </c:pt>
                <c:pt idx="14">
                  <c:v>1.0137175918630363</c:v>
                </c:pt>
                <c:pt idx="15">
                  <c:v>1.0159427820899618</c:v>
                </c:pt>
                <c:pt idx="16">
                  <c:v>1.0288822339276102</c:v>
                </c:pt>
                <c:pt idx="17">
                  <c:v>1.0288638014232816</c:v>
                </c:pt>
                <c:pt idx="18">
                  <c:v>1.0226813339549348</c:v>
                </c:pt>
                <c:pt idx="19">
                  <c:v>1.0244676160763162</c:v>
                </c:pt>
                <c:pt idx="20">
                  <c:v>1.0220642413491736</c:v>
                </c:pt>
                <c:pt idx="21">
                  <c:v>1.0221269640016968</c:v>
                </c:pt>
                <c:pt idx="22">
                  <c:v>1.015047424320483</c:v>
                </c:pt>
                <c:pt idx="23">
                  <c:v>1.0146717329294084</c:v>
                </c:pt>
                <c:pt idx="24">
                  <c:v>1.0182046920549535</c:v>
                </c:pt>
                <c:pt idx="25">
                  <c:v>1.01635288486844</c:v>
                </c:pt>
                <c:pt idx="26">
                  <c:v>1.0123188792606446</c:v>
                </c:pt>
                <c:pt idx="27">
                  <c:v>1.0147370891977858</c:v>
                </c:pt>
                <c:pt idx="28">
                  <c:v>1.020858320274292</c:v>
                </c:pt>
                <c:pt idx="29">
                  <c:v>1.0210938736688999</c:v>
                </c:pt>
                <c:pt idx="30">
                  <c:v>1.0225658783279286</c:v>
                </c:pt>
                <c:pt idx="31">
                  <c:v>1.0400291959792576</c:v>
                </c:pt>
                <c:pt idx="32">
                  <c:v>1.0481467114074345</c:v>
                </c:pt>
                <c:pt idx="33">
                  <c:v>1.0469188643314085</c:v>
                </c:pt>
                <c:pt idx="34">
                  <c:v>1.0530600927177656</c:v>
                </c:pt>
                <c:pt idx="35">
                  <c:v>1.0484433610814479</c:v>
                </c:pt>
                <c:pt idx="36">
                  <c:v>1.0528820642086936</c:v>
                </c:pt>
                <c:pt idx="37">
                  <c:v>1.0590643404394846</c:v>
                </c:pt>
                <c:pt idx="38">
                  <c:v>1.0633209489202795</c:v>
                </c:pt>
                <c:pt idx="39">
                  <c:v>1.0609335150320911</c:v>
                </c:pt>
                <c:pt idx="40">
                  <c:v>1.0679068253481496</c:v>
                </c:pt>
                <c:pt idx="41">
                  <c:v>1.0697226478430968</c:v>
                </c:pt>
                <c:pt idx="42">
                  <c:v>1.0741826625124438</c:v>
                </c:pt>
                <c:pt idx="43">
                  <c:v>1.0776161317576856</c:v>
                </c:pt>
                <c:pt idx="44">
                  <c:v>1.0820510747619356</c:v>
                </c:pt>
                <c:pt idx="45">
                  <c:v>1.0805836483643936</c:v>
                </c:pt>
                <c:pt idx="46">
                  <c:v>1.068193613792227</c:v>
                </c:pt>
                <c:pt idx="47">
                  <c:v>1.0717860990229908</c:v>
                </c:pt>
                <c:pt idx="48">
                  <c:v>1.0794459577444082</c:v>
                </c:pt>
                <c:pt idx="49">
                  <c:v>1.0762894289808578</c:v>
                </c:pt>
                <c:pt idx="50">
                  <c:v>1.0760523910200193</c:v>
                </c:pt>
                <c:pt idx="51">
                  <c:v>1.0721730130143701</c:v>
                </c:pt>
                <c:pt idx="52">
                  <c:v>1.0681420221852715</c:v>
                </c:pt>
                <c:pt idx="53">
                  <c:v>1.0704565541779589</c:v>
                </c:pt>
                <c:pt idx="54">
                  <c:v>1.0710622413313124</c:v>
                </c:pt>
                <c:pt idx="55">
                  <c:v>1.0804717406215731</c:v>
                </c:pt>
                <c:pt idx="56">
                  <c:v>1.0818186094998443</c:v>
                </c:pt>
                <c:pt idx="57">
                  <c:v>1.0809202335076398</c:v>
                </c:pt>
                <c:pt idx="58">
                  <c:v>1.0836972614387619</c:v>
                </c:pt>
                <c:pt idx="59">
                  <c:v>1.0788921718181168</c:v>
                </c:pt>
                <c:pt idx="60">
                  <c:v>1.0781444357394783</c:v>
                </c:pt>
                <c:pt idx="61">
                  <c:v>1.0771725669342176</c:v>
                </c:pt>
                <c:pt idx="62">
                  <c:v>1.0784225324412433</c:v>
                </c:pt>
                <c:pt idx="63">
                  <c:v>1.0767079185862078</c:v>
                </c:pt>
                <c:pt idx="64">
                  <c:v>1.075512772374599</c:v>
                </c:pt>
                <c:pt idx="65">
                  <c:v>1.0708270910312965</c:v>
                </c:pt>
                <c:pt idx="66">
                  <c:v>1.0705858698375788</c:v>
                </c:pt>
                <c:pt idx="67">
                  <c:v>1.0694652456929612</c:v>
                </c:pt>
                <c:pt idx="68">
                  <c:v>1.0690169494871922</c:v>
                </c:pt>
                <c:pt idx="69">
                  <c:v>1.0751644542177221</c:v>
                </c:pt>
                <c:pt idx="70">
                  <c:v>1.0727896339444343</c:v>
                </c:pt>
                <c:pt idx="71">
                  <c:v>1.0710136345439027</c:v>
                </c:pt>
                <c:pt idx="72">
                  <c:v>1.0712975657954755</c:v>
                </c:pt>
                <c:pt idx="73">
                  <c:v>1.0661893058294836</c:v>
                </c:pt>
                <c:pt idx="74">
                  <c:v>1.064784556143763</c:v>
                </c:pt>
                <c:pt idx="75">
                  <c:v>1.0675183119716332</c:v>
                </c:pt>
                <c:pt idx="76">
                  <c:v>1.0710987446934286</c:v>
                </c:pt>
                <c:pt idx="77">
                  <c:v>1.075340767799011</c:v>
                </c:pt>
                <c:pt idx="78">
                  <c:v>1.073514782047045</c:v>
                </c:pt>
                <c:pt idx="79">
                  <c:v>1.0634171493215547</c:v>
                </c:pt>
                <c:pt idx="80">
                  <c:v>1.0615262772369707</c:v>
                </c:pt>
                <c:pt idx="81">
                  <c:v>1.0645191388265711</c:v>
                </c:pt>
                <c:pt idx="82">
                  <c:v>1.0620967833866153</c:v>
                </c:pt>
                <c:pt idx="83">
                  <c:v>1.0569323323078439</c:v>
                </c:pt>
                <c:pt idx="84">
                  <c:v>1.057674757074621</c:v>
                </c:pt>
                <c:pt idx="85">
                  <c:v>1.062180245665729</c:v>
                </c:pt>
                <c:pt idx="86">
                  <c:v>1.0726076206181658</c:v>
                </c:pt>
                <c:pt idx="87">
                  <c:v>1.0751471962888575</c:v>
                </c:pt>
                <c:pt idx="88">
                  <c:v>1.0857697362306011</c:v>
                </c:pt>
                <c:pt idx="89">
                  <c:v>1.0774044467824182</c:v>
                </c:pt>
                <c:pt idx="90">
                  <c:v>1.07700137677606</c:v>
                </c:pt>
                <c:pt idx="91">
                  <c:v>1.0702902240151679</c:v>
                </c:pt>
                <c:pt idx="92">
                  <c:v>1.0770505723489496</c:v>
                </c:pt>
                <c:pt idx="93">
                  <c:v>1.0954876502340931</c:v>
                </c:pt>
                <c:pt idx="94">
                  <c:v>1.1075275372401434</c:v>
                </c:pt>
                <c:pt idx="95">
                  <c:v>1.1064720963117105</c:v>
                </c:pt>
                <c:pt idx="96">
                  <c:v>1.1135007940618806</c:v>
                </c:pt>
                <c:pt idx="97">
                  <c:v>1.1092437727405138</c:v>
                </c:pt>
                <c:pt idx="98">
                  <c:v>1.1135722402171091</c:v>
                </c:pt>
                <c:pt idx="99">
                  <c:v>1.1161170124968101</c:v>
                </c:pt>
                <c:pt idx="100">
                  <c:v>1.1171694075785177</c:v>
                </c:pt>
                <c:pt idx="101">
                  <c:v>1.1088179731059244</c:v>
                </c:pt>
                <c:pt idx="102">
                  <c:v>1.0989222698069991</c:v>
                </c:pt>
                <c:pt idx="103">
                  <c:v>1.1057407831122106</c:v>
                </c:pt>
                <c:pt idx="104">
                  <c:v>1.1139364682774424</c:v>
                </c:pt>
                <c:pt idx="105">
                  <c:v>1.1288504433055093</c:v>
                </c:pt>
                <c:pt idx="106">
                  <c:v>1.1351711331415848</c:v>
                </c:pt>
                <c:pt idx="107">
                  <c:v>1.1241234404974787</c:v>
                </c:pt>
                <c:pt idx="108">
                  <c:v>1.1230983386152116</c:v>
                </c:pt>
                <c:pt idx="109">
                  <c:v>1.1181141772211993</c:v>
                </c:pt>
                <c:pt idx="110">
                  <c:v>1.1160791585301557</c:v>
                </c:pt>
                <c:pt idx="111">
                  <c:v>1.1232694463276869</c:v>
                </c:pt>
                <c:pt idx="112">
                  <c:v>1.1335796966434237</c:v>
                </c:pt>
                <c:pt idx="113">
                  <c:v>1.1206124462186811</c:v>
                </c:pt>
                <c:pt idx="114">
                  <c:v>1.1240808005069918</c:v>
                </c:pt>
                <c:pt idx="115">
                  <c:v>1.1246780363191822</c:v>
                </c:pt>
                <c:pt idx="116">
                  <c:v>1.1218969985729819</c:v>
                </c:pt>
                <c:pt idx="117">
                  <c:v>1.115780118288676</c:v>
                </c:pt>
                <c:pt idx="118">
                  <c:v>1.1234317808234053</c:v>
                </c:pt>
                <c:pt idx="119">
                  <c:v>1.1231028318318548</c:v>
                </c:pt>
                <c:pt idx="120">
                  <c:v>1.1185336910038848</c:v>
                </c:pt>
                <c:pt idx="121">
                  <c:v>1.1260868867228024</c:v>
                </c:pt>
                <c:pt idx="122">
                  <c:v>1.1350138103214369</c:v>
                </c:pt>
                <c:pt idx="123">
                  <c:v>1.1323173093545362</c:v>
                </c:pt>
                <c:pt idx="124">
                  <c:v>1.1305287752472983</c:v>
                </c:pt>
                <c:pt idx="125">
                  <c:v>1.134886000540855</c:v>
                </c:pt>
                <c:pt idx="126">
                  <c:v>1.1360926516112244</c:v>
                </c:pt>
                <c:pt idx="127">
                  <c:v>1.1487232052647789</c:v>
                </c:pt>
                <c:pt idx="128">
                  <c:v>1.1488824542306353</c:v>
                </c:pt>
                <c:pt idx="129">
                  <c:v>1.1424961377970424</c:v>
                </c:pt>
                <c:pt idx="130">
                  <c:v>1.1495293103154691</c:v>
                </c:pt>
                <c:pt idx="131">
                  <c:v>1.1435400086853926</c:v>
                </c:pt>
                <c:pt idx="132">
                  <c:v>1.1387366439240847</c:v>
                </c:pt>
                <c:pt idx="133">
                  <c:v>1.1314155262503756</c:v>
                </c:pt>
                <c:pt idx="134">
                  <c:v>1.1223011138335723</c:v>
                </c:pt>
                <c:pt idx="135">
                  <c:v>1.1258264719426234</c:v>
                </c:pt>
                <c:pt idx="136">
                  <c:v>1.1301376521726338</c:v>
                </c:pt>
                <c:pt idx="137">
                  <c:v>1.1300536191675621</c:v>
                </c:pt>
                <c:pt idx="138">
                  <c:v>1.1285490922182542</c:v>
                </c:pt>
                <c:pt idx="139">
                  <c:v>1.127654884910023</c:v>
                </c:pt>
                <c:pt idx="140">
                  <c:v>1.1359387649855024</c:v>
                </c:pt>
                <c:pt idx="141">
                  <c:v>1.1450502740442126</c:v>
                </c:pt>
                <c:pt idx="142">
                  <c:v>1.1476580066803985</c:v>
                </c:pt>
                <c:pt idx="143">
                  <c:v>1.1385296445086859</c:v>
                </c:pt>
                <c:pt idx="144">
                  <c:v>1.1428143600621807</c:v>
                </c:pt>
                <c:pt idx="145">
                  <c:v>1.1448111121257878</c:v>
                </c:pt>
                <c:pt idx="146">
                  <c:v>1.1440106783567972</c:v>
                </c:pt>
                <c:pt idx="147">
                  <c:v>1.1416983310376483</c:v>
                </c:pt>
                <c:pt idx="148">
                  <c:v>1.1375786565772092</c:v>
                </c:pt>
                <c:pt idx="149">
                  <c:v>1.1358632955347736</c:v>
                </c:pt>
                <c:pt idx="150">
                  <c:v>1.1379434240419937</c:v>
                </c:pt>
                <c:pt idx="151">
                  <c:v>1.1374352688109828</c:v>
                </c:pt>
                <c:pt idx="152">
                  <c:v>1.1366411122703834</c:v>
                </c:pt>
                <c:pt idx="153">
                  <c:v>1.1359694650800287</c:v>
                </c:pt>
                <c:pt idx="154">
                  <c:v>1.1269913627441839</c:v>
                </c:pt>
                <c:pt idx="155">
                  <c:v>1.1249179293810978</c:v>
                </c:pt>
                <c:pt idx="156">
                  <c:v>1.1259668188435696</c:v>
                </c:pt>
                <c:pt idx="157">
                  <c:v>1.1223138361321203</c:v>
                </c:pt>
                <c:pt idx="158">
                  <c:v>1.1234953156365834</c:v>
                </c:pt>
                <c:pt idx="159">
                  <c:v>1.1263815905147516</c:v>
                </c:pt>
                <c:pt idx="160">
                  <c:v>1.132347765718253</c:v>
                </c:pt>
                <c:pt idx="161">
                  <c:v>1.1280282411817175</c:v>
                </c:pt>
                <c:pt idx="162">
                  <c:v>1.1218472303575746</c:v>
                </c:pt>
                <c:pt idx="163">
                  <c:v>1.1229314534741053</c:v>
                </c:pt>
                <c:pt idx="164">
                  <c:v>1.1264558099057398</c:v>
                </c:pt>
                <c:pt idx="165">
                  <c:v>1.1229069449260189</c:v>
                </c:pt>
                <c:pt idx="166">
                  <c:v>1.1236017102980269</c:v>
                </c:pt>
                <c:pt idx="167">
                  <c:v>1.1349757668588361</c:v>
                </c:pt>
                <c:pt idx="168">
                  <c:v>1.1355801189482726</c:v>
                </c:pt>
                <c:pt idx="169">
                  <c:v>1.134732191921072</c:v>
                </c:pt>
                <c:pt idx="170">
                  <c:v>1.1363379785128929</c:v>
                </c:pt>
                <c:pt idx="171">
                  <c:v>1.1362485656054282</c:v>
                </c:pt>
                <c:pt idx="172">
                  <c:v>1.1378856190672675</c:v>
                </c:pt>
                <c:pt idx="173">
                  <c:v>1.1359593138299755</c:v>
                </c:pt>
                <c:pt idx="174">
                  <c:v>1.1344347015952119</c:v>
                </c:pt>
                <c:pt idx="175">
                  <c:v>1.133325440183113</c:v>
                </c:pt>
                <c:pt idx="176">
                  <c:v>1.1303320072833019</c:v>
                </c:pt>
                <c:pt idx="177">
                  <c:v>1.1234470373490728</c:v>
                </c:pt>
                <c:pt idx="178">
                  <c:v>1.1220438781770923</c:v>
                </c:pt>
                <c:pt idx="179">
                  <c:v>1.1237232510508699</c:v>
                </c:pt>
                <c:pt idx="180">
                  <c:v>1.126350457784606</c:v>
                </c:pt>
                <c:pt idx="181">
                  <c:v>1.1299684093014617</c:v>
                </c:pt>
                <c:pt idx="182">
                  <c:v>1.1292872275053376</c:v>
                </c:pt>
                <c:pt idx="183">
                  <c:v>1.1311523755131403</c:v>
                </c:pt>
                <c:pt idx="184">
                  <c:v>1.1339288791200008</c:v>
                </c:pt>
                <c:pt idx="185">
                  <c:v>1.138417005509393</c:v>
                </c:pt>
                <c:pt idx="186">
                  <c:v>1.1402913338571767</c:v>
                </c:pt>
                <c:pt idx="187">
                  <c:v>1.1395948485960246</c:v>
                </c:pt>
                <c:pt idx="188">
                  <c:v>1.1418570917981561</c:v>
                </c:pt>
                <c:pt idx="189">
                  <c:v>1.1304505817765955</c:v>
                </c:pt>
                <c:pt idx="190">
                  <c:v>1.1276975771963806</c:v>
                </c:pt>
                <c:pt idx="191">
                  <c:v>1.1275273971602098</c:v>
                </c:pt>
                <c:pt idx="192">
                  <c:v>1.1359248138660925</c:v>
                </c:pt>
                <c:pt idx="193">
                  <c:v>1.1468246513766538</c:v>
                </c:pt>
                <c:pt idx="194">
                  <c:v>1.1464098006638916</c:v>
                </c:pt>
                <c:pt idx="195">
                  <c:v>1.1457231986201653</c:v>
                </c:pt>
                <c:pt idx="196">
                  <c:v>1.1509413870975906</c:v>
                </c:pt>
                <c:pt idx="197">
                  <c:v>1.1512310345703287</c:v>
                </c:pt>
                <c:pt idx="198">
                  <c:v>1.1534616619538196</c:v>
                </c:pt>
                <c:pt idx="199">
                  <c:v>1.1549476359438864</c:v>
                </c:pt>
                <c:pt idx="200">
                  <c:v>1.1552091958068698</c:v>
                </c:pt>
                <c:pt idx="201">
                  <c:v>1.1571722669982749</c:v>
                </c:pt>
                <c:pt idx="202">
                  <c:v>1.157644988982147</c:v>
                </c:pt>
                <c:pt idx="203">
                  <c:v>1.1475300028566338</c:v>
                </c:pt>
                <c:pt idx="204">
                  <c:v>1.1414806088692289</c:v>
                </c:pt>
                <c:pt idx="205">
                  <c:v>1.1268432610939174</c:v>
                </c:pt>
                <c:pt idx="206">
                  <c:v>1.0984715867646704</c:v>
                </c:pt>
                <c:pt idx="207">
                  <c:v>1.0797301001109605</c:v>
                </c:pt>
                <c:pt idx="208">
                  <c:v>1.0705891998433827</c:v>
                </c:pt>
                <c:pt idx="209">
                  <c:v>1.0560748953842962</c:v>
                </c:pt>
                <c:pt idx="210">
                  <c:v>1.0436572748771837</c:v>
                </c:pt>
                <c:pt idx="211">
                  <c:v>1.0547589085613958</c:v>
                </c:pt>
                <c:pt idx="212">
                  <c:v>1.0508433748316619</c:v>
                </c:pt>
                <c:pt idx="213">
                  <c:v>1.0480477852472048</c:v>
                </c:pt>
                <c:pt idx="214">
                  <c:v>1.0443533261148465</c:v>
                </c:pt>
                <c:pt idx="215">
                  <c:v>1.0445183854429159</c:v>
                </c:pt>
                <c:pt idx="216">
                  <c:v>1.034944825127633</c:v>
                </c:pt>
                <c:pt idx="217">
                  <c:v>1.0338790228711157</c:v>
                </c:pt>
                <c:pt idx="218">
                  <c:v>1.0397093146045604</c:v>
                </c:pt>
                <c:pt idx="219">
                  <c:v>1.0401497943731743</c:v>
                </c:pt>
                <c:pt idx="220">
                  <c:v>1.0433830029338691</c:v>
                </c:pt>
                <c:pt idx="221">
                  <c:v>1.0363799108007001</c:v>
                </c:pt>
                <c:pt idx="222">
                  <c:v>1.0347757867901819</c:v>
                </c:pt>
                <c:pt idx="223">
                  <c:v>1.0446958686911814</c:v>
                </c:pt>
                <c:pt idx="224">
                  <c:v>1.0429493509741179</c:v>
                </c:pt>
                <c:pt idx="225">
                  <c:v>1.0457504516895533</c:v>
                </c:pt>
                <c:pt idx="226">
                  <c:v>1.0537234743169874</c:v>
                </c:pt>
                <c:pt idx="227">
                  <c:v>1.0600018338458768</c:v>
                </c:pt>
                <c:pt idx="228">
                  <c:v>1.0675107831411057</c:v>
                </c:pt>
                <c:pt idx="229">
                  <c:v>1.0634239799079244</c:v>
                </c:pt>
                <c:pt idx="230">
                  <c:v>1.0773846306030321</c:v>
                </c:pt>
                <c:pt idx="231">
                  <c:v>1.0962242527473334</c:v>
                </c:pt>
                <c:pt idx="232">
                  <c:v>1.1110791416778587</c:v>
                </c:pt>
                <c:pt idx="233">
                  <c:v>1.1044127830455155</c:v>
                </c:pt>
                <c:pt idx="234">
                  <c:v>1.1016821700769233</c:v>
                </c:pt>
                <c:pt idx="235">
                  <c:v>1.1093505911210246</c:v>
                </c:pt>
                <c:pt idx="236">
                  <c:v>1.116702399970336</c:v>
                </c:pt>
                <c:pt idx="237">
                  <c:v>1.1265211169693765</c:v>
                </c:pt>
                <c:pt idx="238">
                  <c:v>1.1207414335168451</c:v>
                </c:pt>
                <c:pt idx="239">
                  <c:v>1.1140770795809407</c:v>
                </c:pt>
                <c:pt idx="240">
                  <c:v>1.1150401394632334</c:v>
                </c:pt>
                <c:pt idx="241">
                  <c:v>1.11879027575376</c:v>
                </c:pt>
                <c:pt idx="242">
                  <c:v>1.1123960175139622</c:v>
                </c:pt>
                <c:pt idx="243">
                  <c:v>1.1102035538042914</c:v>
                </c:pt>
                <c:pt idx="244">
                  <c:v>1.1058600579994178</c:v>
                </c:pt>
                <c:pt idx="245">
                  <c:v>1.1010035200122279</c:v>
                </c:pt>
                <c:pt idx="246">
                  <c:v>1.0902319687828792</c:v>
                </c:pt>
                <c:pt idx="247">
                  <c:v>1.0884978621575312</c:v>
                </c:pt>
                <c:pt idx="248">
                  <c:v>1.0931121126892123</c:v>
                </c:pt>
                <c:pt idx="249">
                  <c:v>1.0992604196057985</c:v>
                </c:pt>
                <c:pt idx="250">
                  <c:v>1.0976069426559922</c:v>
                </c:pt>
                <c:pt idx="251">
                  <c:v>1.0928005850227904</c:v>
                </c:pt>
                <c:pt idx="252">
                  <c:v>1.0913320955206569</c:v>
                </c:pt>
                <c:pt idx="253">
                  <c:v>1.0925229313081319</c:v>
                </c:pt>
                <c:pt idx="254">
                  <c:v>1.0941741568756327</c:v>
                </c:pt>
                <c:pt idx="255">
                  <c:v>1.0950800429905152</c:v>
                </c:pt>
                <c:pt idx="256">
                  <c:v>1.094920673106544</c:v>
                </c:pt>
                <c:pt idx="257">
                  <c:v>1.08289489292767</c:v>
                </c:pt>
                <c:pt idx="258">
                  <c:v>1.0853988499913449</c:v>
                </c:pt>
                <c:pt idx="259">
                  <c:v>1.0841016618610277</c:v>
                </c:pt>
                <c:pt idx="260">
                  <c:v>1.0869948070820001</c:v>
                </c:pt>
                <c:pt idx="261">
                  <c:v>1.0868861219307295</c:v>
                </c:pt>
                <c:pt idx="262">
                  <c:v>1.0919778023953817</c:v>
                </c:pt>
                <c:pt idx="263">
                  <c:v>1.0969773913704977</c:v>
                </c:pt>
                <c:pt idx="264">
                  <c:v>1.1004072238173614</c:v>
                </c:pt>
                <c:pt idx="265">
                  <c:v>1.093013994231131</c:v>
                </c:pt>
                <c:pt idx="266">
                  <c:v>1.0830470733872473</c:v>
                </c:pt>
                <c:pt idx="267">
                  <c:v>1.0846741289842174</c:v>
                </c:pt>
                <c:pt idx="268">
                  <c:v>1.085014091648508</c:v>
                </c:pt>
                <c:pt idx="269">
                  <c:v>1.0876263563012716</c:v>
                </c:pt>
                <c:pt idx="270">
                  <c:v>1.08764909197457</c:v>
                </c:pt>
                <c:pt idx="271">
                  <c:v>1.0839486584277254</c:v>
                </c:pt>
                <c:pt idx="272">
                  <c:v>1.0803123732830484</c:v>
                </c:pt>
                <c:pt idx="273">
                  <c:v>1.0854241841490517</c:v>
                </c:pt>
                <c:pt idx="274">
                  <c:v>1.0916705374498845</c:v>
                </c:pt>
                <c:pt idx="275">
                  <c:v>1.0939602390983907</c:v>
                </c:pt>
                <c:pt idx="276">
                  <c:v>1.0974559471488321</c:v>
                </c:pt>
                <c:pt idx="277">
                  <c:v>1.0942511934930861</c:v>
                </c:pt>
                <c:pt idx="278">
                  <c:v>1.1021593249892736</c:v>
                </c:pt>
                <c:pt idx="279">
                  <c:v>1.0966418479739211</c:v>
                </c:pt>
                <c:pt idx="280">
                  <c:v>1.0971194120604393</c:v>
                </c:pt>
                <c:pt idx="281">
                  <c:v>1.0992951101543877</c:v>
                </c:pt>
                <c:pt idx="282">
                  <c:v>1.097919930026926</c:v>
                </c:pt>
                <c:pt idx="283">
                  <c:v>1.0965311564002962</c:v>
                </c:pt>
                <c:pt idx="284">
                  <c:v>1.0960243000142269</c:v>
                </c:pt>
                <c:pt idx="285">
                  <c:v>1.0952604562712476</c:v>
                </c:pt>
                <c:pt idx="286">
                  <c:v>1.094120773905368</c:v>
                </c:pt>
                <c:pt idx="287">
                  <c:v>1.0989060459970397</c:v>
                </c:pt>
                <c:pt idx="288">
                  <c:v>1.0957551159684364</c:v>
                </c:pt>
                <c:pt idx="289">
                  <c:v>1.0944243501724695</c:v>
                </c:pt>
                <c:pt idx="290">
                  <c:v>1.0816527735734964</c:v>
                </c:pt>
                <c:pt idx="291">
                  <c:v>1.080511820225694</c:v>
                </c:pt>
                <c:pt idx="292">
                  <c:v>1.0756995086464627</c:v>
                </c:pt>
                <c:pt idx="293">
                  <c:v>1.0759351317003132</c:v>
                </c:pt>
                <c:pt idx="294">
                  <c:v>1.0798659358280076</c:v>
                </c:pt>
                <c:pt idx="295">
                  <c:v>1.0762672192356075</c:v>
                </c:pt>
                <c:pt idx="296">
                  <c:v>1.0781902757731392</c:v>
                </c:pt>
                <c:pt idx="297">
                  <c:v>1.0799142305724574</c:v>
                </c:pt>
                <c:pt idx="298">
                  <c:v>1.0800273931246767</c:v>
                </c:pt>
                <c:pt idx="299">
                  <c:v>1.0767269349528443</c:v>
                </c:pt>
                <c:pt idx="300">
                  <c:v>1.0723581567550391</c:v>
                </c:pt>
                <c:pt idx="301">
                  <c:v>1.0707236841508749</c:v>
                </c:pt>
                <c:pt idx="302">
                  <c:v>1.0711981735721585</c:v>
                </c:pt>
                <c:pt idx="303">
                  <c:v>1.0735491855830415</c:v>
                </c:pt>
                <c:pt idx="304">
                  <c:v>1.0681339833902015</c:v>
                </c:pt>
                <c:pt idx="305">
                  <c:v>1.0576928103554812</c:v>
                </c:pt>
                <c:pt idx="306">
                  <c:v>1.0580238647575197</c:v>
                </c:pt>
                <c:pt idx="307">
                  <c:v>1.0581612941870651</c:v>
                </c:pt>
                <c:pt idx="308">
                  <c:v>1.0660523709962877</c:v>
                </c:pt>
                <c:pt idx="309">
                  <c:v>1.0694114226976303</c:v>
                </c:pt>
                <c:pt idx="310">
                  <c:v>1.0717202730769708</c:v>
                </c:pt>
                <c:pt idx="311">
                  <c:v>1.0744523077167341</c:v>
                </c:pt>
                <c:pt idx="312">
                  <c:v>1.0696300015232614</c:v>
                </c:pt>
                <c:pt idx="313">
                  <c:v>1.072606622183764</c:v>
                </c:pt>
                <c:pt idx="314">
                  <c:v>1.0675976864597714</c:v>
                </c:pt>
                <c:pt idx="315">
                  <c:v>1.0636761231141145</c:v>
                </c:pt>
                <c:pt idx="316">
                  <c:v>1.0633258542367128</c:v>
                </c:pt>
                <c:pt idx="317">
                  <c:v>1.0588116158113903</c:v>
                </c:pt>
                <c:pt idx="318">
                  <c:v>1.0594600102670921</c:v>
                </c:pt>
                <c:pt idx="319">
                  <c:v>1.0534135191559464</c:v>
                </c:pt>
                <c:pt idx="320">
                  <c:v>1.0477253291943216</c:v>
                </c:pt>
                <c:pt idx="321">
                  <c:v>1.048134881529688</c:v>
                </c:pt>
                <c:pt idx="322">
                  <c:v>1.0466803931712014</c:v>
                </c:pt>
                <c:pt idx="323">
                  <c:v>1.0500216387760257</c:v>
                </c:pt>
                <c:pt idx="324">
                  <c:v>1.0434776172034852</c:v>
                </c:pt>
                <c:pt idx="325">
                  <c:v>1.0371422609104444</c:v>
                </c:pt>
                <c:pt idx="326">
                  <c:v>1.0369374845188191</c:v>
                </c:pt>
                <c:pt idx="327">
                  <c:v>1.0363741405004088</c:v>
                </c:pt>
                <c:pt idx="328">
                  <c:v>1.0398494812479209</c:v>
                </c:pt>
                <c:pt idx="329">
                  <c:v>1.045407502256152</c:v>
                </c:pt>
                <c:pt idx="330">
                  <c:v>1.0452393798811834</c:v>
                </c:pt>
                <c:pt idx="331">
                  <c:v>1.0500673952640311</c:v>
                </c:pt>
                <c:pt idx="332">
                  <c:v>1.0496619008766317</c:v>
                </c:pt>
                <c:pt idx="333">
                  <c:v>1.0502534850962835</c:v>
                </c:pt>
                <c:pt idx="334">
                  <c:v>1.0569915247344148</c:v>
                </c:pt>
                <c:pt idx="335">
                  <c:v>1.0607376613929012</c:v>
                </c:pt>
                <c:pt idx="336">
                  <c:v>1.0578129261350042</c:v>
                </c:pt>
                <c:pt idx="337">
                  <c:v>1.0588124885527175</c:v>
                </c:pt>
                <c:pt idx="338">
                  <c:v>1.0689032708216883</c:v>
                </c:pt>
                <c:pt idx="339">
                  <c:v>1.0680153282622606</c:v>
                </c:pt>
                <c:pt idx="340">
                  <c:v>1.0700030867357786</c:v>
                </c:pt>
                <c:pt idx="341">
                  <c:v>1.0677319416073499</c:v>
                </c:pt>
                <c:pt idx="342">
                  <c:v>1.065037038557493</c:v>
                </c:pt>
                <c:pt idx="343">
                  <c:v>1.0691022388689777</c:v>
                </c:pt>
                <c:pt idx="344">
                  <c:v>1.0814159517080608</c:v>
                </c:pt>
                <c:pt idx="345">
                  <c:v>1.0866893222208485</c:v>
                </c:pt>
                <c:pt idx="346">
                  <c:v>1.0901718168506482</c:v>
                </c:pt>
                <c:pt idx="347">
                  <c:v>1.0873655777113964</c:v>
                </c:pt>
                <c:pt idx="348">
                  <c:v>1.0846447902282406</c:v>
                </c:pt>
                <c:pt idx="349">
                  <c:v>1.0857204608452897</c:v>
                </c:pt>
                <c:pt idx="350">
                  <c:v>1.088469146218582</c:v>
                </c:pt>
                <c:pt idx="351">
                  <c:v>1.0847178570150859</c:v>
                </c:pt>
                <c:pt idx="352">
                  <c:v>1.0882820598345324</c:v>
                </c:pt>
                <c:pt idx="353">
                  <c:v>1.0811492742671867</c:v>
                </c:pt>
                <c:pt idx="354">
                  <c:v>1.0806091740487382</c:v>
                </c:pt>
                <c:pt idx="355">
                  <c:v>1.0838915681210879</c:v>
                </c:pt>
                <c:pt idx="356">
                  <c:v>1.0822591764153846</c:v>
                </c:pt>
                <c:pt idx="357">
                  <c:v>1.0835217561292692</c:v>
                </c:pt>
                <c:pt idx="358">
                  <c:v>1.0807177520758444</c:v>
                </c:pt>
                <c:pt idx="359">
                  <c:v>1.0819274191290262</c:v>
                </c:pt>
                <c:pt idx="360">
                  <c:v>1.0795488525485435</c:v>
                </c:pt>
                <c:pt idx="361">
                  <c:v>1.0759551276685109</c:v>
                </c:pt>
                <c:pt idx="362">
                  <c:v>1.078289545495756</c:v>
                </c:pt>
                <c:pt idx="363">
                  <c:v>1.0748833572702012</c:v>
                </c:pt>
                <c:pt idx="364">
                  <c:v>1.0756312167096969</c:v>
                </c:pt>
                <c:pt idx="365">
                  <c:v>1.0737105935760933</c:v>
                </c:pt>
                <c:pt idx="366">
                  <c:v>1.0743689283411904</c:v>
                </c:pt>
                <c:pt idx="367">
                  <c:v>1.0740347308933593</c:v>
                </c:pt>
                <c:pt idx="368">
                  <c:v>1.0718822397066829</c:v>
                </c:pt>
                <c:pt idx="369">
                  <c:v>1.0707080921152468</c:v>
                </c:pt>
                <c:pt idx="370">
                  <c:v>1.07237928620292</c:v>
                </c:pt>
                <c:pt idx="371">
                  <c:v>1.0727872786568313</c:v>
                </c:pt>
                <c:pt idx="372">
                  <c:v>1.0659177145062668</c:v>
                </c:pt>
                <c:pt idx="373">
                  <c:v>1.0676962325505048</c:v>
                </c:pt>
                <c:pt idx="374">
                  <c:v>1.0662250016663781</c:v>
                </c:pt>
                <c:pt idx="375">
                  <c:v>1.0678408588540262</c:v>
                </c:pt>
                <c:pt idx="376">
                  <c:v>1.0653159917925525</c:v>
                </c:pt>
                <c:pt idx="377">
                  <c:v>1.0611030191018154</c:v>
                </c:pt>
                <c:pt idx="378">
                  <c:v>1.0598188710385228</c:v>
                </c:pt>
                <c:pt idx="379">
                  <c:v>1.0558071502751938</c:v>
                </c:pt>
                <c:pt idx="380">
                  <c:v>1.0511750774945512</c:v>
                </c:pt>
                <c:pt idx="381">
                  <c:v>1.0518360217122475</c:v>
                </c:pt>
                <c:pt idx="382">
                  <c:v>1.0499881189483511</c:v>
                </c:pt>
                <c:pt idx="383">
                  <c:v>1.0516488870432874</c:v>
                </c:pt>
                <c:pt idx="384">
                  <c:v>1.04748343728939</c:v>
                </c:pt>
                <c:pt idx="385">
                  <c:v>1.045627320809388</c:v>
                </c:pt>
                <c:pt idx="386">
                  <c:v>1.0403960650516746</c:v>
                </c:pt>
                <c:pt idx="387">
                  <c:v>1.0392015515872484</c:v>
                </c:pt>
                <c:pt idx="388">
                  <c:v>1.0404504490487887</c:v>
                </c:pt>
                <c:pt idx="389">
                  <c:v>1.0447039356423866</c:v>
                </c:pt>
                <c:pt idx="390">
                  <c:v>1.0443493119303597</c:v>
                </c:pt>
                <c:pt idx="391">
                  <c:v>1.0464348728271369</c:v>
                </c:pt>
                <c:pt idx="392">
                  <c:v>1.0519464010133763</c:v>
                </c:pt>
                <c:pt idx="393">
                  <c:v>1.0495908850739291</c:v>
                </c:pt>
                <c:pt idx="394">
                  <c:v>1.0475101104864966</c:v>
                </c:pt>
                <c:pt idx="395">
                  <c:v>1.0518515588170148</c:v>
                </c:pt>
                <c:pt idx="396">
                  <c:v>1.0535349631202917</c:v>
                </c:pt>
                <c:pt idx="397">
                  <c:v>1.0535957903406352</c:v>
                </c:pt>
                <c:pt idx="398">
                  <c:v>1.0540290439418656</c:v>
                </c:pt>
                <c:pt idx="399">
                  <c:v>1.0585457415137938</c:v>
                </c:pt>
                <c:pt idx="400">
                  <c:v>1.0563909069974584</c:v>
                </c:pt>
                <c:pt idx="401">
                  <c:v>1.0594263046346251</c:v>
                </c:pt>
                <c:pt idx="402">
                  <c:v>1.0546095170171477</c:v>
                </c:pt>
                <c:pt idx="403">
                  <c:v>1.0542953909667325</c:v>
                </c:pt>
                <c:pt idx="404">
                  <c:v>1.0542008822709967</c:v>
                </c:pt>
                <c:pt idx="405">
                  <c:v>1.0570879576746637</c:v>
                </c:pt>
                <c:pt idx="406">
                  <c:v>1.054252854876669</c:v>
                </c:pt>
                <c:pt idx="407">
                  <c:v>1.0507306894472401</c:v>
                </c:pt>
                <c:pt idx="408">
                  <c:v>1.05137208335609</c:v>
                </c:pt>
                <c:pt idx="409">
                  <c:v>1.0527711699762854</c:v>
                </c:pt>
                <c:pt idx="410">
                  <c:v>1.0572918464718475</c:v>
                </c:pt>
                <c:pt idx="411">
                  <c:v>1.0629937008411989</c:v>
                </c:pt>
                <c:pt idx="412">
                  <c:v>1.0638959638607495</c:v>
                </c:pt>
                <c:pt idx="413">
                  <c:v>1.0649660334341042</c:v>
                </c:pt>
                <c:pt idx="414">
                  <c:v>1.0671936752907698</c:v>
                </c:pt>
                <c:pt idx="415">
                  <c:v>1.0700615657139299</c:v>
                </c:pt>
                <c:pt idx="416">
                  <c:v>1.066991470227064</c:v>
                </c:pt>
                <c:pt idx="417">
                  <c:v>1.0647109369268553</c:v>
                </c:pt>
                <c:pt idx="418">
                  <c:v>1.0651776744691419</c:v>
                </c:pt>
                <c:pt idx="419">
                  <c:v>1.0679748901995407</c:v>
                </c:pt>
                <c:pt idx="420">
                  <c:v>1.0717904988727691</c:v>
                </c:pt>
                <c:pt idx="421">
                  <c:v>1.0726430050133207</c:v>
                </c:pt>
                <c:pt idx="422">
                  <c:v>1.0717360806190268</c:v>
                </c:pt>
                <c:pt idx="423">
                  <c:v>1.073902182258581</c:v>
                </c:pt>
                <c:pt idx="424">
                  <c:v>1.0665948210134144</c:v>
                </c:pt>
                <c:pt idx="425">
                  <c:v>1.0681578731174841</c:v>
                </c:pt>
                <c:pt idx="426">
                  <c:v>1.0738925349115327</c:v>
                </c:pt>
                <c:pt idx="427">
                  <c:v>1.0741083077114417</c:v>
                </c:pt>
                <c:pt idx="428">
                  <c:v>1.0658192719287798</c:v>
                </c:pt>
                <c:pt idx="429">
                  <c:v>1.0642678992304644</c:v>
                </c:pt>
                <c:pt idx="430">
                  <c:v>1.0650649801804966</c:v>
                </c:pt>
                <c:pt idx="431">
                  <c:v>1.0706261965298551</c:v>
                </c:pt>
                <c:pt idx="432">
                  <c:v>1.0728743500834956</c:v>
                </c:pt>
                <c:pt idx="433">
                  <c:v>1.0720121372058244</c:v>
                </c:pt>
                <c:pt idx="434">
                  <c:v>1.0726286464530437</c:v>
                </c:pt>
                <c:pt idx="435">
                  <c:v>1.0702631567264731</c:v>
                </c:pt>
                <c:pt idx="436">
                  <c:v>1.0718655398160672</c:v>
                </c:pt>
                <c:pt idx="437">
                  <c:v>1.071393311070727</c:v>
                </c:pt>
                <c:pt idx="438">
                  <c:v>1.0713405124278315</c:v>
                </c:pt>
                <c:pt idx="439">
                  <c:v>1.0705015539776437</c:v>
                </c:pt>
                <c:pt idx="440">
                  <c:v>1.0762310496414758</c:v>
                </c:pt>
                <c:pt idx="441">
                  <c:v>1.0746915419576031</c:v>
                </c:pt>
                <c:pt idx="442">
                  <c:v>1.0678090836457619</c:v>
                </c:pt>
                <c:pt idx="443">
                  <c:v>1.0736009701899036</c:v>
                </c:pt>
                <c:pt idx="444">
                  <c:v>1.0725080745731472</c:v>
                </c:pt>
                <c:pt idx="445">
                  <c:v>1.07771074112994</c:v>
                </c:pt>
                <c:pt idx="446">
                  <c:v>1.0737244880877364</c:v>
                </c:pt>
                <c:pt idx="447">
                  <c:v>1.0740702461167053</c:v>
                </c:pt>
                <c:pt idx="448">
                  <c:v>1.0731949830350407</c:v>
                </c:pt>
                <c:pt idx="449">
                  <c:v>1.0739902233064389</c:v>
                </c:pt>
                <c:pt idx="450">
                  <c:v>1.0761605769914622</c:v>
                </c:pt>
                <c:pt idx="451">
                  <c:v>1.0773543938657124</c:v>
                </c:pt>
                <c:pt idx="452">
                  <c:v>1.0713315223377482</c:v>
                </c:pt>
                <c:pt idx="453">
                  <c:v>1.0731923349769121</c:v>
                </c:pt>
                <c:pt idx="454">
                  <c:v>1.073348061866461</c:v>
                </c:pt>
                <c:pt idx="455">
                  <c:v>1.0730901884790665</c:v>
                </c:pt>
                <c:pt idx="456">
                  <c:v>1.0801751662675798</c:v>
                </c:pt>
                <c:pt idx="457">
                  <c:v>1.0834240717500274</c:v>
                </c:pt>
                <c:pt idx="458">
                  <c:v>1.0870455922053011</c:v>
                </c:pt>
                <c:pt idx="459">
                  <c:v>1.0915547063282329</c:v>
                </c:pt>
                <c:pt idx="460">
                  <c:v>1.0862565270524118</c:v>
                </c:pt>
                <c:pt idx="461">
                  <c:v>1.0819768395370377</c:v>
                </c:pt>
                <c:pt idx="462">
                  <c:v>1.0783214038322193</c:v>
                </c:pt>
                <c:pt idx="463">
                  <c:v>1.0800100601161069</c:v>
                </c:pt>
                <c:pt idx="464">
                  <c:v>1.073990742624545</c:v>
                </c:pt>
                <c:pt idx="465">
                  <c:v>1.0756211293433564</c:v>
                </c:pt>
                <c:pt idx="466">
                  <c:v>1.0776692688265397</c:v>
                </c:pt>
                <c:pt idx="467">
                  <c:v>1.0819452995723868</c:v>
                </c:pt>
                <c:pt idx="468">
                  <c:v>1.0807939540258313</c:v>
                </c:pt>
                <c:pt idx="469">
                  <c:v>1.0783557198938205</c:v>
                </c:pt>
                <c:pt idx="470">
                  <c:v>1.0809999329982976</c:v>
                </c:pt>
                <c:pt idx="471">
                  <c:v>1.0800469458496555</c:v>
                </c:pt>
                <c:pt idx="472">
                  <c:v>1.0781315512717242</c:v>
                </c:pt>
                <c:pt idx="473">
                  <c:v>1.082684379599657</c:v>
                </c:pt>
                <c:pt idx="474">
                  <c:v>1.0843713396933978</c:v>
                </c:pt>
                <c:pt idx="475">
                  <c:v>1.0809361331940261</c:v>
                </c:pt>
                <c:pt idx="476">
                  <c:v>1.0813779177982599</c:v>
                </c:pt>
                <c:pt idx="477">
                  <c:v>1.0860148618124703</c:v>
                </c:pt>
                <c:pt idx="478">
                  <c:v>1.0865550799091523</c:v>
                </c:pt>
                <c:pt idx="479">
                  <c:v>1.0919198202506279</c:v>
                </c:pt>
                <c:pt idx="480">
                  <c:v>1.0932375217583381</c:v>
                </c:pt>
                <c:pt idx="481">
                  <c:v>1.0954492766198238</c:v>
                </c:pt>
                <c:pt idx="482">
                  <c:v>1.1016344990434166</c:v>
                </c:pt>
                <c:pt idx="483">
                  <c:v>1.10272853416687</c:v>
                </c:pt>
                <c:pt idx="484">
                  <c:v>1.1047260905093983</c:v>
                </c:pt>
                <c:pt idx="485">
                  <c:v>1.1060966743062446</c:v>
                </c:pt>
                <c:pt idx="486">
                  <c:v>1.101295196148643</c:v>
                </c:pt>
                <c:pt idx="487">
                  <c:v>1.1091255553433683</c:v>
                </c:pt>
                <c:pt idx="488">
                  <c:v>1.1023680942504552</c:v>
                </c:pt>
                <c:pt idx="489">
                  <c:v>1.1031932624785987</c:v>
                </c:pt>
                <c:pt idx="490">
                  <c:v>1.1048280853552865</c:v>
                </c:pt>
                <c:pt idx="491">
                  <c:v>1.1033488547196624</c:v>
                </c:pt>
                <c:pt idx="492">
                  <c:v>1.103199197203472</c:v>
                </c:pt>
                <c:pt idx="493">
                  <c:v>1.1050699658048482</c:v>
                </c:pt>
                <c:pt idx="494">
                  <c:v>1.1069811422041613</c:v>
                </c:pt>
                <c:pt idx="495">
                  <c:v>1.1089170311631276</c:v>
                </c:pt>
                <c:pt idx="496">
                  <c:v>1.1144577769721691</c:v>
                </c:pt>
                <c:pt idx="497">
                  <c:v>1.1183722462051615</c:v>
                </c:pt>
                <c:pt idx="498">
                  <c:v>1.1285565632843755</c:v>
                </c:pt>
                <c:pt idx="499">
                  <c:v>1.1232388394481982</c:v>
                </c:pt>
                <c:pt idx="500">
                  <c:v>1.1261884579959336</c:v>
                </c:pt>
                <c:pt idx="501">
                  <c:v>1.1277943872194458</c:v>
                </c:pt>
                <c:pt idx="502">
                  <c:v>1.1346588072127386</c:v>
                </c:pt>
                <c:pt idx="503">
                  <c:v>1.1302773675899491</c:v>
                </c:pt>
                <c:pt idx="504">
                  <c:v>1.1263690653657434</c:v>
                </c:pt>
                <c:pt idx="505">
                  <c:v>1.1292177921910973</c:v>
                </c:pt>
                <c:pt idx="506">
                  <c:v>1.1280013786140015</c:v>
                </c:pt>
                <c:pt idx="507">
                  <c:v>1.1248493907413528</c:v>
                </c:pt>
                <c:pt idx="508">
                  <c:v>1.1244794615658453</c:v>
                </c:pt>
                <c:pt idx="509">
                  <c:v>1.121745683370059</c:v>
                </c:pt>
                <c:pt idx="510">
                  <c:v>1.123521878464014</c:v>
                </c:pt>
                <c:pt idx="511">
                  <c:v>1.1258154163050562</c:v>
                </c:pt>
                <c:pt idx="512">
                  <c:v>1.1219671697811424</c:v>
                </c:pt>
                <c:pt idx="513">
                  <c:v>1.1123458063892584</c:v>
                </c:pt>
                <c:pt idx="514">
                  <c:v>1.1048585102681245</c:v>
                </c:pt>
                <c:pt idx="515">
                  <c:v>1.10374626811259</c:v>
                </c:pt>
                <c:pt idx="516">
                  <c:v>1.1014991994528078</c:v>
                </c:pt>
                <c:pt idx="517">
                  <c:v>1.1007248244564887</c:v>
                </c:pt>
                <c:pt idx="518">
                  <c:v>1.104131556968251</c:v>
                </c:pt>
                <c:pt idx="519">
                  <c:v>1.0906321675255151</c:v>
                </c:pt>
                <c:pt idx="520">
                  <c:v>1.0872004029417908</c:v>
                </c:pt>
                <c:pt idx="521">
                  <c:v>1.0815771946799355</c:v>
                </c:pt>
                <c:pt idx="522">
                  <c:v>1.0835110685346885</c:v>
                </c:pt>
                <c:pt idx="523">
                  <c:v>1.0846480460891428</c:v>
                </c:pt>
                <c:pt idx="524">
                  <c:v>1.0835421172669462</c:v>
                </c:pt>
                <c:pt idx="525">
                  <c:v>1.0888445112594849</c:v>
                </c:pt>
                <c:pt idx="526">
                  <c:v>1.083908456785474</c:v>
                </c:pt>
                <c:pt idx="527">
                  <c:v>1.0844125724209197</c:v>
                </c:pt>
                <c:pt idx="528">
                  <c:v>1.0873378372870597</c:v>
                </c:pt>
                <c:pt idx="529">
                  <c:v>1.0905542917137818</c:v>
                </c:pt>
                <c:pt idx="530">
                  <c:v>1.0813131308141415</c:v>
                </c:pt>
                <c:pt idx="531">
                  <c:v>1.0827043600393191</c:v>
                </c:pt>
                <c:pt idx="532">
                  <c:v>1.0810549335846698</c:v>
                </c:pt>
                <c:pt idx="533">
                  <c:v>1.0832416418194084</c:v>
                </c:pt>
                <c:pt idx="534">
                  <c:v>1.0836881348492344</c:v>
                </c:pt>
                <c:pt idx="535">
                  <c:v>1.0818933584292072</c:v>
                </c:pt>
                <c:pt idx="536">
                  <c:v>1.086022696811902</c:v>
                </c:pt>
                <c:pt idx="537">
                  <c:v>1.0853799291751474</c:v>
                </c:pt>
                <c:pt idx="538">
                  <c:v>1.0834581996779846</c:v>
                </c:pt>
                <c:pt idx="539">
                  <c:v>1.0792451456834193</c:v>
                </c:pt>
                <c:pt idx="540">
                  <c:v>1.0784029841046843</c:v>
                </c:pt>
                <c:pt idx="541">
                  <c:v>1.0774799780335642</c:v>
                </c:pt>
                <c:pt idx="542">
                  <c:v>1.0737894973218087</c:v>
                </c:pt>
                <c:pt idx="543">
                  <c:v>1.0759677659886682</c:v>
                </c:pt>
                <c:pt idx="544">
                  <c:v>1.0767237788497042</c:v>
                </c:pt>
                <c:pt idx="545">
                  <c:v>1.0780497731775989</c:v>
                </c:pt>
                <c:pt idx="546">
                  <c:v>1.0768797839402908</c:v>
                </c:pt>
                <c:pt idx="547">
                  <c:v>1.0725300289574506</c:v>
                </c:pt>
                <c:pt idx="548">
                  <c:v>1.070261218842143</c:v>
                </c:pt>
                <c:pt idx="549">
                  <c:v>1.0733693906437627</c:v>
                </c:pt>
                <c:pt idx="550">
                  <c:v>1.0738629811710552</c:v>
                </c:pt>
                <c:pt idx="551">
                  <c:v>1.0695600429741876</c:v>
                </c:pt>
                <c:pt idx="552">
                  <c:v>1.0677853634602461</c:v>
                </c:pt>
                <c:pt idx="553">
                  <c:v>1.0719622182274458</c:v>
                </c:pt>
                <c:pt idx="554">
                  <c:v>1.070100826868549</c:v>
                </c:pt>
                <c:pt idx="555">
                  <c:v>1.0721520071655373</c:v>
                </c:pt>
                <c:pt idx="556">
                  <c:v>1.0765258184184905</c:v>
                </c:pt>
                <c:pt idx="557">
                  <c:v>1.0773992758929607</c:v>
                </c:pt>
                <c:pt idx="558">
                  <c:v>1.0745022528157258</c:v>
                </c:pt>
                <c:pt idx="559">
                  <c:v>1.0772368714200369</c:v>
                </c:pt>
                <c:pt idx="560">
                  <c:v>1.0755304004490882</c:v>
                </c:pt>
                <c:pt idx="561">
                  <c:v>1.0765729595587705</c:v>
                </c:pt>
                <c:pt idx="562">
                  <c:v>1.0789777695976148</c:v>
                </c:pt>
                <c:pt idx="563">
                  <c:v>1.0797577915150258</c:v>
                </c:pt>
                <c:pt idx="564">
                  <c:v>1.0792113453265684</c:v>
                </c:pt>
                <c:pt idx="565">
                  <c:v>1.082238501224116</c:v>
                </c:pt>
                <c:pt idx="566">
                  <c:v>1.0850802522501746</c:v>
                </c:pt>
                <c:pt idx="567">
                  <c:v>1.0831253571675332</c:v>
                </c:pt>
                <c:pt idx="568">
                  <c:v>1.07426722849571</c:v>
                </c:pt>
                <c:pt idx="569">
                  <c:v>1.0716028301841045</c:v>
                </c:pt>
                <c:pt idx="570">
                  <c:v>1.0720686885761905</c:v>
                </c:pt>
                <c:pt idx="571">
                  <c:v>1.0709709504377478</c:v>
                </c:pt>
                <c:pt idx="572">
                  <c:v>1.0715613472367176</c:v>
                </c:pt>
                <c:pt idx="573">
                  <c:v>1.0675881017184734</c:v>
                </c:pt>
                <c:pt idx="574">
                  <c:v>1.0657211435632918</c:v>
                </c:pt>
                <c:pt idx="575">
                  <c:v>1.0663043332725473</c:v>
                </c:pt>
                <c:pt idx="576">
                  <c:v>1.0711413298720058</c:v>
                </c:pt>
                <c:pt idx="577">
                  <c:v>1.0656121118259627</c:v>
                </c:pt>
                <c:pt idx="578">
                  <c:v>1.0638552968677844</c:v>
                </c:pt>
                <c:pt idx="579">
                  <c:v>1.0620108016089131</c:v>
                </c:pt>
                <c:pt idx="580">
                  <c:v>1.0623866062767722</c:v>
                </c:pt>
                <c:pt idx="581">
                  <c:v>1.061535017952447</c:v>
                </c:pt>
                <c:pt idx="582">
                  <c:v>1.0600831827856911</c:v>
                </c:pt>
                <c:pt idx="583">
                  <c:v>1.0554963693995012</c:v>
                </c:pt>
                <c:pt idx="584">
                  <c:v>1.0566005093515951</c:v>
                </c:pt>
                <c:pt idx="585">
                  <c:v>1.0491347379682427</c:v>
                </c:pt>
                <c:pt idx="586">
                  <c:v>1.0462074108561561</c:v>
                </c:pt>
                <c:pt idx="587">
                  <c:v>1.0453670536442294</c:v>
                </c:pt>
                <c:pt idx="588">
                  <c:v>1.0483040442009304</c:v>
                </c:pt>
                <c:pt idx="589">
                  <c:v>1.0495061719108423</c:v>
                </c:pt>
                <c:pt idx="590">
                  <c:v>1.0497889891520302</c:v>
                </c:pt>
                <c:pt idx="591">
                  <c:v>1.0508658387999799</c:v>
                </c:pt>
                <c:pt idx="592">
                  <c:v>1.0552375992564271</c:v>
                </c:pt>
                <c:pt idx="593">
                  <c:v>1.0575379054870018</c:v>
                </c:pt>
                <c:pt idx="594">
                  <c:v>1.0567306598836903</c:v>
                </c:pt>
                <c:pt idx="595">
                  <c:v>1.0609006919280992</c:v>
                </c:pt>
                <c:pt idx="596">
                  <c:v>1.0562320585658209</c:v>
                </c:pt>
                <c:pt idx="597">
                  <c:v>1.0596163790646851</c:v>
                </c:pt>
                <c:pt idx="598">
                  <c:v>1.0575846927941293</c:v>
                </c:pt>
                <c:pt idx="599">
                  <c:v>1.0528125798039865</c:v>
                </c:pt>
                <c:pt idx="600">
                  <c:v>1.0519243647844285</c:v>
                </c:pt>
                <c:pt idx="601">
                  <c:v>1.0502591358613402</c:v>
                </c:pt>
                <c:pt idx="602">
                  <c:v>1.0516413395550617</c:v>
                </c:pt>
                <c:pt idx="603">
                  <c:v>1.045877194063128</c:v>
                </c:pt>
                <c:pt idx="604">
                  <c:v>1.0407572124210607</c:v>
                </c:pt>
                <c:pt idx="605">
                  <c:v>1.0415326041257598</c:v>
                </c:pt>
                <c:pt idx="606">
                  <c:v>1.0429295895627677</c:v>
                </c:pt>
                <c:pt idx="607">
                  <c:v>1.044474799555916</c:v>
                </c:pt>
                <c:pt idx="608">
                  <c:v>1.0518470267215128</c:v>
                </c:pt>
                <c:pt idx="609">
                  <c:v>1.0572037496233666</c:v>
                </c:pt>
                <c:pt idx="610">
                  <c:v>1.0571021915643792</c:v>
                </c:pt>
                <c:pt idx="611">
                  <c:v>1.0573317723763316</c:v>
                </c:pt>
                <c:pt idx="612">
                  <c:v>1.0552902436588987</c:v>
                </c:pt>
                <c:pt idx="613">
                  <c:v>1.0510056074015925</c:v>
                </c:pt>
                <c:pt idx="614">
                  <c:v>1.0533092859771482</c:v>
                </c:pt>
                <c:pt idx="615">
                  <c:v>1.052555725041493</c:v>
                </c:pt>
                <c:pt idx="616">
                  <c:v>1.0554775748595935</c:v>
                </c:pt>
                <c:pt idx="617">
                  <c:v>1.0598795891814314</c:v>
                </c:pt>
                <c:pt idx="618">
                  <c:v>1.0568991599677713</c:v>
                </c:pt>
                <c:pt idx="619">
                  <c:v>1.0608865359990949</c:v>
                </c:pt>
                <c:pt idx="620">
                  <c:v>1.0608175787508378</c:v>
                </c:pt>
                <c:pt idx="621">
                  <c:v>1.0673331254494638</c:v>
                </c:pt>
                <c:pt idx="622">
                  <c:v>1.0766795269018725</c:v>
                </c:pt>
                <c:pt idx="623">
                  <c:v>1.0755974371179471</c:v>
                </c:pt>
                <c:pt idx="624">
                  <c:v>1.0765523543578641</c:v>
                </c:pt>
                <c:pt idx="625">
                  <c:v>1.0789365695875208</c:v>
                </c:pt>
                <c:pt idx="626">
                  <c:v>1.0747860623139889</c:v>
                </c:pt>
                <c:pt idx="627">
                  <c:v>1.0759917855650005</c:v>
                </c:pt>
                <c:pt idx="628">
                  <c:v>1.0757283145229148</c:v>
                </c:pt>
                <c:pt idx="629">
                  <c:v>1.0776063930359274</c:v>
                </c:pt>
                <c:pt idx="630">
                  <c:v>1.0815757594233388</c:v>
                </c:pt>
                <c:pt idx="631">
                  <c:v>1.0766641729835198</c:v>
                </c:pt>
                <c:pt idx="632">
                  <c:v>1.0797034824658522</c:v>
                </c:pt>
                <c:pt idx="633">
                  <c:v>1.0771399034087428</c:v>
                </c:pt>
                <c:pt idx="634">
                  <c:v>1.0781200206619588</c:v>
                </c:pt>
                <c:pt idx="635">
                  <c:v>1.0695530518009964</c:v>
                </c:pt>
                <c:pt idx="636">
                  <c:v>1.071094559581129</c:v>
                </c:pt>
                <c:pt idx="637">
                  <c:v>1.0709465419266471</c:v>
                </c:pt>
                <c:pt idx="638">
                  <c:v>1.0661083865116996</c:v>
                </c:pt>
                <c:pt idx="639">
                  <c:v>1.0655785412014236</c:v>
                </c:pt>
                <c:pt idx="640">
                  <c:v>1.0645103436583723</c:v>
                </c:pt>
                <c:pt idx="641">
                  <c:v>1.0679784753154722</c:v>
                </c:pt>
                <c:pt idx="642">
                  <c:v>1.0710473613638973</c:v>
                </c:pt>
                <c:pt idx="643">
                  <c:v>1.0703026118059749</c:v>
                </c:pt>
                <c:pt idx="644">
                  <c:v>1.0722215852883639</c:v>
                </c:pt>
                <c:pt idx="645">
                  <c:v>1.0734653965078276</c:v>
                </c:pt>
                <c:pt idx="646">
                  <c:v>1.0737745091868947</c:v>
                </c:pt>
                <c:pt idx="647">
                  <c:v>1.0772037610236633</c:v>
                </c:pt>
                <c:pt idx="648">
                  <c:v>1.0767905543808631</c:v>
                </c:pt>
                <c:pt idx="649">
                  <c:v>1.0730260656590118</c:v>
                </c:pt>
                <c:pt idx="650">
                  <c:v>1.0816272227811334</c:v>
                </c:pt>
                <c:pt idx="651">
                  <c:v>1.0805047087292756</c:v>
                </c:pt>
                <c:pt idx="652">
                  <c:v>1.0745664672200075</c:v>
                </c:pt>
                <c:pt idx="653">
                  <c:v>1.0744794336822288</c:v>
                </c:pt>
                <c:pt idx="654">
                  <c:v>1.0726355508055905</c:v>
                </c:pt>
                <c:pt idx="655">
                  <c:v>1.0735147699693279</c:v>
                </c:pt>
                <c:pt idx="656">
                  <c:v>1.0771951760558902</c:v>
                </c:pt>
                <c:pt idx="657">
                  <c:v>1.0884197930996404</c:v>
                </c:pt>
                <c:pt idx="658">
                  <c:v>1.0883808821137289</c:v>
                </c:pt>
                <c:pt idx="659">
                  <c:v>1.0901350745989864</c:v>
                </c:pt>
                <c:pt idx="660">
                  <c:v>1.0890304270799658</c:v>
                </c:pt>
                <c:pt idx="661">
                  <c:v>1.0896916121148117</c:v>
                </c:pt>
                <c:pt idx="662">
                  <c:v>1.0914694955314761</c:v>
                </c:pt>
                <c:pt idx="663">
                  <c:v>1.0932231981435001</c:v>
                </c:pt>
                <c:pt idx="664">
                  <c:v>1.0952575000212297</c:v>
                </c:pt>
                <c:pt idx="665">
                  <c:v>1.0929351507510074</c:v>
                </c:pt>
                <c:pt idx="666">
                  <c:v>1.0963422664699936</c:v>
                </c:pt>
                <c:pt idx="667">
                  <c:v>1.1059866391661821</c:v>
                </c:pt>
                <c:pt idx="668">
                  <c:v>1.1079751851120136</c:v>
                </c:pt>
                <c:pt idx="669">
                  <c:v>1.1132183705678314</c:v>
                </c:pt>
                <c:pt idx="670">
                  <c:v>1.1099821474560538</c:v>
                </c:pt>
                <c:pt idx="671">
                  <c:v>1.1066281367164659</c:v>
                </c:pt>
                <c:pt idx="672">
                  <c:v>1.1004043376519641</c:v>
                </c:pt>
                <c:pt idx="673">
                  <c:v>1.1004782628959184</c:v>
                </c:pt>
                <c:pt idx="674">
                  <c:v>1.1020803104411849</c:v>
                </c:pt>
                <c:pt idx="675">
                  <c:v>1.1003559331441861</c:v>
                </c:pt>
                <c:pt idx="676">
                  <c:v>1.0859325528688515</c:v>
                </c:pt>
                <c:pt idx="677">
                  <c:v>1.0807776973941468</c:v>
                </c:pt>
                <c:pt idx="678">
                  <c:v>1.0835141119247707</c:v>
                </c:pt>
                <c:pt idx="679">
                  <c:v>1.0802925144214446</c:v>
                </c:pt>
                <c:pt idx="680">
                  <c:v>1.0828640892305443</c:v>
                </c:pt>
                <c:pt idx="681">
                  <c:v>1.0806883232302966</c:v>
                </c:pt>
                <c:pt idx="682">
                  <c:v>1.0877354230755945</c:v>
                </c:pt>
                <c:pt idx="683">
                  <c:v>1.0898589268307102</c:v>
                </c:pt>
                <c:pt idx="684">
                  <c:v>1.0881559886021435</c:v>
                </c:pt>
                <c:pt idx="685">
                  <c:v>1.0917971157184758</c:v>
                </c:pt>
                <c:pt idx="686">
                  <c:v>1.0898157737962091</c:v>
                </c:pt>
                <c:pt idx="687">
                  <c:v>1.0839769435308491</c:v>
                </c:pt>
                <c:pt idx="688">
                  <c:v>1.0837082297344118</c:v>
                </c:pt>
                <c:pt idx="689">
                  <c:v>1.0843840555022641</c:v>
                </c:pt>
                <c:pt idx="690">
                  <c:v>1.0748865232124807</c:v>
                </c:pt>
                <c:pt idx="691">
                  <c:v>1.070794368056031</c:v>
                </c:pt>
                <c:pt idx="692">
                  <c:v>1.0740992844248693</c:v>
                </c:pt>
                <c:pt idx="693">
                  <c:v>1.0716091243465067</c:v>
                </c:pt>
                <c:pt idx="694">
                  <c:v>1.072322376851444</c:v>
                </c:pt>
                <c:pt idx="695">
                  <c:v>1.0775965183384868</c:v>
                </c:pt>
                <c:pt idx="696">
                  <c:v>1.0771036515768393</c:v>
                </c:pt>
                <c:pt idx="697">
                  <c:v>1.0801456040893211</c:v>
                </c:pt>
                <c:pt idx="698">
                  <c:v>1.082035170882653</c:v>
                </c:pt>
                <c:pt idx="699">
                  <c:v>1.0820568078063197</c:v>
                </c:pt>
                <c:pt idx="700">
                  <c:v>1.0779965228171922</c:v>
                </c:pt>
                <c:pt idx="701">
                  <c:v>1.0763645623353684</c:v>
                </c:pt>
                <c:pt idx="702">
                  <c:v>1.0752066123023991</c:v>
                </c:pt>
                <c:pt idx="703">
                  <c:v>1.07773732896485</c:v>
                </c:pt>
                <c:pt idx="704">
                  <c:v>1.0800098363251396</c:v>
                </c:pt>
                <c:pt idx="705">
                  <c:v>1.0827048344461239</c:v>
                </c:pt>
                <c:pt idx="706">
                  <c:v>1.0878999207178499</c:v>
                </c:pt>
                <c:pt idx="707">
                  <c:v>1.0915407265079395</c:v>
                </c:pt>
                <c:pt idx="708">
                  <c:v>1.0900714449282176</c:v>
                </c:pt>
                <c:pt idx="709">
                  <c:v>1.0881234448388024</c:v>
                </c:pt>
                <c:pt idx="710">
                  <c:v>1.0828748473986767</c:v>
                </c:pt>
                <c:pt idx="711">
                  <c:v>1.0850104155917784</c:v>
                </c:pt>
                <c:pt idx="712">
                  <c:v>1.0862300109961134</c:v>
                </c:pt>
                <c:pt idx="713">
                  <c:v>1.0860555528206641</c:v>
                </c:pt>
                <c:pt idx="714">
                  <c:v>1.0863882948520482</c:v>
                </c:pt>
                <c:pt idx="715">
                  <c:v>1.0897677084842965</c:v>
                </c:pt>
                <c:pt idx="716">
                  <c:v>1.0921907338969767</c:v>
                </c:pt>
                <c:pt idx="717">
                  <c:v>1.0891048540980941</c:v>
                </c:pt>
                <c:pt idx="718">
                  <c:v>1.0925426614967999</c:v>
                </c:pt>
                <c:pt idx="719">
                  <c:v>1.0915127434066541</c:v>
                </c:pt>
                <c:pt idx="720">
                  <c:v>1.0939294364474847</c:v>
                </c:pt>
                <c:pt idx="721">
                  <c:v>1.0945951272810595</c:v>
                </c:pt>
                <c:pt idx="722">
                  <c:v>1.0935253776502836</c:v>
                </c:pt>
                <c:pt idx="723">
                  <c:v>1.0931967818490658</c:v>
                </c:pt>
                <c:pt idx="724">
                  <c:v>1.0885467053131537</c:v>
                </c:pt>
                <c:pt idx="725">
                  <c:v>1.0893614449330393</c:v>
                </c:pt>
                <c:pt idx="726">
                  <c:v>1.088473388694533</c:v>
                </c:pt>
                <c:pt idx="727">
                  <c:v>1.0914646227050628</c:v>
                </c:pt>
                <c:pt idx="728">
                  <c:v>1.0937262098829719</c:v>
                </c:pt>
                <c:pt idx="729">
                  <c:v>1.0943713597727314</c:v>
                </c:pt>
                <c:pt idx="730">
                  <c:v>1.0992891058315257</c:v>
                </c:pt>
                <c:pt idx="731">
                  <c:v>1.0962202468282485</c:v>
                </c:pt>
                <c:pt idx="732">
                  <c:v>1.095149813708854</c:v>
                </c:pt>
                <c:pt idx="733">
                  <c:v>1.0908220228011976</c:v>
                </c:pt>
                <c:pt idx="734">
                  <c:v>1.0828670753143439</c:v>
                </c:pt>
                <c:pt idx="735">
                  <c:v>1.0842900252220582</c:v>
                </c:pt>
                <c:pt idx="736">
                  <c:v>1.0822667664276258</c:v>
                </c:pt>
                <c:pt idx="737">
                  <c:v>1.0800034821714559</c:v>
                </c:pt>
                <c:pt idx="738">
                  <c:v>1.0811494375432589</c:v>
                </c:pt>
                <c:pt idx="739">
                  <c:v>1.081020720877105</c:v>
                </c:pt>
                <c:pt idx="740">
                  <c:v>1.0838003591436054</c:v>
                </c:pt>
                <c:pt idx="741">
                  <c:v>1.0765577751935722</c:v>
                </c:pt>
                <c:pt idx="742">
                  <c:v>1.0753589528950371</c:v>
                </c:pt>
                <c:pt idx="743">
                  <c:v>1.0743401389392726</c:v>
                </c:pt>
                <c:pt idx="744">
                  <c:v>1.0743024694777326</c:v>
                </c:pt>
                <c:pt idx="745">
                  <c:v>1.0698624011619871</c:v>
                </c:pt>
                <c:pt idx="746">
                  <c:v>1.0725722651258498</c:v>
                </c:pt>
                <c:pt idx="747">
                  <c:v>1.0727740698382167</c:v>
                </c:pt>
                <c:pt idx="748">
                  <c:v>1.0714944604306602</c:v>
                </c:pt>
                <c:pt idx="749">
                  <c:v>1.0712619260498961</c:v>
                </c:pt>
                <c:pt idx="750">
                  <c:v>1.0713991861573848</c:v>
                </c:pt>
                <c:pt idx="751">
                  <c:v>1.0674606890483114</c:v>
                </c:pt>
                <c:pt idx="752">
                  <c:v>1.0655050921468092</c:v>
                </c:pt>
                <c:pt idx="753">
                  <c:v>1.0645044917173925</c:v>
                </c:pt>
                <c:pt idx="754">
                  <c:v>1.0673896822968747</c:v>
                </c:pt>
                <c:pt idx="755">
                  <c:v>1.0711616154431138</c:v>
                </c:pt>
                <c:pt idx="756">
                  <c:v>1.0689553029224317</c:v>
                </c:pt>
                <c:pt idx="757">
                  <c:v>1.0698601116023063</c:v>
                </c:pt>
                <c:pt idx="758">
                  <c:v>1.0729577401394566</c:v>
                </c:pt>
                <c:pt idx="759">
                  <c:v>1.067813773637301</c:v>
                </c:pt>
                <c:pt idx="760">
                  <c:v>1.0645063846814664</c:v>
                </c:pt>
                <c:pt idx="761">
                  <c:v>1.064513635310947</c:v>
                </c:pt>
                <c:pt idx="762">
                  <c:v>1.0713751843237811</c:v>
                </c:pt>
                <c:pt idx="763">
                  <c:v>1.0689599646935006</c:v>
                </c:pt>
                <c:pt idx="764">
                  <c:v>1.0700678642665837</c:v>
                </c:pt>
                <c:pt idx="765">
                  <c:v>1.0734488979047814</c:v>
                </c:pt>
                <c:pt idx="766">
                  <c:v>1.0729733752775952</c:v>
                </c:pt>
                <c:pt idx="767">
                  <c:v>1.0740351357166884</c:v>
                </c:pt>
                <c:pt idx="768">
                  <c:v>1.0787706986578791</c:v>
                </c:pt>
                <c:pt idx="769">
                  <c:v>1.0739491985778995</c:v>
                </c:pt>
                <c:pt idx="770">
                  <c:v>1.0675347157730517</c:v>
                </c:pt>
                <c:pt idx="771">
                  <c:v>1.0679640191223017</c:v>
                </c:pt>
                <c:pt idx="772">
                  <c:v>1.0684375310455865</c:v>
                </c:pt>
                <c:pt idx="773">
                  <c:v>1.0627453460229237</c:v>
                </c:pt>
                <c:pt idx="774">
                  <c:v>1.0616011292590271</c:v>
                </c:pt>
                <c:pt idx="775">
                  <c:v>1.062130624904583</c:v>
                </c:pt>
                <c:pt idx="776">
                  <c:v>1.0615667409760468</c:v>
                </c:pt>
                <c:pt idx="777">
                  <c:v>1.0601701341594849</c:v>
                </c:pt>
                <c:pt idx="778">
                  <c:v>1.0636478558618232</c:v>
                </c:pt>
                <c:pt idx="779">
                  <c:v>1.0729616187894413</c:v>
                </c:pt>
                <c:pt idx="780">
                  <c:v>1.08066455886128</c:v>
                </c:pt>
                <c:pt idx="781">
                  <c:v>1.0811399499370886</c:v>
                </c:pt>
                <c:pt idx="782">
                  <c:v>1.0866957851007304</c:v>
                </c:pt>
                <c:pt idx="783">
                  <c:v>1.0863893215431009</c:v>
                </c:pt>
                <c:pt idx="784">
                  <c:v>1.0888192149849003</c:v>
                </c:pt>
                <c:pt idx="785">
                  <c:v>1.0914038615588602</c:v>
                </c:pt>
                <c:pt idx="786">
                  <c:v>1.0836017396998541</c:v>
                </c:pt>
                <c:pt idx="787">
                  <c:v>1.0784338300898149</c:v>
                </c:pt>
                <c:pt idx="788">
                  <c:v>1.081354496456632</c:v>
                </c:pt>
                <c:pt idx="789">
                  <c:v>1.0931491019972484</c:v>
                </c:pt>
                <c:pt idx="790">
                  <c:v>1.0904491888421031</c:v>
                </c:pt>
                <c:pt idx="791">
                  <c:v>1.0925848243181044</c:v>
                </c:pt>
                <c:pt idx="792">
                  <c:v>1.0911458012250597</c:v>
                </c:pt>
                <c:pt idx="793">
                  <c:v>1.091505412496435</c:v>
                </c:pt>
                <c:pt idx="794">
                  <c:v>1.0926015328606851</c:v>
                </c:pt>
                <c:pt idx="795">
                  <c:v>1.0884776592076306</c:v>
                </c:pt>
                <c:pt idx="796">
                  <c:v>1.090555493287813</c:v>
                </c:pt>
                <c:pt idx="797">
                  <c:v>1.0913220940023396</c:v>
                </c:pt>
                <c:pt idx="798">
                  <c:v>1.0969124028748618</c:v>
                </c:pt>
                <c:pt idx="799">
                  <c:v>1.0981528897125474</c:v>
                </c:pt>
                <c:pt idx="800">
                  <c:v>1.0962758177994107</c:v>
                </c:pt>
                <c:pt idx="801">
                  <c:v>1.08983842220105</c:v>
                </c:pt>
                <c:pt idx="802">
                  <c:v>1.089500665423464</c:v>
                </c:pt>
                <c:pt idx="803">
                  <c:v>1.0943808282204874</c:v>
                </c:pt>
                <c:pt idx="804">
                  <c:v>1.0929805419434482</c:v>
                </c:pt>
                <c:pt idx="805">
                  <c:v>1.0948744353346964</c:v>
                </c:pt>
                <c:pt idx="806">
                  <c:v>1.0942271532199179</c:v>
                </c:pt>
                <c:pt idx="807">
                  <c:v>1.1014921027333606</c:v>
                </c:pt>
                <c:pt idx="808">
                  <c:v>1.1054834314315776</c:v>
                </c:pt>
                <c:pt idx="809">
                  <c:v>1.1047365066050869</c:v>
                </c:pt>
                <c:pt idx="810">
                  <c:v>1.0994024249527237</c:v>
                </c:pt>
                <c:pt idx="811">
                  <c:v>1.1012525021697106</c:v>
                </c:pt>
                <c:pt idx="812">
                  <c:v>1.102857958557836</c:v>
                </c:pt>
                <c:pt idx="813">
                  <c:v>1.0957622793167239</c:v>
                </c:pt>
                <c:pt idx="814">
                  <c:v>1.0934313786266303</c:v>
                </c:pt>
                <c:pt idx="815">
                  <c:v>1.0928584782213826</c:v>
                </c:pt>
                <c:pt idx="816">
                  <c:v>1.0932142665462106</c:v>
                </c:pt>
                <c:pt idx="817">
                  <c:v>1.0942938238155939</c:v>
                </c:pt>
                <c:pt idx="818">
                  <c:v>1.0886990983911482</c:v>
                </c:pt>
                <c:pt idx="819">
                  <c:v>1.0901152214805281</c:v>
                </c:pt>
                <c:pt idx="820">
                  <c:v>1.0909368971171283</c:v>
                </c:pt>
                <c:pt idx="821">
                  <c:v>1.0866336452330885</c:v>
                </c:pt>
                <c:pt idx="822">
                  <c:v>1.0876303172051394</c:v>
                </c:pt>
                <c:pt idx="823">
                  <c:v>1.093799730038403</c:v>
                </c:pt>
                <c:pt idx="824">
                  <c:v>1.0898155706821095</c:v>
                </c:pt>
                <c:pt idx="825">
                  <c:v>1.0938815303516713</c:v>
                </c:pt>
                <c:pt idx="826">
                  <c:v>1.0953578035107583</c:v>
                </c:pt>
                <c:pt idx="827">
                  <c:v>1.0976868848543202</c:v>
                </c:pt>
                <c:pt idx="828">
                  <c:v>1.0970552677810821</c:v>
                </c:pt>
                <c:pt idx="829">
                  <c:v>1.0958063503239213</c:v>
                </c:pt>
                <c:pt idx="830">
                  <c:v>1.0949846211113743</c:v>
                </c:pt>
                <c:pt idx="831">
                  <c:v>1.0956895748736133</c:v>
                </c:pt>
                <c:pt idx="832">
                  <c:v>1.0960414645914347</c:v>
                </c:pt>
                <c:pt idx="833">
                  <c:v>1.096240421846477</c:v>
                </c:pt>
                <c:pt idx="834">
                  <c:v>1.0967352855528498</c:v>
                </c:pt>
                <c:pt idx="835">
                  <c:v>1.0990846505530405</c:v>
                </c:pt>
                <c:pt idx="836">
                  <c:v>1.100011177742874</c:v>
                </c:pt>
                <c:pt idx="837">
                  <c:v>1.0937093003515712</c:v>
                </c:pt>
                <c:pt idx="838">
                  <c:v>1.0909684359538236</c:v>
                </c:pt>
                <c:pt idx="839">
                  <c:v>1.086979552563837</c:v>
                </c:pt>
                <c:pt idx="840">
                  <c:v>1.0878467535541767</c:v>
                </c:pt>
                <c:pt idx="841">
                  <c:v>1.0836255864939377</c:v>
                </c:pt>
                <c:pt idx="842">
                  <c:v>1.0863930832968314</c:v>
                </c:pt>
                <c:pt idx="843">
                  <c:v>1.084143493234264</c:v>
                </c:pt>
                <c:pt idx="844">
                  <c:v>1.0831330530932437</c:v>
                </c:pt>
                <c:pt idx="845">
                  <c:v>1.0804325750998875</c:v>
                </c:pt>
                <c:pt idx="846">
                  <c:v>1.0826299046616685</c:v>
                </c:pt>
                <c:pt idx="847">
                  <c:v>1.0853600671666883</c:v>
                </c:pt>
                <c:pt idx="848">
                  <c:v>1.0907639853963651</c:v>
                </c:pt>
                <c:pt idx="849">
                  <c:v>1.0921875746056762</c:v>
                </c:pt>
                <c:pt idx="850">
                  <c:v>1.0930295758099946</c:v>
                </c:pt>
                <c:pt idx="851">
                  <c:v>1.0932685148041428</c:v>
                </c:pt>
                <c:pt idx="852">
                  <c:v>1.0928971128251803</c:v>
                </c:pt>
                <c:pt idx="853">
                  <c:v>1.0953990802308555</c:v>
                </c:pt>
                <c:pt idx="854">
                  <c:v>1.1033960984716842</c:v>
                </c:pt>
                <c:pt idx="855">
                  <c:v>1.1031178625417706</c:v>
                </c:pt>
                <c:pt idx="856">
                  <c:v>1.1065816462631928</c:v>
                </c:pt>
                <c:pt idx="857">
                  <c:v>1.1033278327020564</c:v>
                </c:pt>
                <c:pt idx="858">
                  <c:v>1.101761064773116</c:v>
                </c:pt>
                <c:pt idx="859">
                  <c:v>1.1072581738495586</c:v>
                </c:pt>
                <c:pt idx="860">
                  <c:v>1.1038184722105464</c:v>
                </c:pt>
                <c:pt idx="861">
                  <c:v>1.1152750546922097</c:v>
                </c:pt>
                <c:pt idx="862">
                  <c:v>1.1136156154372421</c:v>
                </c:pt>
                <c:pt idx="863">
                  <c:v>1.1142384737213158</c:v>
                </c:pt>
                <c:pt idx="864">
                  <c:v>1.1202360043372281</c:v>
                </c:pt>
                <c:pt idx="865">
                  <c:v>1.1171902392495696</c:v>
                </c:pt>
                <c:pt idx="866">
                  <c:v>1.1171119192963332</c:v>
                </c:pt>
                <c:pt idx="867">
                  <c:v>1.1214203254653012</c:v>
                </c:pt>
                <c:pt idx="868">
                  <c:v>1.1264320856485599</c:v>
                </c:pt>
                <c:pt idx="869">
                  <c:v>1.1225262377762042</c:v>
                </c:pt>
                <c:pt idx="870">
                  <c:v>1.1211844748535291</c:v>
                </c:pt>
                <c:pt idx="871">
                  <c:v>1.1281767745834295</c:v>
                </c:pt>
                <c:pt idx="872">
                  <c:v>1.1301426828185948</c:v>
                </c:pt>
                <c:pt idx="873">
                  <c:v>1.123060482939169</c:v>
                </c:pt>
                <c:pt idx="874">
                  <c:v>1.1144640289727179</c:v>
                </c:pt>
                <c:pt idx="875">
                  <c:v>1.1209995509970927</c:v>
                </c:pt>
                <c:pt idx="876">
                  <c:v>1.1192192652911572</c:v>
                </c:pt>
                <c:pt idx="877">
                  <c:v>1.1181085385190452</c:v>
                </c:pt>
                <c:pt idx="878">
                  <c:v>1.1228056959951027</c:v>
                </c:pt>
                <c:pt idx="879">
                  <c:v>1.1264969249920247</c:v>
                </c:pt>
                <c:pt idx="880">
                  <c:v>1.131631701706185</c:v>
                </c:pt>
                <c:pt idx="881">
                  <c:v>1.1347976179897132</c:v>
                </c:pt>
                <c:pt idx="882">
                  <c:v>1.1258474434420838</c:v>
                </c:pt>
                <c:pt idx="883">
                  <c:v>1.1310426825270654</c:v>
                </c:pt>
                <c:pt idx="884">
                  <c:v>1.1286662728232639</c:v>
                </c:pt>
                <c:pt idx="885">
                  <c:v>1.1307856675701808</c:v>
                </c:pt>
                <c:pt idx="886">
                  <c:v>1.1361320966624748</c:v>
                </c:pt>
                <c:pt idx="887">
                  <c:v>1.1329711176862574</c:v>
                </c:pt>
                <c:pt idx="888">
                  <c:v>1.1306641394848431</c:v>
                </c:pt>
                <c:pt idx="889">
                  <c:v>1.1261871078623387</c:v>
                </c:pt>
                <c:pt idx="890">
                  <c:v>1.1280940264349564</c:v>
                </c:pt>
                <c:pt idx="891">
                  <c:v>1.1255037456726584</c:v>
                </c:pt>
                <c:pt idx="892">
                  <c:v>1.1251955778698388</c:v>
                </c:pt>
                <c:pt idx="893">
                  <c:v>1.1236364099000584</c:v>
                </c:pt>
                <c:pt idx="894">
                  <c:v>1.1255814795869754</c:v>
                </c:pt>
                <c:pt idx="895">
                  <c:v>1.1224336237172257</c:v>
                </c:pt>
                <c:pt idx="896">
                  <c:v>1.1121588398993201</c:v>
                </c:pt>
                <c:pt idx="897">
                  <c:v>1.1113816960046303</c:v>
                </c:pt>
                <c:pt idx="898">
                  <c:v>1.1138724892130571</c:v>
                </c:pt>
                <c:pt idx="899">
                  <c:v>1.1165648298580984</c:v>
                </c:pt>
                <c:pt idx="900">
                  <c:v>1.1158508910359293</c:v>
                </c:pt>
                <c:pt idx="901">
                  <c:v>1.1169655900323769</c:v>
                </c:pt>
                <c:pt idx="902">
                  <c:v>1.1213835009959012</c:v>
                </c:pt>
                <c:pt idx="903">
                  <c:v>1.1217524661333969</c:v>
                </c:pt>
                <c:pt idx="904">
                  <c:v>1.1224963935312242</c:v>
                </c:pt>
                <c:pt idx="905">
                  <c:v>1.1264564388846741</c:v>
                </c:pt>
                <c:pt idx="906">
                  <c:v>1.1231396668855131</c:v>
                </c:pt>
                <c:pt idx="907">
                  <c:v>1.1275376238827113</c:v>
                </c:pt>
                <c:pt idx="908">
                  <c:v>1.1302885309606365</c:v>
                </c:pt>
                <c:pt idx="909">
                  <c:v>1.1340446096646526</c:v>
                </c:pt>
                <c:pt idx="910">
                  <c:v>1.1405093044951551</c:v>
                </c:pt>
                <c:pt idx="911">
                  <c:v>1.1361090240977179</c:v>
                </c:pt>
                <c:pt idx="912">
                  <c:v>1.132995681881275</c:v>
                </c:pt>
                <c:pt idx="913">
                  <c:v>1.1355670590942588</c:v>
                </c:pt>
                <c:pt idx="914">
                  <c:v>1.135086693657245</c:v>
                </c:pt>
                <c:pt idx="915">
                  <c:v>1.1390144443171279</c:v>
                </c:pt>
                <c:pt idx="916">
                  <c:v>1.1308335906916764</c:v>
                </c:pt>
                <c:pt idx="917">
                  <c:v>1.1280803828984662</c:v>
                </c:pt>
                <c:pt idx="918">
                  <c:v>1.1238334167291952</c:v>
                </c:pt>
                <c:pt idx="919">
                  <c:v>1.1222863374880143</c:v>
                </c:pt>
                <c:pt idx="920">
                  <c:v>1.1243887364660403</c:v>
                </c:pt>
                <c:pt idx="921">
                  <c:v>1.1266282955180471</c:v>
                </c:pt>
                <c:pt idx="922">
                  <c:v>1.122052283131902</c:v>
                </c:pt>
                <c:pt idx="923">
                  <c:v>1.1255654298704285</c:v>
                </c:pt>
                <c:pt idx="924">
                  <c:v>1.1220711035526243</c:v>
                </c:pt>
                <c:pt idx="925">
                  <c:v>1.1285916479793687</c:v>
                </c:pt>
                <c:pt idx="926">
                  <c:v>1.1301735412066456</c:v>
                </c:pt>
                <c:pt idx="927">
                  <c:v>1.1344088693474064</c:v>
                </c:pt>
                <c:pt idx="928">
                  <c:v>1.1342860502528582</c:v>
                </c:pt>
                <c:pt idx="929">
                  <c:v>1.1360535894857504</c:v>
                </c:pt>
                <c:pt idx="930">
                  <c:v>1.1354091518636258</c:v>
                </c:pt>
                <c:pt idx="931">
                  <c:v>1.1349569744241412</c:v>
                </c:pt>
                <c:pt idx="932">
                  <c:v>1.1347089192717705</c:v>
                </c:pt>
                <c:pt idx="933">
                  <c:v>1.1369182709808505</c:v>
                </c:pt>
                <c:pt idx="934">
                  <c:v>1.1427155194238676</c:v>
                </c:pt>
                <c:pt idx="935">
                  <c:v>1.145597907890574</c:v>
                </c:pt>
                <c:pt idx="936">
                  <c:v>1.1473649586018304</c:v>
                </c:pt>
                <c:pt idx="937">
                  <c:v>1.1446855051621032</c:v>
                </c:pt>
                <c:pt idx="938">
                  <c:v>1.1411841215170939</c:v>
                </c:pt>
                <c:pt idx="939">
                  <c:v>1.1400900631442672</c:v>
                </c:pt>
                <c:pt idx="940">
                  <c:v>1.1423446158723629</c:v>
                </c:pt>
                <c:pt idx="941">
                  <c:v>1.1422420166465947</c:v>
                </c:pt>
                <c:pt idx="942">
                  <c:v>1.1450899517629023</c:v>
                </c:pt>
                <c:pt idx="943">
                  <c:v>1.1468255284550075</c:v>
                </c:pt>
                <c:pt idx="944">
                  <c:v>1.1496032377229473</c:v>
                </c:pt>
                <c:pt idx="945">
                  <c:v>1.1456453405183398</c:v>
                </c:pt>
                <c:pt idx="946">
                  <c:v>1.1458060847873581</c:v>
                </c:pt>
                <c:pt idx="947">
                  <c:v>1.1480448707918314</c:v>
                </c:pt>
                <c:pt idx="948">
                  <c:v>1.1460330956943343</c:v>
                </c:pt>
                <c:pt idx="949">
                  <c:v>1.1453111811314425</c:v>
                </c:pt>
                <c:pt idx="950">
                  <c:v>1.1459648896777341</c:v>
                </c:pt>
                <c:pt idx="951">
                  <c:v>1.1480454789818575</c:v>
                </c:pt>
                <c:pt idx="952">
                  <c:v>1.1474653413348423</c:v>
                </c:pt>
                <c:pt idx="953">
                  <c:v>1.1528040385537275</c:v>
                </c:pt>
                <c:pt idx="954">
                  <c:v>1.1536073952181563</c:v>
                </c:pt>
                <c:pt idx="955">
                  <c:v>1.153476838917888</c:v>
                </c:pt>
                <c:pt idx="956">
                  <c:v>1.153319057499369</c:v>
                </c:pt>
                <c:pt idx="957">
                  <c:v>1.1530420681793228</c:v>
                </c:pt>
                <c:pt idx="958">
                  <c:v>1.1496578922156706</c:v>
                </c:pt>
                <c:pt idx="959">
                  <c:v>1.1408745283750195</c:v>
                </c:pt>
                <c:pt idx="960">
                  <c:v>1.1426002950062453</c:v>
                </c:pt>
                <c:pt idx="961">
                  <c:v>1.1461269556497466</c:v>
                </c:pt>
                <c:pt idx="962">
                  <c:v>1.1511523797669918</c:v>
                </c:pt>
                <c:pt idx="963">
                  <c:v>1.1523353843720567</c:v>
                </c:pt>
                <c:pt idx="964">
                  <c:v>1.1582682010948757</c:v>
                </c:pt>
                <c:pt idx="965">
                  <c:v>1.1581657270162753</c:v>
                </c:pt>
                <c:pt idx="966">
                  <c:v>1.1527796653754843</c:v>
                </c:pt>
                <c:pt idx="967">
                  <c:v>1.1520482217844621</c:v>
                </c:pt>
                <c:pt idx="968">
                  <c:v>1.1519348895229311</c:v>
                </c:pt>
                <c:pt idx="969">
                  <c:v>1.1455798488760374</c:v>
                </c:pt>
                <c:pt idx="970">
                  <c:v>1.1519962859049713</c:v>
                </c:pt>
                <c:pt idx="971">
                  <c:v>1.154112239012254</c:v>
                </c:pt>
                <c:pt idx="972">
                  <c:v>1.1546801237449211</c:v>
                </c:pt>
                <c:pt idx="973">
                  <c:v>1.1585379988209727</c:v>
                </c:pt>
                <c:pt idx="974">
                  <c:v>1.1591359407253838</c:v>
                </c:pt>
                <c:pt idx="975">
                  <c:v>1.1632336065142661</c:v>
                </c:pt>
                <c:pt idx="976">
                  <c:v>1.1661317876504407</c:v>
                </c:pt>
                <c:pt idx="977">
                  <c:v>1.1661879559992492</c:v>
                </c:pt>
                <c:pt idx="978">
                  <c:v>1.1682493868750738</c:v>
                </c:pt>
                <c:pt idx="979">
                  <c:v>1.1697497878614416</c:v>
                </c:pt>
                <c:pt idx="980">
                  <c:v>1.1703419237179697</c:v>
                </c:pt>
                <c:pt idx="981">
                  <c:v>1.1688833242651726</c:v>
                </c:pt>
                <c:pt idx="982">
                  <c:v>1.1704759103754039</c:v>
                </c:pt>
                <c:pt idx="983">
                  <c:v>1.1742543259984974</c:v>
                </c:pt>
                <c:pt idx="984">
                  <c:v>1.1797319124467163</c:v>
                </c:pt>
                <c:pt idx="985">
                  <c:v>1.1821522891185505</c:v>
                </c:pt>
                <c:pt idx="986">
                  <c:v>1.1781913215612285</c:v>
                </c:pt>
                <c:pt idx="987">
                  <c:v>1.1813524346035138</c:v>
                </c:pt>
                <c:pt idx="988">
                  <c:v>1.1783775710070257</c:v>
                </c:pt>
                <c:pt idx="989">
                  <c:v>1.178484689022758</c:v>
                </c:pt>
                <c:pt idx="990">
                  <c:v>1.1751753513395231</c:v>
                </c:pt>
                <c:pt idx="991">
                  <c:v>1.1765667998086484</c:v>
                </c:pt>
                <c:pt idx="992">
                  <c:v>1.1754203491420341</c:v>
                </c:pt>
                <c:pt idx="993">
                  <c:v>1.174423724580949</c:v>
                </c:pt>
                <c:pt idx="994">
                  <c:v>1.1741108479188167</c:v>
                </c:pt>
                <c:pt idx="995">
                  <c:v>1.172744614980245</c:v>
                </c:pt>
                <c:pt idx="996">
                  <c:v>1.1736791018092827</c:v>
                </c:pt>
                <c:pt idx="997">
                  <c:v>1.1753305791064605</c:v>
                </c:pt>
                <c:pt idx="998">
                  <c:v>1.178963334777831</c:v>
                </c:pt>
                <c:pt idx="999">
                  <c:v>1.1798277333711651</c:v>
                </c:pt>
                <c:pt idx="1000">
                  <c:v>1.1796812909979182</c:v>
                </c:pt>
                <c:pt idx="1001">
                  <c:v>1.1804507849368906</c:v>
                </c:pt>
                <c:pt idx="1002">
                  <c:v>1.1811360876949566</c:v>
                </c:pt>
                <c:pt idx="1003">
                  <c:v>1.1821492824064652</c:v>
                </c:pt>
                <c:pt idx="1004">
                  <c:v>1.1792663762196569</c:v>
                </c:pt>
                <c:pt idx="1005">
                  <c:v>1.1760860715511794</c:v>
                </c:pt>
                <c:pt idx="1006">
                  <c:v>1.1764527943420768</c:v>
                </c:pt>
                <c:pt idx="1007">
                  <c:v>1.1750374489990316</c:v>
                </c:pt>
                <c:pt idx="1008">
                  <c:v>1.1823623072362557</c:v>
                </c:pt>
                <c:pt idx="1009">
                  <c:v>1.1847479357824271</c:v>
                </c:pt>
                <c:pt idx="1010">
                  <c:v>1.1868333895160117</c:v>
                </c:pt>
                <c:pt idx="1011">
                  <c:v>1.1905180904587105</c:v>
                </c:pt>
                <c:pt idx="1012">
                  <c:v>1.1882703653736335</c:v>
                </c:pt>
                <c:pt idx="1013">
                  <c:v>1.1848830053072632</c:v>
                </c:pt>
                <c:pt idx="1014">
                  <c:v>1.1835902825293181</c:v>
                </c:pt>
                <c:pt idx="1015">
                  <c:v>1.1853865229979768</c:v>
                </c:pt>
                <c:pt idx="1016">
                  <c:v>1.1823313986960813</c:v>
                </c:pt>
                <c:pt idx="1017">
                  <c:v>1.1851562352931573</c:v>
                </c:pt>
                <c:pt idx="1018">
                  <c:v>1.1835218121909088</c:v>
                </c:pt>
                <c:pt idx="1019">
                  <c:v>1.1899188897070356</c:v>
                </c:pt>
                <c:pt idx="1020">
                  <c:v>1.1906794989372151</c:v>
                </c:pt>
                <c:pt idx="1021">
                  <c:v>1.1920328301070726</c:v>
                </c:pt>
                <c:pt idx="1022">
                  <c:v>1.1931975474459426</c:v>
                </c:pt>
                <c:pt idx="1023">
                  <c:v>1.199431393366184</c:v>
                </c:pt>
                <c:pt idx="1024">
                  <c:v>1.2073591202737366</c:v>
                </c:pt>
                <c:pt idx="1025">
                  <c:v>1.2087598161031543</c:v>
                </c:pt>
                <c:pt idx="1026">
                  <c:v>1.2068763177359083</c:v>
                </c:pt>
                <c:pt idx="1027">
                  <c:v>1.1989102103752372</c:v>
                </c:pt>
                <c:pt idx="1028">
                  <c:v>1.2030735777866417</c:v>
                </c:pt>
                <c:pt idx="1029">
                  <c:v>1.2001009214263376</c:v>
                </c:pt>
                <c:pt idx="1030">
                  <c:v>1.1996624409171792</c:v>
                </c:pt>
                <c:pt idx="1031">
                  <c:v>1.1964411866114746</c:v>
                </c:pt>
                <c:pt idx="1032">
                  <c:v>1.1988565723786195</c:v>
                </c:pt>
                <c:pt idx="1033">
                  <c:v>1.2047825518753492</c:v>
                </c:pt>
                <c:pt idx="1034">
                  <c:v>1.2065421387661694</c:v>
                </c:pt>
                <c:pt idx="1035">
                  <c:v>1.2066670179172847</c:v>
                </c:pt>
                <c:pt idx="1036">
                  <c:v>1.2076392006044889</c:v>
                </c:pt>
                <c:pt idx="1037">
                  <c:v>1.2091287775458184</c:v>
                </c:pt>
                <c:pt idx="1038">
                  <c:v>1.2090573584909174</c:v>
                </c:pt>
                <c:pt idx="1039">
                  <c:v>1.2106365950202558</c:v>
                </c:pt>
                <c:pt idx="1040">
                  <c:v>1.2126815675968203</c:v>
                </c:pt>
                <c:pt idx="1041">
                  <c:v>1.213482143490018</c:v>
                </c:pt>
                <c:pt idx="1042">
                  <c:v>1.2051430137172678</c:v>
                </c:pt>
                <c:pt idx="1043">
                  <c:v>1.2060802167840305</c:v>
                </c:pt>
                <c:pt idx="1044">
                  <c:v>1.2064796501475321</c:v>
                </c:pt>
                <c:pt idx="1045">
                  <c:v>1.2056892916113788</c:v>
                </c:pt>
                <c:pt idx="1046">
                  <c:v>1.2086651243713875</c:v>
                </c:pt>
                <c:pt idx="1047">
                  <c:v>1.2078693409396533</c:v>
                </c:pt>
                <c:pt idx="1048">
                  <c:v>1.2108217548825235</c:v>
                </c:pt>
                <c:pt idx="1049">
                  <c:v>1.2096259696919971</c:v>
                </c:pt>
                <c:pt idx="1050">
                  <c:v>1.2089383696856175</c:v>
                </c:pt>
                <c:pt idx="1051">
                  <c:v>1.2052773735106161</c:v>
                </c:pt>
                <c:pt idx="1052">
                  <c:v>1.2024108496549499</c:v>
                </c:pt>
                <c:pt idx="1053">
                  <c:v>1.1976867920459784</c:v>
                </c:pt>
                <c:pt idx="1054">
                  <c:v>1.1986997940670276</c:v>
                </c:pt>
                <c:pt idx="1055">
                  <c:v>1.1926970952705473</c:v>
                </c:pt>
                <c:pt idx="1056">
                  <c:v>1.1990549543250464</c:v>
                </c:pt>
                <c:pt idx="1057">
                  <c:v>1.1980175787319067</c:v>
                </c:pt>
                <c:pt idx="1058">
                  <c:v>1.2014149475552915</c:v>
                </c:pt>
                <c:pt idx="1059">
                  <c:v>1.2001177136625856</c:v>
                </c:pt>
                <c:pt idx="1060">
                  <c:v>1.2012293885011374</c:v>
                </c:pt>
                <c:pt idx="1061">
                  <c:v>1.1991675702337816</c:v>
                </c:pt>
                <c:pt idx="1062">
                  <c:v>1.2013791217555558</c:v>
                </c:pt>
                <c:pt idx="1063">
                  <c:v>1.1992441910835034</c:v>
                </c:pt>
                <c:pt idx="1064">
                  <c:v>1.1998645465924871</c:v>
                </c:pt>
                <c:pt idx="1065">
                  <c:v>1.2003614138373124</c:v>
                </c:pt>
                <c:pt idx="1066">
                  <c:v>1.2040399262243178</c:v>
                </c:pt>
                <c:pt idx="1067">
                  <c:v>1.2090431867402187</c:v>
                </c:pt>
                <c:pt idx="1068">
                  <c:v>1.2056207892763791</c:v>
                </c:pt>
                <c:pt idx="1069">
                  <c:v>1.2086598694767514</c:v>
                </c:pt>
                <c:pt idx="1070">
                  <c:v>1.2087561742770194</c:v>
                </c:pt>
                <c:pt idx="1071">
                  <c:v>1.2064543830119776</c:v>
                </c:pt>
                <c:pt idx="1072">
                  <c:v>1.2108026297245555</c:v>
                </c:pt>
                <c:pt idx="1073">
                  <c:v>1.210276253643767</c:v>
                </c:pt>
                <c:pt idx="1074">
                  <c:v>1.207124019140825</c:v>
                </c:pt>
                <c:pt idx="1075">
                  <c:v>1.2009673815468971</c:v>
                </c:pt>
                <c:pt idx="1076">
                  <c:v>1.2041368442794553</c:v>
                </c:pt>
                <c:pt idx="1077">
                  <c:v>1.2016194876408504</c:v>
                </c:pt>
                <c:pt idx="1078">
                  <c:v>1.2040510272065317</c:v>
                </c:pt>
                <c:pt idx="1079">
                  <c:v>1.2036270829211109</c:v>
                </c:pt>
                <c:pt idx="1080">
                  <c:v>1.2106708934377552</c:v>
                </c:pt>
                <c:pt idx="1081">
                  <c:v>1.2122022761103741</c:v>
                </c:pt>
                <c:pt idx="1082">
                  <c:v>1.2115545013468532</c:v>
                </c:pt>
                <c:pt idx="1083">
                  <c:v>1.2131551225927444</c:v>
                </c:pt>
                <c:pt idx="1084">
                  <c:v>1.2141312587731841</c:v>
                </c:pt>
                <c:pt idx="1085">
                  <c:v>1.2154455243816131</c:v>
                </c:pt>
                <c:pt idx="1086">
                  <c:v>1.2175115269731662</c:v>
                </c:pt>
                <c:pt idx="1087">
                  <c:v>1.2167908366473164</c:v>
                </c:pt>
                <c:pt idx="1088">
                  <c:v>1.2179848566612066</c:v>
                </c:pt>
                <c:pt idx="1089">
                  <c:v>1.2171124938449365</c:v>
                </c:pt>
                <c:pt idx="1090">
                  <c:v>1.2171699975503603</c:v>
                </c:pt>
                <c:pt idx="1091">
                  <c:v>1.2165188296790632</c:v>
                </c:pt>
                <c:pt idx="1092">
                  <c:v>1.2162341313312905</c:v>
                </c:pt>
                <c:pt idx="1093">
                  <c:v>1.2173229945681459</c:v>
                </c:pt>
                <c:pt idx="1094">
                  <c:v>1.2188596692460905</c:v>
                </c:pt>
                <c:pt idx="1095">
                  <c:v>1.2158357832501334</c:v>
                </c:pt>
                <c:pt idx="1096">
                  <c:v>1.2180964640611782</c:v>
                </c:pt>
                <c:pt idx="1097">
                  <c:v>1.2186976291262492</c:v>
                </c:pt>
                <c:pt idx="1098">
                  <c:v>1.2146282728955082</c:v>
                </c:pt>
                <c:pt idx="1099">
                  <c:v>1.212359841507741</c:v>
                </c:pt>
                <c:pt idx="1100">
                  <c:v>1.2105952590209659</c:v>
                </c:pt>
                <c:pt idx="1101">
                  <c:v>1.2101719056390103</c:v>
                </c:pt>
                <c:pt idx="1102">
                  <c:v>1.2130319409916117</c:v>
                </c:pt>
                <c:pt idx="1103">
                  <c:v>1.2109039849020071</c:v>
                </c:pt>
                <c:pt idx="1104">
                  <c:v>1.2099615621556998</c:v>
                </c:pt>
                <c:pt idx="1105">
                  <c:v>1.2096443838823707</c:v>
                </c:pt>
                <c:pt idx="1106">
                  <c:v>1.211600559431351</c:v>
                </c:pt>
                <c:pt idx="1107">
                  <c:v>1.2107032162317941</c:v>
                </c:pt>
                <c:pt idx="1108">
                  <c:v>1.2131742165527011</c:v>
                </c:pt>
                <c:pt idx="1109">
                  <c:v>1.2121729597814057</c:v>
                </c:pt>
                <c:pt idx="1110">
                  <c:v>1.2129190535379999</c:v>
                </c:pt>
                <c:pt idx="1111">
                  <c:v>1.2137344776298145</c:v>
                </c:pt>
                <c:pt idx="1112">
                  <c:v>1.2173647130373473</c:v>
                </c:pt>
                <c:pt idx="1113">
                  <c:v>1.2127744788342414</c:v>
                </c:pt>
                <c:pt idx="1114">
                  <c:v>1.2131953592783635</c:v>
                </c:pt>
                <c:pt idx="1115">
                  <c:v>1.2161203424726721</c:v>
                </c:pt>
                <c:pt idx="1116">
                  <c:v>1.2148776118432159</c:v>
                </c:pt>
                <c:pt idx="1117">
                  <c:v>1.2157968680559319</c:v>
                </c:pt>
                <c:pt idx="1118">
                  <c:v>1.2145314671782423</c:v>
                </c:pt>
                <c:pt idx="1119">
                  <c:v>1.2151263103689049</c:v>
                </c:pt>
                <c:pt idx="1120">
                  <c:v>1.2192671717925034</c:v>
                </c:pt>
                <c:pt idx="1121">
                  <c:v>1.225591855397528</c:v>
                </c:pt>
                <c:pt idx="1122">
                  <c:v>1.2238889419477799</c:v>
                </c:pt>
                <c:pt idx="1123">
                  <c:v>1.2251001410220643</c:v>
                </c:pt>
                <c:pt idx="1124">
                  <c:v>1.2249006423621216</c:v>
                </c:pt>
                <c:pt idx="1125">
                  <c:v>1.2216025761731986</c:v>
                </c:pt>
                <c:pt idx="1126">
                  <c:v>1.2212452008535901</c:v>
                </c:pt>
                <c:pt idx="1127">
                  <c:v>1.216638828280995</c:v>
                </c:pt>
                <c:pt idx="1128">
                  <c:v>1.2117765996619057</c:v>
                </c:pt>
                <c:pt idx="1129">
                  <c:v>1.2067133162582973</c:v>
                </c:pt>
                <c:pt idx="1130">
                  <c:v>1.2062083694336836</c:v>
                </c:pt>
                <c:pt idx="1131">
                  <c:v>1.2056554217177791</c:v>
                </c:pt>
                <c:pt idx="1132">
                  <c:v>1.2059926661349585</c:v>
                </c:pt>
                <c:pt idx="1133">
                  <c:v>1.2105876215375648</c:v>
                </c:pt>
                <c:pt idx="1134">
                  <c:v>1.2062426472393397</c:v>
                </c:pt>
                <c:pt idx="1135">
                  <c:v>1.2071933045118604</c:v>
                </c:pt>
                <c:pt idx="1136">
                  <c:v>1.2094623165844645</c:v>
                </c:pt>
                <c:pt idx="1137">
                  <c:v>1.2103506573858109</c:v>
                </c:pt>
                <c:pt idx="1138">
                  <c:v>1.2088628475146206</c:v>
                </c:pt>
                <c:pt idx="1139">
                  <c:v>1.2084401492047663</c:v>
                </c:pt>
                <c:pt idx="1140">
                  <c:v>1.2088245210392417</c:v>
                </c:pt>
                <c:pt idx="1141">
                  <c:v>1.2070310402960205</c:v>
                </c:pt>
                <c:pt idx="1142">
                  <c:v>1.208595633070445</c:v>
                </c:pt>
                <c:pt idx="1143">
                  <c:v>1.2074309912926033</c:v>
                </c:pt>
                <c:pt idx="1144">
                  <c:v>1.2071128784809346</c:v>
                </c:pt>
                <c:pt idx="1145">
                  <c:v>1.2057232350011708</c:v>
                </c:pt>
                <c:pt idx="1146">
                  <c:v>1.205648948699793</c:v>
                </c:pt>
                <c:pt idx="1147">
                  <c:v>1.2045616475554457</c:v>
                </c:pt>
                <c:pt idx="1148">
                  <c:v>1.2062421028005781</c:v>
                </c:pt>
                <c:pt idx="1149">
                  <c:v>1.206892304237732</c:v>
                </c:pt>
                <c:pt idx="1150">
                  <c:v>1.2054408856150187</c:v>
                </c:pt>
                <c:pt idx="1151">
                  <c:v>1.2036783002321698</c:v>
                </c:pt>
                <c:pt idx="1152">
                  <c:v>1.2022521787817475</c:v>
                </c:pt>
                <c:pt idx="1153">
                  <c:v>1.2029850895619369</c:v>
                </c:pt>
                <c:pt idx="1154">
                  <c:v>1.2037840255307528</c:v>
                </c:pt>
                <c:pt idx="1155">
                  <c:v>1.2048131088695111</c:v>
                </c:pt>
                <c:pt idx="1156">
                  <c:v>1.2024540451695238</c:v>
                </c:pt>
                <c:pt idx="1157">
                  <c:v>1.2025954261197311</c:v>
                </c:pt>
                <c:pt idx="1158">
                  <c:v>1.2009353986410547</c:v>
                </c:pt>
                <c:pt idx="1159">
                  <c:v>1.205933399190622</c:v>
                </c:pt>
                <c:pt idx="1160">
                  <c:v>1.2075528495107604</c:v>
                </c:pt>
                <c:pt idx="1161">
                  <c:v>1.2084366672805833</c:v>
                </c:pt>
                <c:pt idx="1162">
                  <c:v>1.2087364125177265</c:v>
                </c:pt>
                <c:pt idx="1163">
                  <c:v>1.2112943626061343</c:v>
                </c:pt>
                <c:pt idx="1164">
                  <c:v>1.2156277379335436</c:v>
                </c:pt>
                <c:pt idx="1165">
                  <c:v>1.2153937013455236</c:v>
                </c:pt>
                <c:pt idx="1166">
                  <c:v>1.2171899287715557</c:v>
                </c:pt>
                <c:pt idx="1167">
                  <c:v>1.2141890040576926</c:v>
                </c:pt>
                <c:pt idx="1168">
                  <c:v>1.217565805709967</c:v>
                </c:pt>
                <c:pt idx="1169">
                  <c:v>1.2180800178629463</c:v>
                </c:pt>
                <c:pt idx="1170">
                  <c:v>1.2117236242189633</c:v>
                </c:pt>
                <c:pt idx="1171">
                  <c:v>1.2138960916925627</c:v>
                </c:pt>
                <c:pt idx="1172">
                  <c:v>1.2169217130306227</c:v>
                </c:pt>
                <c:pt idx="1173">
                  <c:v>1.2163534824660056</c:v>
                </c:pt>
                <c:pt idx="1174">
                  <c:v>1.2198308783725869</c:v>
                </c:pt>
                <c:pt idx="1175">
                  <c:v>1.2217162880433114</c:v>
                </c:pt>
                <c:pt idx="1176">
                  <c:v>1.219047302511971</c:v>
                </c:pt>
                <c:pt idx="1177">
                  <c:v>1.2212684906399931</c:v>
                </c:pt>
                <c:pt idx="1178">
                  <c:v>1.2224143740396787</c:v>
                </c:pt>
                <c:pt idx="1179">
                  <c:v>1.2248702941796823</c:v>
                </c:pt>
                <c:pt idx="1180">
                  <c:v>1.2295197261190545</c:v>
                </c:pt>
                <c:pt idx="1181">
                  <c:v>1.2286085968689726</c:v>
                </c:pt>
                <c:pt idx="1182">
                  <c:v>1.2244704279451801</c:v>
                </c:pt>
                <c:pt idx="1183">
                  <c:v>1.2286857382236955</c:v>
                </c:pt>
                <c:pt idx="1184">
                  <c:v>1.2271766402488493</c:v>
                </c:pt>
                <c:pt idx="1185">
                  <c:v>1.2259820497143614</c:v>
                </c:pt>
                <c:pt idx="1186">
                  <c:v>1.2253504001102979</c:v>
                </c:pt>
                <c:pt idx="1187">
                  <c:v>1.2276864028985164</c:v>
                </c:pt>
                <c:pt idx="1188">
                  <c:v>1.2333135296346043</c:v>
                </c:pt>
                <c:pt idx="1189">
                  <c:v>1.2346259786415616</c:v>
                </c:pt>
                <c:pt idx="1190">
                  <c:v>1.2354130213410983</c:v>
                </c:pt>
                <c:pt idx="1191">
                  <c:v>1.2449682527461599</c:v>
                </c:pt>
                <c:pt idx="1192">
                  <c:v>1.2454246007446108</c:v>
                </c:pt>
                <c:pt idx="1193">
                  <c:v>1.252533889612355</c:v>
                </c:pt>
                <c:pt idx="1194">
                  <c:v>1.249639043144023</c:v>
                </c:pt>
                <c:pt idx="1195">
                  <c:v>1.246647390537998</c:v>
                </c:pt>
                <c:pt idx="1196">
                  <c:v>1.248014360620928</c:v>
                </c:pt>
                <c:pt idx="1197">
                  <c:v>1.2460734653792245</c:v>
                </c:pt>
                <c:pt idx="1198">
                  <c:v>1.2471456321602168</c:v>
                </c:pt>
                <c:pt idx="1199">
                  <c:v>1.2409370643011219</c:v>
                </c:pt>
                <c:pt idx="1200">
                  <c:v>1.2368869924344503</c:v>
                </c:pt>
                <c:pt idx="1201">
                  <c:v>1.2369820695217764</c:v>
                </c:pt>
                <c:pt idx="1202">
                  <c:v>1.2357259965294245</c:v>
                </c:pt>
                <c:pt idx="1203">
                  <c:v>1.2392550193231231</c:v>
                </c:pt>
                <c:pt idx="1204">
                  <c:v>1.2357576815971782</c:v>
                </c:pt>
                <c:pt idx="1205">
                  <c:v>1.2347323786633051</c:v>
                </c:pt>
                <c:pt idx="1206">
                  <c:v>1.2329833526095659</c:v>
                </c:pt>
                <c:pt idx="1207">
                  <c:v>1.2263328456822673</c:v>
                </c:pt>
                <c:pt idx="1208">
                  <c:v>1.2159005340552735</c:v>
                </c:pt>
                <c:pt idx="1209">
                  <c:v>1.218384233643655</c:v>
                </c:pt>
                <c:pt idx="1210">
                  <c:v>1.2117742059009249</c:v>
                </c:pt>
                <c:pt idx="1211">
                  <c:v>1.2062582632533301</c:v>
                </c:pt>
                <c:pt idx="1212">
                  <c:v>1.2171745841823245</c:v>
                </c:pt>
                <c:pt idx="1213">
                  <c:v>1.2200375062255056</c:v>
                </c:pt>
                <c:pt idx="1214">
                  <c:v>1.2110248918885196</c:v>
                </c:pt>
                <c:pt idx="1215">
                  <c:v>1.2001171103626949</c:v>
                </c:pt>
                <c:pt idx="1216">
                  <c:v>1.1919666571557437</c:v>
                </c:pt>
                <c:pt idx="1217">
                  <c:v>1.1778812057547698</c:v>
                </c:pt>
                <c:pt idx="1218">
                  <c:v>1.1672000776545695</c:v>
                </c:pt>
                <c:pt idx="1219">
                  <c:v>1.1705352427611211</c:v>
                </c:pt>
                <c:pt idx="1220">
                  <c:v>1.1791322563351587</c:v>
                </c:pt>
                <c:pt idx="1221">
                  <c:v>1.1968548166226896</c:v>
                </c:pt>
                <c:pt idx="1222">
                  <c:v>1.1889068646590002</c:v>
                </c:pt>
                <c:pt idx="1223">
                  <c:v>1.1857888549524243</c:v>
                </c:pt>
                <c:pt idx="1224">
                  <c:v>1.1725073250470261</c:v>
                </c:pt>
                <c:pt idx="1225">
                  <c:v>1.1707428070459973</c:v>
                </c:pt>
                <c:pt idx="1226">
                  <c:v>1.1717300067869534</c:v>
                </c:pt>
                <c:pt idx="1227">
                  <c:v>1.1781333797735276</c:v>
                </c:pt>
                <c:pt idx="1228">
                  <c:v>1.1864207257290618</c:v>
                </c:pt>
                <c:pt idx="1229">
                  <c:v>1.1787333575400301</c:v>
                </c:pt>
                <c:pt idx="1230">
                  <c:v>1.1866746677687863</c:v>
                </c:pt>
                <c:pt idx="1231">
                  <c:v>1.1855658381977994</c:v>
                </c:pt>
                <c:pt idx="1232">
                  <c:v>1.1747030510014038</c:v>
                </c:pt>
                <c:pt idx="1233">
                  <c:v>1.1745918140591716</c:v>
                </c:pt>
                <c:pt idx="1234">
                  <c:v>1.1763531089437917</c:v>
                </c:pt>
                <c:pt idx="1235">
                  <c:v>1.1758402705438369</c:v>
                </c:pt>
                <c:pt idx="1236">
                  <c:v>1.1817529124230313</c:v>
                </c:pt>
                <c:pt idx="1237">
                  <c:v>1.1839231209811403</c:v>
                </c:pt>
                <c:pt idx="1238">
                  <c:v>1.176943848496713</c:v>
                </c:pt>
                <c:pt idx="1239">
                  <c:v>1.1803028729456548</c:v>
                </c:pt>
                <c:pt idx="1240">
                  <c:v>1.1819002892850996</c:v>
                </c:pt>
                <c:pt idx="1241">
                  <c:v>1.1769259013609106</c:v>
                </c:pt>
                <c:pt idx="1242">
                  <c:v>1.1816497216601418</c:v>
                </c:pt>
                <c:pt idx="1243">
                  <c:v>1.1844587190930207</c:v>
                </c:pt>
                <c:pt idx="1244">
                  <c:v>1.1821930333047537</c:v>
                </c:pt>
                <c:pt idx="1245">
                  <c:v>1.1816500361850464</c:v>
                </c:pt>
                <c:pt idx="1246">
                  <c:v>1.1791859172149286</c:v>
                </c:pt>
                <c:pt idx="1247">
                  <c:v>1.1924536925138525</c:v>
                </c:pt>
                <c:pt idx="1248">
                  <c:v>1.1862278123137833</c:v>
                </c:pt>
                <c:pt idx="1249">
                  <c:v>1.1826070799247204</c:v>
                </c:pt>
                <c:pt idx="1250">
                  <c:v>1.1784314798100961</c:v>
                </c:pt>
                <c:pt idx="1251">
                  <c:v>1.1766282925271905</c:v>
                </c:pt>
                <c:pt idx="1252">
                  <c:v>1.1782159197807989</c:v>
                </c:pt>
                <c:pt idx="1253">
                  <c:v>1.1813095671615506</c:v>
                </c:pt>
                <c:pt idx="1254">
                  <c:v>1.1838137534221189</c:v>
                </c:pt>
                <c:pt idx="1255">
                  <c:v>1.1860595569563588</c:v>
                </c:pt>
                <c:pt idx="1256">
                  <c:v>1.1858024746346336</c:v>
                </c:pt>
                <c:pt idx="1257">
                  <c:v>1.1795234405954638</c:v>
                </c:pt>
                <c:pt idx="1258">
                  <c:v>1.1808086661097015</c:v>
                </c:pt>
                <c:pt idx="1259">
                  <c:v>1.1788671130850987</c:v>
                </c:pt>
                <c:pt idx="1260">
                  <c:v>1.1726715244082613</c:v>
                </c:pt>
                <c:pt idx="1261">
                  <c:v>1.1653770135342882</c:v>
                </c:pt>
                <c:pt idx="1262">
                  <c:v>1.1664242690609352</c:v>
                </c:pt>
                <c:pt idx="1263">
                  <c:v>1.1659275695427367</c:v>
                </c:pt>
                <c:pt idx="1264">
                  <c:v>1.1723662445511944</c:v>
                </c:pt>
                <c:pt idx="1265">
                  <c:v>1.1763264743492634</c:v>
                </c:pt>
                <c:pt idx="1266">
                  <c:v>1.1761126993949227</c:v>
                </c:pt>
                <c:pt idx="1267">
                  <c:v>1.1770221841931348</c:v>
                </c:pt>
                <c:pt idx="1268">
                  <c:v>1.1802785953257442</c:v>
                </c:pt>
                <c:pt idx="1269">
                  <c:v>1.174326971914835</c:v>
                </c:pt>
                <c:pt idx="1270">
                  <c:v>1.1734323243092692</c:v>
                </c:pt>
                <c:pt idx="1271">
                  <c:v>1.1731357821407655</c:v>
                </c:pt>
                <c:pt idx="1272">
                  <c:v>1.1765992230389337</c:v>
                </c:pt>
                <c:pt idx="1273">
                  <c:v>1.1802411546657945</c:v>
                </c:pt>
                <c:pt idx="1274">
                  <c:v>1.1762833150060865</c:v>
                </c:pt>
                <c:pt idx="1275">
                  <c:v>1.1769526154655801</c:v>
                </c:pt>
                <c:pt idx="1276">
                  <c:v>1.1870259462948225</c:v>
                </c:pt>
                <c:pt idx="1277">
                  <c:v>1.189706003235236</c:v>
                </c:pt>
                <c:pt idx="1278">
                  <c:v>1.1877339078558882</c:v>
                </c:pt>
                <c:pt idx="1279">
                  <c:v>1.1889300194141954</c:v>
                </c:pt>
                <c:pt idx="1280">
                  <c:v>1.1916037205796544</c:v>
                </c:pt>
                <c:pt idx="1281">
                  <c:v>1.1907415417143117</c:v>
                </c:pt>
                <c:pt idx="1282">
                  <c:v>1.190159807200281</c:v>
                </c:pt>
                <c:pt idx="1283">
                  <c:v>1.1912811081541865</c:v>
                </c:pt>
                <c:pt idx="1284">
                  <c:v>1.1895630256511756</c:v>
                </c:pt>
                <c:pt idx="1285">
                  <c:v>1.1831584830706927</c:v>
                </c:pt>
                <c:pt idx="1286">
                  <c:v>1.1803138311533576</c:v>
                </c:pt>
                <c:pt idx="1287">
                  <c:v>1.1846046827999817</c:v>
                </c:pt>
                <c:pt idx="1288">
                  <c:v>1.1838770693660297</c:v>
                </c:pt>
                <c:pt idx="1289">
                  <c:v>1.1870168926904043</c:v>
                </c:pt>
                <c:pt idx="1290">
                  <c:v>1.1869962351825665</c:v>
                </c:pt>
                <c:pt idx="1291">
                  <c:v>1.1910719787545798</c:v>
                </c:pt>
                <c:pt idx="1292">
                  <c:v>1.1874848484528955</c:v>
                </c:pt>
                <c:pt idx="1293">
                  <c:v>1.1831196961705155</c:v>
                </c:pt>
                <c:pt idx="1294">
                  <c:v>1.1877280686951839</c:v>
                </c:pt>
                <c:pt idx="1295">
                  <c:v>1.1833463616887026</c:v>
                </c:pt>
                <c:pt idx="1296">
                  <c:v>1.1866090421698057</c:v>
                </c:pt>
                <c:pt idx="1297">
                  <c:v>1.1831013910817429</c:v>
                </c:pt>
                <c:pt idx="1298">
                  <c:v>1.1828402821770425</c:v>
                </c:pt>
                <c:pt idx="1299">
                  <c:v>1.1855813926783312</c:v>
                </c:pt>
                <c:pt idx="1300">
                  <c:v>1.1955126030020105</c:v>
                </c:pt>
                <c:pt idx="1301">
                  <c:v>1.1942448030941286</c:v>
                </c:pt>
                <c:pt idx="1302">
                  <c:v>1.1939106850464916</c:v>
                </c:pt>
                <c:pt idx="1303">
                  <c:v>1.1877643145665799</c:v>
                </c:pt>
                <c:pt idx="1304">
                  <c:v>1.1831778813400724</c:v>
                </c:pt>
                <c:pt idx="1305">
                  <c:v>1.1785049510806123</c:v>
                </c:pt>
                <c:pt idx="1306">
                  <c:v>1.1806704960516519</c:v>
                </c:pt>
                <c:pt idx="1307">
                  <c:v>1.1764936806414636</c:v>
                </c:pt>
                <c:pt idx="1308">
                  <c:v>1.1749600241085032</c:v>
                </c:pt>
                <c:pt idx="1309">
                  <c:v>1.1693212217270417</c:v>
                </c:pt>
                <c:pt idx="1310">
                  <c:v>1.1787032519425171</c:v>
                </c:pt>
                <c:pt idx="1311">
                  <c:v>1.1907051497652605</c:v>
                </c:pt>
                <c:pt idx="1312">
                  <c:v>1.1894997172352508</c:v>
                </c:pt>
                <c:pt idx="1313">
                  <c:v>1.190494892709334</c:v>
                </c:pt>
                <c:pt idx="1314">
                  <c:v>1.2017094110413209</c:v>
                </c:pt>
                <c:pt idx="1315">
                  <c:v>1.1938636241264444</c:v>
                </c:pt>
                <c:pt idx="1316">
                  <c:v>1.1855758208937068</c:v>
                </c:pt>
                <c:pt idx="1317">
                  <c:v>1.1789259636918497</c:v>
                </c:pt>
                <c:pt idx="1318">
                  <c:v>1.1843998682730086</c:v>
                </c:pt>
                <c:pt idx="1319">
                  <c:v>1.1863068832658072</c:v>
                </c:pt>
                <c:pt idx="1320">
                  <c:v>1.1824413536438749</c:v>
                </c:pt>
                <c:pt idx="1321">
                  <c:v>1.1848755381919971</c:v>
                </c:pt>
                <c:pt idx="1322">
                  <c:v>1.1810275580617136</c:v>
                </c:pt>
                <c:pt idx="1323">
                  <c:v>1.1778032296523806</c:v>
                </c:pt>
                <c:pt idx="1324">
                  <c:v>1.1812653651361262</c:v>
                </c:pt>
                <c:pt idx="1325">
                  <c:v>1.1778400481468791</c:v>
                </c:pt>
                <c:pt idx="1326">
                  <c:v>1.1803720164126437</c:v>
                </c:pt>
                <c:pt idx="1327">
                  <c:v>1.1855465963040237</c:v>
                </c:pt>
                <c:pt idx="1328">
                  <c:v>1.1873641029553121</c:v>
                </c:pt>
                <c:pt idx="1329">
                  <c:v>1.1898837578421562</c:v>
                </c:pt>
                <c:pt idx="1330">
                  <c:v>1.1898586972103018</c:v>
                </c:pt>
                <c:pt idx="1331">
                  <c:v>1.1987693793210672</c:v>
                </c:pt>
                <c:pt idx="1332">
                  <c:v>1.2003859098951881</c:v>
                </c:pt>
                <c:pt idx="1333">
                  <c:v>1.2025022799665548</c:v>
                </c:pt>
                <c:pt idx="1334">
                  <c:v>1.2037118885403246</c:v>
                </c:pt>
                <c:pt idx="1335">
                  <c:v>1.2049277141578809</c:v>
                </c:pt>
                <c:pt idx="1336">
                  <c:v>1.207750265335706</c:v>
                </c:pt>
                <c:pt idx="1337">
                  <c:v>1.2102023373955009</c:v>
                </c:pt>
                <c:pt idx="1338">
                  <c:v>1.2165228774279315</c:v>
                </c:pt>
                <c:pt idx="1339">
                  <c:v>1.21660646806629</c:v>
                </c:pt>
                <c:pt idx="1340">
                  <c:v>1.2183194989656805</c:v>
                </c:pt>
                <c:pt idx="1341">
                  <c:v>1.2211072820219702</c:v>
                </c:pt>
                <c:pt idx="1342">
                  <c:v>1.2226601355015072</c:v>
                </c:pt>
                <c:pt idx="1343">
                  <c:v>1.2288024734887431</c:v>
                </c:pt>
                <c:pt idx="1344">
                  <c:v>1.2413435416765701</c:v>
                </c:pt>
                <c:pt idx="1345">
                  <c:v>1.2367796289502024</c:v>
                </c:pt>
                <c:pt idx="1346">
                  <c:v>1.2357218412853768</c:v>
                </c:pt>
                <c:pt idx="1347">
                  <c:v>1.2425530809014353</c:v>
                </c:pt>
                <c:pt idx="1348">
                  <c:v>1.2383279373694596</c:v>
                </c:pt>
                <c:pt idx="1349">
                  <c:v>1.2389365884888675</c:v>
                </c:pt>
                <c:pt idx="1350">
                  <c:v>1.2448190925172764</c:v>
                </c:pt>
                <c:pt idx="1351">
                  <c:v>1.2471771394828681</c:v>
                </c:pt>
                <c:pt idx="1352">
                  <c:v>1.2591053997854262</c:v>
                </c:pt>
                <c:pt idx="1353">
                  <c:v>1.285062170703362</c:v>
                </c:pt>
                <c:pt idx="1354">
                  <c:v>1.2818340951499569</c:v>
                </c:pt>
                <c:pt idx="1355">
                  <c:v>1.2925192126604259</c:v>
                </c:pt>
                <c:pt idx="1356">
                  <c:v>1.2932363769355586</c:v>
                </c:pt>
                <c:pt idx="1357">
                  <c:v>1.2903235485145785</c:v>
                </c:pt>
                <c:pt idx="1358">
                  <c:v>1.3014167342232539</c:v>
                </c:pt>
                <c:pt idx="1359">
                  <c:v>1.3057041826109093</c:v>
                </c:pt>
                <c:pt idx="1360">
                  <c:v>1.3049035612903064</c:v>
                </c:pt>
                <c:pt idx="1361">
                  <c:v>1.3075122096543261</c:v>
                </c:pt>
                <c:pt idx="1362">
                  <c:v>1.3064525401995777</c:v>
                </c:pt>
                <c:pt idx="1363">
                  <c:v>1.3028219697409249</c:v>
                </c:pt>
                <c:pt idx="1364">
                  <c:v>1.2981278098592715</c:v>
                </c:pt>
                <c:pt idx="1365">
                  <c:v>1.3003476580886633</c:v>
                </c:pt>
                <c:pt idx="1366">
                  <c:v>1.2964719544714653</c:v>
                </c:pt>
                <c:pt idx="1367">
                  <c:v>1.2872514910439579</c:v>
                </c:pt>
                <c:pt idx="1368">
                  <c:v>1.2795276923135837</c:v>
                </c:pt>
                <c:pt idx="1369">
                  <c:v>1.2804796575513528</c:v>
                </c:pt>
                <c:pt idx="1370">
                  <c:v>1.2770243994634018</c:v>
                </c:pt>
                <c:pt idx="1371">
                  <c:v>1.2741753296725395</c:v>
                </c:pt>
                <c:pt idx="1372">
                  <c:v>1.2771553506794671</c:v>
                </c:pt>
                <c:pt idx="1373">
                  <c:v>1.2780085083677493</c:v>
                </c:pt>
                <c:pt idx="1374">
                  <c:v>1.2835146801359831</c:v>
                </c:pt>
                <c:pt idx="1375">
                  <c:v>1.2804563371687021</c:v>
                </c:pt>
                <c:pt idx="1376">
                  <c:v>1.279625736250914</c:v>
                </c:pt>
                <c:pt idx="1377">
                  <c:v>1.2882817003180582</c:v>
                </c:pt>
                <c:pt idx="1378">
                  <c:v>1.3068238200016262</c:v>
                </c:pt>
                <c:pt idx="1379">
                  <c:v>1.2978358721410115</c:v>
                </c:pt>
                <c:pt idx="1380">
                  <c:v>1.3008890376030968</c:v>
                </c:pt>
                <c:pt idx="1381">
                  <c:v>1.30498625227246</c:v>
                </c:pt>
                <c:pt idx="1382">
                  <c:v>1.2991629235993614</c:v>
                </c:pt>
                <c:pt idx="1383">
                  <c:v>1.2903496199911821</c:v>
                </c:pt>
                <c:pt idx="1384">
                  <c:v>1.2904973435343634</c:v>
                </c:pt>
                <c:pt idx="1385">
                  <c:v>1.2880256217470447</c:v>
                </c:pt>
                <c:pt idx="1386">
                  <c:v>1.2818450822978704</c:v>
                </c:pt>
                <c:pt idx="1387">
                  <c:v>1.2830498535728905</c:v>
                </c:pt>
                <c:pt idx="1388">
                  <c:v>1.2886995004247896</c:v>
                </c:pt>
                <c:pt idx="1389">
                  <c:v>1.2889155385828519</c:v>
                </c:pt>
                <c:pt idx="1390">
                  <c:v>1.2914218920720604</c:v>
                </c:pt>
                <c:pt idx="1391">
                  <c:v>1.30061674295166</c:v>
                </c:pt>
                <c:pt idx="1392">
                  <c:v>1.3058074815667182</c:v>
                </c:pt>
                <c:pt idx="1393">
                  <c:v>1.3055406302979082</c:v>
                </c:pt>
                <c:pt idx="1394">
                  <c:v>1.3127708634173478</c:v>
                </c:pt>
                <c:pt idx="1395">
                  <c:v>1.3342099563348508</c:v>
                </c:pt>
                <c:pt idx="1396">
                  <c:v>1.332370849393802</c:v>
                </c:pt>
                <c:pt idx="1397">
                  <c:v>1.3232393919293686</c:v>
                </c:pt>
                <c:pt idx="1398">
                  <c:v>1.3230458272841059</c:v>
                </c:pt>
                <c:pt idx="1399">
                  <c:v>1.3220344185930473</c:v>
                </c:pt>
                <c:pt idx="1400">
                  <c:v>1.3346569842460316</c:v>
                </c:pt>
                <c:pt idx="1401">
                  <c:v>1.3327944472092019</c:v>
                </c:pt>
                <c:pt idx="1402">
                  <c:v>1.3313780844894154</c:v>
                </c:pt>
                <c:pt idx="1403">
                  <c:v>1.3250040251015376</c:v>
                </c:pt>
                <c:pt idx="1404">
                  <c:v>1.3295478749662717</c:v>
                </c:pt>
                <c:pt idx="1405">
                  <c:v>1.3281158512819393</c:v>
                </c:pt>
                <c:pt idx="1406">
                  <c:v>1.3338232141198989</c:v>
                </c:pt>
                <c:pt idx="1407">
                  <c:v>1.3502881410834864</c:v>
                </c:pt>
                <c:pt idx="1408">
                  <c:v>1.3402766393596892</c:v>
                </c:pt>
                <c:pt idx="1409">
                  <c:v>1.3391639118652015</c:v>
                </c:pt>
                <c:pt idx="1410">
                  <c:v>1.3334107662918813</c:v>
                </c:pt>
                <c:pt idx="1411">
                  <c:v>1.3264368161759001</c:v>
                </c:pt>
                <c:pt idx="1412">
                  <c:v>1.3227587364338651</c:v>
                </c:pt>
                <c:pt idx="1413">
                  <c:v>1.3231169423198132</c:v>
                </c:pt>
                <c:pt idx="1414">
                  <c:v>1.3214976982202831</c:v>
                </c:pt>
                <c:pt idx="1415">
                  <c:v>1.3293973613249204</c:v>
                </c:pt>
                <c:pt idx="1416">
                  <c:v>1.3280869724572115</c:v>
                </c:pt>
                <c:pt idx="1417">
                  <c:v>1.329412153084663</c:v>
                </c:pt>
                <c:pt idx="1418">
                  <c:v>1.3301774504444774</c:v>
                </c:pt>
                <c:pt idx="1419">
                  <c:v>1.3278366330448645</c:v>
                </c:pt>
                <c:pt idx="1420">
                  <c:v>1.3219312775302479</c:v>
                </c:pt>
                <c:pt idx="1421">
                  <c:v>1.3133350359804667</c:v>
                </c:pt>
                <c:pt idx="1422">
                  <c:v>1.3159401064282801</c:v>
                </c:pt>
                <c:pt idx="1423">
                  <c:v>1.3155225555150598</c:v>
                </c:pt>
                <c:pt idx="1424">
                  <c:v>1.3066319259763084</c:v>
                </c:pt>
                <c:pt idx="1425">
                  <c:v>1.2994777124079129</c:v>
                </c:pt>
                <c:pt idx="1426">
                  <c:v>1.2985632347418019</c:v>
                </c:pt>
                <c:pt idx="1427">
                  <c:v>1.2904167401521716</c:v>
                </c:pt>
                <c:pt idx="1428">
                  <c:v>1.30658871240187</c:v>
                </c:pt>
                <c:pt idx="1429">
                  <c:v>1.3021555898480648</c:v>
                </c:pt>
                <c:pt idx="1430">
                  <c:v>1.301688840981194</c:v>
                </c:pt>
                <c:pt idx="1431">
                  <c:v>1.3012731867759006</c:v>
                </c:pt>
                <c:pt idx="1432">
                  <c:v>1.2948678340882112</c:v>
                </c:pt>
                <c:pt idx="1433">
                  <c:v>1.3033380061716267</c:v>
                </c:pt>
                <c:pt idx="1434">
                  <c:v>1.305261663625761</c:v>
                </c:pt>
                <c:pt idx="1435">
                  <c:v>1.3042833475163449</c:v>
                </c:pt>
                <c:pt idx="1436">
                  <c:v>1.3097107231346132</c:v>
                </c:pt>
                <c:pt idx="1437">
                  <c:v>1.306720493442431</c:v>
                </c:pt>
                <c:pt idx="1438">
                  <c:v>1.2938130796646787</c:v>
                </c:pt>
                <c:pt idx="1439">
                  <c:v>1.2871828898281037</c:v>
                </c:pt>
                <c:pt idx="1440">
                  <c:v>1.2751359538627343</c:v>
                </c:pt>
                <c:pt idx="1441">
                  <c:v>1.2818467496146106</c:v>
                </c:pt>
                <c:pt idx="1442">
                  <c:v>1.2723043446849804</c:v>
                </c:pt>
                <c:pt idx="1443">
                  <c:v>1.2711776588333583</c:v>
                </c:pt>
                <c:pt idx="1444">
                  <c:v>1.2743768256530352</c:v>
                </c:pt>
                <c:pt idx="1445">
                  <c:v>1.2740701975885451</c:v>
                </c:pt>
                <c:pt idx="1446">
                  <c:v>1.2699328820826898</c:v>
                </c:pt>
                <c:pt idx="1447">
                  <c:v>1.2744841076491382</c:v>
                </c:pt>
                <c:pt idx="1448">
                  <c:v>1.2829662574349565</c:v>
                </c:pt>
                <c:pt idx="1449">
                  <c:v>1.2791907375737048</c:v>
                </c:pt>
                <c:pt idx="1450">
                  <c:v>1.2814580071582702</c:v>
                </c:pt>
                <c:pt idx="1451">
                  <c:v>1.2796126675745458</c:v>
                </c:pt>
                <c:pt idx="1452">
                  <c:v>1.2759468202185191</c:v>
                </c:pt>
                <c:pt idx="1453">
                  <c:v>1.2752533309150464</c:v>
                </c:pt>
                <c:pt idx="1454">
                  <c:v>1.2795099983864526</c:v>
                </c:pt>
                <c:pt idx="1455">
                  <c:v>1.2919775959508792</c:v>
                </c:pt>
                <c:pt idx="1456">
                  <c:v>1.3029995964837209</c:v>
                </c:pt>
                <c:pt idx="1457">
                  <c:v>1.3058507736997176</c:v>
                </c:pt>
                <c:pt idx="1458">
                  <c:v>1.30534173500704</c:v>
                </c:pt>
                <c:pt idx="1459">
                  <c:v>1.3073750934761763</c:v>
                </c:pt>
                <c:pt idx="1460">
                  <c:v>1.3125567879750601</c:v>
                </c:pt>
                <c:pt idx="1461">
                  <c:v>1.3118116895047198</c:v>
                </c:pt>
                <c:pt idx="1462">
                  <c:v>1.3099049281341859</c:v>
                </c:pt>
                <c:pt idx="1463">
                  <c:v>1.3130956642231426</c:v>
                </c:pt>
                <c:pt idx="1464">
                  <c:v>1.3145293136704679</c:v>
                </c:pt>
                <c:pt idx="1465">
                  <c:v>1.3145335894926029</c:v>
                </c:pt>
                <c:pt idx="1466">
                  <c:v>1.2987509021517647</c:v>
                </c:pt>
                <c:pt idx="1467">
                  <c:v>1.3010233315683253</c:v>
                </c:pt>
                <c:pt idx="1468">
                  <c:v>1.3006272309906901</c:v>
                </c:pt>
                <c:pt idx="1469">
                  <c:v>1.3021188258189376</c:v>
                </c:pt>
                <c:pt idx="1470">
                  <c:v>1.3088809924615963</c:v>
                </c:pt>
                <c:pt idx="1471">
                  <c:v>1.3200472950740492</c:v>
                </c:pt>
                <c:pt idx="1472">
                  <c:v>1.3180280160673292</c:v>
                </c:pt>
                <c:pt idx="1473">
                  <c:v>1.31776968189298</c:v>
                </c:pt>
                <c:pt idx="1474">
                  <c:v>1.3231244046806241</c:v>
                </c:pt>
                <c:pt idx="1475">
                  <c:v>1.3256561147609087</c:v>
                </c:pt>
                <c:pt idx="1476">
                  <c:v>1.3276429333737869</c:v>
                </c:pt>
                <c:pt idx="1477">
                  <c:v>1.3268055114908277</c:v>
                </c:pt>
                <c:pt idx="1478">
                  <c:v>1.3277718893977859</c:v>
                </c:pt>
                <c:pt idx="1479">
                  <c:v>1.3264749978835517</c:v>
                </c:pt>
                <c:pt idx="1480">
                  <c:v>1.3364618720308137</c:v>
                </c:pt>
                <c:pt idx="1481">
                  <c:v>1.336782445819783</c:v>
                </c:pt>
                <c:pt idx="1482">
                  <c:v>1.3352984181320591</c:v>
                </c:pt>
                <c:pt idx="1483">
                  <c:v>1.3458105087472072</c:v>
                </c:pt>
                <c:pt idx="1484">
                  <c:v>1.3421180366682504</c:v>
                </c:pt>
                <c:pt idx="1485">
                  <c:v>1.3413821394760277</c:v>
                </c:pt>
                <c:pt idx="1486">
                  <c:v>1.3326954211974105</c:v>
                </c:pt>
                <c:pt idx="1487">
                  <c:v>1.3335913981733338</c:v>
                </c:pt>
                <c:pt idx="1488">
                  <c:v>1.3289104222308583</c:v>
                </c:pt>
                <c:pt idx="1489">
                  <c:v>1.3334128259049338</c:v>
                </c:pt>
                <c:pt idx="1490">
                  <c:v>1.3320123303819869</c:v>
                </c:pt>
                <c:pt idx="1491">
                  <c:v>1.3300800915958066</c:v>
                </c:pt>
                <c:pt idx="1492">
                  <c:v>1.3286545453243195</c:v>
                </c:pt>
                <c:pt idx="1493">
                  <c:v>1.3359157776241513</c:v>
                </c:pt>
                <c:pt idx="1494">
                  <c:v>1.3340059750830398</c:v>
                </c:pt>
                <c:pt idx="1495">
                  <c:v>1.3355934025556866</c:v>
                </c:pt>
                <c:pt idx="1496">
                  <c:v>1.3491329180767724</c:v>
                </c:pt>
                <c:pt idx="1497">
                  <c:v>1.3454281138258408</c:v>
                </c:pt>
                <c:pt idx="1498">
                  <c:v>1.3474322252541233</c:v>
                </c:pt>
                <c:pt idx="1499">
                  <c:v>1.3416216032289807</c:v>
                </c:pt>
                <c:pt idx="1500">
                  <c:v>1.3481992676821104</c:v>
                </c:pt>
                <c:pt idx="1501">
                  <c:v>1.3455228530519538</c:v>
                </c:pt>
                <c:pt idx="1502">
                  <c:v>1.34667034575422</c:v>
                </c:pt>
                <c:pt idx="1503">
                  <c:v>1.3461004526127986</c:v>
                </c:pt>
                <c:pt idx="1504">
                  <c:v>1.3514481192844887</c:v>
                </c:pt>
                <c:pt idx="1505">
                  <c:v>1.3521876339803778</c:v>
                </c:pt>
                <c:pt idx="1506">
                  <c:v>1.347260824090488</c:v>
                </c:pt>
                <c:pt idx="1507">
                  <c:v>1.3473405967444996</c:v>
                </c:pt>
                <c:pt idx="1508">
                  <c:v>1.3484755486283291</c:v>
                </c:pt>
                <c:pt idx="1509">
                  <c:v>1.3469081045214604</c:v>
                </c:pt>
                <c:pt idx="1510">
                  <c:v>1.3434288724959056</c:v>
                </c:pt>
                <c:pt idx="1511">
                  <c:v>1.3459047913692082</c:v>
                </c:pt>
                <c:pt idx="1512">
                  <c:v>1.3477830145179495</c:v>
                </c:pt>
                <c:pt idx="1513">
                  <c:v>1.3581698122381649</c:v>
                </c:pt>
                <c:pt idx="1514">
                  <c:v>1.3574814527510608</c:v>
                </c:pt>
                <c:pt idx="1515">
                  <c:v>1.3611660100606815</c:v>
                </c:pt>
                <c:pt idx="1516">
                  <c:v>1.3544744954529293</c:v>
                </c:pt>
                <c:pt idx="1517">
                  <c:v>1.3517207936419178</c:v>
                </c:pt>
                <c:pt idx="1518">
                  <c:v>1.3533981577477632</c:v>
                </c:pt>
                <c:pt idx="1519">
                  <c:v>1.3523262552745923</c:v>
                </c:pt>
                <c:pt idx="1520">
                  <c:v>1.3525319654136909</c:v>
                </c:pt>
                <c:pt idx="1521">
                  <c:v>1.3516927732732611</c:v>
                </c:pt>
                <c:pt idx="1522">
                  <c:v>1.3564965597340803</c:v>
                </c:pt>
                <c:pt idx="1523">
                  <c:v>1.3627000205250053</c:v>
                </c:pt>
                <c:pt idx="1524">
                  <c:v>1.3600113792216675</c:v>
                </c:pt>
                <c:pt idx="1525">
                  <c:v>1.3552999760339182</c:v>
                </c:pt>
                <c:pt idx="1526">
                  <c:v>1.3574145571499485</c:v>
                </c:pt>
                <c:pt idx="1527">
                  <c:v>1.355198957512497</c:v>
                </c:pt>
                <c:pt idx="1528">
                  <c:v>1.3493768654957574</c:v>
                </c:pt>
                <c:pt idx="1529">
                  <c:v>1.3437481693546705</c:v>
                </c:pt>
                <c:pt idx="1530">
                  <c:v>1.3277788318357762</c:v>
                </c:pt>
                <c:pt idx="1531">
                  <c:v>1.3336048733726202</c:v>
                </c:pt>
                <c:pt idx="1532">
                  <c:v>1.3287732022514129</c:v>
                </c:pt>
                <c:pt idx="1533">
                  <c:v>1.3348625710135404</c:v>
                </c:pt>
                <c:pt idx="1534">
                  <c:v>1.3363744733066558</c:v>
                </c:pt>
                <c:pt idx="1535">
                  <c:v>1.3410671747256571</c:v>
                </c:pt>
                <c:pt idx="1536">
                  <c:v>1.3428443710466345</c:v>
                </c:pt>
                <c:pt idx="1537">
                  <c:v>1.3392120328758026</c:v>
                </c:pt>
                <c:pt idx="1538">
                  <c:v>1.3412377673532092</c:v>
                </c:pt>
                <c:pt idx="1539">
                  <c:v>1.3391531297030332</c:v>
                </c:pt>
                <c:pt idx="1540">
                  <c:v>1.3370995587826138</c:v>
                </c:pt>
                <c:pt idx="1541">
                  <c:v>1.3402825304129293</c:v>
                </c:pt>
                <c:pt idx="1542">
                  <c:v>1.3451302407925043</c:v>
                </c:pt>
                <c:pt idx="1543">
                  <c:v>1.346210708397505</c:v>
                </c:pt>
                <c:pt idx="1544">
                  <c:v>1.3428761341369053</c:v>
                </c:pt>
                <c:pt idx="1545">
                  <c:v>1.342257567216494</c:v>
                </c:pt>
                <c:pt idx="1546">
                  <c:v>1.338962394957232</c:v>
                </c:pt>
                <c:pt idx="1547">
                  <c:v>1.3384681274226855</c:v>
                </c:pt>
                <c:pt idx="1548">
                  <c:v>1.3421641988407791</c:v>
                </c:pt>
                <c:pt idx="1549">
                  <c:v>1.3432694149579669</c:v>
                </c:pt>
                <c:pt idx="1550">
                  <c:v>1.3394482516147284</c:v>
                </c:pt>
                <c:pt idx="1551">
                  <c:v>1.3381026494421644</c:v>
                </c:pt>
                <c:pt idx="1552">
                  <c:v>1.3414623160698678</c:v>
                </c:pt>
                <c:pt idx="1553">
                  <c:v>1.3434931545836759</c:v>
                </c:pt>
                <c:pt idx="1554">
                  <c:v>1.3478282294958877</c:v>
                </c:pt>
                <c:pt idx="1555">
                  <c:v>1.3468633520298556</c:v>
                </c:pt>
                <c:pt idx="1556">
                  <c:v>1.3507911872372611</c:v>
                </c:pt>
                <c:pt idx="1557">
                  <c:v>1.351526816056845</c:v>
                </c:pt>
                <c:pt idx="1558">
                  <c:v>1.3538812651643102</c:v>
                </c:pt>
                <c:pt idx="1559">
                  <c:v>1.3549296570848535</c:v>
                </c:pt>
                <c:pt idx="1560">
                  <c:v>1.3541479558660305</c:v>
                </c:pt>
                <c:pt idx="1561">
                  <c:v>1.3539629002434115</c:v>
                </c:pt>
                <c:pt idx="1562">
                  <c:v>1.3544750271700261</c:v>
                </c:pt>
                <c:pt idx="1563">
                  <c:v>1.3612328370490185</c:v>
                </c:pt>
                <c:pt idx="1564">
                  <c:v>1.3642194694618131</c:v>
                </c:pt>
                <c:pt idx="1565">
                  <c:v>1.3716684810522268</c:v>
                </c:pt>
                <c:pt idx="1566">
                  <c:v>1.3696671160820255</c:v>
                </c:pt>
                <c:pt idx="1567">
                  <c:v>1.3687302561754531</c:v>
                </c:pt>
                <c:pt idx="1568">
                  <c:v>1.3673123494039643</c:v>
                </c:pt>
                <c:pt idx="1569">
                  <c:v>1.3656944366899229</c:v>
                </c:pt>
                <c:pt idx="1570">
                  <c:v>1.3637501034040351</c:v>
                </c:pt>
                <c:pt idx="1571">
                  <c:v>1.3633506640451516</c:v>
                </c:pt>
                <c:pt idx="1572">
                  <c:v>1.3617818089168567</c:v>
                </c:pt>
                <c:pt idx="1573">
                  <c:v>1.3608115998054715</c:v>
                </c:pt>
                <c:pt idx="1574">
                  <c:v>1.3612207805130916</c:v>
                </c:pt>
                <c:pt idx="1575">
                  <c:v>1.3623529689610689</c:v>
                </c:pt>
                <c:pt idx="1576">
                  <c:v>1.3608246974184306</c:v>
                </c:pt>
                <c:pt idx="1577">
                  <c:v>1.3629212707195817</c:v>
                </c:pt>
                <c:pt idx="1578">
                  <c:v>1.3631640951030295</c:v>
                </c:pt>
                <c:pt idx="1579">
                  <c:v>1.3535400976954863</c:v>
                </c:pt>
                <c:pt idx="1580">
                  <c:v>1.3549846002711192</c:v>
                </c:pt>
                <c:pt idx="1581">
                  <c:v>1.3527561182921941</c:v>
                </c:pt>
                <c:pt idx="1582">
                  <c:v>1.3562415431622254</c:v>
                </c:pt>
                <c:pt idx="1583">
                  <c:v>1.3612355381841685</c:v>
                </c:pt>
                <c:pt idx="1584">
                  <c:v>1.3626854730745455</c:v>
                </c:pt>
                <c:pt idx="1585">
                  <c:v>1.3639982803932342</c:v>
                </c:pt>
                <c:pt idx="1586">
                  <c:v>1.3762788407121007</c:v>
                </c:pt>
                <c:pt idx="1587">
                  <c:v>1.3794193308133742</c:v>
                </c:pt>
                <c:pt idx="1588">
                  <c:v>1.3828810379763301</c:v>
                </c:pt>
                <c:pt idx="1589">
                  <c:v>1.3856536406303988</c:v>
                </c:pt>
                <c:pt idx="1590">
                  <c:v>1.386753333462357</c:v>
                </c:pt>
                <c:pt idx="1591">
                  <c:v>1.388581158115711</c:v>
                </c:pt>
                <c:pt idx="1592">
                  <c:v>1.3860247299084869</c:v>
                </c:pt>
                <c:pt idx="1593">
                  <c:v>1.3840842143445586</c:v>
                </c:pt>
                <c:pt idx="1594">
                  <c:v>1.3867339636621598</c:v>
                </c:pt>
                <c:pt idx="1595">
                  <c:v>1.3899777020365773</c:v>
                </c:pt>
                <c:pt idx="1596">
                  <c:v>1.3914506217563614</c:v>
                </c:pt>
                <c:pt idx="1597">
                  <c:v>1.3889295721649888</c:v>
                </c:pt>
                <c:pt idx="1598">
                  <c:v>1.3886376951029888</c:v>
                </c:pt>
                <c:pt idx="1599">
                  <c:v>1.3870618340333016</c:v>
                </c:pt>
                <c:pt idx="1600">
                  <c:v>1.390473878803099</c:v>
                </c:pt>
                <c:pt idx="1601">
                  <c:v>1.3923379694526132</c:v>
                </c:pt>
                <c:pt idx="1602">
                  <c:v>1.3906159727762024</c:v>
                </c:pt>
                <c:pt idx="1603">
                  <c:v>1.3986747132489379</c:v>
                </c:pt>
                <c:pt idx="1604">
                  <c:v>1.3998177529111002</c:v>
                </c:pt>
                <c:pt idx="1605">
                  <c:v>1.3990039701483707</c:v>
                </c:pt>
                <c:pt idx="1606">
                  <c:v>1.4054041457960982</c:v>
                </c:pt>
                <c:pt idx="1607">
                  <c:v>1.4073116772574321</c:v>
                </c:pt>
                <c:pt idx="1608">
                  <c:v>1.4024618345409947</c:v>
                </c:pt>
                <c:pt idx="1609">
                  <c:v>1.4005315136906249</c:v>
                </c:pt>
                <c:pt idx="1610">
                  <c:v>1.4064842974698628</c:v>
                </c:pt>
                <c:pt idx="1611">
                  <c:v>1.4154280513858908</c:v>
                </c:pt>
                <c:pt idx="1612">
                  <c:v>1.4085470021397313</c:v>
                </c:pt>
                <c:pt idx="1613">
                  <c:v>1.4106461170287874</c:v>
                </c:pt>
                <c:pt idx="1614">
                  <c:v>1.4109064313302189</c:v>
                </c:pt>
                <c:pt idx="1615">
                  <c:v>1.4064439927369969</c:v>
                </c:pt>
                <c:pt idx="1616">
                  <c:v>1.4087589736927257</c:v>
                </c:pt>
                <c:pt idx="1617">
                  <c:v>1.4108784551961704</c:v>
                </c:pt>
                <c:pt idx="1618">
                  <c:v>1.4141212070070754</c:v>
                </c:pt>
                <c:pt idx="1619">
                  <c:v>1.4264923041190272</c:v>
                </c:pt>
                <c:pt idx="1620">
                  <c:v>1.4329324211839227</c:v>
                </c:pt>
                <c:pt idx="1621">
                  <c:v>1.4333068887277423</c:v>
                </c:pt>
                <c:pt idx="1622">
                  <c:v>1.429925477510394</c:v>
                </c:pt>
                <c:pt idx="1623">
                  <c:v>1.4322819163585863</c:v>
                </c:pt>
                <c:pt idx="1624">
                  <c:v>1.426282943341203</c:v>
                </c:pt>
                <c:pt idx="1625">
                  <c:v>1.4266736475124673</c:v>
                </c:pt>
                <c:pt idx="1626">
                  <c:v>1.421066394964295</c:v>
                </c:pt>
                <c:pt idx="1627">
                  <c:v>1.4219683425993828</c:v>
                </c:pt>
                <c:pt idx="1628">
                  <c:v>1.4261694915441441</c:v>
                </c:pt>
                <c:pt idx="1629">
                  <c:v>1.4287376782357624</c:v>
                </c:pt>
                <c:pt idx="1630">
                  <c:v>1.4233778831327628</c:v>
                </c:pt>
                <c:pt idx="1631">
                  <c:v>1.411791196095781</c:v>
                </c:pt>
                <c:pt idx="1632">
                  <c:v>1.4087181077780646</c:v>
                </c:pt>
                <c:pt idx="1633">
                  <c:v>1.4115532787698548</c:v>
                </c:pt>
                <c:pt idx="1634">
                  <c:v>1.4102821317787733</c:v>
                </c:pt>
                <c:pt idx="1635">
                  <c:v>1.4086581078848954</c:v>
                </c:pt>
                <c:pt idx="1636">
                  <c:v>1.4125320614681782</c:v>
                </c:pt>
                <c:pt idx="1637">
                  <c:v>1.4155994916228922</c:v>
                </c:pt>
                <c:pt idx="1638">
                  <c:v>1.4171958486790983</c:v>
                </c:pt>
                <c:pt idx="1639">
                  <c:v>1.4187541788295621</c:v>
                </c:pt>
                <c:pt idx="1640">
                  <c:v>1.419091877050537</c:v>
                </c:pt>
                <c:pt idx="1641">
                  <c:v>1.417067586253655</c:v>
                </c:pt>
                <c:pt idx="1642">
                  <c:v>1.416548997337078</c:v>
                </c:pt>
                <c:pt idx="1643">
                  <c:v>1.4134791936080993</c:v>
                </c:pt>
                <c:pt idx="1644">
                  <c:v>1.4184140102270728</c:v>
                </c:pt>
                <c:pt idx="1645">
                  <c:v>1.4120451800793461</c:v>
                </c:pt>
                <c:pt idx="1646">
                  <c:v>1.4139564189571434</c:v>
                </c:pt>
                <c:pt idx="1647">
                  <c:v>1.4143857876263453</c:v>
                </c:pt>
                <c:pt idx="1648">
                  <c:v>1.4156806578111956</c:v>
                </c:pt>
                <c:pt idx="1649">
                  <c:v>1.4164192489652492</c:v>
                </c:pt>
                <c:pt idx="1650">
                  <c:v>1.4193071199949452</c:v>
                </c:pt>
                <c:pt idx="1651">
                  <c:v>1.4157962415594854</c:v>
                </c:pt>
                <c:pt idx="1652">
                  <c:v>1.4190118390857198</c:v>
                </c:pt>
                <c:pt idx="1653">
                  <c:v>1.4176756410908484</c:v>
                </c:pt>
                <c:pt idx="1654">
                  <c:v>1.4197980180251288</c:v>
                </c:pt>
                <c:pt idx="1655">
                  <c:v>1.4222336218492808</c:v>
                </c:pt>
                <c:pt idx="1656">
                  <c:v>1.4209373646027708</c:v>
                </c:pt>
                <c:pt idx="1657">
                  <c:v>1.4206849440178893</c:v>
                </c:pt>
                <c:pt idx="1658">
                  <c:v>1.4234287224257149</c:v>
                </c:pt>
                <c:pt idx="1659">
                  <c:v>1.4253009897475284</c:v>
                </c:pt>
                <c:pt idx="1660">
                  <c:v>1.4238813493224853</c:v>
                </c:pt>
                <c:pt idx="1661">
                  <c:v>1.425847868060931</c:v>
                </c:pt>
                <c:pt idx="1662">
                  <c:v>1.4274182650026235</c:v>
                </c:pt>
                <c:pt idx="1663">
                  <c:v>1.428839908109041</c:v>
                </c:pt>
                <c:pt idx="1664">
                  <c:v>1.4286854156192261</c:v>
                </c:pt>
                <c:pt idx="1665">
                  <c:v>1.426931804187185</c:v>
                </c:pt>
                <c:pt idx="1666">
                  <c:v>1.4268614943267413</c:v>
                </c:pt>
                <c:pt idx="1667">
                  <c:v>1.4241222004641116</c:v>
                </c:pt>
                <c:pt idx="1668">
                  <c:v>1.4214233722591618</c:v>
                </c:pt>
                <c:pt idx="1669">
                  <c:v>1.4249176237290773</c:v>
                </c:pt>
                <c:pt idx="1670">
                  <c:v>1.4220106656028644</c:v>
                </c:pt>
                <c:pt idx="1671">
                  <c:v>1.4207125916994354</c:v>
                </c:pt>
                <c:pt idx="1672">
                  <c:v>1.4216932293496103</c:v>
                </c:pt>
                <c:pt idx="1673">
                  <c:v>1.4223278683925622</c:v>
                </c:pt>
                <c:pt idx="1674">
                  <c:v>1.4193284809260664</c:v>
                </c:pt>
                <c:pt idx="1675">
                  <c:v>1.4219688399226524</c:v>
                </c:pt>
                <c:pt idx="1676">
                  <c:v>1.4203043610046009</c:v>
                </c:pt>
                <c:pt idx="1677">
                  <c:v>1.4206553311903463</c:v>
                </c:pt>
                <c:pt idx="1678">
                  <c:v>1.4199828460406776</c:v>
                </c:pt>
                <c:pt idx="1679">
                  <c:v>1.4196073306408292</c:v>
                </c:pt>
                <c:pt idx="1680">
                  <c:v>1.4197799754070783</c:v>
                </c:pt>
                <c:pt idx="1681">
                  <c:v>1.4240793655544493</c:v>
                </c:pt>
                <c:pt idx="1682">
                  <c:v>1.4181196209225571</c:v>
                </c:pt>
                <c:pt idx="1683">
                  <c:v>1.4187773104172423</c:v>
                </c:pt>
                <c:pt idx="1684">
                  <c:v>1.4178093442746365</c:v>
                </c:pt>
                <c:pt idx="1685">
                  <c:v>1.4175316996777401</c:v>
                </c:pt>
                <c:pt idx="1686">
                  <c:v>1.4158536427404258</c:v>
                </c:pt>
                <c:pt idx="1687">
                  <c:v>1.4136633487417418</c:v>
                </c:pt>
                <c:pt idx="1688">
                  <c:v>1.4041167506619965</c:v>
                </c:pt>
                <c:pt idx="1689">
                  <c:v>1.395760534705246</c:v>
                </c:pt>
                <c:pt idx="1690">
                  <c:v>1.3976847658798723</c:v>
                </c:pt>
                <c:pt idx="1691">
                  <c:v>1.3983747465364242</c:v>
                </c:pt>
                <c:pt idx="1692">
                  <c:v>1.3993108382734298</c:v>
                </c:pt>
                <c:pt idx="1693">
                  <c:v>1.400243246231835</c:v>
                </c:pt>
                <c:pt idx="1694">
                  <c:v>1.3982333596770533</c:v>
                </c:pt>
                <c:pt idx="1695">
                  <c:v>1.3946788626030822</c:v>
                </c:pt>
                <c:pt idx="1696">
                  <c:v>1.401951816007901</c:v>
                </c:pt>
                <c:pt idx="1697">
                  <c:v>1.4022382963061628</c:v>
                </c:pt>
                <c:pt idx="1698">
                  <c:v>1.4002372734645447</c:v>
                </c:pt>
                <c:pt idx="1699">
                  <c:v>1.4019907491096388</c:v>
                </c:pt>
                <c:pt idx="1700">
                  <c:v>1.4030833340069946</c:v>
                </c:pt>
                <c:pt idx="1701">
                  <c:v>1.3990512478170147</c:v>
                </c:pt>
                <c:pt idx="1702">
                  <c:v>1.3997351703665903</c:v>
                </c:pt>
                <c:pt idx="1703">
                  <c:v>1.4004391748320908</c:v>
                </c:pt>
                <c:pt idx="1704">
                  <c:v>1.4067614578419059</c:v>
                </c:pt>
                <c:pt idx="1705">
                  <c:v>1.4108456545005672</c:v>
                </c:pt>
                <c:pt idx="1706">
                  <c:v>1.4098400330517027</c:v>
                </c:pt>
                <c:pt idx="1707">
                  <c:v>1.4148992519475423</c:v>
                </c:pt>
                <c:pt idx="1708">
                  <c:v>1.4144107932265257</c:v>
                </c:pt>
                <c:pt idx="1709">
                  <c:v>1.4169023423208511</c:v>
                </c:pt>
                <c:pt idx="1710">
                  <c:v>1.4169144999437369</c:v>
                </c:pt>
                <c:pt idx="1711">
                  <c:v>1.4216207615626641</c:v>
                </c:pt>
                <c:pt idx="1712">
                  <c:v>1.4174600305714968</c:v>
                </c:pt>
                <c:pt idx="1713">
                  <c:v>1.4180704279578344</c:v>
                </c:pt>
                <c:pt idx="1714">
                  <c:v>1.4249463522743397</c:v>
                </c:pt>
                <c:pt idx="1715">
                  <c:v>1.4235140143520746</c:v>
                </c:pt>
                <c:pt idx="1716">
                  <c:v>1.4211302382489166</c:v>
                </c:pt>
                <c:pt idx="1717">
                  <c:v>1.4199700495637535</c:v>
                </c:pt>
                <c:pt idx="1718">
                  <c:v>1.418799131731203</c:v>
                </c:pt>
                <c:pt idx="1719">
                  <c:v>1.4154983836733332</c:v>
                </c:pt>
                <c:pt idx="1720">
                  <c:v>1.4177049029999742</c:v>
                </c:pt>
                <c:pt idx="1721">
                  <c:v>1.4191173351738671</c:v>
                </c:pt>
                <c:pt idx="1722">
                  <c:v>1.4201743781305043</c:v>
                </c:pt>
                <c:pt idx="1723">
                  <c:v>1.4216747961693761</c:v>
                </c:pt>
                <c:pt idx="1724">
                  <c:v>1.4236431485952306</c:v>
                </c:pt>
                <c:pt idx="1725">
                  <c:v>1.425304740553498</c:v>
                </c:pt>
                <c:pt idx="1726">
                  <c:v>1.4269078860872262</c:v>
                </c:pt>
                <c:pt idx="1727">
                  <c:v>1.4283397828873423</c:v>
                </c:pt>
                <c:pt idx="1728">
                  <c:v>1.4261731599478813</c:v>
                </c:pt>
                <c:pt idx="1729">
                  <c:v>1.4272714089246039</c:v>
                </c:pt>
                <c:pt idx="1730">
                  <c:v>1.4256426714823538</c:v>
                </c:pt>
                <c:pt idx="1731">
                  <c:v>1.4262736894115344</c:v>
                </c:pt>
                <c:pt idx="1732">
                  <c:v>1.423704098459607</c:v>
                </c:pt>
                <c:pt idx="1733">
                  <c:v>1.4236383197794569</c:v>
                </c:pt>
                <c:pt idx="1734">
                  <c:v>1.4257987546242921</c:v>
                </c:pt>
                <c:pt idx="1735">
                  <c:v>1.4272889070085089</c:v>
                </c:pt>
                <c:pt idx="1736">
                  <c:v>1.4276219754471606</c:v>
                </c:pt>
                <c:pt idx="1737">
                  <c:v>1.4282852485890996</c:v>
                </c:pt>
                <c:pt idx="1738">
                  <c:v>1.4296642245363342</c:v>
                </c:pt>
                <c:pt idx="1739">
                  <c:v>1.4362448632233735</c:v>
                </c:pt>
                <c:pt idx="1740">
                  <c:v>1.4367304826091574</c:v>
                </c:pt>
                <c:pt idx="1741">
                  <c:v>1.4366944517733364</c:v>
                </c:pt>
                <c:pt idx="1742">
                  <c:v>1.4382573769195892</c:v>
                </c:pt>
                <c:pt idx="1743">
                  <c:v>1.4382815890174685</c:v>
                </c:pt>
                <c:pt idx="1744">
                  <c:v>1.4401973483066177</c:v>
                </c:pt>
                <c:pt idx="1745">
                  <c:v>1.4371731891831652</c:v>
                </c:pt>
                <c:pt idx="1746">
                  <c:v>1.4356622112638338</c:v>
                </c:pt>
                <c:pt idx="1747">
                  <c:v>1.430820114016776</c:v>
                </c:pt>
                <c:pt idx="1748">
                  <c:v>1.4315995910883548</c:v>
                </c:pt>
                <c:pt idx="1749">
                  <c:v>1.4300537091248775</c:v>
                </c:pt>
                <c:pt idx="1750">
                  <c:v>1.4309994859917008</c:v>
                </c:pt>
                <c:pt idx="1751">
                  <c:v>1.4310314578258181</c:v>
                </c:pt>
                <c:pt idx="1752">
                  <c:v>1.4305324148603469</c:v>
                </c:pt>
                <c:pt idx="1753">
                  <c:v>1.4351391069829265</c:v>
                </c:pt>
                <c:pt idx="1754">
                  <c:v>1.4332848817305073</c:v>
                </c:pt>
                <c:pt idx="1755">
                  <c:v>1.4377553507161664</c:v>
                </c:pt>
                <c:pt idx="1756">
                  <c:v>1.4434487598976691</c:v>
                </c:pt>
                <c:pt idx="1757">
                  <c:v>1.4383866982804312</c:v>
                </c:pt>
                <c:pt idx="1758">
                  <c:v>1.4383855662950602</c:v>
                </c:pt>
                <c:pt idx="1759">
                  <c:v>1.4397718220256455</c:v>
                </c:pt>
                <c:pt idx="1760">
                  <c:v>1.4378951526374613</c:v>
                </c:pt>
                <c:pt idx="1761">
                  <c:v>1.4397918529109033</c:v>
                </c:pt>
                <c:pt idx="1762">
                  <c:v>1.4446287964489593</c:v>
                </c:pt>
                <c:pt idx="1763">
                  <c:v>1.4435777507304444</c:v>
                </c:pt>
                <c:pt idx="1764">
                  <c:v>1.4443463592964392</c:v>
                </c:pt>
                <c:pt idx="1765">
                  <c:v>1.4437168674084586</c:v>
                </c:pt>
                <c:pt idx="1766">
                  <c:v>1.4429695797251163</c:v>
                </c:pt>
                <c:pt idx="1767">
                  <c:v>1.4482108000816256</c:v>
                </c:pt>
                <c:pt idx="1768">
                  <c:v>1.4521636051782925</c:v>
                </c:pt>
                <c:pt idx="1769">
                  <c:v>1.4527305157186647</c:v>
                </c:pt>
                <c:pt idx="1770">
                  <c:v>1.4547736983579982</c:v>
                </c:pt>
                <c:pt idx="1771">
                  <c:v>1.4520742407491698</c:v>
                </c:pt>
                <c:pt idx="1772">
                  <c:v>1.4540848758637193</c:v>
                </c:pt>
                <c:pt idx="1773">
                  <c:v>1.4590038979809834</c:v>
                </c:pt>
                <c:pt idx="1774">
                  <c:v>1.4639694984314906</c:v>
                </c:pt>
                <c:pt idx="1775">
                  <c:v>1.469948662324744</c:v>
                </c:pt>
                <c:pt idx="1776">
                  <c:v>1.4686347800508184</c:v>
                </c:pt>
                <c:pt idx="1777">
                  <c:v>1.4674832095650825</c:v>
                </c:pt>
                <c:pt idx="1778">
                  <c:v>1.4678862817409437</c:v>
                </c:pt>
                <c:pt idx="1779">
                  <c:v>1.4676918600470867</c:v>
                </c:pt>
                <c:pt idx="1780">
                  <c:v>1.4688452789333484</c:v>
                </c:pt>
                <c:pt idx="1781">
                  <c:v>1.4686393753116838</c:v>
                </c:pt>
                <c:pt idx="1782">
                  <c:v>1.4753310552278716</c:v>
                </c:pt>
                <c:pt idx="1783">
                  <c:v>1.4721106915347038</c:v>
                </c:pt>
                <c:pt idx="1784">
                  <c:v>1.471182633849863</c:v>
                </c:pt>
                <c:pt idx="1785">
                  <c:v>1.4737071199188205</c:v>
                </c:pt>
                <c:pt idx="1786">
                  <c:v>1.4767609395160641</c:v>
                </c:pt>
                <c:pt idx="1787">
                  <c:v>1.4709491333394569</c:v>
                </c:pt>
                <c:pt idx="1788">
                  <c:v>1.4712266804115062</c:v>
                </c:pt>
                <c:pt idx="1789">
                  <c:v>1.4756867796988962</c:v>
                </c:pt>
                <c:pt idx="1790">
                  <c:v>1.4756187374251706</c:v>
                </c:pt>
                <c:pt idx="1791">
                  <c:v>1.4770967705742755</c:v>
                </c:pt>
                <c:pt idx="1792">
                  <c:v>1.4879425903887242</c:v>
                </c:pt>
                <c:pt idx="1793">
                  <c:v>1.4887067399149423</c:v>
                </c:pt>
                <c:pt idx="1794">
                  <c:v>1.4908779825173395</c:v>
                </c:pt>
                <c:pt idx="1795">
                  <c:v>1.4899038824922701</c:v>
                </c:pt>
                <c:pt idx="1796">
                  <c:v>1.4887604219082631</c:v>
                </c:pt>
                <c:pt idx="1797">
                  <c:v>1.4915477686233716</c:v>
                </c:pt>
                <c:pt idx="1798">
                  <c:v>1.4929603314656501</c:v>
                </c:pt>
                <c:pt idx="1799">
                  <c:v>1.4893152397111751</c:v>
                </c:pt>
                <c:pt idx="1800">
                  <c:v>1.4861982270287084</c:v>
                </c:pt>
                <c:pt idx="1801">
                  <c:v>1.4884873046765272</c:v>
                </c:pt>
                <c:pt idx="1802">
                  <c:v>1.4918784130536631</c:v>
                </c:pt>
                <c:pt idx="1803">
                  <c:v>1.4929608239517884</c:v>
                </c:pt>
                <c:pt idx="1804">
                  <c:v>1.4946907626128338</c:v>
                </c:pt>
                <c:pt idx="1805">
                  <c:v>1.4887310829740648</c:v>
                </c:pt>
                <c:pt idx="1806">
                  <c:v>1.4901310748162291</c:v>
                </c:pt>
                <c:pt idx="1807">
                  <c:v>1.492233184484858</c:v>
                </c:pt>
                <c:pt idx="1808">
                  <c:v>1.4938403971141037</c:v>
                </c:pt>
                <c:pt idx="1809">
                  <c:v>1.4932253480180275</c:v>
                </c:pt>
                <c:pt idx="1810">
                  <c:v>1.4977755540824234</c:v>
                </c:pt>
                <c:pt idx="1811">
                  <c:v>1.5069329148347859</c:v>
                </c:pt>
                <c:pt idx="1812">
                  <c:v>1.5021942361797307</c:v>
                </c:pt>
                <c:pt idx="1813">
                  <c:v>1.5026698465644082</c:v>
                </c:pt>
                <c:pt idx="1814">
                  <c:v>1.5048682591326257</c:v>
                </c:pt>
                <c:pt idx="1815">
                  <c:v>1.5070430559463817</c:v>
                </c:pt>
                <c:pt idx="1816">
                  <c:v>1.5062642869494476</c:v>
                </c:pt>
                <c:pt idx="1817">
                  <c:v>1.5026610851123552</c:v>
                </c:pt>
                <c:pt idx="1818">
                  <c:v>1.4925623616918289</c:v>
                </c:pt>
                <c:pt idx="1819">
                  <c:v>1.4943327970760834</c:v>
                </c:pt>
                <c:pt idx="1820">
                  <c:v>1.4922352146968125</c:v>
                </c:pt>
                <c:pt idx="1821">
                  <c:v>1.4922056004741502</c:v>
                </c:pt>
                <c:pt idx="1822">
                  <c:v>1.4944569633584974</c:v>
                </c:pt>
                <c:pt idx="1823">
                  <c:v>1.4916518692923126</c:v>
                </c:pt>
                <c:pt idx="1824">
                  <c:v>1.4938112889961566</c:v>
                </c:pt>
                <c:pt idx="1825">
                  <c:v>1.4947690972853285</c:v>
                </c:pt>
                <c:pt idx="1826">
                  <c:v>1.5005715194669667</c:v>
                </c:pt>
                <c:pt idx="1827">
                  <c:v>1.5026360356810633</c:v>
                </c:pt>
                <c:pt idx="1828">
                  <c:v>1.5035637663790329</c:v>
                </c:pt>
                <c:pt idx="1829">
                  <c:v>1.5056850174088605</c:v>
                </c:pt>
                <c:pt idx="1830">
                  <c:v>1.502415220190479</c:v>
                </c:pt>
                <c:pt idx="1831">
                  <c:v>1.4984114611941306</c:v>
                </c:pt>
                <c:pt idx="1832">
                  <c:v>1.4981469009796005</c:v>
                </c:pt>
                <c:pt idx="1833">
                  <c:v>1.4959404287322169</c:v>
                </c:pt>
                <c:pt idx="1834">
                  <c:v>1.4952922312474093</c:v>
                </c:pt>
                <c:pt idx="1835">
                  <c:v>1.4968385632945715</c:v>
                </c:pt>
                <c:pt idx="1836">
                  <c:v>1.4953955861214949</c:v>
                </c:pt>
                <c:pt idx="1837">
                  <c:v>1.4972081004013444</c:v>
                </c:pt>
                <c:pt idx="1838">
                  <c:v>1.4970287645355214</c:v>
                </c:pt>
                <c:pt idx="1839">
                  <c:v>1.4972202510076196</c:v>
                </c:pt>
                <c:pt idx="1840">
                  <c:v>1.4995948066755955</c:v>
                </c:pt>
                <c:pt idx="1841">
                  <c:v>1.5026019224367351</c:v>
                </c:pt>
                <c:pt idx="1842">
                  <c:v>1.5046772817488647</c:v>
                </c:pt>
                <c:pt idx="1843">
                  <c:v>1.5041863880716841</c:v>
                </c:pt>
                <c:pt idx="1844">
                  <c:v>1.5030809825221447</c:v>
                </c:pt>
                <c:pt idx="1845">
                  <c:v>1.5010635758800592</c:v>
                </c:pt>
                <c:pt idx="1846">
                  <c:v>1.5012446358023963</c:v>
                </c:pt>
                <c:pt idx="1847">
                  <c:v>1.5009593694065937</c:v>
                </c:pt>
                <c:pt idx="1848">
                  <c:v>1.500038044825001</c:v>
                </c:pt>
                <c:pt idx="1849">
                  <c:v>1.501988059808262</c:v>
                </c:pt>
                <c:pt idx="1850">
                  <c:v>1.5002986483720244</c:v>
                </c:pt>
                <c:pt idx="1851">
                  <c:v>1.4960010700409703</c:v>
                </c:pt>
                <c:pt idx="1852">
                  <c:v>1.494213986444562</c:v>
                </c:pt>
                <c:pt idx="1853">
                  <c:v>1.499584537185721</c:v>
                </c:pt>
                <c:pt idx="1854">
                  <c:v>1.4986682967167941</c:v>
                </c:pt>
                <c:pt idx="1855">
                  <c:v>1.4895253154613453</c:v>
                </c:pt>
                <c:pt idx="1856">
                  <c:v>1.4892004606851807</c:v>
                </c:pt>
                <c:pt idx="1857">
                  <c:v>1.4938704007078123</c:v>
                </c:pt>
                <c:pt idx="1858">
                  <c:v>1.4968084859113264</c:v>
                </c:pt>
                <c:pt idx="1859">
                  <c:v>1.5000185807896722</c:v>
                </c:pt>
                <c:pt idx="1860">
                  <c:v>1.4959016906816325</c:v>
                </c:pt>
                <c:pt idx="1861">
                  <c:v>1.4905691476843828</c:v>
                </c:pt>
                <c:pt idx="1862">
                  <c:v>1.4923052033327715</c:v>
                </c:pt>
                <c:pt idx="1863">
                  <c:v>1.4900670259701851</c:v>
                </c:pt>
                <c:pt idx="1864">
                  <c:v>1.4856735562543737</c:v>
                </c:pt>
                <c:pt idx="1865">
                  <c:v>1.4868124242866037</c:v>
                </c:pt>
                <c:pt idx="1866">
                  <c:v>1.4863708388929395</c:v>
                </c:pt>
                <c:pt idx="1867">
                  <c:v>1.4860317419497555</c:v>
                </c:pt>
                <c:pt idx="1868">
                  <c:v>1.4870361850324205</c:v>
                </c:pt>
                <c:pt idx="1869">
                  <c:v>1.4839396311702973</c:v>
                </c:pt>
                <c:pt idx="1870">
                  <c:v>1.4873601452646865</c:v>
                </c:pt>
                <c:pt idx="1871">
                  <c:v>1.4884370297330387</c:v>
                </c:pt>
                <c:pt idx="1872">
                  <c:v>1.4922046947186893</c:v>
                </c:pt>
                <c:pt idx="1873">
                  <c:v>1.4849081836909985</c:v>
                </c:pt>
                <c:pt idx="1874">
                  <c:v>1.4875287081214155</c:v>
                </c:pt>
                <c:pt idx="1875">
                  <c:v>1.4841977913323916</c:v>
                </c:pt>
                <c:pt idx="1876">
                  <c:v>1.4801552593370226</c:v>
                </c:pt>
                <c:pt idx="1877">
                  <c:v>1.4804473436024015</c:v>
                </c:pt>
                <c:pt idx="1878">
                  <c:v>1.4798528944908615</c:v>
                </c:pt>
                <c:pt idx="1879">
                  <c:v>1.4773638607876762</c:v>
                </c:pt>
                <c:pt idx="1880">
                  <c:v>1.4761719012608572</c:v>
                </c:pt>
                <c:pt idx="1881">
                  <c:v>1.4794781830884305</c:v>
                </c:pt>
                <c:pt idx="1882">
                  <c:v>1.4761104517083738</c:v>
                </c:pt>
                <c:pt idx="1883">
                  <c:v>1.467830225705256</c:v>
                </c:pt>
                <c:pt idx="1884">
                  <c:v>1.4708421907334899</c:v>
                </c:pt>
                <c:pt idx="1885">
                  <c:v>1.4680500144342472</c:v>
                </c:pt>
                <c:pt idx="1886">
                  <c:v>1.4659124640036878</c:v>
                </c:pt>
                <c:pt idx="1887">
                  <c:v>1.4640092338094601</c:v>
                </c:pt>
                <c:pt idx="1888">
                  <c:v>1.4671804208637613</c:v>
                </c:pt>
                <c:pt idx="1889">
                  <c:v>1.4701275730367385</c:v>
                </c:pt>
                <c:pt idx="1890">
                  <c:v>1.4684236840338631</c:v>
                </c:pt>
                <c:pt idx="1891">
                  <c:v>1.4685616891456759</c:v>
                </c:pt>
                <c:pt idx="1892">
                  <c:v>1.4724702687406035</c:v>
                </c:pt>
                <c:pt idx="1893">
                  <c:v>1.4723094538577628</c:v>
                </c:pt>
                <c:pt idx="1894">
                  <c:v>1.4715767100694777</c:v>
                </c:pt>
                <c:pt idx="1895">
                  <c:v>1.4731388809194566</c:v>
                </c:pt>
                <c:pt idx="1896">
                  <c:v>1.4730589469589257</c:v>
                </c:pt>
                <c:pt idx="1897">
                  <c:v>1.4721896698854708</c:v>
                </c:pt>
                <c:pt idx="1898">
                  <c:v>1.4727236250948637</c:v>
                </c:pt>
                <c:pt idx="1899">
                  <c:v>1.4751203243700308</c:v>
                </c:pt>
                <c:pt idx="1900">
                  <c:v>1.4778419602320723</c:v>
                </c:pt>
                <c:pt idx="1901">
                  <c:v>1.4791989776063514</c:v>
                </c:pt>
                <c:pt idx="1902">
                  <c:v>1.4823112044682509</c:v>
                </c:pt>
                <c:pt idx="1903">
                  <c:v>1.4889232229046756</c:v>
                </c:pt>
                <c:pt idx="1904">
                  <c:v>1.4847323651039019</c:v>
                </c:pt>
                <c:pt idx="1905">
                  <c:v>1.4839359873096318</c:v>
                </c:pt>
                <c:pt idx="1906">
                  <c:v>1.488279249145801</c:v>
                </c:pt>
                <c:pt idx="1907">
                  <c:v>1.4890020658442069</c:v>
                </c:pt>
                <c:pt idx="1908">
                  <c:v>1.4923702453610204</c:v>
                </c:pt>
                <c:pt idx="1909">
                  <c:v>1.4961834337662254</c:v>
                </c:pt>
                <c:pt idx="1910">
                  <c:v>1.498008470939171</c:v>
                </c:pt>
                <c:pt idx="1911">
                  <c:v>1.4994980728852758</c:v>
                </c:pt>
                <c:pt idx="1912">
                  <c:v>1.5005437240307986</c:v>
                </c:pt>
                <c:pt idx="1913">
                  <c:v>1.5040456427918498</c:v>
                </c:pt>
                <c:pt idx="1914">
                  <c:v>1.5049032262695161</c:v>
                </c:pt>
                <c:pt idx="1915">
                  <c:v>1.5095631840318655</c:v>
                </c:pt>
                <c:pt idx="1916">
                  <c:v>1.5176371900957011</c:v>
                </c:pt>
                <c:pt idx="1917">
                  <c:v>1.5135650150384874</c:v>
                </c:pt>
                <c:pt idx="1918">
                  <c:v>1.5146244954240493</c:v>
                </c:pt>
                <c:pt idx="1919">
                  <c:v>1.5138932422296671</c:v>
                </c:pt>
                <c:pt idx="1920">
                  <c:v>1.515236482353135</c:v>
                </c:pt>
                <c:pt idx="1921">
                  <c:v>1.5042086443619043</c:v>
                </c:pt>
                <c:pt idx="1922">
                  <c:v>1.5056690868758689</c:v>
                </c:pt>
                <c:pt idx="1923">
                  <c:v>1.5088331815618103</c:v>
                </c:pt>
                <c:pt idx="1924">
                  <c:v>1.5062649504135397</c:v>
                </c:pt>
                <c:pt idx="1925">
                  <c:v>1.503355755480706</c:v>
                </c:pt>
                <c:pt idx="1926">
                  <c:v>1.5033063817591918</c:v>
                </c:pt>
                <c:pt idx="1927">
                  <c:v>1.5025334345902377</c:v>
                </c:pt>
                <c:pt idx="1928">
                  <c:v>1.5088520101675067</c:v>
                </c:pt>
                <c:pt idx="1929">
                  <c:v>1.5037677071179221</c:v>
                </c:pt>
                <c:pt idx="1930">
                  <c:v>1.4997535756500258</c:v>
                </c:pt>
                <c:pt idx="1931">
                  <c:v>1.4986903084710153</c:v>
                </c:pt>
                <c:pt idx="1932">
                  <c:v>1.5004994579727902</c:v>
                </c:pt>
                <c:pt idx="1933">
                  <c:v>1.5012241152675272</c:v>
                </c:pt>
                <c:pt idx="1934">
                  <c:v>1.4956692973025392</c:v>
                </c:pt>
                <c:pt idx="1935">
                  <c:v>1.4973241732536779</c:v>
                </c:pt>
                <c:pt idx="1936">
                  <c:v>1.4972435247918119</c:v>
                </c:pt>
                <c:pt idx="1937">
                  <c:v>1.49493472371772</c:v>
                </c:pt>
                <c:pt idx="1938">
                  <c:v>1.5025169112358061</c:v>
                </c:pt>
                <c:pt idx="1939">
                  <c:v>1.4941113828781252</c:v>
                </c:pt>
                <c:pt idx="1940">
                  <c:v>1.4932094978848562</c:v>
                </c:pt>
                <c:pt idx="1941">
                  <c:v>1.4946918825723066</c:v>
                </c:pt>
                <c:pt idx="1942">
                  <c:v>1.4936986431470995</c:v>
                </c:pt>
                <c:pt idx="1943">
                  <c:v>1.4952805024817499</c:v>
                </c:pt>
                <c:pt idx="1944">
                  <c:v>1.4946381978769072</c:v>
                </c:pt>
                <c:pt idx="1945">
                  <c:v>1.4916985055088934</c:v>
                </c:pt>
                <c:pt idx="1946">
                  <c:v>1.4877687066117855</c:v>
                </c:pt>
                <c:pt idx="1947">
                  <c:v>1.4887803304214848</c:v>
                </c:pt>
                <c:pt idx="1948">
                  <c:v>1.4889340514905667</c:v>
                </c:pt>
                <c:pt idx="1949">
                  <c:v>1.4868752731894537</c:v>
                </c:pt>
                <c:pt idx="1950">
                  <c:v>1.4854387858794043</c:v>
                </c:pt>
                <c:pt idx="1951">
                  <c:v>1.4857839903569228</c:v>
                </c:pt>
                <c:pt idx="1952">
                  <c:v>1.4808491750471162</c:v>
                </c:pt>
                <c:pt idx="1953">
                  <c:v>1.4795932009273112</c:v>
                </c:pt>
                <c:pt idx="1954">
                  <c:v>1.4829996323280537</c:v>
                </c:pt>
                <c:pt idx="1955">
                  <c:v>1.4848579880964323</c:v>
                </c:pt>
                <c:pt idx="1956">
                  <c:v>1.4904693704297782</c:v>
                </c:pt>
                <c:pt idx="1957">
                  <c:v>1.4821634195399531</c:v>
                </c:pt>
                <c:pt idx="1958">
                  <c:v>1.4831697072715342</c:v>
                </c:pt>
                <c:pt idx="1959">
                  <c:v>1.4822728674712173</c:v>
                </c:pt>
                <c:pt idx="1960">
                  <c:v>1.4862841625034178</c:v>
                </c:pt>
                <c:pt idx="1961">
                  <c:v>1.4847879343330648</c:v>
                </c:pt>
                <c:pt idx="1962">
                  <c:v>1.489059445011172</c:v>
                </c:pt>
                <c:pt idx="1963">
                  <c:v>1.4946261761849504</c:v>
                </c:pt>
                <c:pt idx="1964">
                  <c:v>1.4960491905773667</c:v>
                </c:pt>
                <c:pt idx="1965">
                  <c:v>1.4989231836123997</c:v>
                </c:pt>
                <c:pt idx="1966">
                  <c:v>1.4992654645284329</c:v>
                </c:pt>
                <c:pt idx="1967">
                  <c:v>1.5036171201230233</c:v>
                </c:pt>
                <c:pt idx="1968">
                  <c:v>1.5026127406561678</c:v>
                </c:pt>
                <c:pt idx="1969">
                  <c:v>1.5015440845375774</c:v>
                </c:pt>
                <c:pt idx="1970">
                  <c:v>1.5014645182265631</c:v>
                </c:pt>
                <c:pt idx="1971">
                  <c:v>1.5022771769434575</c:v>
                </c:pt>
                <c:pt idx="1972">
                  <c:v>1.5023967161220648</c:v>
                </c:pt>
                <c:pt idx="1973">
                  <c:v>1.5007213550650615</c:v>
                </c:pt>
                <c:pt idx="1974">
                  <c:v>1.5053002659956281</c:v>
                </c:pt>
                <c:pt idx="1975">
                  <c:v>1.5011652585136603</c:v>
                </c:pt>
                <c:pt idx="1976">
                  <c:v>1.5028695701182286</c:v>
                </c:pt>
                <c:pt idx="1977">
                  <c:v>1.5078038605501551</c:v>
                </c:pt>
                <c:pt idx="1978">
                  <c:v>1.509055493806204</c:v>
                </c:pt>
                <c:pt idx="1979">
                  <c:v>1.5061821141267751</c:v>
                </c:pt>
                <c:pt idx="1980">
                  <c:v>1.5102043112587151</c:v>
                </c:pt>
                <c:pt idx="1981">
                  <c:v>1.5092123632329317</c:v>
                </c:pt>
                <c:pt idx="1982">
                  <c:v>1.5083225854018811</c:v>
                </c:pt>
                <c:pt idx="1983">
                  <c:v>1.5125855373452348</c:v>
                </c:pt>
                <c:pt idx="1984">
                  <c:v>1.5092058229088281</c:v>
                </c:pt>
                <c:pt idx="1985">
                  <c:v>1.5067849860803548</c:v>
                </c:pt>
                <c:pt idx="1986">
                  <c:v>1.5123531821740703</c:v>
                </c:pt>
                <c:pt idx="1987">
                  <c:v>1.5156447848917309</c:v>
                </c:pt>
                <c:pt idx="1988">
                  <c:v>1.5183833614393452</c:v>
                </c:pt>
                <c:pt idx="1989">
                  <c:v>1.523574899714897</c:v>
                </c:pt>
                <c:pt idx="1990">
                  <c:v>1.5299805563093414</c:v>
                </c:pt>
                <c:pt idx="1991">
                  <c:v>1.5317150055972102</c:v>
                </c:pt>
                <c:pt idx="1992">
                  <c:v>1.5410387957076193</c:v>
                </c:pt>
                <c:pt idx="1993">
                  <c:v>1.5430538211478746</c:v>
                </c:pt>
                <c:pt idx="1994">
                  <c:v>1.5422063681577618</c:v>
                </c:pt>
                <c:pt idx="1995">
                  <c:v>1.5367350953745704</c:v>
                </c:pt>
                <c:pt idx="1996">
                  <c:v>1.5467857397817577</c:v>
                </c:pt>
                <c:pt idx="1997">
                  <c:v>1.5440183590318963</c:v>
                </c:pt>
                <c:pt idx="1998">
                  <c:v>1.5445957725961663</c:v>
                </c:pt>
                <c:pt idx="1999">
                  <c:v>1.5422689722103073</c:v>
                </c:pt>
                <c:pt idx="2000">
                  <c:v>1.5257681159949392</c:v>
                </c:pt>
                <c:pt idx="2001">
                  <c:v>1.5244182175506564</c:v>
                </c:pt>
                <c:pt idx="2002">
                  <c:v>1.5170093156373718</c:v>
                </c:pt>
                <c:pt idx="2003">
                  <c:v>1.5112865721073969</c:v>
                </c:pt>
                <c:pt idx="2004">
                  <c:v>1.5067971529385027</c:v>
                </c:pt>
                <c:pt idx="2005">
                  <c:v>1.5061640965301695</c:v>
                </c:pt>
                <c:pt idx="2006">
                  <c:v>1.5080245544473332</c:v>
                </c:pt>
                <c:pt idx="2007">
                  <c:v>1.504579542223208</c:v>
                </c:pt>
                <c:pt idx="2008">
                  <c:v>1.502888297431844</c:v>
                </c:pt>
                <c:pt idx="2009">
                  <c:v>1.5052725639554452</c:v>
                </c:pt>
                <c:pt idx="2010">
                  <c:v>1.506448584231479</c:v>
                </c:pt>
                <c:pt idx="2011">
                  <c:v>1.5030838448069379</c:v>
                </c:pt>
                <c:pt idx="2012">
                  <c:v>1.4993374372782673</c:v>
                </c:pt>
                <c:pt idx="2013">
                  <c:v>1.5025089221857937</c:v>
                </c:pt>
                <c:pt idx="2014">
                  <c:v>1.5044314912296277</c:v>
                </c:pt>
                <c:pt idx="2015">
                  <c:v>1.5011217483596384</c:v>
                </c:pt>
                <c:pt idx="2016">
                  <c:v>1.5023501249149207</c:v>
                </c:pt>
                <c:pt idx="2017">
                  <c:v>1.501508473381425</c:v>
                </c:pt>
                <c:pt idx="2018">
                  <c:v>1.508284331490624</c:v>
                </c:pt>
                <c:pt idx="2019">
                  <c:v>1.5080122127060218</c:v>
                </c:pt>
                <c:pt idx="2020">
                  <c:v>1.5061330915060325</c:v>
                </c:pt>
                <c:pt idx="2021">
                  <c:v>1.5101242259592831</c:v>
                </c:pt>
                <c:pt idx="2022">
                  <c:v>1.5100996353388998</c:v>
                </c:pt>
                <c:pt idx="2023">
                  <c:v>1.5049280067624375</c:v>
                </c:pt>
                <c:pt idx="2024">
                  <c:v>1.5071120545767656</c:v>
                </c:pt>
                <c:pt idx="2025">
                  <c:v>1.5069128054263932</c:v>
                </c:pt>
                <c:pt idx="2026">
                  <c:v>1.5093314299313509</c:v>
                </c:pt>
                <c:pt idx="2027">
                  <c:v>1.5057851288507833</c:v>
                </c:pt>
                <c:pt idx="2028">
                  <c:v>1.5079817903964909</c:v>
                </c:pt>
                <c:pt idx="2029">
                  <c:v>1.514808720265298</c:v>
                </c:pt>
                <c:pt idx="2030">
                  <c:v>1.5136993530210858</c:v>
                </c:pt>
                <c:pt idx="2031">
                  <c:v>1.5132791685028892</c:v>
                </c:pt>
                <c:pt idx="2032">
                  <c:v>1.5166650480431239</c:v>
                </c:pt>
                <c:pt idx="2033">
                  <c:v>1.5191271139251554</c:v>
                </c:pt>
                <c:pt idx="2034">
                  <c:v>1.5147128504384773</c:v>
                </c:pt>
                <c:pt idx="2035">
                  <c:v>1.5174020102318011</c:v>
                </c:pt>
                <c:pt idx="2036">
                  <c:v>1.5174278256208709</c:v>
                </c:pt>
                <c:pt idx="2037">
                  <c:v>1.5173121042124154</c:v>
                </c:pt>
                <c:pt idx="2038">
                  <c:v>1.5125463923126385</c:v>
                </c:pt>
                <c:pt idx="2039">
                  <c:v>1.5151115128729773</c:v>
                </c:pt>
                <c:pt idx="2040">
                  <c:v>1.5150091522607398</c:v>
                </c:pt>
                <c:pt idx="2041">
                  <c:v>1.5147003910281787</c:v>
                </c:pt>
                <c:pt idx="2042">
                  <c:v>1.5134535515682463</c:v>
                </c:pt>
                <c:pt idx="2043">
                  <c:v>1.5183616770188091</c:v>
                </c:pt>
                <c:pt idx="2044">
                  <c:v>1.5180032537615213</c:v>
                </c:pt>
                <c:pt idx="2045">
                  <c:v>1.5210977093259215</c:v>
                </c:pt>
                <c:pt idx="2046">
                  <c:v>1.5154754163808384</c:v>
                </c:pt>
                <c:pt idx="2047">
                  <c:v>1.5200135599933551</c:v>
                </c:pt>
                <c:pt idx="2048">
                  <c:v>1.5206822322837852</c:v>
                </c:pt>
                <c:pt idx="2049">
                  <c:v>1.5203621935024336</c:v>
                </c:pt>
                <c:pt idx="2050">
                  <c:v>1.522686578426325</c:v>
                </c:pt>
                <c:pt idx="2051">
                  <c:v>1.525488688222556</c:v>
                </c:pt>
                <c:pt idx="2052">
                  <c:v>1.5257885820027437</c:v>
                </c:pt>
                <c:pt idx="2053">
                  <c:v>1.5217782213990081</c:v>
                </c:pt>
                <c:pt idx="2054">
                  <c:v>1.5229518582885362</c:v>
                </c:pt>
                <c:pt idx="2055">
                  <c:v>1.5296682695783288</c:v>
                </c:pt>
                <c:pt idx="2056">
                  <c:v>1.5279242159509254</c:v>
                </c:pt>
                <c:pt idx="2057">
                  <c:v>1.5282525778708786</c:v>
                </c:pt>
                <c:pt idx="2058">
                  <c:v>1.5254445102370706</c:v>
                </c:pt>
                <c:pt idx="2059">
                  <c:v>1.5295929401822674</c:v>
                </c:pt>
                <c:pt idx="2060">
                  <c:v>1.5274765392766823</c:v>
                </c:pt>
                <c:pt idx="2061">
                  <c:v>1.5302452514515874</c:v>
                </c:pt>
                <c:pt idx="2062">
                  <c:v>1.5335621978326801</c:v>
                </c:pt>
                <c:pt idx="2063">
                  <c:v>1.5354598291888994</c:v>
                </c:pt>
                <c:pt idx="2064">
                  <c:v>1.5364917363012136</c:v>
                </c:pt>
                <c:pt idx="2065">
                  <c:v>1.5470473425225248</c:v>
                </c:pt>
                <c:pt idx="2066">
                  <c:v>1.5483292389659404</c:v>
                </c:pt>
                <c:pt idx="2067">
                  <c:v>1.5462258583517943</c:v>
                </c:pt>
                <c:pt idx="2068">
                  <c:v>1.5456981467781847</c:v>
                </c:pt>
                <c:pt idx="2069">
                  <c:v>1.5441709551204454</c:v>
                </c:pt>
                <c:pt idx="2070">
                  <c:v>1.5465830787334809</c:v>
                </c:pt>
                <c:pt idx="2071">
                  <c:v>1.5421180544855055</c:v>
                </c:pt>
                <c:pt idx="2072">
                  <c:v>1.5452277464402804</c:v>
                </c:pt>
                <c:pt idx="2073">
                  <c:v>1.5388196751995638</c:v>
                </c:pt>
                <c:pt idx="2074">
                  <c:v>1.5390708646127567</c:v>
                </c:pt>
                <c:pt idx="2075">
                  <c:v>1.5334429384899959</c:v>
                </c:pt>
                <c:pt idx="2076">
                  <c:v>1.5363113659205319</c:v>
                </c:pt>
                <c:pt idx="2077">
                  <c:v>1.5348879197010681</c:v>
                </c:pt>
                <c:pt idx="2078">
                  <c:v>1.5428087964499513</c:v>
                </c:pt>
                <c:pt idx="2079">
                  <c:v>1.5435946525437727</c:v>
                </c:pt>
                <c:pt idx="2080">
                  <c:v>1.5525594513121324</c:v>
                </c:pt>
                <c:pt idx="2081">
                  <c:v>1.5513703294707615</c:v>
                </c:pt>
                <c:pt idx="2082">
                  <c:v>1.5569666272747975</c:v>
                </c:pt>
                <c:pt idx="2083">
                  <c:v>1.5529962788343246</c:v>
                </c:pt>
                <c:pt idx="2084">
                  <c:v>1.5560805053830979</c:v>
                </c:pt>
                <c:pt idx="2085">
                  <c:v>1.5489376369090126</c:v>
                </c:pt>
                <c:pt idx="2086">
                  <c:v>1.545381969264384</c:v>
                </c:pt>
                <c:pt idx="2087">
                  <c:v>1.550428121232831</c:v>
                </c:pt>
                <c:pt idx="2088">
                  <c:v>1.5541257560002535</c:v>
                </c:pt>
                <c:pt idx="2089">
                  <c:v>1.5596505333941755</c:v>
                </c:pt>
                <c:pt idx="2090">
                  <c:v>1.5583319069597406</c:v>
                </c:pt>
                <c:pt idx="2091">
                  <c:v>1.551633727668623</c:v>
                </c:pt>
                <c:pt idx="2092">
                  <c:v>1.5512892995425898</c:v>
                </c:pt>
                <c:pt idx="2093">
                  <c:v>1.5536588495277472</c:v>
                </c:pt>
                <c:pt idx="2094">
                  <c:v>1.5570184121234876</c:v>
                </c:pt>
                <c:pt idx="2095">
                  <c:v>1.5556380785417472</c:v>
                </c:pt>
                <c:pt idx="2096">
                  <c:v>1.5551774341811546</c:v>
                </c:pt>
                <c:pt idx="2097">
                  <c:v>1.5533849870508638</c:v>
                </c:pt>
                <c:pt idx="2098">
                  <c:v>1.5527818763810026</c:v>
                </c:pt>
                <c:pt idx="2099">
                  <c:v>1.5563577724828266</c:v>
                </c:pt>
                <c:pt idx="2100">
                  <c:v>1.5531834247713796</c:v>
                </c:pt>
                <c:pt idx="2101">
                  <c:v>1.5545755675821971</c:v>
                </c:pt>
                <c:pt idx="2102">
                  <c:v>1.5486796538689929</c:v>
                </c:pt>
                <c:pt idx="2103">
                  <c:v>1.543426695644992</c:v>
                </c:pt>
                <c:pt idx="2104">
                  <c:v>1.5460026268037808</c:v>
                </c:pt>
                <c:pt idx="2105">
                  <c:v>1.5481433822000386</c:v>
                </c:pt>
                <c:pt idx="2106">
                  <c:v>1.5454921422047663</c:v>
                </c:pt>
                <c:pt idx="2107">
                  <c:v>1.5422608306629157</c:v>
                </c:pt>
                <c:pt idx="2108">
                  <c:v>1.5450175461810121</c:v>
                </c:pt>
                <c:pt idx="2109">
                  <c:v>1.5495488060566291</c:v>
                </c:pt>
                <c:pt idx="2110">
                  <c:v>1.5547447159200893</c:v>
                </c:pt>
                <c:pt idx="2111">
                  <c:v>1.5608669031238898</c:v>
                </c:pt>
                <c:pt idx="2112">
                  <c:v>1.562882598258007</c:v>
                </c:pt>
                <c:pt idx="2113">
                  <c:v>1.553324584606526</c:v>
                </c:pt>
                <c:pt idx="2114">
                  <c:v>1.5535707927389417</c:v>
                </c:pt>
                <c:pt idx="2115">
                  <c:v>1.5497797792995365</c:v>
                </c:pt>
                <c:pt idx="2116">
                  <c:v>1.5479788475004959</c:v>
                </c:pt>
                <c:pt idx="2117">
                  <c:v>1.5467433842938307</c:v>
                </c:pt>
                <c:pt idx="2118">
                  <c:v>1.5484925041275521</c:v>
                </c:pt>
                <c:pt idx="2119">
                  <c:v>1.5514876171734568</c:v>
                </c:pt>
                <c:pt idx="2120">
                  <c:v>1.5494777232927408</c:v>
                </c:pt>
                <c:pt idx="2121">
                  <c:v>1.5506302198590165</c:v>
                </c:pt>
                <c:pt idx="2122">
                  <c:v>1.5431076714127168</c:v>
                </c:pt>
                <c:pt idx="2123">
                  <c:v>1.5414161498179599</c:v>
                </c:pt>
                <c:pt idx="2124">
                  <c:v>1.5394051089342984</c:v>
                </c:pt>
                <c:pt idx="2125">
                  <c:v>1.5363308537789997</c:v>
                </c:pt>
                <c:pt idx="2126">
                  <c:v>1.5442400865405741</c:v>
                </c:pt>
                <c:pt idx="2127">
                  <c:v>1.539478744526025</c:v>
                </c:pt>
                <c:pt idx="2128">
                  <c:v>1.5395075654513173</c:v>
                </c:pt>
                <c:pt idx="2129">
                  <c:v>1.5345563312456596</c:v>
                </c:pt>
                <c:pt idx="2130">
                  <c:v>1.5288716366792956</c:v>
                </c:pt>
                <c:pt idx="2131">
                  <c:v>1.5274619440662021</c:v>
                </c:pt>
                <c:pt idx="2132">
                  <c:v>1.5297157829089549</c:v>
                </c:pt>
                <c:pt idx="2133">
                  <c:v>1.5271320625348188</c:v>
                </c:pt>
                <c:pt idx="2134">
                  <c:v>1.5299501327478304</c:v>
                </c:pt>
                <c:pt idx="2135">
                  <c:v>1.5321510247925954</c:v>
                </c:pt>
                <c:pt idx="2136">
                  <c:v>1.5297902386415521</c:v>
                </c:pt>
                <c:pt idx="2137">
                  <c:v>1.5337340811067439</c:v>
                </c:pt>
                <c:pt idx="2138">
                  <c:v>1.5329914385017642</c:v>
                </c:pt>
                <c:pt idx="2139">
                  <c:v>1.5319920767480437</c:v>
                </c:pt>
                <c:pt idx="2140">
                  <c:v>1.5279997806371717</c:v>
                </c:pt>
                <c:pt idx="2141">
                  <c:v>1.5236483062538189</c:v>
                </c:pt>
                <c:pt idx="2142">
                  <c:v>1.5209448613623513</c:v>
                </c:pt>
                <c:pt idx="2143">
                  <c:v>1.5177476916772217</c:v>
                </c:pt>
                <c:pt idx="2144">
                  <c:v>1.5163628450647215</c:v>
                </c:pt>
                <c:pt idx="2145">
                  <c:v>1.5193654656622395</c:v>
                </c:pt>
                <c:pt idx="2146">
                  <c:v>1.5172248210946921</c:v>
                </c:pt>
                <c:pt idx="2147">
                  <c:v>1.5196588183172595</c:v>
                </c:pt>
                <c:pt idx="2148">
                  <c:v>1.5187231897501969</c:v>
                </c:pt>
                <c:pt idx="2149">
                  <c:v>1.5207313401232465</c:v>
                </c:pt>
                <c:pt idx="2150">
                  <c:v>1.5218916785480776</c:v>
                </c:pt>
                <c:pt idx="2151">
                  <c:v>1.5267427261290574</c:v>
                </c:pt>
                <c:pt idx="2152">
                  <c:v>1.5235859854168241</c:v>
                </c:pt>
                <c:pt idx="2153">
                  <c:v>1.5253379944002221</c:v>
                </c:pt>
                <c:pt idx="2154">
                  <c:v>1.5291897361217865</c:v>
                </c:pt>
                <c:pt idx="2155">
                  <c:v>1.5269530502664135</c:v>
                </c:pt>
                <c:pt idx="2156">
                  <c:v>1.5238287124511447</c:v>
                </c:pt>
                <c:pt idx="2157">
                  <c:v>1.5215844183725047</c:v>
                </c:pt>
                <c:pt idx="2158">
                  <c:v>1.5214847364909354</c:v>
                </c:pt>
                <c:pt idx="2159">
                  <c:v>1.5282484649746055</c:v>
                </c:pt>
                <c:pt idx="2160">
                  <c:v>1.5267988209728387</c:v>
                </c:pt>
                <c:pt idx="2161">
                  <c:v>1.5202125808338218</c:v>
                </c:pt>
                <c:pt idx="2162">
                  <c:v>1.520515507595317</c:v>
                </c:pt>
                <c:pt idx="2163">
                  <c:v>1.5185759754748789</c:v>
                </c:pt>
                <c:pt idx="2164">
                  <c:v>1.5144773536753495</c:v>
                </c:pt>
                <c:pt idx="2165">
                  <c:v>1.5191932602570628</c:v>
                </c:pt>
                <c:pt idx="2166">
                  <c:v>1.526233908107647</c:v>
                </c:pt>
                <c:pt idx="2167">
                  <c:v>1.5265055926908977</c:v>
                </c:pt>
                <c:pt idx="2168">
                  <c:v>1.5259062977031055</c:v>
                </c:pt>
                <c:pt idx="2169">
                  <c:v>1.5189377681353076</c:v>
                </c:pt>
                <c:pt idx="2170">
                  <c:v>1.5111246789390449</c:v>
                </c:pt>
                <c:pt idx="2171">
                  <c:v>1.5121124449866763</c:v>
                </c:pt>
                <c:pt idx="2172">
                  <c:v>1.516114544475279</c:v>
                </c:pt>
                <c:pt idx="2173">
                  <c:v>1.5197390181374979</c:v>
                </c:pt>
                <c:pt idx="2174">
                  <c:v>1.52274716663061</c:v>
                </c:pt>
                <c:pt idx="2175">
                  <c:v>1.5221074080052397</c:v>
                </c:pt>
                <c:pt idx="2176">
                  <c:v>1.521575350533005</c:v>
                </c:pt>
                <c:pt idx="2177">
                  <c:v>1.5196132283808694</c:v>
                </c:pt>
                <c:pt idx="2178">
                  <c:v>1.5209371583791096</c:v>
                </c:pt>
                <c:pt idx="2179">
                  <c:v>1.5191864688169285</c:v>
                </c:pt>
                <c:pt idx="2180">
                  <c:v>1.518881964542004</c:v>
                </c:pt>
                <c:pt idx="2181">
                  <c:v>1.5110994593703642</c:v>
                </c:pt>
                <c:pt idx="2182">
                  <c:v>1.5173952355353315</c:v>
                </c:pt>
                <c:pt idx="2183">
                  <c:v>1.5165863460035267</c:v>
                </c:pt>
                <c:pt idx="2184">
                  <c:v>1.5189810273957474</c:v>
                </c:pt>
                <c:pt idx="2185">
                  <c:v>1.5213529343090084</c:v>
                </c:pt>
                <c:pt idx="2186">
                  <c:v>1.5213712168191236</c:v>
                </c:pt>
                <c:pt idx="2187">
                  <c:v>1.520385589596235</c:v>
                </c:pt>
                <c:pt idx="2188">
                  <c:v>1.5152565472122643</c:v>
                </c:pt>
                <c:pt idx="2189">
                  <c:v>1.5221299487453457</c:v>
                </c:pt>
                <c:pt idx="2190">
                  <c:v>1.520516692434581</c:v>
                </c:pt>
                <c:pt idx="2191">
                  <c:v>1.5155027470622269</c:v>
                </c:pt>
                <c:pt idx="2192">
                  <c:v>1.5158070033419013</c:v>
                </c:pt>
                <c:pt idx="2193">
                  <c:v>1.5160968105918373</c:v>
                </c:pt>
                <c:pt idx="2194">
                  <c:v>1.5192566386265052</c:v>
                </c:pt>
                <c:pt idx="2195">
                  <c:v>1.5148638547345412</c:v>
                </c:pt>
                <c:pt idx="2196">
                  <c:v>1.5190035778557514</c:v>
                </c:pt>
                <c:pt idx="2197">
                  <c:v>1.5177773227789368</c:v>
                </c:pt>
                <c:pt idx="2198">
                  <c:v>1.5177661629969312</c:v>
                </c:pt>
                <c:pt idx="2199">
                  <c:v>1.514415409662919</c:v>
                </c:pt>
                <c:pt idx="2200">
                  <c:v>1.5208643051322717</c:v>
                </c:pt>
                <c:pt idx="2201">
                  <c:v>1.5216772645457894</c:v>
                </c:pt>
                <c:pt idx="2202">
                  <c:v>1.528120613741428</c:v>
                </c:pt>
                <c:pt idx="2203">
                  <c:v>1.5319759570436189</c:v>
                </c:pt>
                <c:pt idx="2204">
                  <c:v>1.531856407852668</c:v>
                </c:pt>
                <c:pt idx="2205">
                  <c:v>1.5377628849076279</c:v>
                </c:pt>
                <c:pt idx="2206">
                  <c:v>1.5425365728568321</c:v>
                </c:pt>
                <c:pt idx="2207">
                  <c:v>1.5460807462246029</c:v>
                </c:pt>
                <c:pt idx="2208">
                  <c:v>1.5518354521866486</c:v>
                </c:pt>
                <c:pt idx="2209">
                  <c:v>1.5523363443229206</c:v>
                </c:pt>
                <c:pt idx="2210">
                  <c:v>1.5487497750079111</c:v>
                </c:pt>
                <c:pt idx="2211">
                  <c:v>1.5448958768135721</c:v>
                </c:pt>
                <c:pt idx="2212">
                  <c:v>1.5419206386416149</c:v>
                </c:pt>
                <c:pt idx="2213">
                  <c:v>1.5339490175611825</c:v>
                </c:pt>
                <c:pt idx="2214">
                  <c:v>1.529997051026879</c:v>
                </c:pt>
                <c:pt idx="2215">
                  <c:v>1.5283998712814648</c:v>
                </c:pt>
                <c:pt idx="2216">
                  <c:v>1.5255405251782057</c:v>
                </c:pt>
                <c:pt idx="2217">
                  <c:v>1.5217296002401544</c:v>
                </c:pt>
                <c:pt idx="2218">
                  <c:v>1.5196685244738373</c:v>
                </c:pt>
                <c:pt idx="2219">
                  <c:v>1.5212919243763103</c:v>
                </c:pt>
                <c:pt idx="2220">
                  <c:v>1.5165711762311758</c:v>
                </c:pt>
                <c:pt idx="2221">
                  <c:v>1.5185080328135023</c:v>
                </c:pt>
                <c:pt idx="2222">
                  <c:v>1.5229518714298149</c:v>
                </c:pt>
                <c:pt idx="2223">
                  <c:v>1.5211012169191303</c:v>
                </c:pt>
                <c:pt idx="2224">
                  <c:v>1.5187457477266544</c:v>
                </c:pt>
                <c:pt idx="2225">
                  <c:v>1.5196753194321195</c:v>
                </c:pt>
                <c:pt idx="2226">
                  <c:v>1.52215937016785</c:v>
                </c:pt>
                <c:pt idx="2227">
                  <c:v>1.5213737960822644</c:v>
                </c:pt>
                <c:pt idx="2228">
                  <c:v>1.5206010007615403</c:v>
                </c:pt>
                <c:pt idx="2229">
                  <c:v>1.5218267759760307</c:v>
                </c:pt>
                <c:pt idx="2230">
                  <c:v>1.524487864322394</c:v>
                </c:pt>
                <c:pt idx="2231">
                  <c:v>1.5274206955411214</c:v>
                </c:pt>
                <c:pt idx="2232">
                  <c:v>1.5275454269637763</c:v>
                </c:pt>
                <c:pt idx="2233">
                  <c:v>1.5226092855047377</c:v>
                </c:pt>
                <c:pt idx="2234">
                  <c:v>1.5150890178336911</c:v>
                </c:pt>
                <c:pt idx="2235">
                  <c:v>1.515632491154715</c:v>
                </c:pt>
                <c:pt idx="2236">
                  <c:v>1.5061367521597924</c:v>
                </c:pt>
                <c:pt idx="2237">
                  <c:v>1.5053837493529765</c:v>
                </c:pt>
                <c:pt idx="2238">
                  <c:v>1.5079176155880474</c:v>
                </c:pt>
                <c:pt idx="2239">
                  <c:v>1.4983569892426367</c:v>
                </c:pt>
                <c:pt idx="2240">
                  <c:v>1.4967318523938664</c:v>
                </c:pt>
                <c:pt idx="2241">
                  <c:v>1.4930588488015559</c:v>
                </c:pt>
                <c:pt idx="2242">
                  <c:v>1.4946408485320317</c:v>
                </c:pt>
                <c:pt idx="2243">
                  <c:v>1.4816606031073727</c:v>
                </c:pt>
                <c:pt idx="2244">
                  <c:v>1.4738816365961749</c:v>
                </c:pt>
                <c:pt idx="2245">
                  <c:v>1.4743163790493523</c:v>
                </c:pt>
                <c:pt idx="2246">
                  <c:v>1.4774830646670765</c:v>
                </c:pt>
                <c:pt idx="2247">
                  <c:v>1.48091428093417</c:v>
                </c:pt>
                <c:pt idx="2248">
                  <c:v>1.479058002181814</c:v>
                </c:pt>
                <c:pt idx="2249">
                  <c:v>1.4807790889853358</c:v>
                </c:pt>
                <c:pt idx="2250">
                  <c:v>1.476389755020888</c:v>
                </c:pt>
                <c:pt idx="2251">
                  <c:v>1.4749680697379599</c:v>
                </c:pt>
                <c:pt idx="2252">
                  <c:v>1.4735954634602788</c:v>
                </c:pt>
                <c:pt idx="2253">
                  <c:v>1.4826792293984907</c:v>
                </c:pt>
                <c:pt idx="2254">
                  <c:v>1.4766500958328386</c:v>
                </c:pt>
                <c:pt idx="2255">
                  <c:v>1.478784657558706</c:v>
                </c:pt>
                <c:pt idx="2256">
                  <c:v>1.4780215538548021</c:v>
                </c:pt>
                <c:pt idx="2257">
                  <c:v>1.4787546396842499</c:v>
                </c:pt>
                <c:pt idx="2258">
                  <c:v>1.4746941068708288</c:v>
                </c:pt>
                <c:pt idx="2259">
                  <c:v>1.4718586736362218</c:v>
                </c:pt>
                <c:pt idx="2260">
                  <c:v>1.4741957230047191</c:v>
                </c:pt>
                <c:pt idx="2261">
                  <c:v>1.4761084775112403</c:v>
                </c:pt>
                <c:pt idx="2262">
                  <c:v>1.4781990559553635</c:v>
                </c:pt>
                <c:pt idx="2263">
                  <c:v>1.480815155093604</c:v>
                </c:pt>
                <c:pt idx="2264">
                  <c:v>1.4838817831300135</c:v>
                </c:pt>
                <c:pt idx="2265">
                  <c:v>1.4852666854086303</c:v>
                </c:pt>
                <c:pt idx="2266">
                  <c:v>1.4884192827102876</c:v>
                </c:pt>
                <c:pt idx="2267">
                  <c:v>1.4823919471794509</c:v>
                </c:pt>
                <c:pt idx="2268">
                  <c:v>1.4694723047325537</c:v>
                </c:pt>
                <c:pt idx="2269">
                  <c:v>1.4676825853121644</c:v>
                </c:pt>
                <c:pt idx="2270">
                  <c:v>1.4667286070291576</c:v>
                </c:pt>
                <c:pt idx="2271">
                  <c:v>1.4598088848706425</c:v>
                </c:pt>
                <c:pt idx="2272">
                  <c:v>1.463513050483376</c:v>
                </c:pt>
                <c:pt idx="2273">
                  <c:v>1.463513050483376</c:v>
                </c:pt>
                <c:pt idx="2274">
                  <c:v>1.4694296587534164</c:v>
                </c:pt>
                <c:pt idx="2275">
                  <c:v>1.4627110866917283</c:v>
                </c:pt>
                <c:pt idx="2276">
                  <c:v>1.4688766177428672</c:v>
                </c:pt>
                <c:pt idx="2277">
                  <c:v>1.4707825738714286</c:v>
                </c:pt>
                <c:pt idx="2278">
                  <c:v>1.4730418361654303</c:v>
                </c:pt>
                <c:pt idx="2279">
                  <c:v>1.4747671116357108</c:v>
                </c:pt>
                <c:pt idx="2280">
                  <c:v>1.471229313044355</c:v>
                </c:pt>
                <c:pt idx="2281">
                  <c:v>1.4699407004695479</c:v>
                </c:pt>
                <c:pt idx="2282">
                  <c:v>1.465013855239589</c:v>
                </c:pt>
                <c:pt idx="2283">
                  <c:v>1.4591979885588902</c:v>
                </c:pt>
                <c:pt idx="2284">
                  <c:v>1.461254188467213</c:v>
                </c:pt>
                <c:pt idx="2285">
                  <c:v>1.4596431722882355</c:v>
                </c:pt>
                <c:pt idx="2286">
                  <c:v>1.4588383225517363</c:v>
                </c:pt>
                <c:pt idx="2287">
                  <c:v>1.4637317076445819</c:v>
                </c:pt>
                <c:pt idx="2288">
                  <c:v>1.4649801307148163</c:v>
                </c:pt>
                <c:pt idx="2289">
                  <c:v>1.4697950065129051</c:v>
                </c:pt>
                <c:pt idx="2290">
                  <c:v>1.4771755295023079</c:v>
                </c:pt>
                <c:pt idx="2291">
                  <c:v>1.4771755295023079</c:v>
                </c:pt>
                <c:pt idx="2292">
                  <c:v>1.4771755295023079</c:v>
                </c:pt>
                <c:pt idx="2293">
                  <c:v>1.4771755295023079</c:v>
                </c:pt>
                <c:pt idx="2294">
                  <c:v>1.4968816508427545</c:v>
                </c:pt>
                <c:pt idx="2295">
                  <c:v>1.4976841225726876</c:v>
                </c:pt>
                <c:pt idx="2296">
                  <c:v>1.4973902261135394</c:v>
                </c:pt>
                <c:pt idx="2297">
                  <c:v>1.4983119801710141</c:v>
                </c:pt>
                <c:pt idx="2298">
                  <c:v>1.4910105738895045</c:v>
                </c:pt>
                <c:pt idx="2299">
                  <c:v>1.4956714067908634</c:v>
                </c:pt>
                <c:pt idx="2300">
                  <c:v>1.498306919822685</c:v>
                </c:pt>
                <c:pt idx="2301">
                  <c:v>1.4944871863646823</c:v>
                </c:pt>
                <c:pt idx="2302">
                  <c:v>1.4926037667754497</c:v>
                </c:pt>
                <c:pt idx="2303">
                  <c:v>1.4979701063366555</c:v>
                </c:pt>
                <c:pt idx="2304">
                  <c:v>1.4954000981952325</c:v>
                </c:pt>
                <c:pt idx="2305">
                  <c:v>1.4956327564427836</c:v>
                </c:pt>
                <c:pt idx="2306">
                  <c:v>1.4973642111894794</c:v>
                </c:pt>
                <c:pt idx="2307">
                  <c:v>1.5034360308365851</c:v>
                </c:pt>
                <c:pt idx="2308">
                  <c:v>1.5016183821764917</c:v>
                </c:pt>
                <c:pt idx="2309">
                  <c:v>1.4981723217508034</c:v>
                </c:pt>
                <c:pt idx="2310">
                  <c:v>1.49486313146141</c:v>
                </c:pt>
                <c:pt idx="2311">
                  <c:v>1.4918659359607891</c:v>
                </c:pt>
                <c:pt idx="2312">
                  <c:v>1.4966950627313025</c:v>
                </c:pt>
                <c:pt idx="2313">
                  <c:v>1.4977740216374194</c:v>
                </c:pt>
                <c:pt idx="2314">
                  <c:v>1.5001935396011168</c:v>
                </c:pt>
                <c:pt idx="2315">
                  <c:v>1.5045177324510308</c:v>
                </c:pt>
                <c:pt idx="2316">
                  <c:v>1.5059350048633646</c:v>
                </c:pt>
                <c:pt idx="2317">
                  <c:v>1.5073726477290164</c:v>
                </c:pt>
                <c:pt idx="2318">
                  <c:v>1.5073052299044201</c:v>
                </c:pt>
                <c:pt idx="2319">
                  <c:v>1.4972264991951652</c:v>
                </c:pt>
                <c:pt idx="2320">
                  <c:v>1.499539724571928</c:v>
                </c:pt>
                <c:pt idx="2321">
                  <c:v>1.4974514187308452</c:v>
                </c:pt>
                <c:pt idx="2322">
                  <c:v>1.5021047761632649</c:v>
                </c:pt>
                <c:pt idx="2323">
                  <c:v>1.5012613364530818</c:v>
                </c:pt>
                <c:pt idx="2324">
                  <c:v>1.5021379490591444</c:v>
                </c:pt>
                <c:pt idx="2325">
                  <c:v>1.4960960226502449</c:v>
                </c:pt>
                <c:pt idx="2326">
                  <c:v>1.4856127309279175</c:v>
                </c:pt>
                <c:pt idx="2327">
                  <c:v>1.4847597298777677</c:v>
                </c:pt>
                <c:pt idx="2328">
                  <c:v>1.4860541024536764</c:v>
                </c:pt>
                <c:pt idx="2329">
                  <c:v>1.4887497610795424</c:v>
                </c:pt>
                <c:pt idx="2330">
                  <c:v>1.4887497591545236</c:v>
                </c:pt>
                <c:pt idx="2331">
                  <c:v>1.4842976798557126</c:v>
                </c:pt>
                <c:pt idx="2332">
                  <c:v>1.4843775104001515</c:v>
                </c:pt>
              </c:numCache>
            </c:numRef>
          </c:val>
          <c:smooth val="0"/>
          <c:extLst xmlns:c16r2="http://schemas.microsoft.com/office/drawing/2015/06/chart">
            <c:ext xmlns:c16="http://schemas.microsoft.com/office/drawing/2014/chart" uri="{C3380CC4-5D6E-409C-BE32-E72D297353CC}">
              <c16:uniqueId val="{00000000-2725-403D-AA5E-D7DF9DD63F9B}"/>
            </c:ext>
          </c:extLst>
        </c:ser>
        <c:ser>
          <c:idx val="1"/>
          <c:order val="1"/>
          <c:tx>
            <c:strRef>
              <c:f>漂亮100相对收益!$AG$1</c:f>
              <c:strCache>
                <c:ptCount val="1"/>
                <c:pt idx="0">
                  <c:v>MSCI中国质优价值100相对上证50</c:v>
                </c:pt>
              </c:strCache>
            </c:strRef>
          </c:tx>
          <c:marker>
            <c:symbol val="none"/>
          </c:marker>
          <c:cat>
            <c:numRef>
              <c:f>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漂亮100相对收益!$AG$2:$AG$2334</c:f>
              <c:numCache>
                <c:formatCode>_(* #,##0.00_);_(* \(#,##0.00\);_(* "-"??_);_(@_)</c:formatCode>
                <c:ptCount val="2333"/>
                <c:pt idx="0">
                  <c:v>1</c:v>
                </c:pt>
                <c:pt idx="1">
                  <c:v>1.0067508170887876</c:v>
                </c:pt>
                <c:pt idx="2">
                  <c:v>1.0051903275551084</c:v>
                </c:pt>
                <c:pt idx="3">
                  <c:v>1.0075105234796067</c:v>
                </c:pt>
                <c:pt idx="4">
                  <c:v>0.97707789736351858</c:v>
                </c:pt>
                <c:pt idx="5">
                  <c:v>0.98040037309928041</c:v>
                </c:pt>
                <c:pt idx="6">
                  <c:v>0.9882041652338267</c:v>
                </c:pt>
                <c:pt idx="7">
                  <c:v>0.9948536979002649</c:v>
                </c:pt>
                <c:pt idx="8">
                  <c:v>0.9974661464890231</c:v>
                </c:pt>
                <c:pt idx="9">
                  <c:v>0.99719729558812409</c:v>
                </c:pt>
                <c:pt idx="10">
                  <c:v>0.99061047839705352</c:v>
                </c:pt>
                <c:pt idx="11">
                  <c:v>0.9982887716273704</c:v>
                </c:pt>
                <c:pt idx="12">
                  <c:v>1.0000756516798004</c:v>
                </c:pt>
                <c:pt idx="13">
                  <c:v>0.99735210949078013</c:v>
                </c:pt>
                <c:pt idx="14">
                  <c:v>0.99637606390343991</c:v>
                </c:pt>
                <c:pt idx="15">
                  <c:v>1.0048136877584939</c:v>
                </c:pt>
                <c:pt idx="16">
                  <c:v>1.0137691000874529</c:v>
                </c:pt>
                <c:pt idx="17">
                  <c:v>1.0177078477884975</c:v>
                </c:pt>
                <c:pt idx="18">
                  <c:v>1.0167588584175427</c:v>
                </c:pt>
                <c:pt idx="19">
                  <c:v>1.0243954437818588</c:v>
                </c:pt>
                <c:pt idx="20">
                  <c:v>1.0211896265474543</c:v>
                </c:pt>
                <c:pt idx="21">
                  <c:v>1.0173457131726804</c:v>
                </c:pt>
                <c:pt idx="22">
                  <c:v>0.99860603458371811</c:v>
                </c:pt>
                <c:pt idx="23">
                  <c:v>0.99824587847030244</c:v>
                </c:pt>
                <c:pt idx="24">
                  <c:v>1.0058089708523354</c:v>
                </c:pt>
                <c:pt idx="25">
                  <c:v>1.0004859518473888</c:v>
                </c:pt>
                <c:pt idx="26">
                  <c:v>1.0020847250032141</c:v>
                </c:pt>
                <c:pt idx="27">
                  <c:v>1.0046316759972846</c:v>
                </c:pt>
                <c:pt idx="28">
                  <c:v>1.0122284172854064</c:v>
                </c:pt>
                <c:pt idx="29">
                  <c:v>1.0078534780808299</c:v>
                </c:pt>
                <c:pt idx="30">
                  <c:v>1.0126883756136871</c:v>
                </c:pt>
                <c:pt idx="31">
                  <c:v>1.041861875725705</c:v>
                </c:pt>
                <c:pt idx="32">
                  <c:v>1.054532841222577</c:v>
                </c:pt>
                <c:pt idx="33">
                  <c:v>1.0552597804908472</c:v>
                </c:pt>
                <c:pt idx="34">
                  <c:v>1.0698361459709607</c:v>
                </c:pt>
                <c:pt idx="35">
                  <c:v>1.0621583422664729</c:v>
                </c:pt>
                <c:pt idx="36">
                  <c:v>1.0643135494986091</c:v>
                </c:pt>
                <c:pt idx="37">
                  <c:v>1.0667632585154607</c:v>
                </c:pt>
                <c:pt idx="38">
                  <c:v>1.0567119555594624</c:v>
                </c:pt>
                <c:pt idx="39">
                  <c:v>1.0541542834870794</c:v>
                </c:pt>
                <c:pt idx="40">
                  <c:v>1.0527103683758476</c:v>
                </c:pt>
                <c:pt idx="41">
                  <c:v>1.0616314133475753</c:v>
                </c:pt>
                <c:pt idx="42">
                  <c:v>1.0744162575717386</c:v>
                </c:pt>
                <c:pt idx="43">
                  <c:v>1.08117407876265</c:v>
                </c:pt>
                <c:pt idx="44">
                  <c:v>1.0851454506674869</c:v>
                </c:pt>
                <c:pt idx="45">
                  <c:v>1.0789438040947115</c:v>
                </c:pt>
                <c:pt idx="46">
                  <c:v>1.0645673280996868</c:v>
                </c:pt>
                <c:pt idx="47">
                  <c:v>1.0719456743403131</c:v>
                </c:pt>
                <c:pt idx="48">
                  <c:v>1.077461739992551</c:v>
                </c:pt>
                <c:pt idx="49">
                  <c:v>1.0777059493803725</c:v>
                </c:pt>
                <c:pt idx="50">
                  <c:v>1.0749887935322637</c:v>
                </c:pt>
                <c:pt idx="51">
                  <c:v>1.0714243395698098</c:v>
                </c:pt>
                <c:pt idx="52">
                  <c:v>1.067047122387708</c:v>
                </c:pt>
                <c:pt idx="53">
                  <c:v>1.070516526997439</c:v>
                </c:pt>
                <c:pt idx="54">
                  <c:v>1.0724161910540795</c:v>
                </c:pt>
                <c:pt idx="55">
                  <c:v>1.089963230080087</c:v>
                </c:pt>
                <c:pt idx="56">
                  <c:v>1.0952900400358876</c:v>
                </c:pt>
                <c:pt idx="57">
                  <c:v>1.0953997838820042</c:v>
                </c:pt>
                <c:pt idx="58">
                  <c:v>1.0987263589025984</c:v>
                </c:pt>
                <c:pt idx="59">
                  <c:v>1.0904857532421657</c:v>
                </c:pt>
                <c:pt idx="60">
                  <c:v>1.0895987000728935</c:v>
                </c:pt>
                <c:pt idx="61">
                  <c:v>1.0918762623845482</c:v>
                </c:pt>
                <c:pt idx="62">
                  <c:v>1.0889556681686581</c:v>
                </c:pt>
                <c:pt idx="63">
                  <c:v>1.0874077210875435</c:v>
                </c:pt>
                <c:pt idx="64">
                  <c:v>1.0869776425855897</c:v>
                </c:pt>
                <c:pt idx="65">
                  <c:v>1.080349961833488</c:v>
                </c:pt>
                <c:pt idx="66">
                  <c:v>1.076179302070905</c:v>
                </c:pt>
                <c:pt idx="67">
                  <c:v>1.0705520311498298</c:v>
                </c:pt>
                <c:pt idx="68">
                  <c:v>1.0677138723250039</c:v>
                </c:pt>
                <c:pt idx="69">
                  <c:v>1.0732144152975622</c:v>
                </c:pt>
                <c:pt idx="70">
                  <c:v>1.0679314776334212</c:v>
                </c:pt>
                <c:pt idx="71">
                  <c:v>1.0679207581716963</c:v>
                </c:pt>
                <c:pt idx="72">
                  <c:v>1.0717662566219481</c:v>
                </c:pt>
                <c:pt idx="73">
                  <c:v>1.0679870950276489</c:v>
                </c:pt>
                <c:pt idx="74">
                  <c:v>1.0666065683821759</c:v>
                </c:pt>
                <c:pt idx="75">
                  <c:v>1.0719806851991516</c:v>
                </c:pt>
                <c:pt idx="76">
                  <c:v>1.0760162487301927</c:v>
                </c:pt>
                <c:pt idx="77">
                  <c:v>1.0800099317925134</c:v>
                </c:pt>
                <c:pt idx="78">
                  <c:v>1.0774997980180481</c:v>
                </c:pt>
                <c:pt idx="79">
                  <c:v>1.0615753782397663</c:v>
                </c:pt>
                <c:pt idx="80">
                  <c:v>1.0602314749591404</c:v>
                </c:pt>
                <c:pt idx="81">
                  <c:v>1.0645084326226768</c:v>
                </c:pt>
                <c:pt idx="82">
                  <c:v>1.0651132457903878</c:v>
                </c:pt>
                <c:pt idx="83">
                  <c:v>1.0635876340625381</c:v>
                </c:pt>
                <c:pt idx="84">
                  <c:v>1.0639240223450259</c:v>
                </c:pt>
                <c:pt idx="85">
                  <c:v>1.070077015599902</c:v>
                </c:pt>
                <c:pt idx="86">
                  <c:v>1.0845625967254309</c:v>
                </c:pt>
                <c:pt idx="87">
                  <c:v>1.0882663920922562</c:v>
                </c:pt>
                <c:pt idx="88">
                  <c:v>1.1033568712349688</c:v>
                </c:pt>
                <c:pt idx="89">
                  <c:v>1.0857672741008255</c:v>
                </c:pt>
                <c:pt idx="90">
                  <c:v>1.0883817800692239</c:v>
                </c:pt>
                <c:pt idx="91">
                  <c:v>1.0787152852294499</c:v>
                </c:pt>
                <c:pt idx="92">
                  <c:v>1.0905582316462399</c:v>
                </c:pt>
                <c:pt idx="93">
                  <c:v>1.1059414836751684</c:v>
                </c:pt>
                <c:pt idx="94">
                  <c:v>1.1200668499472908</c:v>
                </c:pt>
                <c:pt idx="95">
                  <c:v>1.1241454806308517</c:v>
                </c:pt>
                <c:pt idx="96">
                  <c:v>1.1405456730786185</c:v>
                </c:pt>
                <c:pt idx="97">
                  <c:v>1.1378252256670736</c:v>
                </c:pt>
                <c:pt idx="98">
                  <c:v>1.143581989396415</c:v>
                </c:pt>
                <c:pt idx="99">
                  <c:v>1.1434911050872059</c:v>
                </c:pt>
                <c:pt idx="100">
                  <c:v>1.143347230795249</c:v>
                </c:pt>
                <c:pt idx="101">
                  <c:v>1.1222660488296108</c:v>
                </c:pt>
                <c:pt idx="102">
                  <c:v>1.1019051032713216</c:v>
                </c:pt>
                <c:pt idx="103">
                  <c:v>1.1119288123082163</c:v>
                </c:pt>
                <c:pt idx="104">
                  <c:v>1.1263323159641874</c:v>
                </c:pt>
                <c:pt idx="105">
                  <c:v>1.1448617914182626</c:v>
                </c:pt>
                <c:pt idx="106">
                  <c:v>1.1426837474528464</c:v>
                </c:pt>
                <c:pt idx="107">
                  <c:v>1.1245817596482928</c:v>
                </c:pt>
                <c:pt idx="108">
                  <c:v>1.123290735320605</c:v>
                </c:pt>
                <c:pt idx="109">
                  <c:v>1.1064097549521195</c:v>
                </c:pt>
                <c:pt idx="110">
                  <c:v>1.1089368410790406</c:v>
                </c:pt>
                <c:pt idx="111">
                  <c:v>1.1207609091841306</c:v>
                </c:pt>
                <c:pt idx="112">
                  <c:v>1.1217042663972379</c:v>
                </c:pt>
                <c:pt idx="113">
                  <c:v>1.1086117661950945</c:v>
                </c:pt>
                <c:pt idx="114">
                  <c:v>1.1152457674981342</c:v>
                </c:pt>
                <c:pt idx="115">
                  <c:v>1.118952129630935</c:v>
                </c:pt>
                <c:pt idx="116">
                  <c:v>1.1230890608634894</c:v>
                </c:pt>
                <c:pt idx="117">
                  <c:v>1.1220504999525673</c:v>
                </c:pt>
                <c:pt idx="118">
                  <c:v>1.134194284810025</c:v>
                </c:pt>
                <c:pt idx="119">
                  <c:v>1.1341608286042719</c:v>
                </c:pt>
                <c:pt idx="120">
                  <c:v>1.13354672849728</c:v>
                </c:pt>
                <c:pt idx="121">
                  <c:v>1.1427165478182622</c:v>
                </c:pt>
                <c:pt idx="122">
                  <c:v>1.1482890271083714</c:v>
                </c:pt>
                <c:pt idx="123">
                  <c:v>1.1422436578500863</c:v>
                </c:pt>
                <c:pt idx="124">
                  <c:v>1.1481140892750958</c:v>
                </c:pt>
                <c:pt idx="125">
                  <c:v>1.1512700545535002</c:v>
                </c:pt>
                <c:pt idx="126">
                  <c:v>1.1564218933488664</c:v>
                </c:pt>
                <c:pt idx="127">
                  <c:v>1.1740013499381006</c:v>
                </c:pt>
                <c:pt idx="128">
                  <c:v>1.1809874675435181</c:v>
                </c:pt>
                <c:pt idx="129">
                  <c:v>1.1712384896508976</c:v>
                </c:pt>
                <c:pt idx="130">
                  <c:v>1.185406470891629</c:v>
                </c:pt>
                <c:pt idx="131">
                  <c:v>1.1771347025342926</c:v>
                </c:pt>
                <c:pt idx="132">
                  <c:v>1.1659937812587602</c:v>
                </c:pt>
                <c:pt idx="133">
                  <c:v>1.1456834359605446</c:v>
                </c:pt>
                <c:pt idx="134">
                  <c:v>1.1340370312760062</c:v>
                </c:pt>
                <c:pt idx="135">
                  <c:v>1.1409824442997356</c:v>
                </c:pt>
                <c:pt idx="136">
                  <c:v>1.1446855428683034</c:v>
                </c:pt>
                <c:pt idx="137">
                  <c:v>1.1435771874265364</c:v>
                </c:pt>
                <c:pt idx="138">
                  <c:v>1.1325221743577829</c:v>
                </c:pt>
                <c:pt idx="139">
                  <c:v>1.1267560997023642</c:v>
                </c:pt>
                <c:pt idx="140">
                  <c:v>1.1286559755898731</c:v>
                </c:pt>
                <c:pt idx="141">
                  <c:v>1.1336161260589661</c:v>
                </c:pt>
                <c:pt idx="142">
                  <c:v>1.131759026353399</c:v>
                </c:pt>
                <c:pt idx="143">
                  <c:v>1.1184368832495162</c:v>
                </c:pt>
                <c:pt idx="144">
                  <c:v>1.1223802598784398</c:v>
                </c:pt>
                <c:pt idx="145">
                  <c:v>1.1287839928378978</c:v>
                </c:pt>
                <c:pt idx="146">
                  <c:v>1.13376707729959</c:v>
                </c:pt>
                <c:pt idx="147">
                  <c:v>1.1303587698799813</c:v>
                </c:pt>
                <c:pt idx="148">
                  <c:v>1.1313062446682349</c:v>
                </c:pt>
                <c:pt idx="149">
                  <c:v>1.1315166915865222</c:v>
                </c:pt>
                <c:pt idx="150">
                  <c:v>1.1330759493286273</c:v>
                </c:pt>
                <c:pt idx="151">
                  <c:v>1.1322875938934853</c:v>
                </c:pt>
                <c:pt idx="152">
                  <c:v>1.1318310867090295</c:v>
                </c:pt>
                <c:pt idx="153">
                  <c:v>1.1353556285961226</c:v>
                </c:pt>
                <c:pt idx="154">
                  <c:v>1.1307792427822496</c:v>
                </c:pt>
                <c:pt idx="155">
                  <c:v>1.1345506024436134</c:v>
                </c:pt>
                <c:pt idx="156">
                  <c:v>1.1354293636808379</c:v>
                </c:pt>
                <c:pt idx="157">
                  <c:v>1.1341508794255177</c:v>
                </c:pt>
                <c:pt idx="158">
                  <c:v>1.1333745015772136</c:v>
                </c:pt>
                <c:pt idx="159">
                  <c:v>1.1398395265235852</c:v>
                </c:pt>
                <c:pt idx="160">
                  <c:v>1.1489255430689507</c:v>
                </c:pt>
                <c:pt idx="161">
                  <c:v>1.1442755474010884</c:v>
                </c:pt>
                <c:pt idx="162">
                  <c:v>1.1377943280662242</c:v>
                </c:pt>
                <c:pt idx="163">
                  <c:v>1.1393437920016136</c:v>
                </c:pt>
                <c:pt idx="164">
                  <c:v>1.1455526249499812</c:v>
                </c:pt>
                <c:pt idx="165">
                  <c:v>1.1429785975408666</c:v>
                </c:pt>
                <c:pt idx="166">
                  <c:v>1.1460589697341643</c:v>
                </c:pt>
                <c:pt idx="167">
                  <c:v>1.1633174435743689</c:v>
                </c:pt>
                <c:pt idx="168">
                  <c:v>1.1681777915849241</c:v>
                </c:pt>
                <c:pt idx="169">
                  <c:v>1.1703995663117277</c:v>
                </c:pt>
                <c:pt idx="170">
                  <c:v>1.1690956621696766</c:v>
                </c:pt>
                <c:pt idx="171">
                  <c:v>1.1730682200746072</c:v>
                </c:pt>
                <c:pt idx="172">
                  <c:v>1.1762137331213334</c:v>
                </c:pt>
                <c:pt idx="173">
                  <c:v>1.1805476786739895</c:v>
                </c:pt>
                <c:pt idx="174">
                  <c:v>1.1815718766401802</c:v>
                </c:pt>
                <c:pt idx="175">
                  <c:v>1.1834803990043101</c:v>
                </c:pt>
                <c:pt idx="176">
                  <c:v>1.1814354674825833</c:v>
                </c:pt>
                <c:pt idx="177">
                  <c:v>1.1698964326651025</c:v>
                </c:pt>
                <c:pt idx="178">
                  <c:v>1.1616626063594948</c:v>
                </c:pt>
                <c:pt idx="179">
                  <c:v>1.1650786675631692</c:v>
                </c:pt>
                <c:pt idx="180">
                  <c:v>1.1757380301214568</c:v>
                </c:pt>
                <c:pt idx="181">
                  <c:v>1.1787407362012265</c:v>
                </c:pt>
                <c:pt idx="182">
                  <c:v>1.1811823330737228</c:v>
                </c:pt>
                <c:pt idx="183">
                  <c:v>1.1848280663543758</c:v>
                </c:pt>
                <c:pt idx="184">
                  <c:v>1.195615020087847</c:v>
                </c:pt>
                <c:pt idx="185">
                  <c:v>1.2070692189039534</c:v>
                </c:pt>
                <c:pt idx="186">
                  <c:v>1.2052031335698288</c:v>
                </c:pt>
                <c:pt idx="187">
                  <c:v>1.2083488188336784</c:v>
                </c:pt>
                <c:pt idx="188">
                  <c:v>1.2144809516339576</c:v>
                </c:pt>
                <c:pt idx="189">
                  <c:v>1.1961219530173119</c:v>
                </c:pt>
                <c:pt idx="190">
                  <c:v>1.1979630938274739</c:v>
                </c:pt>
                <c:pt idx="191">
                  <c:v>1.2072073536641048</c:v>
                </c:pt>
                <c:pt idx="192">
                  <c:v>1.2176389647878523</c:v>
                </c:pt>
                <c:pt idx="193">
                  <c:v>1.2335811448839133</c:v>
                </c:pt>
                <c:pt idx="194">
                  <c:v>1.2414406481629652</c:v>
                </c:pt>
                <c:pt idx="195">
                  <c:v>1.2399710504016264</c:v>
                </c:pt>
                <c:pt idx="196">
                  <c:v>1.2445304334568381</c:v>
                </c:pt>
                <c:pt idx="197">
                  <c:v>1.2438892562613826</c:v>
                </c:pt>
                <c:pt idx="198">
                  <c:v>1.2486259321592077</c:v>
                </c:pt>
                <c:pt idx="199">
                  <c:v>1.2428203576632171</c:v>
                </c:pt>
                <c:pt idx="200">
                  <c:v>1.2440578866586081</c:v>
                </c:pt>
                <c:pt idx="201">
                  <c:v>1.2553753440004802</c:v>
                </c:pt>
                <c:pt idx="202">
                  <c:v>1.2572630993086897</c:v>
                </c:pt>
                <c:pt idx="203">
                  <c:v>1.2404013790196917</c:v>
                </c:pt>
                <c:pt idx="204">
                  <c:v>1.2307265551361872</c:v>
                </c:pt>
                <c:pt idx="205">
                  <c:v>1.2112254427369054</c:v>
                </c:pt>
                <c:pt idx="206">
                  <c:v>1.1698894701813127</c:v>
                </c:pt>
                <c:pt idx="207">
                  <c:v>1.1507242824942545</c:v>
                </c:pt>
                <c:pt idx="208">
                  <c:v>1.1386942307819123</c:v>
                </c:pt>
                <c:pt idx="209">
                  <c:v>1.1072006147933187</c:v>
                </c:pt>
                <c:pt idx="210">
                  <c:v>1.0824557047018097</c:v>
                </c:pt>
                <c:pt idx="211">
                  <c:v>1.09303742148372</c:v>
                </c:pt>
                <c:pt idx="212">
                  <c:v>1.093999671591168</c:v>
                </c:pt>
                <c:pt idx="213">
                  <c:v>1.094646772964728</c:v>
                </c:pt>
                <c:pt idx="214">
                  <c:v>1.1029506794477144</c:v>
                </c:pt>
                <c:pt idx="215">
                  <c:v>1.1114475829238655</c:v>
                </c:pt>
                <c:pt idx="216">
                  <c:v>1.1032965348938861</c:v>
                </c:pt>
                <c:pt idx="217">
                  <c:v>1.108154815658996</c:v>
                </c:pt>
                <c:pt idx="218">
                  <c:v>1.1174354535250741</c:v>
                </c:pt>
                <c:pt idx="219">
                  <c:v>1.1164476255551612</c:v>
                </c:pt>
                <c:pt idx="220">
                  <c:v>1.1317674645267373</c:v>
                </c:pt>
                <c:pt idx="221">
                  <c:v>1.1298255381585181</c:v>
                </c:pt>
                <c:pt idx="222">
                  <c:v>1.1282836671247969</c:v>
                </c:pt>
                <c:pt idx="223">
                  <c:v>1.1276713362141149</c:v>
                </c:pt>
                <c:pt idx="224">
                  <c:v>1.1312127618852466</c:v>
                </c:pt>
                <c:pt idx="225">
                  <c:v>1.1351775604834007</c:v>
                </c:pt>
                <c:pt idx="226">
                  <c:v>1.1473359525627347</c:v>
                </c:pt>
                <c:pt idx="227">
                  <c:v>1.1627277731992613</c:v>
                </c:pt>
                <c:pt idx="228">
                  <c:v>1.1789987117200902</c:v>
                </c:pt>
                <c:pt idx="229">
                  <c:v>1.1644671167813521</c:v>
                </c:pt>
                <c:pt idx="230">
                  <c:v>1.1696346782553688</c:v>
                </c:pt>
                <c:pt idx="231">
                  <c:v>1.2006129340751193</c:v>
                </c:pt>
                <c:pt idx="232">
                  <c:v>1.2174483518626507</c:v>
                </c:pt>
                <c:pt idx="233">
                  <c:v>1.1962032782304532</c:v>
                </c:pt>
                <c:pt idx="234">
                  <c:v>1.1960132741287466</c:v>
                </c:pt>
                <c:pt idx="235">
                  <c:v>1.2149713183771615</c:v>
                </c:pt>
                <c:pt idx="236">
                  <c:v>1.2323165497591853</c:v>
                </c:pt>
                <c:pt idx="237">
                  <c:v>1.2413756304551586</c:v>
                </c:pt>
                <c:pt idx="238">
                  <c:v>1.242153728991461</c:v>
                </c:pt>
                <c:pt idx="239">
                  <c:v>1.2361346102133641</c:v>
                </c:pt>
                <c:pt idx="240">
                  <c:v>1.2401508215285992</c:v>
                </c:pt>
                <c:pt idx="241">
                  <c:v>1.2464645444577629</c:v>
                </c:pt>
                <c:pt idx="242">
                  <c:v>1.2384266848913874</c:v>
                </c:pt>
                <c:pt idx="243">
                  <c:v>1.2328586299928881</c:v>
                </c:pt>
                <c:pt idx="244">
                  <c:v>1.2269292006343222</c:v>
                </c:pt>
                <c:pt idx="245">
                  <c:v>1.2166687121525388</c:v>
                </c:pt>
                <c:pt idx="246">
                  <c:v>1.1933846136056938</c:v>
                </c:pt>
                <c:pt idx="247">
                  <c:v>1.1959257302610085</c:v>
                </c:pt>
                <c:pt idx="248">
                  <c:v>1.20698280188659</c:v>
                </c:pt>
                <c:pt idx="249">
                  <c:v>1.2084233380041156</c:v>
                </c:pt>
                <c:pt idx="250">
                  <c:v>1.206254877495252</c:v>
                </c:pt>
                <c:pt idx="251">
                  <c:v>1.2071489779111619</c:v>
                </c:pt>
                <c:pt idx="252">
                  <c:v>1.2112136613246827</c:v>
                </c:pt>
                <c:pt idx="253">
                  <c:v>1.2137651387298909</c:v>
                </c:pt>
                <c:pt idx="254">
                  <c:v>1.2196133374406923</c:v>
                </c:pt>
                <c:pt idx="255">
                  <c:v>1.2213808491368874</c:v>
                </c:pt>
                <c:pt idx="256">
                  <c:v>1.2230358843462001</c:v>
                </c:pt>
                <c:pt idx="257">
                  <c:v>1.2065756135837828</c:v>
                </c:pt>
                <c:pt idx="258">
                  <c:v>1.2128169056386622</c:v>
                </c:pt>
                <c:pt idx="259">
                  <c:v>1.2038202937562836</c:v>
                </c:pt>
                <c:pt idx="260">
                  <c:v>1.1999481766094504</c:v>
                </c:pt>
                <c:pt idx="261">
                  <c:v>1.1969776087248976</c:v>
                </c:pt>
                <c:pt idx="262">
                  <c:v>1.197907000233019</c:v>
                </c:pt>
                <c:pt idx="263">
                  <c:v>1.2082086947197572</c:v>
                </c:pt>
                <c:pt idx="264">
                  <c:v>1.2171330200427224</c:v>
                </c:pt>
                <c:pt idx="265">
                  <c:v>1.2150142061385014</c:v>
                </c:pt>
                <c:pt idx="266">
                  <c:v>1.2045788869734397</c:v>
                </c:pt>
                <c:pt idx="267">
                  <c:v>1.2106340898226939</c:v>
                </c:pt>
                <c:pt idx="268">
                  <c:v>1.2139773734643806</c:v>
                </c:pt>
                <c:pt idx="269">
                  <c:v>1.2061575685140438</c:v>
                </c:pt>
                <c:pt idx="270">
                  <c:v>1.2022782346255922</c:v>
                </c:pt>
                <c:pt idx="271">
                  <c:v>1.1901696279259304</c:v>
                </c:pt>
                <c:pt idx="272">
                  <c:v>1.1825073410632383</c:v>
                </c:pt>
                <c:pt idx="273">
                  <c:v>1.189462994532797</c:v>
                </c:pt>
                <c:pt idx="274">
                  <c:v>1.1962205710184184</c:v>
                </c:pt>
                <c:pt idx="275">
                  <c:v>1.191761025733898</c:v>
                </c:pt>
                <c:pt idx="276">
                  <c:v>1.1936141324675751</c:v>
                </c:pt>
                <c:pt idx="277">
                  <c:v>1.198511700208797</c:v>
                </c:pt>
                <c:pt idx="278">
                  <c:v>1.2034192034563611</c:v>
                </c:pt>
                <c:pt idx="279">
                  <c:v>1.1937253466380591</c:v>
                </c:pt>
                <c:pt idx="280">
                  <c:v>1.1912590289359573</c:v>
                </c:pt>
                <c:pt idx="281">
                  <c:v>1.1876056176463547</c:v>
                </c:pt>
                <c:pt idx="282">
                  <c:v>1.1929810006529855</c:v>
                </c:pt>
                <c:pt idx="283">
                  <c:v>1.1961944058122811</c:v>
                </c:pt>
                <c:pt idx="284">
                  <c:v>1.2023079126570504</c:v>
                </c:pt>
                <c:pt idx="285">
                  <c:v>1.2054529103321645</c:v>
                </c:pt>
                <c:pt idx="286">
                  <c:v>1.2016991211551893</c:v>
                </c:pt>
                <c:pt idx="287">
                  <c:v>1.2084714388764721</c:v>
                </c:pt>
                <c:pt idx="288">
                  <c:v>1.2095259652302452</c:v>
                </c:pt>
                <c:pt idx="289">
                  <c:v>1.2142894522545666</c:v>
                </c:pt>
                <c:pt idx="290">
                  <c:v>1.1948208570214947</c:v>
                </c:pt>
                <c:pt idx="291">
                  <c:v>1.1959642319193153</c:v>
                </c:pt>
                <c:pt idx="292">
                  <c:v>1.1968733183443512</c:v>
                </c:pt>
                <c:pt idx="293">
                  <c:v>1.1988071864708061</c:v>
                </c:pt>
                <c:pt idx="294">
                  <c:v>1.2003399548179725</c:v>
                </c:pt>
                <c:pt idx="295">
                  <c:v>1.2041344254697532</c:v>
                </c:pt>
                <c:pt idx="296">
                  <c:v>1.203759082751259</c:v>
                </c:pt>
                <c:pt idx="297">
                  <c:v>1.2071096717438174</c:v>
                </c:pt>
                <c:pt idx="298">
                  <c:v>1.2090601913779988</c:v>
                </c:pt>
                <c:pt idx="299">
                  <c:v>1.2055852980937578</c:v>
                </c:pt>
                <c:pt idx="300">
                  <c:v>1.2073043105980101</c:v>
                </c:pt>
                <c:pt idx="301">
                  <c:v>1.2031271820589564</c:v>
                </c:pt>
                <c:pt idx="302">
                  <c:v>1.1961244554334614</c:v>
                </c:pt>
                <c:pt idx="303">
                  <c:v>1.1845301596179223</c:v>
                </c:pt>
                <c:pt idx="304">
                  <c:v>1.1800718555616676</c:v>
                </c:pt>
                <c:pt idx="305">
                  <c:v>1.1671428741759315</c:v>
                </c:pt>
                <c:pt idx="306">
                  <c:v>1.168264357218703</c:v>
                </c:pt>
                <c:pt idx="307">
                  <c:v>1.1708747832738498</c:v>
                </c:pt>
                <c:pt idx="308">
                  <c:v>1.1860267773557402</c:v>
                </c:pt>
                <c:pt idx="309">
                  <c:v>1.1908339348179824</c:v>
                </c:pt>
                <c:pt idx="310">
                  <c:v>1.1965439368086115</c:v>
                </c:pt>
                <c:pt idx="311">
                  <c:v>1.1984204430730301</c:v>
                </c:pt>
                <c:pt idx="312">
                  <c:v>1.1914841332142632</c:v>
                </c:pt>
                <c:pt idx="313">
                  <c:v>1.1910512172491019</c:v>
                </c:pt>
                <c:pt idx="314">
                  <c:v>1.1856768678118443</c:v>
                </c:pt>
                <c:pt idx="315">
                  <c:v>1.1771611943043279</c:v>
                </c:pt>
                <c:pt idx="316">
                  <c:v>1.1719295799299574</c:v>
                </c:pt>
                <c:pt idx="317">
                  <c:v>1.170722165593336</c:v>
                </c:pt>
                <c:pt idx="318">
                  <c:v>1.1725869765514996</c:v>
                </c:pt>
                <c:pt idx="319">
                  <c:v>1.163256456822904</c:v>
                </c:pt>
                <c:pt idx="320">
                  <c:v>1.1518880478667608</c:v>
                </c:pt>
                <c:pt idx="321">
                  <c:v>1.1439049773885719</c:v>
                </c:pt>
                <c:pt idx="322">
                  <c:v>1.1395460403070905</c:v>
                </c:pt>
                <c:pt idx="323">
                  <c:v>1.141279141090034</c:v>
                </c:pt>
                <c:pt idx="324">
                  <c:v>1.1284375214054734</c:v>
                </c:pt>
                <c:pt idx="325">
                  <c:v>1.1089997139679262</c:v>
                </c:pt>
                <c:pt idx="326">
                  <c:v>1.1139569469730819</c:v>
                </c:pt>
                <c:pt idx="327">
                  <c:v>1.1174341982626494</c:v>
                </c:pt>
                <c:pt idx="328">
                  <c:v>1.1193075617116854</c:v>
                </c:pt>
                <c:pt idx="329">
                  <c:v>1.1282965709011092</c:v>
                </c:pt>
                <c:pt idx="330">
                  <c:v>1.1260990287595671</c:v>
                </c:pt>
                <c:pt idx="331">
                  <c:v>1.1297691329239217</c:v>
                </c:pt>
                <c:pt idx="332">
                  <c:v>1.1255243662799792</c:v>
                </c:pt>
                <c:pt idx="333">
                  <c:v>1.1261785110783489</c:v>
                </c:pt>
                <c:pt idx="334">
                  <c:v>1.1374702900526461</c:v>
                </c:pt>
                <c:pt idx="335">
                  <c:v>1.1455729213759949</c:v>
                </c:pt>
                <c:pt idx="336">
                  <c:v>1.1411633999300512</c:v>
                </c:pt>
                <c:pt idx="337">
                  <c:v>1.1410104302330812</c:v>
                </c:pt>
                <c:pt idx="338">
                  <c:v>1.1472095167731569</c:v>
                </c:pt>
                <c:pt idx="339">
                  <c:v>1.1446059149170185</c:v>
                </c:pt>
                <c:pt idx="340">
                  <c:v>1.1419854443003654</c:v>
                </c:pt>
                <c:pt idx="341">
                  <c:v>1.1234253660740077</c:v>
                </c:pt>
                <c:pt idx="342">
                  <c:v>1.1302829772926022</c:v>
                </c:pt>
                <c:pt idx="343">
                  <c:v>1.140844547317164</c:v>
                </c:pt>
                <c:pt idx="344">
                  <c:v>1.1560355761696486</c:v>
                </c:pt>
                <c:pt idx="345">
                  <c:v>1.1643454885091498</c:v>
                </c:pt>
                <c:pt idx="346">
                  <c:v>1.1733648113395043</c:v>
                </c:pt>
                <c:pt idx="347">
                  <c:v>1.1740469990648912</c:v>
                </c:pt>
                <c:pt idx="348">
                  <c:v>1.1679030125790804</c:v>
                </c:pt>
                <c:pt idx="349">
                  <c:v>1.171352624737322</c:v>
                </c:pt>
                <c:pt idx="350">
                  <c:v>1.1735860082658223</c:v>
                </c:pt>
                <c:pt idx="351">
                  <c:v>1.1668438485073316</c:v>
                </c:pt>
                <c:pt idx="352">
                  <c:v>1.1739676756001121</c:v>
                </c:pt>
                <c:pt idx="353">
                  <c:v>1.1639189948639705</c:v>
                </c:pt>
                <c:pt idx="354">
                  <c:v>1.1607225830529679</c:v>
                </c:pt>
                <c:pt idx="355">
                  <c:v>1.1615541754111762</c:v>
                </c:pt>
                <c:pt idx="356">
                  <c:v>1.1565254977241208</c:v>
                </c:pt>
                <c:pt idx="357">
                  <c:v>1.1547573278343357</c:v>
                </c:pt>
                <c:pt idx="358">
                  <c:v>1.1517297966050339</c:v>
                </c:pt>
                <c:pt idx="359">
                  <c:v>1.1533227305698492</c:v>
                </c:pt>
                <c:pt idx="360">
                  <c:v>1.1443080773467265</c:v>
                </c:pt>
                <c:pt idx="361">
                  <c:v>1.1333692989803879</c:v>
                </c:pt>
                <c:pt idx="362">
                  <c:v>1.1301406965386713</c:v>
                </c:pt>
                <c:pt idx="363">
                  <c:v>1.1275338851764938</c:v>
                </c:pt>
                <c:pt idx="364">
                  <c:v>1.1337597764262612</c:v>
                </c:pt>
                <c:pt idx="365">
                  <c:v>1.1359422051342878</c:v>
                </c:pt>
                <c:pt idx="366">
                  <c:v>1.1415038757258951</c:v>
                </c:pt>
                <c:pt idx="367">
                  <c:v>1.1425009233262342</c:v>
                </c:pt>
                <c:pt idx="368">
                  <c:v>1.1440531089506198</c:v>
                </c:pt>
                <c:pt idx="369">
                  <c:v>1.1401178347660952</c:v>
                </c:pt>
                <c:pt idx="370">
                  <c:v>1.1439289363881939</c:v>
                </c:pt>
                <c:pt idx="371">
                  <c:v>1.1430000049641007</c:v>
                </c:pt>
                <c:pt idx="372">
                  <c:v>1.138054778686397</c:v>
                </c:pt>
                <c:pt idx="373">
                  <c:v>1.138779910232409</c:v>
                </c:pt>
                <c:pt idx="374">
                  <c:v>1.1342760073931026</c:v>
                </c:pt>
                <c:pt idx="375">
                  <c:v>1.134734210774333</c:v>
                </c:pt>
                <c:pt idx="376">
                  <c:v>1.1297722885864154</c:v>
                </c:pt>
                <c:pt idx="377">
                  <c:v>1.1274267963410483</c:v>
                </c:pt>
                <c:pt idx="378">
                  <c:v>1.1260209914981052</c:v>
                </c:pt>
                <c:pt idx="379">
                  <c:v>1.1247054235664642</c:v>
                </c:pt>
                <c:pt idx="380">
                  <c:v>1.1195712877971129</c:v>
                </c:pt>
                <c:pt idx="381">
                  <c:v>1.1251427866660491</c:v>
                </c:pt>
                <c:pt idx="382">
                  <c:v>1.1255907450639471</c:v>
                </c:pt>
                <c:pt idx="383">
                  <c:v>1.130652965663979</c:v>
                </c:pt>
                <c:pt idx="384">
                  <c:v>1.1261984057924865</c:v>
                </c:pt>
                <c:pt idx="385">
                  <c:v>1.1282214728202866</c:v>
                </c:pt>
                <c:pt idx="386">
                  <c:v>1.1221438806078476</c:v>
                </c:pt>
                <c:pt idx="387">
                  <c:v>1.1233797038865574</c:v>
                </c:pt>
                <c:pt idx="388">
                  <c:v>1.1284871719840073</c:v>
                </c:pt>
                <c:pt idx="389">
                  <c:v>1.1349284478664439</c:v>
                </c:pt>
                <c:pt idx="390">
                  <c:v>1.132437610858344</c:v>
                </c:pt>
                <c:pt idx="391">
                  <c:v>1.1384523985311303</c:v>
                </c:pt>
                <c:pt idx="392">
                  <c:v>1.1480833125668684</c:v>
                </c:pt>
                <c:pt idx="393">
                  <c:v>1.146332238622694</c:v>
                </c:pt>
                <c:pt idx="394">
                  <c:v>1.1433589920809941</c:v>
                </c:pt>
                <c:pt idx="395">
                  <c:v>1.1493424390325213</c:v>
                </c:pt>
                <c:pt idx="396">
                  <c:v>1.1541487964966632</c:v>
                </c:pt>
                <c:pt idx="397">
                  <c:v>1.1524197115539871</c:v>
                </c:pt>
                <c:pt idx="398">
                  <c:v>1.1542555433619761</c:v>
                </c:pt>
                <c:pt idx="399">
                  <c:v>1.1601231263923109</c:v>
                </c:pt>
                <c:pt idx="400">
                  <c:v>1.1590256923929607</c:v>
                </c:pt>
                <c:pt idx="401">
                  <c:v>1.1569798749948994</c:v>
                </c:pt>
                <c:pt idx="402">
                  <c:v>1.1527764432167986</c:v>
                </c:pt>
                <c:pt idx="403">
                  <c:v>1.1582546124612769</c:v>
                </c:pt>
                <c:pt idx="404">
                  <c:v>1.1620416702788323</c:v>
                </c:pt>
                <c:pt idx="405">
                  <c:v>1.1568694155280015</c:v>
                </c:pt>
                <c:pt idx="406">
                  <c:v>1.1549044426692501</c:v>
                </c:pt>
                <c:pt idx="407">
                  <c:v>1.1522263335905227</c:v>
                </c:pt>
                <c:pt idx="408">
                  <c:v>1.1531431755984647</c:v>
                </c:pt>
                <c:pt idx="409">
                  <c:v>1.1553218688373277</c:v>
                </c:pt>
                <c:pt idx="410">
                  <c:v>1.1634301265843248</c:v>
                </c:pt>
                <c:pt idx="411">
                  <c:v>1.1629312323480958</c:v>
                </c:pt>
                <c:pt idx="412">
                  <c:v>1.1609250747841253</c:v>
                </c:pt>
                <c:pt idx="413">
                  <c:v>1.164559484175975</c:v>
                </c:pt>
                <c:pt idx="414">
                  <c:v>1.1681889885107883</c:v>
                </c:pt>
                <c:pt idx="415">
                  <c:v>1.1761382871253836</c:v>
                </c:pt>
                <c:pt idx="416">
                  <c:v>1.1683486355295143</c:v>
                </c:pt>
                <c:pt idx="417">
                  <c:v>1.1636418663187182</c:v>
                </c:pt>
                <c:pt idx="418">
                  <c:v>1.1623676798832827</c:v>
                </c:pt>
                <c:pt idx="419">
                  <c:v>1.1654957325071269</c:v>
                </c:pt>
                <c:pt idx="420">
                  <c:v>1.1706011789520967</c:v>
                </c:pt>
                <c:pt idx="421">
                  <c:v>1.1695204899862883</c:v>
                </c:pt>
                <c:pt idx="422">
                  <c:v>1.1664748545634147</c:v>
                </c:pt>
                <c:pt idx="423">
                  <c:v>1.1735606928081281</c:v>
                </c:pt>
                <c:pt idx="424">
                  <c:v>1.1585241099006485</c:v>
                </c:pt>
                <c:pt idx="425">
                  <c:v>1.1604998187602686</c:v>
                </c:pt>
                <c:pt idx="426">
                  <c:v>1.1719070272658267</c:v>
                </c:pt>
                <c:pt idx="427">
                  <c:v>1.1687430000449814</c:v>
                </c:pt>
                <c:pt idx="428">
                  <c:v>1.1576990029600722</c:v>
                </c:pt>
                <c:pt idx="429">
                  <c:v>1.1517736036940107</c:v>
                </c:pt>
                <c:pt idx="430">
                  <c:v>1.1524936700842829</c:v>
                </c:pt>
                <c:pt idx="431">
                  <c:v>1.155415559226403</c:v>
                </c:pt>
                <c:pt idx="432">
                  <c:v>1.1536714813342197</c:v>
                </c:pt>
                <c:pt idx="433">
                  <c:v>1.1540837019615418</c:v>
                </c:pt>
                <c:pt idx="434">
                  <c:v>1.1541559082806003</c:v>
                </c:pt>
                <c:pt idx="435">
                  <c:v>1.1487832140377117</c:v>
                </c:pt>
                <c:pt idx="436">
                  <c:v>1.1489435291421353</c:v>
                </c:pt>
                <c:pt idx="437">
                  <c:v>1.1513117563611555</c:v>
                </c:pt>
                <c:pt idx="438">
                  <c:v>1.154345991311116</c:v>
                </c:pt>
                <c:pt idx="439">
                  <c:v>1.1521295097554936</c:v>
                </c:pt>
                <c:pt idx="440">
                  <c:v>1.1579688619012085</c:v>
                </c:pt>
                <c:pt idx="441">
                  <c:v>1.1556348401037742</c:v>
                </c:pt>
                <c:pt idx="442">
                  <c:v>1.1496993412190051</c:v>
                </c:pt>
                <c:pt idx="443">
                  <c:v>1.1573068304321656</c:v>
                </c:pt>
                <c:pt idx="444">
                  <c:v>1.155944603176488</c:v>
                </c:pt>
                <c:pt idx="445">
                  <c:v>1.1699474433257948</c:v>
                </c:pt>
                <c:pt idx="446">
                  <c:v>1.1631634157408444</c:v>
                </c:pt>
                <c:pt idx="447">
                  <c:v>1.1617882100509778</c:v>
                </c:pt>
                <c:pt idx="448">
                  <c:v>1.1551694662078711</c:v>
                </c:pt>
                <c:pt idx="449">
                  <c:v>1.1564233797879129</c:v>
                </c:pt>
                <c:pt idx="450">
                  <c:v>1.1582826947825642</c:v>
                </c:pt>
                <c:pt idx="451">
                  <c:v>1.1530662381575785</c:v>
                </c:pt>
                <c:pt idx="452">
                  <c:v>1.1459356224187278</c:v>
                </c:pt>
                <c:pt idx="453">
                  <c:v>1.1493349737840526</c:v>
                </c:pt>
                <c:pt idx="454">
                  <c:v>1.1468241971324218</c:v>
                </c:pt>
                <c:pt idx="455">
                  <c:v>1.1444725286700992</c:v>
                </c:pt>
                <c:pt idx="456">
                  <c:v>1.1510387504360917</c:v>
                </c:pt>
                <c:pt idx="457">
                  <c:v>1.1506622915974209</c:v>
                </c:pt>
                <c:pt idx="458">
                  <c:v>1.1500513495191798</c:v>
                </c:pt>
                <c:pt idx="459">
                  <c:v>1.147604666737343</c:v>
                </c:pt>
                <c:pt idx="460">
                  <c:v>1.1374372966622859</c:v>
                </c:pt>
                <c:pt idx="461">
                  <c:v>1.1394709790256274</c:v>
                </c:pt>
                <c:pt idx="462">
                  <c:v>1.1379017592653862</c:v>
                </c:pt>
                <c:pt idx="463">
                  <c:v>1.1364745693395142</c:v>
                </c:pt>
                <c:pt idx="464">
                  <c:v>1.1313067342506564</c:v>
                </c:pt>
                <c:pt idx="465">
                  <c:v>1.1367289335299877</c:v>
                </c:pt>
                <c:pt idx="466">
                  <c:v>1.1377133536126496</c:v>
                </c:pt>
                <c:pt idx="467">
                  <c:v>1.1420985518749134</c:v>
                </c:pt>
                <c:pt idx="468">
                  <c:v>1.1457019155383252</c:v>
                </c:pt>
                <c:pt idx="469">
                  <c:v>1.1432270796473076</c:v>
                </c:pt>
                <c:pt idx="470">
                  <c:v>1.1483935263012846</c:v>
                </c:pt>
                <c:pt idx="471">
                  <c:v>1.14455286488399</c:v>
                </c:pt>
                <c:pt idx="472">
                  <c:v>1.14423462695816</c:v>
                </c:pt>
                <c:pt idx="473">
                  <c:v>1.1525321970031601</c:v>
                </c:pt>
                <c:pt idx="474">
                  <c:v>1.1539192771329667</c:v>
                </c:pt>
                <c:pt idx="475">
                  <c:v>1.1502010577596353</c:v>
                </c:pt>
                <c:pt idx="476">
                  <c:v>1.153368880642557</c:v>
                </c:pt>
                <c:pt idx="477">
                  <c:v>1.1607155642047562</c:v>
                </c:pt>
                <c:pt idx="478">
                  <c:v>1.1623845111990034</c:v>
                </c:pt>
                <c:pt idx="479">
                  <c:v>1.1621603363261437</c:v>
                </c:pt>
                <c:pt idx="480">
                  <c:v>1.1645667869606375</c:v>
                </c:pt>
                <c:pt idx="481">
                  <c:v>1.1662535267019059</c:v>
                </c:pt>
                <c:pt idx="482">
                  <c:v>1.1758466671197372</c:v>
                </c:pt>
                <c:pt idx="483">
                  <c:v>1.1767398241056966</c:v>
                </c:pt>
                <c:pt idx="484">
                  <c:v>1.1792529807817358</c:v>
                </c:pt>
                <c:pt idx="485">
                  <c:v>1.1808601965143348</c:v>
                </c:pt>
                <c:pt idx="486">
                  <c:v>1.1762630727906906</c:v>
                </c:pt>
                <c:pt idx="487">
                  <c:v>1.1818338108621513</c:v>
                </c:pt>
                <c:pt idx="488">
                  <c:v>1.1682190376448658</c:v>
                </c:pt>
                <c:pt idx="489">
                  <c:v>1.1630243661631217</c:v>
                </c:pt>
                <c:pt idx="490">
                  <c:v>1.1551357847049977</c:v>
                </c:pt>
                <c:pt idx="491">
                  <c:v>1.1550208843026744</c:v>
                </c:pt>
                <c:pt idx="492">
                  <c:v>1.151156852740268</c:v>
                </c:pt>
                <c:pt idx="493">
                  <c:v>1.1521609478250294</c:v>
                </c:pt>
                <c:pt idx="494">
                  <c:v>1.1508129823767963</c:v>
                </c:pt>
                <c:pt idx="495">
                  <c:v>1.1500415056092184</c:v>
                </c:pt>
                <c:pt idx="496">
                  <c:v>1.1523477190986606</c:v>
                </c:pt>
                <c:pt idx="497">
                  <c:v>1.1508799450442619</c:v>
                </c:pt>
                <c:pt idx="498">
                  <c:v>1.1608427827840153</c:v>
                </c:pt>
                <c:pt idx="499">
                  <c:v>1.1580101103069713</c:v>
                </c:pt>
                <c:pt idx="500">
                  <c:v>1.1609387636936286</c:v>
                </c:pt>
                <c:pt idx="501">
                  <c:v>1.1595971831088032</c:v>
                </c:pt>
                <c:pt idx="502">
                  <c:v>1.1624732271633615</c:v>
                </c:pt>
                <c:pt idx="503">
                  <c:v>1.1562133635253413</c:v>
                </c:pt>
                <c:pt idx="504">
                  <c:v>1.1540221803358364</c:v>
                </c:pt>
                <c:pt idx="505">
                  <c:v>1.1572224928446992</c:v>
                </c:pt>
                <c:pt idx="506">
                  <c:v>1.1483071135475287</c:v>
                </c:pt>
                <c:pt idx="507">
                  <c:v>1.1437749766141061</c:v>
                </c:pt>
                <c:pt idx="508">
                  <c:v>1.1438430433983415</c:v>
                </c:pt>
                <c:pt idx="509">
                  <c:v>1.1429829124856425</c:v>
                </c:pt>
                <c:pt idx="510">
                  <c:v>1.1376801953112343</c:v>
                </c:pt>
                <c:pt idx="511">
                  <c:v>1.1278683275965333</c:v>
                </c:pt>
                <c:pt idx="512">
                  <c:v>1.1227591081631143</c:v>
                </c:pt>
                <c:pt idx="513">
                  <c:v>1.115848514333573</c:v>
                </c:pt>
                <c:pt idx="514">
                  <c:v>1.114507808590268</c:v>
                </c:pt>
                <c:pt idx="515">
                  <c:v>1.1148983493862104</c:v>
                </c:pt>
                <c:pt idx="516">
                  <c:v>1.1077511846873236</c:v>
                </c:pt>
                <c:pt idx="517">
                  <c:v>1.0984190332742698</c:v>
                </c:pt>
                <c:pt idx="518">
                  <c:v>1.094949555713981</c:v>
                </c:pt>
                <c:pt idx="519">
                  <c:v>1.0858202010230875</c:v>
                </c:pt>
                <c:pt idx="520">
                  <c:v>1.0791192828133254</c:v>
                </c:pt>
                <c:pt idx="521">
                  <c:v>1.0716097400794269</c:v>
                </c:pt>
                <c:pt idx="522">
                  <c:v>1.073993580945849</c:v>
                </c:pt>
                <c:pt idx="523">
                  <c:v>1.0760655208366279</c:v>
                </c:pt>
                <c:pt idx="524">
                  <c:v>1.0753486335175799</c:v>
                </c:pt>
                <c:pt idx="525">
                  <c:v>1.0844293963004636</c:v>
                </c:pt>
                <c:pt idx="526">
                  <c:v>1.0746911152955667</c:v>
                </c:pt>
                <c:pt idx="527">
                  <c:v>1.0775071266009926</c:v>
                </c:pt>
                <c:pt idx="528">
                  <c:v>1.0841626971331029</c:v>
                </c:pt>
                <c:pt idx="529">
                  <c:v>1.0874438761850496</c:v>
                </c:pt>
                <c:pt idx="530">
                  <c:v>1.0779204834898082</c:v>
                </c:pt>
                <c:pt idx="531">
                  <c:v>1.082138000512737</c:v>
                </c:pt>
                <c:pt idx="532">
                  <c:v>1.0822322276672551</c:v>
                </c:pt>
                <c:pt idx="533">
                  <c:v>1.0897098165050225</c:v>
                </c:pt>
                <c:pt idx="534">
                  <c:v>1.0918064413890498</c:v>
                </c:pt>
                <c:pt idx="535">
                  <c:v>1.0930682583003606</c:v>
                </c:pt>
                <c:pt idx="536">
                  <c:v>1.0984111999361907</c:v>
                </c:pt>
                <c:pt idx="537">
                  <c:v>1.0958511806777305</c:v>
                </c:pt>
                <c:pt idx="538">
                  <c:v>1.0931438631078279</c:v>
                </c:pt>
                <c:pt idx="539">
                  <c:v>1.0917177332599581</c:v>
                </c:pt>
                <c:pt idx="540">
                  <c:v>1.0963393074666277</c:v>
                </c:pt>
                <c:pt idx="541">
                  <c:v>1.0964261713818899</c:v>
                </c:pt>
                <c:pt idx="542">
                  <c:v>1.0937261691141087</c:v>
                </c:pt>
                <c:pt idx="543">
                  <c:v>1.0984685261738454</c:v>
                </c:pt>
                <c:pt idx="544">
                  <c:v>1.0952994841297514</c:v>
                </c:pt>
                <c:pt idx="545">
                  <c:v>1.0946776265869784</c:v>
                </c:pt>
                <c:pt idx="546">
                  <c:v>1.0958577346024401</c:v>
                </c:pt>
                <c:pt idx="547">
                  <c:v>1.0953380081891424</c:v>
                </c:pt>
                <c:pt idx="548">
                  <c:v>1.0954434304802636</c:v>
                </c:pt>
                <c:pt idx="549">
                  <c:v>1.1017377117994855</c:v>
                </c:pt>
                <c:pt idx="550">
                  <c:v>1.1056861522583539</c:v>
                </c:pt>
                <c:pt idx="551">
                  <c:v>1.1016458813595318</c:v>
                </c:pt>
                <c:pt idx="552">
                  <c:v>1.1034995179004321</c:v>
                </c:pt>
                <c:pt idx="553">
                  <c:v>1.112635823716067</c:v>
                </c:pt>
                <c:pt idx="554">
                  <c:v>1.1118011123434974</c:v>
                </c:pt>
                <c:pt idx="555">
                  <c:v>1.1047881355348228</c:v>
                </c:pt>
                <c:pt idx="556">
                  <c:v>1.1109290550058895</c:v>
                </c:pt>
                <c:pt idx="557">
                  <c:v>1.1157380118733133</c:v>
                </c:pt>
                <c:pt idx="558">
                  <c:v>1.1161784445522409</c:v>
                </c:pt>
                <c:pt idx="559">
                  <c:v>1.1141963373396939</c:v>
                </c:pt>
                <c:pt idx="560">
                  <c:v>1.1120362484371382</c:v>
                </c:pt>
                <c:pt idx="561">
                  <c:v>1.1102936198325262</c:v>
                </c:pt>
                <c:pt idx="562">
                  <c:v>1.107317752332017</c:v>
                </c:pt>
                <c:pt idx="563">
                  <c:v>1.1079542746906901</c:v>
                </c:pt>
                <c:pt idx="564">
                  <c:v>1.1042408283076759</c:v>
                </c:pt>
                <c:pt idx="565">
                  <c:v>1.1013253758942578</c:v>
                </c:pt>
                <c:pt idx="566">
                  <c:v>1.10344612119553</c:v>
                </c:pt>
                <c:pt idx="567">
                  <c:v>1.0953842134876846</c:v>
                </c:pt>
                <c:pt idx="568">
                  <c:v>1.0930629770375115</c:v>
                </c:pt>
                <c:pt idx="569">
                  <c:v>1.0919858148009016</c:v>
                </c:pt>
                <c:pt idx="570">
                  <c:v>1.091867482045662</c:v>
                </c:pt>
                <c:pt idx="571">
                  <c:v>1.092123248775045</c:v>
                </c:pt>
                <c:pt idx="572">
                  <c:v>1.0938698700075049</c:v>
                </c:pt>
                <c:pt idx="573">
                  <c:v>1.0887913736341135</c:v>
                </c:pt>
                <c:pt idx="574">
                  <c:v>1.0873650569529145</c:v>
                </c:pt>
                <c:pt idx="575">
                  <c:v>1.08917338201699</c:v>
                </c:pt>
                <c:pt idx="576">
                  <c:v>1.0935859618639121</c:v>
                </c:pt>
                <c:pt idx="577">
                  <c:v>1.0877630957173368</c:v>
                </c:pt>
                <c:pt idx="578">
                  <c:v>1.0832984607539686</c:v>
                </c:pt>
                <c:pt idx="579">
                  <c:v>1.079479703683649</c:v>
                </c:pt>
                <c:pt idx="580">
                  <c:v>1.0808190241090423</c:v>
                </c:pt>
                <c:pt idx="581">
                  <c:v>1.0741247228858513</c:v>
                </c:pt>
                <c:pt idx="582">
                  <c:v>1.075197442087785</c:v>
                </c:pt>
                <c:pt idx="583">
                  <c:v>1.0710264980595332</c:v>
                </c:pt>
                <c:pt idx="584">
                  <c:v>1.0697780233003871</c:v>
                </c:pt>
                <c:pt idx="585">
                  <c:v>1.0619760940539855</c:v>
                </c:pt>
                <c:pt idx="586">
                  <c:v>1.0613048801342491</c:v>
                </c:pt>
                <c:pt idx="587">
                  <c:v>1.0630013263783984</c:v>
                </c:pt>
                <c:pt idx="588">
                  <c:v>1.0724702980713214</c:v>
                </c:pt>
                <c:pt idx="589">
                  <c:v>1.0727020667823988</c:v>
                </c:pt>
                <c:pt idx="590">
                  <c:v>1.0711119757596053</c:v>
                </c:pt>
                <c:pt idx="591">
                  <c:v>1.0723972916725286</c:v>
                </c:pt>
                <c:pt idx="592">
                  <c:v>1.0767991031190285</c:v>
                </c:pt>
                <c:pt idx="593">
                  <c:v>1.079449125395781</c:v>
                </c:pt>
                <c:pt idx="594">
                  <c:v>1.0790477463175479</c:v>
                </c:pt>
                <c:pt idx="595">
                  <c:v>1.0817304141865065</c:v>
                </c:pt>
                <c:pt idx="596">
                  <c:v>1.0770968847804179</c:v>
                </c:pt>
                <c:pt idx="597">
                  <c:v>1.0793308329681501</c:v>
                </c:pt>
                <c:pt idx="598">
                  <c:v>1.0771240576532561</c:v>
                </c:pt>
                <c:pt idx="599">
                  <c:v>1.073644387482809</c:v>
                </c:pt>
                <c:pt idx="600">
                  <c:v>1.0736930511760456</c:v>
                </c:pt>
                <c:pt idx="601">
                  <c:v>1.0702897633291444</c:v>
                </c:pt>
                <c:pt idx="602">
                  <c:v>1.0703594292555045</c:v>
                </c:pt>
                <c:pt idx="603">
                  <c:v>1.0669589609131658</c:v>
                </c:pt>
                <c:pt idx="604">
                  <c:v>1.06254660172115</c:v>
                </c:pt>
                <c:pt idx="605">
                  <c:v>1.0634130028698896</c:v>
                </c:pt>
                <c:pt idx="606">
                  <c:v>1.0688290555698112</c:v>
                </c:pt>
                <c:pt idx="607">
                  <c:v>1.0684721676579536</c:v>
                </c:pt>
                <c:pt idx="608">
                  <c:v>1.0740357550788362</c:v>
                </c:pt>
                <c:pt idx="609">
                  <c:v>1.0777478515012815</c:v>
                </c:pt>
                <c:pt idx="610">
                  <c:v>1.0740686426721908</c:v>
                </c:pt>
                <c:pt idx="611">
                  <c:v>1.0744764950571488</c:v>
                </c:pt>
                <c:pt idx="612">
                  <c:v>1.0766168362629471</c:v>
                </c:pt>
                <c:pt idx="613">
                  <c:v>1.0758657927750535</c:v>
                </c:pt>
                <c:pt idx="614">
                  <c:v>1.0770884551075652</c:v>
                </c:pt>
                <c:pt idx="615">
                  <c:v>1.0774311577450411</c:v>
                </c:pt>
                <c:pt idx="616">
                  <c:v>1.0811878530921808</c:v>
                </c:pt>
                <c:pt idx="617">
                  <c:v>1.0808160674404768</c:v>
                </c:pt>
                <c:pt idx="618">
                  <c:v>1.079181072294866</c:v>
                </c:pt>
                <c:pt idx="619">
                  <c:v>1.0806851542746962</c:v>
                </c:pt>
                <c:pt idx="620">
                  <c:v>1.0788407335042365</c:v>
                </c:pt>
                <c:pt idx="621">
                  <c:v>1.0856947691318466</c:v>
                </c:pt>
                <c:pt idx="622">
                  <c:v>1.0902649355947334</c:v>
                </c:pt>
                <c:pt idx="623">
                  <c:v>1.0910623078926303</c:v>
                </c:pt>
                <c:pt idx="624">
                  <c:v>1.092108536514806</c:v>
                </c:pt>
                <c:pt idx="625">
                  <c:v>1.0937322014173765</c:v>
                </c:pt>
                <c:pt idx="626">
                  <c:v>1.0878671785273342</c:v>
                </c:pt>
                <c:pt idx="627">
                  <c:v>1.0924101643582824</c:v>
                </c:pt>
                <c:pt idx="628">
                  <c:v>1.090971968364435</c:v>
                </c:pt>
                <c:pt idx="629">
                  <c:v>1.0895850524420632</c:v>
                </c:pt>
                <c:pt idx="630">
                  <c:v>1.0894521208769132</c:v>
                </c:pt>
                <c:pt idx="631">
                  <c:v>1.0928972966666022</c:v>
                </c:pt>
                <c:pt idx="632">
                  <c:v>1.0988688041679404</c:v>
                </c:pt>
                <c:pt idx="633">
                  <c:v>1.0943869397058708</c:v>
                </c:pt>
                <c:pt idx="634">
                  <c:v>1.0988015742138615</c:v>
                </c:pt>
                <c:pt idx="635">
                  <c:v>1.0955714880646363</c:v>
                </c:pt>
                <c:pt idx="636">
                  <c:v>1.0945636061758486</c:v>
                </c:pt>
                <c:pt idx="637">
                  <c:v>1.0893923117975861</c:v>
                </c:pt>
                <c:pt idx="638">
                  <c:v>1.0831148065454541</c:v>
                </c:pt>
                <c:pt idx="639">
                  <c:v>1.0851328425169013</c:v>
                </c:pt>
                <c:pt idx="640">
                  <c:v>1.083066011270768</c:v>
                </c:pt>
                <c:pt idx="641">
                  <c:v>1.0853521953131533</c:v>
                </c:pt>
                <c:pt idx="642">
                  <c:v>1.092748608323566</c:v>
                </c:pt>
                <c:pt idx="643">
                  <c:v>1.0942532764088131</c:v>
                </c:pt>
                <c:pt idx="644">
                  <c:v>1.0922148447468985</c:v>
                </c:pt>
                <c:pt idx="645">
                  <c:v>1.0899863376896961</c:v>
                </c:pt>
                <c:pt idx="646">
                  <c:v>1.0871403036738387</c:v>
                </c:pt>
                <c:pt idx="647">
                  <c:v>1.087548467680497</c:v>
                </c:pt>
                <c:pt idx="648">
                  <c:v>1.0816372138755759</c:v>
                </c:pt>
                <c:pt idx="649">
                  <c:v>1.080650281287389</c:v>
                </c:pt>
                <c:pt idx="650">
                  <c:v>1.0856335464477798</c:v>
                </c:pt>
                <c:pt idx="651">
                  <c:v>1.0885721890569975</c:v>
                </c:pt>
                <c:pt idx="652">
                  <c:v>1.0861528180351188</c:v>
                </c:pt>
                <c:pt idx="653">
                  <c:v>1.0878516416596271</c:v>
                </c:pt>
                <c:pt idx="654">
                  <c:v>1.0832305318707434</c:v>
                </c:pt>
                <c:pt idx="655">
                  <c:v>1.0880446008082374</c:v>
                </c:pt>
                <c:pt idx="656">
                  <c:v>1.0907881583692633</c:v>
                </c:pt>
                <c:pt idx="657">
                  <c:v>1.1021489778297071</c:v>
                </c:pt>
                <c:pt idx="658">
                  <c:v>1.1037200625363031</c:v>
                </c:pt>
                <c:pt idx="659">
                  <c:v>1.1090205697725553</c:v>
                </c:pt>
                <c:pt idx="660">
                  <c:v>1.1057481526094004</c:v>
                </c:pt>
                <c:pt idx="661">
                  <c:v>1.1029656051510566</c:v>
                </c:pt>
                <c:pt idx="662">
                  <c:v>1.1059377779438666</c:v>
                </c:pt>
                <c:pt idx="663">
                  <c:v>1.1118431463353655</c:v>
                </c:pt>
                <c:pt idx="664">
                  <c:v>1.1101666500379994</c:v>
                </c:pt>
                <c:pt idx="665">
                  <c:v>1.107357668871457</c:v>
                </c:pt>
                <c:pt idx="666">
                  <c:v>1.1038641756284238</c:v>
                </c:pt>
                <c:pt idx="667">
                  <c:v>1.1120131214199702</c:v>
                </c:pt>
                <c:pt idx="668">
                  <c:v>1.1096556584381549</c:v>
                </c:pt>
                <c:pt idx="669">
                  <c:v>1.114535007541096</c:v>
                </c:pt>
                <c:pt idx="670">
                  <c:v>1.1053833306056891</c:v>
                </c:pt>
                <c:pt idx="671">
                  <c:v>1.1052397653513071</c:v>
                </c:pt>
                <c:pt idx="672">
                  <c:v>1.1044148763195092</c:v>
                </c:pt>
                <c:pt idx="673">
                  <c:v>1.1011087811670395</c:v>
                </c:pt>
                <c:pt idx="674">
                  <c:v>1.1079676552366904</c:v>
                </c:pt>
                <c:pt idx="675">
                  <c:v>1.1055951133409692</c:v>
                </c:pt>
                <c:pt idx="676">
                  <c:v>1.0919384766931626</c:v>
                </c:pt>
                <c:pt idx="677">
                  <c:v>1.0906562194861567</c:v>
                </c:pt>
                <c:pt idx="678">
                  <c:v>1.0965960183175445</c:v>
                </c:pt>
                <c:pt idx="679">
                  <c:v>1.0952147504921055</c:v>
                </c:pt>
                <c:pt idx="680">
                  <c:v>1.0949704047092415</c:v>
                </c:pt>
                <c:pt idx="681">
                  <c:v>1.0889325802850907</c:v>
                </c:pt>
                <c:pt idx="682">
                  <c:v>1.0911637824337868</c:v>
                </c:pt>
                <c:pt idx="683">
                  <c:v>1.0937665077996426</c:v>
                </c:pt>
                <c:pt idx="684">
                  <c:v>1.0945716943301727</c:v>
                </c:pt>
                <c:pt idx="685">
                  <c:v>1.0932363537910144</c:v>
                </c:pt>
                <c:pt idx="686">
                  <c:v>1.0892588566926564</c:v>
                </c:pt>
                <c:pt idx="687">
                  <c:v>1.0859033731197172</c:v>
                </c:pt>
                <c:pt idx="688">
                  <c:v>1.0831963234178248</c:v>
                </c:pt>
                <c:pt idx="689">
                  <c:v>1.0802157911134704</c:v>
                </c:pt>
                <c:pt idx="690">
                  <c:v>1.0709709117703237</c:v>
                </c:pt>
                <c:pt idx="691">
                  <c:v>1.0695738763868188</c:v>
                </c:pt>
                <c:pt idx="692">
                  <c:v>1.0733670548825207</c:v>
                </c:pt>
                <c:pt idx="693">
                  <c:v>1.0733234095303346</c:v>
                </c:pt>
                <c:pt idx="694">
                  <c:v>1.0774126105872637</c:v>
                </c:pt>
                <c:pt idx="695">
                  <c:v>1.0790172804177893</c:v>
                </c:pt>
                <c:pt idx="696">
                  <c:v>1.0775176725088791</c:v>
                </c:pt>
                <c:pt idx="697">
                  <c:v>1.0798300155773932</c:v>
                </c:pt>
                <c:pt idx="698">
                  <c:v>1.0824829645626584</c:v>
                </c:pt>
                <c:pt idx="699">
                  <c:v>1.0813863702960864</c:v>
                </c:pt>
                <c:pt idx="700">
                  <c:v>1.079166792054433</c:v>
                </c:pt>
                <c:pt idx="701">
                  <c:v>1.0771187528243138</c:v>
                </c:pt>
                <c:pt idx="702">
                  <c:v>1.076502177584908</c:v>
                </c:pt>
                <c:pt idx="703">
                  <c:v>1.0769242189493042</c:v>
                </c:pt>
                <c:pt idx="704">
                  <c:v>1.0786278608071784</c:v>
                </c:pt>
                <c:pt idx="705">
                  <c:v>1.080687398274788</c:v>
                </c:pt>
                <c:pt idx="706">
                  <c:v>1.0843282297046062</c:v>
                </c:pt>
                <c:pt idx="707">
                  <c:v>1.091193590811693</c:v>
                </c:pt>
                <c:pt idx="708">
                  <c:v>1.0883664781448525</c:v>
                </c:pt>
                <c:pt idx="709">
                  <c:v>1.0862720489137081</c:v>
                </c:pt>
                <c:pt idx="710">
                  <c:v>1.08078549265724</c:v>
                </c:pt>
                <c:pt idx="711">
                  <c:v>1.0811750958868112</c:v>
                </c:pt>
                <c:pt idx="712">
                  <c:v>1.0813557808269099</c:v>
                </c:pt>
                <c:pt idx="713">
                  <c:v>1.0799418257609812</c:v>
                </c:pt>
                <c:pt idx="714">
                  <c:v>1.0793266162802675</c:v>
                </c:pt>
                <c:pt idx="715">
                  <c:v>1.0802650170558106</c:v>
                </c:pt>
                <c:pt idx="716">
                  <c:v>1.0803454409075957</c:v>
                </c:pt>
                <c:pt idx="717">
                  <c:v>1.0764410344868691</c:v>
                </c:pt>
                <c:pt idx="718">
                  <c:v>1.0781958399239491</c:v>
                </c:pt>
                <c:pt idx="719">
                  <c:v>1.0777991168267149</c:v>
                </c:pt>
                <c:pt idx="720">
                  <c:v>1.0782963486855788</c:v>
                </c:pt>
                <c:pt idx="721">
                  <c:v>1.0792735044333941</c:v>
                </c:pt>
                <c:pt idx="722">
                  <c:v>1.0775652364295905</c:v>
                </c:pt>
                <c:pt idx="723">
                  <c:v>1.0794779340414169</c:v>
                </c:pt>
                <c:pt idx="724">
                  <c:v>1.0741105357038825</c:v>
                </c:pt>
                <c:pt idx="725">
                  <c:v>1.07205575170472</c:v>
                </c:pt>
                <c:pt idx="726">
                  <c:v>1.0689993099186348</c:v>
                </c:pt>
                <c:pt idx="727">
                  <c:v>1.0673681485312443</c:v>
                </c:pt>
                <c:pt idx="728">
                  <c:v>1.0643061382932089</c:v>
                </c:pt>
                <c:pt idx="729">
                  <c:v>1.0617144348055139</c:v>
                </c:pt>
                <c:pt idx="730">
                  <c:v>1.0660584702248699</c:v>
                </c:pt>
                <c:pt idx="731">
                  <c:v>1.0648272759364825</c:v>
                </c:pt>
                <c:pt idx="732">
                  <c:v>1.0591324730754521</c:v>
                </c:pt>
                <c:pt idx="733">
                  <c:v>1.0567612531113437</c:v>
                </c:pt>
                <c:pt idx="734">
                  <c:v>1.0488152654886611</c:v>
                </c:pt>
                <c:pt idx="735">
                  <c:v>1.0490247207189611</c:v>
                </c:pt>
                <c:pt idx="736">
                  <c:v>1.0450423742113497</c:v>
                </c:pt>
                <c:pt idx="737">
                  <c:v>1.0424214499701636</c:v>
                </c:pt>
                <c:pt idx="738">
                  <c:v>1.0429830694360334</c:v>
                </c:pt>
                <c:pt idx="739">
                  <c:v>1.0394799328001338</c:v>
                </c:pt>
                <c:pt idx="740">
                  <c:v>1.0441516911917761</c:v>
                </c:pt>
                <c:pt idx="741">
                  <c:v>1.031260512086732</c:v>
                </c:pt>
                <c:pt idx="742">
                  <c:v>1.0284276919590674</c:v>
                </c:pt>
                <c:pt idx="743">
                  <c:v>1.0245334201382694</c:v>
                </c:pt>
                <c:pt idx="744">
                  <c:v>1.0262823156678278</c:v>
                </c:pt>
                <c:pt idx="745">
                  <c:v>1.0233030778239331</c:v>
                </c:pt>
                <c:pt idx="746">
                  <c:v>1.0285710712351184</c:v>
                </c:pt>
                <c:pt idx="747">
                  <c:v>1.0277649077819182</c:v>
                </c:pt>
                <c:pt idx="748">
                  <c:v>1.0247276463024324</c:v>
                </c:pt>
                <c:pt idx="749">
                  <c:v>1.0274042985435896</c:v>
                </c:pt>
                <c:pt idx="750">
                  <c:v>1.0299755834717175</c:v>
                </c:pt>
                <c:pt idx="751">
                  <c:v>1.0232773118172713</c:v>
                </c:pt>
                <c:pt idx="752">
                  <c:v>1.0167948257797759</c:v>
                </c:pt>
                <c:pt idx="753">
                  <c:v>1.0094602472645187</c:v>
                </c:pt>
                <c:pt idx="754">
                  <c:v>1.0115585546789119</c:v>
                </c:pt>
                <c:pt idx="755">
                  <c:v>1.0231518156199846</c:v>
                </c:pt>
                <c:pt idx="756">
                  <c:v>1.0226577039544851</c:v>
                </c:pt>
                <c:pt idx="757">
                  <c:v>1.0252433917709443</c:v>
                </c:pt>
                <c:pt idx="758">
                  <c:v>1.0292251731797455</c:v>
                </c:pt>
                <c:pt idx="759">
                  <c:v>1.0216408787508025</c:v>
                </c:pt>
                <c:pt idx="760">
                  <c:v>1.0218880604873057</c:v>
                </c:pt>
                <c:pt idx="761">
                  <c:v>1.0269672501497378</c:v>
                </c:pt>
                <c:pt idx="762">
                  <c:v>1.036005388240044</c:v>
                </c:pt>
                <c:pt idx="763">
                  <c:v>1.0332073694533204</c:v>
                </c:pt>
                <c:pt idx="764">
                  <c:v>1.0340571082908632</c:v>
                </c:pt>
                <c:pt idx="765">
                  <c:v>1.0317273010331947</c:v>
                </c:pt>
                <c:pt idx="766">
                  <c:v>1.0291568929298998</c:v>
                </c:pt>
                <c:pt idx="767">
                  <c:v>1.0257643160577083</c:v>
                </c:pt>
                <c:pt idx="768">
                  <c:v>1.0333288422335165</c:v>
                </c:pt>
                <c:pt idx="769">
                  <c:v>1.0223416704670278</c:v>
                </c:pt>
                <c:pt idx="770">
                  <c:v>1.0123855639563981</c:v>
                </c:pt>
                <c:pt idx="771">
                  <c:v>1.0142310524503491</c:v>
                </c:pt>
                <c:pt idx="772">
                  <c:v>1.0119877043942944</c:v>
                </c:pt>
                <c:pt idx="773">
                  <c:v>0.99650899666562331</c:v>
                </c:pt>
                <c:pt idx="774">
                  <c:v>0.99247443732108753</c:v>
                </c:pt>
                <c:pt idx="775">
                  <c:v>0.99979172096279656</c:v>
                </c:pt>
                <c:pt idx="776">
                  <c:v>0.99616963446354323</c:v>
                </c:pt>
                <c:pt idx="777">
                  <c:v>1.0035800934687558</c:v>
                </c:pt>
                <c:pt idx="778">
                  <c:v>1.0142435244067798</c:v>
                </c:pt>
                <c:pt idx="779">
                  <c:v>1.0244471487678863</c:v>
                </c:pt>
                <c:pt idx="780">
                  <c:v>1.0293717003377127</c:v>
                </c:pt>
                <c:pt idx="781">
                  <c:v>1.0378060977079284</c:v>
                </c:pt>
                <c:pt idx="782">
                  <c:v>1.0502849367328211</c:v>
                </c:pt>
                <c:pt idx="783">
                  <c:v>1.0523763151994712</c:v>
                </c:pt>
                <c:pt idx="784">
                  <c:v>1.0540446211845957</c:v>
                </c:pt>
                <c:pt idx="785">
                  <c:v>1.0557056551518431</c:v>
                </c:pt>
                <c:pt idx="786">
                  <c:v>1.0455657085447374</c:v>
                </c:pt>
                <c:pt idx="787">
                  <c:v>1.0353374468727634</c:v>
                </c:pt>
                <c:pt idx="788">
                  <c:v>1.0428910574307051</c:v>
                </c:pt>
                <c:pt idx="789">
                  <c:v>1.0617638462777148</c:v>
                </c:pt>
                <c:pt idx="790">
                  <c:v>1.0484682924127657</c:v>
                </c:pt>
                <c:pt idx="791">
                  <c:v>1.05216774527386</c:v>
                </c:pt>
                <c:pt idx="792">
                  <c:v>1.0557024284896219</c:v>
                </c:pt>
                <c:pt idx="793">
                  <c:v>1.0514835649137846</c:v>
                </c:pt>
                <c:pt idx="794">
                  <c:v>1.0587246848989849</c:v>
                </c:pt>
                <c:pt idx="795">
                  <c:v>1.0539019136071999</c:v>
                </c:pt>
                <c:pt idx="796">
                  <c:v>1.0551042092307863</c:v>
                </c:pt>
                <c:pt idx="797">
                  <c:v>1.0570997505919097</c:v>
                </c:pt>
                <c:pt idx="798">
                  <c:v>1.0631496326857952</c:v>
                </c:pt>
                <c:pt idx="799">
                  <c:v>1.0661041515052203</c:v>
                </c:pt>
                <c:pt idx="800">
                  <c:v>1.0623288997350666</c:v>
                </c:pt>
                <c:pt idx="801">
                  <c:v>1.0488223728406429</c:v>
                </c:pt>
                <c:pt idx="802">
                  <c:v>1.052347198126014</c:v>
                </c:pt>
                <c:pt idx="803">
                  <c:v>1.0571986815490864</c:v>
                </c:pt>
                <c:pt idx="804">
                  <c:v>1.0551463273626702</c:v>
                </c:pt>
                <c:pt idx="805">
                  <c:v>1.0643461319965788</c:v>
                </c:pt>
                <c:pt idx="806">
                  <c:v>1.0631182064673257</c:v>
                </c:pt>
                <c:pt idx="807">
                  <c:v>1.0796633590380604</c:v>
                </c:pt>
                <c:pt idx="808">
                  <c:v>1.0808107943752265</c:v>
                </c:pt>
                <c:pt idx="809">
                  <c:v>1.0847786798683763</c:v>
                </c:pt>
                <c:pt idx="810">
                  <c:v>1.0771139120628257</c:v>
                </c:pt>
                <c:pt idx="811">
                  <c:v>1.0738089498849708</c:v>
                </c:pt>
                <c:pt idx="812">
                  <c:v>1.0805038670330478</c:v>
                </c:pt>
                <c:pt idx="813">
                  <c:v>1.0716050246175621</c:v>
                </c:pt>
                <c:pt idx="814">
                  <c:v>1.0679762997327991</c:v>
                </c:pt>
                <c:pt idx="815">
                  <c:v>1.0664910160884165</c:v>
                </c:pt>
                <c:pt idx="816">
                  <c:v>1.0657996750477954</c:v>
                </c:pt>
                <c:pt idx="817">
                  <c:v>1.0647139653514521</c:v>
                </c:pt>
                <c:pt idx="818">
                  <c:v>1.0614251417126979</c:v>
                </c:pt>
                <c:pt idx="819">
                  <c:v>1.068971359710809</c:v>
                </c:pt>
                <c:pt idx="820">
                  <c:v>1.0685895231350067</c:v>
                </c:pt>
                <c:pt idx="821">
                  <c:v>1.0583459941899362</c:v>
                </c:pt>
                <c:pt idx="822">
                  <c:v>1.0603379919783087</c:v>
                </c:pt>
                <c:pt idx="823">
                  <c:v>1.0692275449498199</c:v>
                </c:pt>
                <c:pt idx="824">
                  <c:v>1.0652939190839537</c:v>
                </c:pt>
                <c:pt idx="825">
                  <c:v>1.066668819940416</c:v>
                </c:pt>
                <c:pt idx="826">
                  <c:v>1.0665573152087979</c:v>
                </c:pt>
                <c:pt idx="827">
                  <c:v>1.0716566156753489</c:v>
                </c:pt>
                <c:pt idx="828">
                  <c:v>1.0702677074366516</c:v>
                </c:pt>
                <c:pt idx="829">
                  <c:v>1.0706440800643511</c:v>
                </c:pt>
                <c:pt idx="830">
                  <c:v>1.0707341423956525</c:v>
                </c:pt>
                <c:pt idx="831">
                  <c:v>1.0730612637691597</c:v>
                </c:pt>
                <c:pt idx="832">
                  <c:v>1.0768199725605947</c:v>
                </c:pt>
                <c:pt idx="833">
                  <c:v>1.0758742888820951</c:v>
                </c:pt>
                <c:pt idx="834">
                  <c:v>1.077064243262325</c:v>
                </c:pt>
                <c:pt idx="835">
                  <c:v>1.0783851963150548</c:v>
                </c:pt>
                <c:pt idx="836">
                  <c:v>1.0828372773185497</c:v>
                </c:pt>
                <c:pt idx="837">
                  <c:v>1.0770229576255099</c:v>
                </c:pt>
                <c:pt idx="838">
                  <c:v>1.0776531685899311</c:v>
                </c:pt>
                <c:pt idx="839">
                  <c:v>1.0708558688099912</c:v>
                </c:pt>
                <c:pt idx="840">
                  <c:v>1.0797633628872596</c:v>
                </c:pt>
                <c:pt idx="841">
                  <c:v>1.0727592314739012</c:v>
                </c:pt>
                <c:pt idx="842">
                  <c:v>1.0810941445485591</c:v>
                </c:pt>
                <c:pt idx="843">
                  <c:v>1.0816565256905519</c:v>
                </c:pt>
                <c:pt idx="844">
                  <c:v>1.0827415937001803</c:v>
                </c:pt>
                <c:pt idx="845">
                  <c:v>1.073481002823905</c:v>
                </c:pt>
                <c:pt idx="846">
                  <c:v>1.0797782877645981</c:v>
                </c:pt>
                <c:pt idx="847">
                  <c:v>1.0827592882367592</c:v>
                </c:pt>
                <c:pt idx="848">
                  <c:v>1.0848652165163437</c:v>
                </c:pt>
                <c:pt idx="849">
                  <c:v>1.0863043189351032</c:v>
                </c:pt>
                <c:pt idx="850">
                  <c:v>1.0829763482026751</c:v>
                </c:pt>
                <c:pt idx="851">
                  <c:v>1.0886363258459306</c:v>
                </c:pt>
                <c:pt idx="852">
                  <c:v>1.0876864655730851</c:v>
                </c:pt>
                <c:pt idx="853">
                  <c:v>1.0862348034690381</c:v>
                </c:pt>
                <c:pt idx="854">
                  <c:v>1.0939998006316762</c:v>
                </c:pt>
                <c:pt idx="855">
                  <c:v>1.0992338131687911</c:v>
                </c:pt>
                <c:pt idx="856">
                  <c:v>1.1043482215614011</c:v>
                </c:pt>
                <c:pt idx="857">
                  <c:v>1.1002926364722261</c:v>
                </c:pt>
                <c:pt idx="858">
                  <c:v>1.1012956529855245</c:v>
                </c:pt>
                <c:pt idx="859">
                  <c:v>1.1070047527069775</c:v>
                </c:pt>
                <c:pt idx="860">
                  <c:v>1.1005441080534437</c:v>
                </c:pt>
                <c:pt idx="861">
                  <c:v>1.1155946408069193</c:v>
                </c:pt>
                <c:pt idx="862">
                  <c:v>1.1097735431900093</c:v>
                </c:pt>
                <c:pt idx="863">
                  <c:v>1.1244785036765994</c:v>
                </c:pt>
                <c:pt idx="864">
                  <c:v>1.1247095076691123</c:v>
                </c:pt>
                <c:pt idx="865">
                  <c:v>1.1127991242650221</c:v>
                </c:pt>
                <c:pt idx="866">
                  <c:v>1.1213049955572536</c:v>
                </c:pt>
                <c:pt idx="867">
                  <c:v>1.1359267717078207</c:v>
                </c:pt>
                <c:pt idx="868">
                  <c:v>1.1453755309818432</c:v>
                </c:pt>
                <c:pt idx="869">
                  <c:v>1.1415027871509504</c:v>
                </c:pt>
                <c:pt idx="870">
                  <c:v>1.137651872090079</c:v>
                </c:pt>
                <c:pt idx="871">
                  <c:v>1.1383166441832859</c:v>
                </c:pt>
                <c:pt idx="872">
                  <c:v>1.1408808090231215</c:v>
                </c:pt>
                <c:pt idx="873">
                  <c:v>1.1346768069358557</c:v>
                </c:pt>
                <c:pt idx="874">
                  <c:v>1.1139120132604039</c:v>
                </c:pt>
                <c:pt idx="875">
                  <c:v>1.128910918105565</c:v>
                </c:pt>
                <c:pt idx="876">
                  <c:v>1.1307714263953668</c:v>
                </c:pt>
                <c:pt idx="877">
                  <c:v>1.133628843644098</c:v>
                </c:pt>
                <c:pt idx="878">
                  <c:v>1.1383448580005902</c:v>
                </c:pt>
                <c:pt idx="879">
                  <c:v>1.1470980521319716</c:v>
                </c:pt>
                <c:pt idx="880">
                  <c:v>1.1524027834547981</c:v>
                </c:pt>
                <c:pt idx="881">
                  <c:v>1.1597701551618942</c:v>
                </c:pt>
                <c:pt idx="882">
                  <c:v>1.152087232185464</c:v>
                </c:pt>
                <c:pt idx="883">
                  <c:v>1.1664832318889864</c:v>
                </c:pt>
                <c:pt idx="884">
                  <c:v>1.1604098880720906</c:v>
                </c:pt>
                <c:pt idx="885">
                  <c:v>1.1613214058881147</c:v>
                </c:pt>
                <c:pt idx="886">
                  <c:v>1.1703778520209338</c:v>
                </c:pt>
                <c:pt idx="887">
                  <c:v>1.1612307683958287</c:v>
                </c:pt>
                <c:pt idx="888">
                  <c:v>1.1582973628232638</c:v>
                </c:pt>
                <c:pt idx="889">
                  <c:v>1.1554052628875766</c:v>
                </c:pt>
                <c:pt idx="890">
                  <c:v>1.1593242987029251</c:v>
                </c:pt>
                <c:pt idx="891">
                  <c:v>1.1593099060215393</c:v>
                </c:pt>
                <c:pt idx="892">
                  <c:v>1.1652005877921823</c:v>
                </c:pt>
                <c:pt idx="893">
                  <c:v>1.160817165671427</c:v>
                </c:pt>
                <c:pt idx="894">
                  <c:v>1.1657765758537779</c:v>
                </c:pt>
                <c:pt idx="895">
                  <c:v>1.1608998341170824</c:v>
                </c:pt>
                <c:pt idx="896">
                  <c:v>1.1418080068218719</c:v>
                </c:pt>
                <c:pt idx="897">
                  <c:v>1.1373583047752405</c:v>
                </c:pt>
                <c:pt idx="898">
                  <c:v>1.1417954901545604</c:v>
                </c:pt>
                <c:pt idx="899">
                  <c:v>1.1418380003686106</c:v>
                </c:pt>
                <c:pt idx="900">
                  <c:v>1.1342163049933511</c:v>
                </c:pt>
                <c:pt idx="901">
                  <c:v>1.1373189780829391</c:v>
                </c:pt>
                <c:pt idx="902">
                  <c:v>1.142703683696987</c:v>
                </c:pt>
                <c:pt idx="903">
                  <c:v>1.1458050197633787</c:v>
                </c:pt>
                <c:pt idx="904">
                  <c:v>1.1482018061422026</c:v>
                </c:pt>
                <c:pt idx="905">
                  <c:v>1.1556698731549704</c:v>
                </c:pt>
                <c:pt idx="906">
                  <c:v>1.1510144979879531</c:v>
                </c:pt>
                <c:pt idx="907">
                  <c:v>1.1576760282168623</c:v>
                </c:pt>
                <c:pt idx="908">
                  <c:v>1.1607599064392313</c:v>
                </c:pt>
                <c:pt idx="909">
                  <c:v>1.1631861183556005</c:v>
                </c:pt>
                <c:pt idx="910">
                  <c:v>1.1664034660054887</c:v>
                </c:pt>
                <c:pt idx="911">
                  <c:v>1.1635553355865824</c:v>
                </c:pt>
                <c:pt idx="912">
                  <c:v>1.160964744807466</c:v>
                </c:pt>
                <c:pt idx="913">
                  <c:v>1.1624401322563598</c:v>
                </c:pt>
                <c:pt idx="914">
                  <c:v>1.1603458474592745</c:v>
                </c:pt>
                <c:pt idx="915">
                  <c:v>1.1606226747970445</c:v>
                </c:pt>
                <c:pt idx="916">
                  <c:v>1.1318312059613946</c:v>
                </c:pt>
                <c:pt idx="917">
                  <c:v>1.128993147994398</c:v>
                </c:pt>
                <c:pt idx="918">
                  <c:v>1.1259545804837312</c:v>
                </c:pt>
                <c:pt idx="919">
                  <c:v>1.1154500160642729</c:v>
                </c:pt>
                <c:pt idx="920">
                  <c:v>1.1241224094406854</c:v>
                </c:pt>
                <c:pt idx="921">
                  <c:v>1.12869936202678</c:v>
                </c:pt>
                <c:pt idx="922">
                  <c:v>1.1266309221674011</c:v>
                </c:pt>
                <c:pt idx="923">
                  <c:v>1.1312699232036891</c:v>
                </c:pt>
                <c:pt idx="924">
                  <c:v>1.1378381624452858</c:v>
                </c:pt>
                <c:pt idx="925">
                  <c:v>1.1580212930341942</c:v>
                </c:pt>
                <c:pt idx="926">
                  <c:v>1.1608855800012268</c:v>
                </c:pt>
                <c:pt idx="927">
                  <c:v>1.164102471064685</c:v>
                </c:pt>
                <c:pt idx="928">
                  <c:v>1.1645103089991387</c:v>
                </c:pt>
                <c:pt idx="929">
                  <c:v>1.1703881139286316</c:v>
                </c:pt>
                <c:pt idx="930">
                  <c:v>1.1737379752950445</c:v>
                </c:pt>
                <c:pt idx="931">
                  <c:v>1.1727350447207487</c:v>
                </c:pt>
                <c:pt idx="932">
                  <c:v>1.1825301991164963</c:v>
                </c:pt>
                <c:pt idx="933">
                  <c:v>1.1813468629007529</c:v>
                </c:pt>
                <c:pt idx="934">
                  <c:v>1.1943912180949208</c:v>
                </c:pt>
                <c:pt idx="935">
                  <c:v>1.1992337144337633</c:v>
                </c:pt>
                <c:pt idx="936">
                  <c:v>1.1945141968248678</c:v>
                </c:pt>
                <c:pt idx="937">
                  <c:v>1.1929103691394338</c:v>
                </c:pt>
                <c:pt idx="938">
                  <c:v>1.188503000794223</c:v>
                </c:pt>
                <c:pt idx="939">
                  <c:v>1.1943536116385449</c:v>
                </c:pt>
                <c:pt idx="940">
                  <c:v>1.197050929219641</c:v>
                </c:pt>
                <c:pt idx="941">
                  <c:v>1.1846665928399591</c:v>
                </c:pt>
                <c:pt idx="942">
                  <c:v>1.1910718066136046</c:v>
                </c:pt>
                <c:pt idx="943">
                  <c:v>1.1843657622898445</c:v>
                </c:pt>
                <c:pt idx="944">
                  <c:v>1.1865419751761648</c:v>
                </c:pt>
                <c:pt idx="945">
                  <c:v>1.1687897800187659</c:v>
                </c:pt>
                <c:pt idx="946">
                  <c:v>1.1722750057006623</c:v>
                </c:pt>
                <c:pt idx="947">
                  <c:v>1.1739814245273914</c:v>
                </c:pt>
                <c:pt idx="948">
                  <c:v>1.1676630874465697</c:v>
                </c:pt>
                <c:pt idx="949">
                  <c:v>1.1691584777372117</c:v>
                </c:pt>
                <c:pt idx="950">
                  <c:v>1.1749326910269837</c:v>
                </c:pt>
                <c:pt idx="951">
                  <c:v>1.1761547017973233</c:v>
                </c:pt>
                <c:pt idx="952">
                  <c:v>1.1716940001569467</c:v>
                </c:pt>
                <c:pt idx="953">
                  <c:v>1.1776692634182999</c:v>
                </c:pt>
                <c:pt idx="954">
                  <c:v>1.1797972132715131</c:v>
                </c:pt>
                <c:pt idx="955">
                  <c:v>1.1774135558275269</c:v>
                </c:pt>
                <c:pt idx="956">
                  <c:v>1.1816162862191768</c:v>
                </c:pt>
                <c:pt idx="957">
                  <c:v>1.1871562246068559</c:v>
                </c:pt>
                <c:pt idx="958">
                  <c:v>1.1832722764405443</c:v>
                </c:pt>
                <c:pt idx="959">
                  <c:v>1.1623361249454767</c:v>
                </c:pt>
                <c:pt idx="960">
                  <c:v>1.1669589819980959</c:v>
                </c:pt>
                <c:pt idx="961">
                  <c:v>1.1737264807822863</c:v>
                </c:pt>
                <c:pt idx="962">
                  <c:v>1.1827902099216461</c:v>
                </c:pt>
                <c:pt idx="963">
                  <c:v>1.182106456192485</c:v>
                </c:pt>
                <c:pt idx="964">
                  <c:v>1.1898807611794133</c:v>
                </c:pt>
                <c:pt idx="965">
                  <c:v>1.1912434897457025</c:v>
                </c:pt>
                <c:pt idx="966">
                  <c:v>1.186163984256827</c:v>
                </c:pt>
                <c:pt idx="967">
                  <c:v>1.1863152786931821</c:v>
                </c:pt>
                <c:pt idx="968">
                  <c:v>1.1882092190172269</c:v>
                </c:pt>
                <c:pt idx="969">
                  <c:v>1.1597025009394586</c:v>
                </c:pt>
                <c:pt idx="970">
                  <c:v>1.1759169891220207</c:v>
                </c:pt>
                <c:pt idx="971">
                  <c:v>1.1812675889766286</c:v>
                </c:pt>
                <c:pt idx="972">
                  <c:v>1.1832686035950946</c:v>
                </c:pt>
                <c:pt idx="973">
                  <c:v>1.1916270995439691</c:v>
                </c:pt>
                <c:pt idx="974">
                  <c:v>1.1953952753343886</c:v>
                </c:pt>
                <c:pt idx="975">
                  <c:v>1.2003308022057162</c:v>
                </c:pt>
                <c:pt idx="976">
                  <c:v>1.2060764494632568</c:v>
                </c:pt>
                <c:pt idx="977">
                  <c:v>1.2101264254653492</c:v>
                </c:pt>
                <c:pt idx="978">
                  <c:v>1.2146640877477031</c:v>
                </c:pt>
                <c:pt idx="979">
                  <c:v>1.2145472748415</c:v>
                </c:pt>
                <c:pt idx="980">
                  <c:v>1.2131656173127252</c:v>
                </c:pt>
                <c:pt idx="981">
                  <c:v>1.2110194056603967</c:v>
                </c:pt>
                <c:pt idx="982">
                  <c:v>1.2140007188442548</c:v>
                </c:pt>
                <c:pt idx="983">
                  <c:v>1.2226185539530408</c:v>
                </c:pt>
                <c:pt idx="984">
                  <c:v>1.2287294832639202</c:v>
                </c:pt>
                <c:pt idx="985">
                  <c:v>1.2345498016812104</c:v>
                </c:pt>
                <c:pt idx="986">
                  <c:v>1.2332641422140873</c:v>
                </c:pt>
                <c:pt idx="987">
                  <c:v>1.2331471870321802</c:v>
                </c:pt>
                <c:pt idx="988">
                  <c:v>1.2303102325252748</c:v>
                </c:pt>
                <c:pt idx="989">
                  <c:v>1.2301013932249867</c:v>
                </c:pt>
                <c:pt idx="990">
                  <c:v>1.2217518071388265</c:v>
                </c:pt>
                <c:pt idx="991">
                  <c:v>1.2296569248159996</c:v>
                </c:pt>
                <c:pt idx="992">
                  <c:v>1.2317028732788868</c:v>
                </c:pt>
                <c:pt idx="993">
                  <c:v>1.221038546135488</c:v>
                </c:pt>
                <c:pt idx="994">
                  <c:v>1.2222050878996249</c:v>
                </c:pt>
                <c:pt idx="995">
                  <c:v>1.2191396318198784</c:v>
                </c:pt>
                <c:pt idx="996">
                  <c:v>1.2186047369991455</c:v>
                </c:pt>
                <c:pt idx="997">
                  <c:v>1.21531677612981</c:v>
                </c:pt>
                <c:pt idx="998">
                  <c:v>1.2158621436573052</c:v>
                </c:pt>
                <c:pt idx="999">
                  <c:v>1.2235601128203364</c:v>
                </c:pt>
                <c:pt idx="1000">
                  <c:v>1.2300904832704298</c:v>
                </c:pt>
                <c:pt idx="1001">
                  <c:v>1.228725704439924</c:v>
                </c:pt>
                <c:pt idx="1002">
                  <c:v>1.2251951916148114</c:v>
                </c:pt>
                <c:pt idx="1003">
                  <c:v>1.2282260477870475</c:v>
                </c:pt>
                <c:pt idx="1004">
                  <c:v>1.2255970704095915</c:v>
                </c:pt>
                <c:pt idx="1005">
                  <c:v>1.2246207351588809</c:v>
                </c:pt>
                <c:pt idx="1006">
                  <c:v>1.2307680072308897</c:v>
                </c:pt>
                <c:pt idx="1007">
                  <c:v>1.2343837083304079</c:v>
                </c:pt>
                <c:pt idx="1008">
                  <c:v>1.2448460405464137</c:v>
                </c:pt>
                <c:pt idx="1009">
                  <c:v>1.2420665141491176</c:v>
                </c:pt>
                <c:pt idx="1010">
                  <c:v>1.2431082640505726</c:v>
                </c:pt>
                <c:pt idx="1011">
                  <c:v>1.2470958835077752</c:v>
                </c:pt>
                <c:pt idx="1012">
                  <c:v>1.2521083842137632</c:v>
                </c:pt>
                <c:pt idx="1013">
                  <c:v>1.2536950028335128</c:v>
                </c:pt>
                <c:pt idx="1014">
                  <c:v>1.2437103495081052</c:v>
                </c:pt>
                <c:pt idx="1015">
                  <c:v>1.2497757656841257</c:v>
                </c:pt>
                <c:pt idx="1016">
                  <c:v>1.2393706451267257</c:v>
                </c:pt>
                <c:pt idx="1017">
                  <c:v>1.2459877981798011</c:v>
                </c:pt>
                <c:pt idx="1018">
                  <c:v>1.2498316367478397</c:v>
                </c:pt>
                <c:pt idx="1019">
                  <c:v>1.2650267422759951</c:v>
                </c:pt>
                <c:pt idx="1020">
                  <c:v>1.2596198366374312</c:v>
                </c:pt>
                <c:pt idx="1021">
                  <c:v>1.2603578430495943</c:v>
                </c:pt>
                <c:pt idx="1022">
                  <c:v>1.2611097339222443</c:v>
                </c:pt>
                <c:pt idx="1023">
                  <c:v>1.2713021195191001</c:v>
                </c:pt>
                <c:pt idx="1024">
                  <c:v>1.2705093886927668</c:v>
                </c:pt>
                <c:pt idx="1025">
                  <c:v>1.272303785098712</c:v>
                </c:pt>
                <c:pt idx="1026">
                  <c:v>1.2576664462113916</c:v>
                </c:pt>
                <c:pt idx="1027">
                  <c:v>1.2535496321718682</c:v>
                </c:pt>
                <c:pt idx="1028">
                  <c:v>1.2658967422403797</c:v>
                </c:pt>
                <c:pt idx="1029">
                  <c:v>1.2578796324958832</c:v>
                </c:pt>
                <c:pt idx="1030">
                  <c:v>1.2594571347351042</c:v>
                </c:pt>
                <c:pt idx="1031">
                  <c:v>1.2520192583232512</c:v>
                </c:pt>
                <c:pt idx="1032">
                  <c:v>1.2548746874343017</c:v>
                </c:pt>
                <c:pt idx="1033">
                  <c:v>1.2604857148698614</c:v>
                </c:pt>
                <c:pt idx="1034">
                  <c:v>1.2654030752266849</c:v>
                </c:pt>
                <c:pt idx="1035">
                  <c:v>1.2634838987462744</c:v>
                </c:pt>
                <c:pt idx="1036">
                  <c:v>1.2635226792324543</c:v>
                </c:pt>
                <c:pt idx="1037">
                  <c:v>1.2644128742149334</c:v>
                </c:pt>
                <c:pt idx="1038">
                  <c:v>1.2694622620639568</c:v>
                </c:pt>
                <c:pt idx="1039">
                  <c:v>1.2740091991703228</c:v>
                </c:pt>
                <c:pt idx="1040">
                  <c:v>1.2738193133960825</c:v>
                </c:pt>
                <c:pt idx="1041">
                  <c:v>1.2647970015884726</c:v>
                </c:pt>
                <c:pt idx="1042">
                  <c:v>1.2486062425702285</c:v>
                </c:pt>
                <c:pt idx="1043">
                  <c:v>1.2483847654583713</c:v>
                </c:pt>
                <c:pt idx="1044">
                  <c:v>1.2538744809043607</c:v>
                </c:pt>
                <c:pt idx="1045">
                  <c:v>1.2536911147684915</c:v>
                </c:pt>
                <c:pt idx="1046">
                  <c:v>1.2500781546589965</c:v>
                </c:pt>
                <c:pt idx="1047">
                  <c:v>1.2407183353781923</c:v>
                </c:pt>
                <c:pt idx="1048">
                  <c:v>1.2457809558265924</c:v>
                </c:pt>
                <c:pt idx="1049">
                  <c:v>1.2480322699256745</c:v>
                </c:pt>
                <c:pt idx="1050">
                  <c:v>1.2421649943648581</c:v>
                </c:pt>
                <c:pt idx="1051">
                  <c:v>1.2409727990882253</c:v>
                </c:pt>
                <c:pt idx="1052">
                  <c:v>1.2389513095644238</c:v>
                </c:pt>
                <c:pt idx="1053">
                  <c:v>1.2267992759032464</c:v>
                </c:pt>
                <c:pt idx="1054">
                  <c:v>1.2316598793033136</c:v>
                </c:pt>
                <c:pt idx="1055">
                  <c:v>1.2134034715592363</c:v>
                </c:pt>
                <c:pt idx="1056">
                  <c:v>1.2221717908660994</c:v>
                </c:pt>
                <c:pt idx="1057">
                  <c:v>1.2259690389773861</c:v>
                </c:pt>
                <c:pt idx="1058">
                  <c:v>1.2355786125567587</c:v>
                </c:pt>
                <c:pt idx="1059">
                  <c:v>1.2328370903145363</c:v>
                </c:pt>
                <c:pt idx="1060">
                  <c:v>1.2349605733122044</c:v>
                </c:pt>
                <c:pt idx="1061">
                  <c:v>1.2320811577952642</c:v>
                </c:pt>
                <c:pt idx="1062">
                  <c:v>1.2360560396711056</c:v>
                </c:pt>
                <c:pt idx="1063">
                  <c:v>1.2262816538601777</c:v>
                </c:pt>
                <c:pt idx="1064">
                  <c:v>1.2277662758747387</c:v>
                </c:pt>
                <c:pt idx="1065">
                  <c:v>1.2232942528781825</c:v>
                </c:pt>
                <c:pt idx="1066">
                  <c:v>1.2218306717127896</c:v>
                </c:pt>
                <c:pt idx="1067">
                  <c:v>1.2223758488652168</c:v>
                </c:pt>
                <c:pt idx="1068">
                  <c:v>1.2222562148743303</c:v>
                </c:pt>
                <c:pt idx="1069">
                  <c:v>1.2264291025325862</c:v>
                </c:pt>
                <c:pt idx="1070">
                  <c:v>1.2312763125365829</c:v>
                </c:pt>
                <c:pt idx="1071">
                  <c:v>1.2313095280556849</c:v>
                </c:pt>
                <c:pt idx="1072">
                  <c:v>1.2318098361000425</c:v>
                </c:pt>
                <c:pt idx="1073">
                  <c:v>1.2281118565469253</c:v>
                </c:pt>
                <c:pt idx="1074">
                  <c:v>1.2223342490520965</c:v>
                </c:pt>
                <c:pt idx="1075">
                  <c:v>1.219622416088191</c:v>
                </c:pt>
                <c:pt idx="1076">
                  <c:v>1.2238746120685324</c:v>
                </c:pt>
                <c:pt idx="1077">
                  <c:v>1.2221114683153587</c:v>
                </c:pt>
                <c:pt idx="1078">
                  <c:v>1.218424163906684</c:v>
                </c:pt>
                <c:pt idx="1079">
                  <c:v>1.2199052210540775</c:v>
                </c:pt>
                <c:pt idx="1080">
                  <c:v>1.2330683729972534</c:v>
                </c:pt>
                <c:pt idx="1081">
                  <c:v>1.2336352332279308</c:v>
                </c:pt>
                <c:pt idx="1082">
                  <c:v>1.2334631154386135</c:v>
                </c:pt>
                <c:pt idx="1083">
                  <c:v>1.2343462045046807</c:v>
                </c:pt>
                <c:pt idx="1084">
                  <c:v>1.2347518865244862</c:v>
                </c:pt>
                <c:pt idx="1085">
                  <c:v>1.2390419384870395</c:v>
                </c:pt>
                <c:pt idx="1086">
                  <c:v>1.241418224929999</c:v>
                </c:pt>
                <c:pt idx="1087">
                  <c:v>1.2433341980731418</c:v>
                </c:pt>
                <c:pt idx="1088">
                  <c:v>1.2426195798405355</c:v>
                </c:pt>
                <c:pt idx="1089">
                  <c:v>1.244332124245173</c:v>
                </c:pt>
                <c:pt idx="1090">
                  <c:v>1.2444541312897621</c:v>
                </c:pt>
                <c:pt idx="1091">
                  <c:v>1.2406163162381403</c:v>
                </c:pt>
                <c:pt idx="1092">
                  <c:v>1.2382619374581567</c:v>
                </c:pt>
                <c:pt idx="1093">
                  <c:v>1.2402201227501433</c:v>
                </c:pt>
                <c:pt idx="1094">
                  <c:v>1.2389416202488837</c:v>
                </c:pt>
                <c:pt idx="1095">
                  <c:v>1.2362560693295026</c:v>
                </c:pt>
                <c:pt idx="1096">
                  <c:v>1.2422336144346531</c:v>
                </c:pt>
                <c:pt idx="1097">
                  <c:v>1.242708264679018</c:v>
                </c:pt>
                <c:pt idx="1098">
                  <c:v>1.2357840275811243</c:v>
                </c:pt>
                <c:pt idx="1099">
                  <c:v>1.2294465577534148</c:v>
                </c:pt>
                <c:pt idx="1100">
                  <c:v>1.2287990710577525</c:v>
                </c:pt>
                <c:pt idx="1101">
                  <c:v>1.228350211700854</c:v>
                </c:pt>
                <c:pt idx="1102">
                  <c:v>1.2265206170964833</c:v>
                </c:pt>
                <c:pt idx="1103">
                  <c:v>1.2246861597289165</c:v>
                </c:pt>
                <c:pt idx="1104">
                  <c:v>1.2294542014462122</c:v>
                </c:pt>
                <c:pt idx="1105">
                  <c:v>1.2316553783619661</c:v>
                </c:pt>
                <c:pt idx="1106">
                  <c:v>1.2355542628697918</c:v>
                </c:pt>
                <c:pt idx="1107">
                  <c:v>1.2369524029203249</c:v>
                </c:pt>
                <c:pt idx="1108">
                  <c:v>1.2437350487943972</c:v>
                </c:pt>
                <c:pt idx="1109">
                  <c:v>1.2439960653828166</c:v>
                </c:pt>
                <c:pt idx="1110">
                  <c:v>1.2450635696537744</c:v>
                </c:pt>
                <c:pt idx="1111">
                  <c:v>1.2468570639912193</c:v>
                </c:pt>
                <c:pt idx="1112">
                  <c:v>1.2519919545846816</c:v>
                </c:pt>
                <c:pt idx="1113">
                  <c:v>1.243977794639878</c:v>
                </c:pt>
                <c:pt idx="1114">
                  <c:v>1.2427246793259019</c:v>
                </c:pt>
                <c:pt idx="1115">
                  <c:v>1.2488452830026262</c:v>
                </c:pt>
                <c:pt idx="1116">
                  <c:v>1.2434195544152389</c:v>
                </c:pt>
                <c:pt idx="1117">
                  <c:v>1.2443129736570537</c:v>
                </c:pt>
                <c:pt idx="1118">
                  <c:v>1.2482411840270571</c:v>
                </c:pt>
                <c:pt idx="1119">
                  <c:v>1.2505375272946802</c:v>
                </c:pt>
                <c:pt idx="1120">
                  <c:v>1.2550628434885946</c:v>
                </c:pt>
                <c:pt idx="1121">
                  <c:v>1.2604519927301292</c:v>
                </c:pt>
                <c:pt idx="1122">
                  <c:v>1.2587686243357854</c:v>
                </c:pt>
                <c:pt idx="1123">
                  <c:v>1.2597989269428322</c:v>
                </c:pt>
                <c:pt idx="1124">
                  <c:v>1.2599238394463879</c:v>
                </c:pt>
                <c:pt idx="1125">
                  <c:v>1.2581663768678819</c:v>
                </c:pt>
                <c:pt idx="1126">
                  <c:v>1.2516838078773511</c:v>
                </c:pt>
                <c:pt idx="1127">
                  <c:v>1.2402646265900816</c:v>
                </c:pt>
                <c:pt idx="1128">
                  <c:v>1.2361328679926318</c:v>
                </c:pt>
                <c:pt idx="1129">
                  <c:v>1.2242663737325206</c:v>
                </c:pt>
                <c:pt idx="1130">
                  <c:v>1.2258798538940026</c:v>
                </c:pt>
                <c:pt idx="1131">
                  <c:v>1.2283824557539944</c:v>
                </c:pt>
                <c:pt idx="1132">
                  <c:v>1.2279727982120914</c:v>
                </c:pt>
                <c:pt idx="1133">
                  <c:v>1.2322572048630847</c:v>
                </c:pt>
                <c:pt idx="1134">
                  <c:v>1.2242838005736474</c:v>
                </c:pt>
                <c:pt idx="1135">
                  <c:v>1.2311687633211674</c:v>
                </c:pt>
                <c:pt idx="1136">
                  <c:v>1.2404701737018691</c:v>
                </c:pt>
                <c:pt idx="1137">
                  <c:v>1.2422316795763286</c:v>
                </c:pt>
                <c:pt idx="1138">
                  <c:v>1.2409179933426853</c:v>
                </c:pt>
                <c:pt idx="1139">
                  <c:v>1.2403532230994108</c:v>
                </c:pt>
                <c:pt idx="1140">
                  <c:v>1.2451176919830051</c:v>
                </c:pt>
                <c:pt idx="1141">
                  <c:v>1.2425231790162379</c:v>
                </c:pt>
                <c:pt idx="1142">
                  <c:v>1.2422877943023325</c:v>
                </c:pt>
                <c:pt idx="1143">
                  <c:v>1.2424094925948881</c:v>
                </c:pt>
                <c:pt idx="1144">
                  <c:v>1.2485402626759021</c:v>
                </c:pt>
                <c:pt idx="1145">
                  <c:v>1.2503378784484065</c:v>
                </c:pt>
                <c:pt idx="1146">
                  <c:v>1.2525333751199661</c:v>
                </c:pt>
                <c:pt idx="1147">
                  <c:v>1.2555570498728286</c:v>
                </c:pt>
                <c:pt idx="1148">
                  <c:v>1.257575325377823</c:v>
                </c:pt>
                <c:pt idx="1149">
                  <c:v>1.2595238850443922</c:v>
                </c:pt>
                <c:pt idx="1150">
                  <c:v>1.2511295657521622</c:v>
                </c:pt>
                <c:pt idx="1151">
                  <c:v>1.251660499750834</c:v>
                </c:pt>
                <c:pt idx="1152">
                  <c:v>1.2484798825746839</c:v>
                </c:pt>
                <c:pt idx="1153">
                  <c:v>1.2499363507831647</c:v>
                </c:pt>
                <c:pt idx="1154">
                  <c:v>1.2561122492619852</c:v>
                </c:pt>
                <c:pt idx="1155">
                  <c:v>1.2567903795482971</c:v>
                </c:pt>
                <c:pt idx="1156">
                  <c:v>1.2532023898642959</c:v>
                </c:pt>
                <c:pt idx="1157">
                  <c:v>1.2521759090147164</c:v>
                </c:pt>
                <c:pt idx="1158">
                  <c:v>1.2478764585671265</c:v>
                </c:pt>
                <c:pt idx="1159">
                  <c:v>1.2594653340285522</c:v>
                </c:pt>
                <c:pt idx="1160">
                  <c:v>1.2662024263023868</c:v>
                </c:pt>
                <c:pt idx="1161">
                  <c:v>1.2680295584077903</c:v>
                </c:pt>
                <c:pt idx="1162">
                  <c:v>1.2703600722153412</c:v>
                </c:pt>
                <c:pt idx="1163">
                  <c:v>1.277245588844977</c:v>
                </c:pt>
                <c:pt idx="1164">
                  <c:v>1.2745157263684681</c:v>
                </c:pt>
                <c:pt idx="1165">
                  <c:v>1.2777783140082981</c:v>
                </c:pt>
                <c:pt idx="1166">
                  <c:v>1.2796280451402455</c:v>
                </c:pt>
                <c:pt idx="1167">
                  <c:v>1.2775351763111078</c:v>
                </c:pt>
                <c:pt idx="1168">
                  <c:v>1.2849554645299031</c:v>
                </c:pt>
                <c:pt idx="1169">
                  <c:v>1.2870456512592312</c:v>
                </c:pt>
                <c:pt idx="1170">
                  <c:v>1.278839598979493</c:v>
                </c:pt>
                <c:pt idx="1171">
                  <c:v>1.2842553297282537</c:v>
                </c:pt>
                <c:pt idx="1172">
                  <c:v>1.2895218272202467</c:v>
                </c:pt>
                <c:pt idx="1173">
                  <c:v>1.2899524172396695</c:v>
                </c:pt>
                <c:pt idx="1174">
                  <c:v>1.2970202161277946</c:v>
                </c:pt>
                <c:pt idx="1175">
                  <c:v>1.3023882993111728</c:v>
                </c:pt>
                <c:pt idx="1176">
                  <c:v>1.3010409354240209</c:v>
                </c:pt>
                <c:pt idx="1177">
                  <c:v>1.3052955957330032</c:v>
                </c:pt>
                <c:pt idx="1178">
                  <c:v>1.3129807294355031</c:v>
                </c:pt>
                <c:pt idx="1179">
                  <c:v>1.3157849351274882</c:v>
                </c:pt>
                <c:pt idx="1180">
                  <c:v>1.3198383279467019</c:v>
                </c:pt>
                <c:pt idx="1181">
                  <c:v>1.3117169829281914</c:v>
                </c:pt>
                <c:pt idx="1182">
                  <c:v>1.3060524735826948</c:v>
                </c:pt>
                <c:pt idx="1183">
                  <c:v>1.3143395402307936</c:v>
                </c:pt>
                <c:pt idx="1184">
                  <c:v>1.3107192567038737</c:v>
                </c:pt>
                <c:pt idx="1185">
                  <c:v>1.3045367848890763</c:v>
                </c:pt>
                <c:pt idx="1186">
                  <c:v>1.3002280946662197</c:v>
                </c:pt>
                <c:pt idx="1187">
                  <c:v>1.3024392661107778</c:v>
                </c:pt>
                <c:pt idx="1188">
                  <c:v>1.3159792571928937</c:v>
                </c:pt>
                <c:pt idx="1189">
                  <c:v>1.3220757686386277</c:v>
                </c:pt>
                <c:pt idx="1190">
                  <c:v>1.3230267726601146</c:v>
                </c:pt>
                <c:pt idx="1191">
                  <c:v>1.3339307672858225</c:v>
                </c:pt>
                <c:pt idx="1192">
                  <c:v>1.324474192665003</c:v>
                </c:pt>
                <c:pt idx="1193">
                  <c:v>1.3393152577799283</c:v>
                </c:pt>
                <c:pt idx="1194">
                  <c:v>1.340960239781239</c:v>
                </c:pt>
                <c:pt idx="1195">
                  <c:v>1.3390828964319306</c:v>
                </c:pt>
                <c:pt idx="1196">
                  <c:v>1.3433161411136394</c:v>
                </c:pt>
                <c:pt idx="1197">
                  <c:v>1.3355736775180413</c:v>
                </c:pt>
                <c:pt idx="1198">
                  <c:v>1.3311653883892984</c:v>
                </c:pt>
                <c:pt idx="1199">
                  <c:v>1.3039887569783457</c:v>
                </c:pt>
                <c:pt idx="1200">
                  <c:v>1.3025386234913718</c:v>
                </c:pt>
                <c:pt idx="1201">
                  <c:v>1.2988385262864584</c:v>
                </c:pt>
                <c:pt idx="1202">
                  <c:v>1.2963418501216528</c:v>
                </c:pt>
                <c:pt idx="1203">
                  <c:v>1.3086728188973911</c:v>
                </c:pt>
                <c:pt idx="1204">
                  <c:v>1.3139798257535178</c:v>
                </c:pt>
                <c:pt idx="1205">
                  <c:v>1.3168151063589202</c:v>
                </c:pt>
                <c:pt idx="1206">
                  <c:v>1.3110081716305126</c:v>
                </c:pt>
                <c:pt idx="1207">
                  <c:v>1.2982491385668395</c:v>
                </c:pt>
                <c:pt idx="1208">
                  <c:v>1.2874175741078824</c:v>
                </c:pt>
                <c:pt idx="1209">
                  <c:v>1.2933233872381793</c:v>
                </c:pt>
                <c:pt idx="1210">
                  <c:v>1.2735730846181164</c:v>
                </c:pt>
                <c:pt idx="1211">
                  <c:v>1.2599254831922813</c:v>
                </c:pt>
                <c:pt idx="1212">
                  <c:v>1.2548002169582457</c:v>
                </c:pt>
                <c:pt idx="1213">
                  <c:v>1.2587685318399535</c:v>
                </c:pt>
                <c:pt idx="1214">
                  <c:v>1.2307756706551025</c:v>
                </c:pt>
                <c:pt idx="1215">
                  <c:v>1.2281332994411081</c:v>
                </c:pt>
                <c:pt idx="1216">
                  <c:v>1.2033396038902837</c:v>
                </c:pt>
                <c:pt idx="1217">
                  <c:v>1.1754458450612852</c:v>
                </c:pt>
                <c:pt idx="1218">
                  <c:v>1.1604936099285283</c:v>
                </c:pt>
                <c:pt idx="1219">
                  <c:v>1.1707405100737236</c:v>
                </c:pt>
                <c:pt idx="1220">
                  <c:v>1.1837339848144941</c:v>
                </c:pt>
                <c:pt idx="1221">
                  <c:v>1.2203193814847866</c:v>
                </c:pt>
                <c:pt idx="1222">
                  <c:v>1.2162472695715747</c:v>
                </c:pt>
                <c:pt idx="1223">
                  <c:v>1.2175957619872835</c:v>
                </c:pt>
                <c:pt idx="1224">
                  <c:v>1.1836552356634353</c:v>
                </c:pt>
                <c:pt idx="1225">
                  <c:v>1.1596341598794226</c:v>
                </c:pt>
                <c:pt idx="1226">
                  <c:v>1.1652757923963086</c:v>
                </c:pt>
                <c:pt idx="1227">
                  <c:v>1.1716795085966882</c:v>
                </c:pt>
                <c:pt idx="1228">
                  <c:v>1.1661075190299783</c:v>
                </c:pt>
                <c:pt idx="1229">
                  <c:v>1.1595295207606018</c:v>
                </c:pt>
                <c:pt idx="1230">
                  <c:v>1.1861262374119681</c:v>
                </c:pt>
                <c:pt idx="1231">
                  <c:v>1.1775172556664815</c:v>
                </c:pt>
                <c:pt idx="1232">
                  <c:v>1.1539254744664311</c:v>
                </c:pt>
                <c:pt idx="1233">
                  <c:v>1.1491828103371691</c:v>
                </c:pt>
                <c:pt idx="1234">
                  <c:v>1.1324557113680691</c:v>
                </c:pt>
                <c:pt idx="1235">
                  <c:v>1.130927944908948</c:v>
                </c:pt>
                <c:pt idx="1236">
                  <c:v>1.1412082253153866</c:v>
                </c:pt>
                <c:pt idx="1237">
                  <c:v>1.1519508374988456</c:v>
                </c:pt>
                <c:pt idx="1238">
                  <c:v>1.1434840405816249</c:v>
                </c:pt>
                <c:pt idx="1239">
                  <c:v>1.1539156550058689</c:v>
                </c:pt>
                <c:pt idx="1240">
                  <c:v>1.1465170284327419</c:v>
                </c:pt>
                <c:pt idx="1241">
                  <c:v>1.1422110239478975</c:v>
                </c:pt>
                <c:pt idx="1242">
                  <c:v>1.154217495589696</c:v>
                </c:pt>
                <c:pt idx="1243">
                  <c:v>1.1502234383935044</c:v>
                </c:pt>
                <c:pt idx="1244">
                  <c:v>1.137089787611524</c:v>
                </c:pt>
                <c:pt idx="1245">
                  <c:v>1.1376472742073929</c:v>
                </c:pt>
                <c:pt idx="1246">
                  <c:v>1.1534036602116371</c:v>
                </c:pt>
                <c:pt idx="1247">
                  <c:v>1.1838391805517121</c:v>
                </c:pt>
                <c:pt idx="1248">
                  <c:v>1.1635093343847867</c:v>
                </c:pt>
                <c:pt idx="1249">
                  <c:v>1.1651671834727564</c:v>
                </c:pt>
                <c:pt idx="1250">
                  <c:v>1.153235071204388</c:v>
                </c:pt>
                <c:pt idx="1251">
                  <c:v>1.1641342615649664</c:v>
                </c:pt>
                <c:pt idx="1252">
                  <c:v>1.1734631256238315</c:v>
                </c:pt>
                <c:pt idx="1253">
                  <c:v>1.1769321898064213</c:v>
                </c:pt>
                <c:pt idx="1254">
                  <c:v>1.1859714941720294</c:v>
                </c:pt>
                <c:pt idx="1255">
                  <c:v>1.1899045576896947</c:v>
                </c:pt>
                <c:pt idx="1256">
                  <c:v>1.1980698796380209</c:v>
                </c:pt>
                <c:pt idx="1257">
                  <c:v>1.1842127966945373</c:v>
                </c:pt>
                <c:pt idx="1258">
                  <c:v>1.1896684797230523</c:v>
                </c:pt>
                <c:pt idx="1259">
                  <c:v>1.187332370466313</c:v>
                </c:pt>
                <c:pt idx="1260">
                  <c:v>1.1737984210125343</c:v>
                </c:pt>
                <c:pt idx="1261">
                  <c:v>1.1576213395252932</c:v>
                </c:pt>
                <c:pt idx="1262">
                  <c:v>1.1617383621923676</c:v>
                </c:pt>
                <c:pt idx="1263">
                  <c:v>1.1648958735999175</c:v>
                </c:pt>
                <c:pt idx="1264">
                  <c:v>1.1736713848654938</c:v>
                </c:pt>
                <c:pt idx="1265">
                  <c:v>1.1814652353162471</c:v>
                </c:pt>
                <c:pt idx="1266">
                  <c:v>1.1895154014765503</c:v>
                </c:pt>
                <c:pt idx="1267">
                  <c:v>1.1913198426715039</c:v>
                </c:pt>
                <c:pt idx="1268">
                  <c:v>1.1983572435435905</c:v>
                </c:pt>
                <c:pt idx="1269">
                  <c:v>1.187501107076482</c:v>
                </c:pt>
                <c:pt idx="1270">
                  <c:v>1.1904401458187397</c:v>
                </c:pt>
                <c:pt idx="1271">
                  <c:v>1.197360790799793</c:v>
                </c:pt>
                <c:pt idx="1272">
                  <c:v>1.20999276931962</c:v>
                </c:pt>
                <c:pt idx="1273">
                  <c:v>1.2210638742490825</c:v>
                </c:pt>
                <c:pt idx="1274">
                  <c:v>1.2209168336112957</c:v>
                </c:pt>
                <c:pt idx="1275">
                  <c:v>1.2129629763830341</c:v>
                </c:pt>
                <c:pt idx="1276">
                  <c:v>1.2143519207789957</c:v>
                </c:pt>
                <c:pt idx="1277">
                  <c:v>1.2286106859736532</c:v>
                </c:pt>
                <c:pt idx="1278">
                  <c:v>1.2213159988136864</c:v>
                </c:pt>
                <c:pt idx="1279">
                  <c:v>1.2077806094508541</c:v>
                </c:pt>
                <c:pt idx="1280">
                  <c:v>1.2138923940227566</c:v>
                </c:pt>
                <c:pt idx="1281">
                  <c:v>1.2154505248529295</c:v>
                </c:pt>
                <c:pt idx="1282">
                  <c:v>1.2163052934989531</c:v>
                </c:pt>
                <c:pt idx="1283">
                  <c:v>1.2150167393787161</c:v>
                </c:pt>
                <c:pt idx="1284">
                  <c:v>1.2202055716125007</c:v>
                </c:pt>
                <c:pt idx="1285">
                  <c:v>1.2071874244286533</c:v>
                </c:pt>
                <c:pt idx="1286">
                  <c:v>1.2108130517699105</c:v>
                </c:pt>
                <c:pt idx="1287">
                  <c:v>1.2322855746227548</c:v>
                </c:pt>
                <c:pt idx="1288">
                  <c:v>1.2373130806808768</c:v>
                </c:pt>
                <c:pt idx="1289">
                  <c:v>1.2257525096108393</c:v>
                </c:pt>
                <c:pt idx="1290">
                  <c:v>1.2317869632570648</c:v>
                </c:pt>
                <c:pt idx="1291">
                  <c:v>1.2287602685028394</c:v>
                </c:pt>
                <c:pt idx="1292">
                  <c:v>1.227112041477878</c:v>
                </c:pt>
                <c:pt idx="1293">
                  <c:v>1.2246250212033347</c:v>
                </c:pt>
                <c:pt idx="1294">
                  <c:v>1.2375308242491359</c:v>
                </c:pt>
                <c:pt idx="1295">
                  <c:v>1.2309174463286654</c:v>
                </c:pt>
                <c:pt idx="1296">
                  <c:v>1.2292662817406463</c:v>
                </c:pt>
                <c:pt idx="1297">
                  <c:v>1.2097010622052289</c:v>
                </c:pt>
                <c:pt idx="1298">
                  <c:v>1.2082676171069073</c:v>
                </c:pt>
                <c:pt idx="1299">
                  <c:v>1.2117825845565617</c:v>
                </c:pt>
                <c:pt idx="1300">
                  <c:v>1.2212013865691922</c:v>
                </c:pt>
                <c:pt idx="1301">
                  <c:v>1.2201014354146762</c:v>
                </c:pt>
                <c:pt idx="1302">
                  <c:v>1.2035564959748011</c:v>
                </c:pt>
                <c:pt idx="1303">
                  <c:v>1.1833412923113162</c:v>
                </c:pt>
                <c:pt idx="1304">
                  <c:v>1.1810377391401663</c:v>
                </c:pt>
                <c:pt idx="1305">
                  <c:v>1.1832980745588086</c:v>
                </c:pt>
                <c:pt idx="1306">
                  <c:v>1.1921660568286125</c:v>
                </c:pt>
                <c:pt idx="1307">
                  <c:v>1.1876246568666418</c:v>
                </c:pt>
                <c:pt idx="1308">
                  <c:v>1.1957050278457493</c:v>
                </c:pt>
                <c:pt idx="1309">
                  <c:v>1.1984667721241753</c:v>
                </c:pt>
                <c:pt idx="1310">
                  <c:v>1.2035016783293526</c:v>
                </c:pt>
                <c:pt idx="1311">
                  <c:v>1.20867774143763</c:v>
                </c:pt>
                <c:pt idx="1312">
                  <c:v>1.2153684072121043</c:v>
                </c:pt>
                <c:pt idx="1313">
                  <c:v>1.2223669643005068</c:v>
                </c:pt>
                <c:pt idx="1314">
                  <c:v>1.2355373188977006</c:v>
                </c:pt>
                <c:pt idx="1315">
                  <c:v>1.2246350068413228</c:v>
                </c:pt>
                <c:pt idx="1316">
                  <c:v>1.2083807738242578</c:v>
                </c:pt>
                <c:pt idx="1317">
                  <c:v>1.196459995850859</c:v>
                </c:pt>
                <c:pt idx="1318">
                  <c:v>1.2196267921688861</c:v>
                </c:pt>
                <c:pt idx="1319">
                  <c:v>1.2337247181965314</c:v>
                </c:pt>
                <c:pt idx="1320">
                  <c:v>1.2371322316034399</c:v>
                </c:pt>
                <c:pt idx="1321">
                  <c:v>1.250551715681244</c:v>
                </c:pt>
                <c:pt idx="1322">
                  <c:v>1.2468761972714746</c:v>
                </c:pt>
                <c:pt idx="1323">
                  <c:v>1.2486386806061787</c:v>
                </c:pt>
                <c:pt idx="1324">
                  <c:v>1.2664953457018466</c:v>
                </c:pt>
                <c:pt idx="1325">
                  <c:v>1.2565793652632142</c:v>
                </c:pt>
                <c:pt idx="1326">
                  <c:v>1.2628466579365338</c:v>
                </c:pt>
                <c:pt idx="1327">
                  <c:v>1.2798424621208202</c:v>
                </c:pt>
                <c:pt idx="1328">
                  <c:v>1.2714977988254146</c:v>
                </c:pt>
                <c:pt idx="1329">
                  <c:v>1.2727225685030032</c:v>
                </c:pt>
                <c:pt idx="1330">
                  <c:v>1.2834680617569323</c:v>
                </c:pt>
                <c:pt idx="1331">
                  <c:v>1.3048579104714895</c:v>
                </c:pt>
                <c:pt idx="1332">
                  <c:v>1.3048798721380594</c:v>
                </c:pt>
                <c:pt idx="1333">
                  <c:v>1.3146154458960222</c:v>
                </c:pt>
                <c:pt idx="1334">
                  <c:v>1.3233528086263269</c:v>
                </c:pt>
                <c:pt idx="1335">
                  <c:v>1.3412674043859367</c:v>
                </c:pt>
                <c:pt idx="1336">
                  <c:v>1.3478729399576799</c:v>
                </c:pt>
                <c:pt idx="1337">
                  <c:v>1.3355492254437558</c:v>
                </c:pt>
                <c:pt idx="1338">
                  <c:v>1.3532220277998064</c:v>
                </c:pt>
                <c:pt idx="1339">
                  <c:v>1.3232266288479528</c:v>
                </c:pt>
                <c:pt idx="1340">
                  <c:v>1.3333440150626574</c:v>
                </c:pt>
                <c:pt idx="1341">
                  <c:v>1.3515624877758188</c:v>
                </c:pt>
                <c:pt idx="1342">
                  <c:v>1.3620411392668834</c:v>
                </c:pt>
                <c:pt idx="1343">
                  <c:v>1.3749553750229211</c:v>
                </c:pt>
                <c:pt idx="1344">
                  <c:v>1.3958909207736103</c:v>
                </c:pt>
                <c:pt idx="1345">
                  <c:v>1.3842563093052058</c:v>
                </c:pt>
                <c:pt idx="1346">
                  <c:v>1.3892771654673386</c:v>
                </c:pt>
                <c:pt idx="1347">
                  <c:v>1.4028962457434573</c:v>
                </c:pt>
                <c:pt idx="1348">
                  <c:v>1.3898301106774065</c:v>
                </c:pt>
                <c:pt idx="1349">
                  <c:v>1.3873652729166162</c:v>
                </c:pt>
                <c:pt idx="1350">
                  <c:v>1.4016992694682608</c:v>
                </c:pt>
                <c:pt idx="1351">
                  <c:v>1.4009772608694353</c:v>
                </c:pt>
                <c:pt idx="1352">
                  <c:v>1.4017939374722848</c:v>
                </c:pt>
                <c:pt idx="1353">
                  <c:v>1.4130842777729844</c:v>
                </c:pt>
                <c:pt idx="1354">
                  <c:v>1.4037328859601337</c:v>
                </c:pt>
                <c:pt idx="1355">
                  <c:v>1.4113141079606211</c:v>
                </c:pt>
                <c:pt idx="1356">
                  <c:v>1.37530271314047</c:v>
                </c:pt>
                <c:pt idx="1357">
                  <c:v>1.3643662088285664</c:v>
                </c:pt>
                <c:pt idx="1358">
                  <c:v>1.3296116499161534</c:v>
                </c:pt>
                <c:pt idx="1359">
                  <c:v>1.2813628247694731</c:v>
                </c:pt>
                <c:pt idx="1360">
                  <c:v>1.2873283372971516</c:v>
                </c:pt>
                <c:pt idx="1361">
                  <c:v>1.2875754842160922</c:v>
                </c:pt>
                <c:pt idx="1362">
                  <c:v>1.3006225479114919</c:v>
                </c:pt>
                <c:pt idx="1363">
                  <c:v>1.343864377079925</c:v>
                </c:pt>
                <c:pt idx="1364">
                  <c:v>1.3574806981345995</c:v>
                </c:pt>
                <c:pt idx="1365">
                  <c:v>1.3141605983973816</c:v>
                </c:pt>
                <c:pt idx="1366">
                  <c:v>1.3276208499330859</c:v>
                </c:pt>
                <c:pt idx="1367">
                  <c:v>1.3376892814009116</c:v>
                </c:pt>
                <c:pt idx="1368">
                  <c:v>1.3437380460051815</c:v>
                </c:pt>
                <c:pt idx="1369">
                  <c:v>1.3518167786101722</c:v>
                </c:pt>
                <c:pt idx="1370">
                  <c:v>1.3615046016316867</c:v>
                </c:pt>
                <c:pt idx="1371">
                  <c:v>1.3636942011103701</c:v>
                </c:pt>
                <c:pt idx="1372">
                  <c:v>1.3672783607298495</c:v>
                </c:pt>
                <c:pt idx="1373">
                  <c:v>1.3753705644783498</c:v>
                </c:pt>
                <c:pt idx="1374">
                  <c:v>1.3827569571507021</c:v>
                </c:pt>
                <c:pt idx="1375">
                  <c:v>1.3969165160521726</c:v>
                </c:pt>
                <c:pt idx="1376">
                  <c:v>1.3903698147212673</c:v>
                </c:pt>
                <c:pt idx="1377">
                  <c:v>1.4037330208499383</c:v>
                </c:pt>
                <c:pt idx="1378">
                  <c:v>1.4179647173333787</c:v>
                </c:pt>
                <c:pt idx="1379">
                  <c:v>1.4204477422271629</c:v>
                </c:pt>
                <c:pt idx="1380">
                  <c:v>1.4212037539671853</c:v>
                </c:pt>
                <c:pt idx="1381">
                  <c:v>1.4239437778534243</c:v>
                </c:pt>
                <c:pt idx="1382">
                  <c:v>1.4244317649612228</c:v>
                </c:pt>
                <c:pt idx="1383">
                  <c:v>1.4146809752274452</c:v>
                </c:pt>
                <c:pt idx="1384">
                  <c:v>1.4233668880539472</c:v>
                </c:pt>
                <c:pt idx="1385">
                  <c:v>1.4191899894874198</c:v>
                </c:pt>
                <c:pt idx="1386">
                  <c:v>1.4223339635857366</c:v>
                </c:pt>
                <c:pt idx="1387">
                  <c:v>1.4250640774513212</c:v>
                </c:pt>
                <c:pt idx="1388">
                  <c:v>1.4477890953889916</c:v>
                </c:pt>
                <c:pt idx="1389">
                  <c:v>1.4387719246943067</c:v>
                </c:pt>
                <c:pt idx="1390">
                  <c:v>1.4510064655210679</c:v>
                </c:pt>
                <c:pt idx="1391">
                  <c:v>1.4584800006560916</c:v>
                </c:pt>
                <c:pt idx="1392">
                  <c:v>1.450011515950723</c:v>
                </c:pt>
                <c:pt idx="1393">
                  <c:v>1.4598687271025967</c:v>
                </c:pt>
                <c:pt idx="1394">
                  <c:v>1.4664474419398164</c:v>
                </c:pt>
                <c:pt idx="1395">
                  <c:v>1.4602889728094368</c:v>
                </c:pt>
                <c:pt idx="1396">
                  <c:v>1.432691853563925</c:v>
                </c:pt>
                <c:pt idx="1397">
                  <c:v>1.4387207222156135</c:v>
                </c:pt>
                <c:pt idx="1398">
                  <c:v>1.4158518269699985</c:v>
                </c:pt>
                <c:pt idx="1399">
                  <c:v>1.4003077606671883</c:v>
                </c:pt>
                <c:pt idx="1400">
                  <c:v>1.4068581087928156</c:v>
                </c:pt>
                <c:pt idx="1401">
                  <c:v>1.4264647939530528</c:v>
                </c:pt>
                <c:pt idx="1402">
                  <c:v>1.4306297079170212</c:v>
                </c:pt>
                <c:pt idx="1403">
                  <c:v>1.4312620947274841</c:v>
                </c:pt>
                <c:pt idx="1404">
                  <c:v>1.4202796398000272</c:v>
                </c:pt>
                <c:pt idx="1405">
                  <c:v>1.4228003876842703</c:v>
                </c:pt>
                <c:pt idx="1406">
                  <c:v>1.3801190267450858</c:v>
                </c:pt>
                <c:pt idx="1407">
                  <c:v>1.3749617750086911</c:v>
                </c:pt>
                <c:pt idx="1408">
                  <c:v>1.3900738691005663</c:v>
                </c:pt>
                <c:pt idx="1409">
                  <c:v>1.3877665086420214</c:v>
                </c:pt>
                <c:pt idx="1410">
                  <c:v>1.3852683830002006</c:v>
                </c:pt>
                <c:pt idx="1411">
                  <c:v>1.392382721880902</c:v>
                </c:pt>
                <c:pt idx="1412">
                  <c:v>1.3871193557182209</c:v>
                </c:pt>
                <c:pt idx="1413">
                  <c:v>1.3924895522880079</c:v>
                </c:pt>
                <c:pt idx="1414">
                  <c:v>1.3940444341863616</c:v>
                </c:pt>
                <c:pt idx="1415">
                  <c:v>1.3826916090253234</c:v>
                </c:pt>
                <c:pt idx="1416">
                  <c:v>1.394543596349427</c:v>
                </c:pt>
                <c:pt idx="1417">
                  <c:v>1.3959219664344844</c:v>
                </c:pt>
                <c:pt idx="1418">
                  <c:v>1.3949078544748557</c:v>
                </c:pt>
                <c:pt idx="1419">
                  <c:v>1.4035395972105711</c:v>
                </c:pt>
                <c:pt idx="1420">
                  <c:v>1.3979619480313785</c:v>
                </c:pt>
                <c:pt idx="1421">
                  <c:v>1.3933375219105784</c:v>
                </c:pt>
                <c:pt idx="1422">
                  <c:v>1.4026951304086361</c:v>
                </c:pt>
                <c:pt idx="1423">
                  <c:v>1.3968850324659985</c:v>
                </c:pt>
                <c:pt idx="1424">
                  <c:v>1.3931263181105524</c:v>
                </c:pt>
                <c:pt idx="1425">
                  <c:v>1.3886378799891961</c:v>
                </c:pt>
                <c:pt idx="1426">
                  <c:v>1.3908809559985933</c:v>
                </c:pt>
                <c:pt idx="1427">
                  <c:v>1.3880348013166359</c:v>
                </c:pt>
                <c:pt idx="1428">
                  <c:v>1.3624873836597127</c:v>
                </c:pt>
                <c:pt idx="1429">
                  <c:v>1.3829761290465623</c:v>
                </c:pt>
                <c:pt idx="1430">
                  <c:v>1.3935257006978559</c:v>
                </c:pt>
                <c:pt idx="1431">
                  <c:v>1.3965026500213231</c:v>
                </c:pt>
                <c:pt idx="1432">
                  <c:v>1.391097724878045</c:v>
                </c:pt>
                <c:pt idx="1433">
                  <c:v>1.3970179126655156</c:v>
                </c:pt>
                <c:pt idx="1434">
                  <c:v>1.4044493268143221</c:v>
                </c:pt>
                <c:pt idx="1435">
                  <c:v>1.4002873978105215</c:v>
                </c:pt>
                <c:pt idx="1436">
                  <c:v>1.402935514125019</c:v>
                </c:pt>
                <c:pt idx="1437">
                  <c:v>1.4007007331756145</c:v>
                </c:pt>
                <c:pt idx="1438">
                  <c:v>1.3915613133347298</c:v>
                </c:pt>
                <c:pt idx="1439">
                  <c:v>1.3733341168493478</c:v>
                </c:pt>
                <c:pt idx="1440">
                  <c:v>1.3630607756042665</c:v>
                </c:pt>
                <c:pt idx="1441">
                  <c:v>1.3649795225817596</c:v>
                </c:pt>
                <c:pt idx="1442">
                  <c:v>1.3584190071913591</c:v>
                </c:pt>
                <c:pt idx="1443">
                  <c:v>1.3664897803292069</c:v>
                </c:pt>
                <c:pt idx="1444">
                  <c:v>1.3723362417147666</c:v>
                </c:pt>
                <c:pt idx="1445">
                  <c:v>1.3701172396029446</c:v>
                </c:pt>
                <c:pt idx="1446">
                  <c:v>1.3724566574753292</c:v>
                </c:pt>
                <c:pt idx="1447">
                  <c:v>1.371932032814045</c:v>
                </c:pt>
                <c:pt idx="1448">
                  <c:v>1.3730620074147655</c:v>
                </c:pt>
                <c:pt idx="1449">
                  <c:v>1.374540025644849</c:v>
                </c:pt>
                <c:pt idx="1450">
                  <c:v>1.3777288806850396</c:v>
                </c:pt>
                <c:pt idx="1451">
                  <c:v>1.3735948105358613</c:v>
                </c:pt>
                <c:pt idx="1452">
                  <c:v>1.3748626599468723</c:v>
                </c:pt>
                <c:pt idx="1453">
                  <c:v>1.3776996863223754</c:v>
                </c:pt>
                <c:pt idx="1454">
                  <c:v>1.3790137341148401</c:v>
                </c:pt>
                <c:pt idx="1455">
                  <c:v>1.3832316552201118</c:v>
                </c:pt>
                <c:pt idx="1456">
                  <c:v>1.3976187795611017</c:v>
                </c:pt>
                <c:pt idx="1457">
                  <c:v>1.4054680427713337</c:v>
                </c:pt>
                <c:pt idx="1458">
                  <c:v>1.3886109853151287</c:v>
                </c:pt>
                <c:pt idx="1459">
                  <c:v>1.399262075267877</c:v>
                </c:pt>
                <c:pt idx="1460">
                  <c:v>1.4146582041134075</c:v>
                </c:pt>
                <c:pt idx="1461">
                  <c:v>1.4188763988924693</c:v>
                </c:pt>
                <c:pt idx="1462">
                  <c:v>1.41039135584627</c:v>
                </c:pt>
                <c:pt idx="1463">
                  <c:v>1.4156382802419338</c:v>
                </c:pt>
                <c:pt idx="1464">
                  <c:v>1.419679792864998</c:v>
                </c:pt>
                <c:pt idx="1465">
                  <c:v>1.4227027390234732</c:v>
                </c:pt>
                <c:pt idx="1466">
                  <c:v>1.4024651455296493</c:v>
                </c:pt>
                <c:pt idx="1467">
                  <c:v>1.416745217028246</c:v>
                </c:pt>
                <c:pt idx="1468">
                  <c:v>1.4172212205537413</c:v>
                </c:pt>
                <c:pt idx="1469">
                  <c:v>1.4268836754889265</c:v>
                </c:pt>
                <c:pt idx="1470">
                  <c:v>1.4302665131434631</c:v>
                </c:pt>
                <c:pt idx="1471">
                  <c:v>1.4342867894304763</c:v>
                </c:pt>
                <c:pt idx="1472">
                  <c:v>1.438388544242134</c:v>
                </c:pt>
                <c:pt idx="1473">
                  <c:v>1.4302528873534224</c:v>
                </c:pt>
                <c:pt idx="1474">
                  <c:v>1.4345398344540836</c:v>
                </c:pt>
                <c:pt idx="1475">
                  <c:v>1.4344705904407733</c:v>
                </c:pt>
                <c:pt idx="1476">
                  <c:v>1.4420598087146785</c:v>
                </c:pt>
                <c:pt idx="1477">
                  <c:v>1.4415532391282528</c:v>
                </c:pt>
                <c:pt idx="1478">
                  <c:v>1.4439321540614485</c:v>
                </c:pt>
                <c:pt idx="1479">
                  <c:v>1.4364996546206379</c:v>
                </c:pt>
                <c:pt idx="1480">
                  <c:v>1.4348115002759581</c:v>
                </c:pt>
                <c:pt idx="1481">
                  <c:v>1.4280715420429606</c:v>
                </c:pt>
                <c:pt idx="1482">
                  <c:v>1.4330145010342354</c:v>
                </c:pt>
                <c:pt idx="1483">
                  <c:v>1.4286440617833822</c:v>
                </c:pt>
                <c:pt idx="1484">
                  <c:v>1.4282185335512674</c:v>
                </c:pt>
                <c:pt idx="1485">
                  <c:v>1.4191636859937087</c:v>
                </c:pt>
                <c:pt idx="1486">
                  <c:v>1.4128272506202921</c:v>
                </c:pt>
                <c:pt idx="1487">
                  <c:v>1.4045143995499838</c:v>
                </c:pt>
                <c:pt idx="1488">
                  <c:v>1.4109140674156806</c:v>
                </c:pt>
                <c:pt idx="1489">
                  <c:v>1.4109677018031836</c:v>
                </c:pt>
                <c:pt idx="1490">
                  <c:v>1.4160392647358497</c:v>
                </c:pt>
                <c:pt idx="1491">
                  <c:v>1.4151610161666086</c:v>
                </c:pt>
                <c:pt idx="1492">
                  <c:v>1.418827570577492</c:v>
                </c:pt>
                <c:pt idx="1493">
                  <c:v>1.4171667695833612</c:v>
                </c:pt>
                <c:pt idx="1494">
                  <c:v>1.4153389707918065</c:v>
                </c:pt>
                <c:pt idx="1495">
                  <c:v>1.4216423719420792</c:v>
                </c:pt>
                <c:pt idx="1496">
                  <c:v>1.4283119101395307</c:v>
                </c:pt>
                <c:pt idx="1497">
                  <c:v>1.4181247056310144</c:v>
                </c:pt>
                <c:pt idx="1498">
                  <c:v>1.4125765771311396</c:v>
                </c:pt>
                <c:pt idx="1499">
                  <c:v>1.4076269327104247</c:v>
                </c:pt>
                <c:pt idx="1500">
                  <c:v>1.418739651280033</c:v>
                </c:pt>
                <c:pt idx="1501">
                  <c:v>1.4214662647831413</c:v>
                </c:pt>
                <c:pt idx="1502">
                  <c:v>1.4290953681836274</c:v>
                </c:pt>
                <c:pt idx="1503">
                  <c:v>1.4299716174851866</c:v>
                </c:pt>
                <c:pt idx="1504">
                  <c:v>1.4306216164125007</c:v>
                </c:pt>
                <c:pt idx="1505">
                  <c:v>1.4370215096750738</c:v>
                </c:pt>
                <c:pt idx="1506">
                  <c:v>1.4368626851580468</c:v>
                </c:pt>
                <c:pt idx="1507">
                  <c:v>1.4396420495358131</c:v>
                </c:pt>
                <c:pt idx="1508">
                  <c:v>1.4400251052544395</c:v>
                </c:pt>
                <c:pt idx="1509">
                  <c:v>1.4410609719271414</c:v>
                </c:pt>
                <c:pt idx="1510">
                  <c:v>1.433441011306785</c:v>
                </c:pt>
                <c:pt idx="1511">
                  <c:v>1.4395580948708757</c:v>
                </c:pt>
                <c:pt idx="1512">
                  <c:v>1.4425504728758956</c:v>
                </c:pt>
                <c:pt idx="1513">
                  <c:v>1.4412800962732419</c:v>
                </c:pt>
                <c:pt idx="1514">
                  <c:v>1.4380402439711726</c:v>
                </c:pt>
                <c:pt idx="1515">
                  <c:v>1.415234287874964</c:v>
                </c:pt>
                <c:pt idx="1516">
                  <c:v>1.4135503410551797</c:v>
                </c:pt>
                <c:pt idx="1517">
                  <c:v>1.4182783068721621</c:v>
                </c:pt>
                <c:pt idx="1518">
                  <c:v>1.4164983712049088</c:v>
                </c:pt>
                <c:pt idx="1519">
                  <c:v>1.3852415912626077</c:v>
                </c:pt>
                <c:pt idx="1520">
                  <c:v>1.3999843584274096</c:v>
                </c:pt>
                <c:pt idx="1521">
                  <c:v>1.3954367801466305</c:v>
                </c:pt>
                <c:pt idx="1522">
                  <c:v>1.3864022655930144</c:v>
                </c:pt>
                <c:pt idx="1523">
                  <c:v>1.3995457315335278</c:v>
                </c:pt>
                <c:pt idx="1524">
                  <c:v>1.3929009048638152</c:v>
                </c:pt>
                <c:pt idx="1525">
                  <c:v>1.4046635089770592</c:v>
                </c:pt>
                <c:pt idx="1526">
                  <c:v>1.395776988823682</c:v>
                </c:pt>
                <c:pt idx="1527">
                  <c:v>1.3774589080588038</c:v>
                </c:pt>
                <c:pt idx="1528">
                  <c:v>1.3897312356887683</c:v>
                </c:pt>
                <c:pt idx="1529">
                  <c:v>1.3987275985658245</c:v>
                </c:pt>
                <c:pt idx="1530">
                  <c:v>1.3821611306970691</c:v>
                </c:pt>
                <c:pt idx="1531">
                  <c:v>1.390887914703042</c:v>
                </c:pt>
                <c:pt idx="1532">
                  <c:v>1.3889788866069224</c:v>
                </c:pt>
                <c:pt idx="1533">
                  <c:v>1.3961486469082041</c:v>
                </c:pt>
                <c:pt idx="1534">
                  <c:v>1.3971526543864108</c:v>
                </c:pt>
                <c:pt idx="1535">
                  <c:v>1.4068738316810148</c:v>
                </c:pt>
                <c:pt idx="1536">
                  <c:v>1.4041829719048218</c:v>
                </c:pt>
                <c:pt idx="1537">
                  <c:v>1.4027669695864571</c:v>
                </c:pt>
                <c:pt idx="1538">
                  <c:v>1.4063249200249082</c:v>
                </c:pt>
                <c:pt idx="1539">
                  <c:v>1.3985101604882473</c:v>
                </c:pt>
                <c:pt idx="1540">
                  <c:v>1.4067258870302475</c:v>
                </c:pt>
                <c:pt idx="1541">
                  <c:v>1.4150032802690533</c:v>
                </c:pt>
                <c:pt idx="1542">
                  <c:v>1.4178170600784501</c:v>
                </c:pt>
                <c:pt idx="1543">
                  <c:v>1.4188833552289011</c:v>
                </c:pt>
                <c:pt idx="1544">
                  <c:v>1.4186261213264577</c:v>
                </c:pt>
                <c:pt idx="1545">
                  <c:v>1.4158543136398309</c:v>
                </c:pt>
                <c:pt idx="1546">
                  <c:v>1.4131461484089611</c:v>
                </c:pt>
                <c:pt idx="1547">
                  <c:v>1.4139645547949919</c:v>
                </c:pt>
                <c:pt idx="1548">
                  <c:v>1.4142229725760271</c:v>
                </c:pt>
                <c:pt idx="1549">
                  <c:v>1.4118857605859516</c:v>
                </c:pt>
                <c:pt idx="1550">
                  <c:v>1.4086553401546806</c:v>
                </c:pt>
                <c:pt idx="1551">
                  <c:v>1.3879446269499476</c:v>
                </c:pt>
                <c:pt idx="1552">
                  <c:v>1.3871098122305765</c:v>
                </c:pt>
                <c:pt idx="1553">
                  <c:v>1.3890235110183839</c:v>
                </c:pt>
                <c:pt idx="1554">
                  <c:v>1.3939582607167604</c:v>
                </c:pt>
                <c:pt idx="1555">
                  <c:v>1.3956257382363357</c:v>
                </c:pt>
                <c:pt idx="1556">
                  <c:v>1.400628496963938</c:v>
                </c:pt>
                <c:pt idx="1557">
                  <c:v>1.4012005232385918</c:v>
                </c:pt>
                <c:pt idx="1558">
                  <c:v>1.4062368163822956</c:v>
                </c:pt>
                <c:pt idx="1559">
                  <c:v>1.4175357405468954</c:v>
                </c:pt>
                <c:pt idx="1560">
                  <c:v>1.4184281278339401</c:v>
                </c:pt>
                <c:pt idx="1561">
                  <c:v>1.4202384351493686</c:v>
                </c:pt>
                <c:pt idx="1562">
                  <c:v>1.4139623844988716</c:v>
                </c:pt>
                <c:pt idx="1563">
                  <c:v>1.4148232158041814</c:v>
                </c:pt>
                <c:pt idx="1564">
                  <c:v>1.4196032435556343</c:v>
                </c:pt>
                <c:pt idx="1565">
                  <c:v>1.4295642204391967</c:v>
                </c:pt>
                <c:pt idx="1566">
                  <c:v>1.4264616790014373</c:v>
                </c:pt>
                <c:pt idx="1567">
                  <c:v>1.4243833263903358</c:v>
                </c:pt>
                <c:pt idx="1568">
                  <c:v>1.4279145281517263</c:v>
                </c:pt>
                <c:pt idx="1569">
                  <c:v>1.4268464750516163</c:v>
                </c:pt>
                <c:pt idx="1570">
                  <c:v>1.4142647917262396</c:v>
                </c:pt>
                <c:pt idx="1571">
                  <c:v>1.4146717673484299</c:v>
                </c:pt>
                <c:pt idx="1572">
                  <c:v>1.4139462910733036</c:v>
                </c:pt>
                <c:pt idx="1573">
                  <c:v>1.4175521099427666</c:v>
                </c:pt>
                <c:pt idx="1574">
                  <c:v>1.4178445990365078</c:v>
                </c:pt>
                <c:pt idx="1575">
                  <c:v>1.4134180290607992</c:v>
                </c:pt>
                <c:pt idx="1576">
                  <c:v>1.4112522743740534</c:v>
                </c:pt>
                <c:pt idx="1577">
                  <c:v>1.4134655591108281</c:v>
                </c:pt>
                <c:pt idx="1578">
                  <c:v>1.4039947161649864</c:v>
                </c:pt>
                <c:pt idx="1579">
                  <c:v>1.3983967133733519</c:v>
                </c:pt>
                <c:pt idx="1580">
                  <c:v>1.4068021230151457</c:v>
                </c:pt>
                <c:pt idx="1581">
                  <c:v>1.408263659047166</c:v>
                </c:pt>
                <c:pt idx="1582">
                  <c:v>1.4119029427739476</c:v>
                </c:pt>
                <c:pt idx="1583">
                  <c:v>1.4232058641972816</c:v>
                </c:pt>
                <c:pt idx="1584">
                  <c:v>1.4221162191764998</c:v>
                </c:pt>
                <c:pt idx="1585">
                  <c:v>1.4216897240645805</c:v>
                </c:pt>
                <c:pt idx="1586">
                  <c:v>1.4226772654366959</c:v>
                </c:pt>
                <c:pt idx="1587">
                  <c:v>1.4230863626653494</c:v>
                </c:pt>
                <c:pt idx="1588">
                  <c:v>1.4374236602792527</c:v>
                </c:pt>
                <c:pt idx="1589">
                  <c:v>1.438347520195516</c:v>
                </c:pt>
                <c:pt idx="1590">
                  <c:v>1.4417004877668982</c:v>
                </c:pt>
                <c:pt idx="1591">
                  <c:v>1.4432896319034538</c:v>
                </c:pt>
                <c:pt idx="1592">
                  <c:v>1.4374594343845526</c:v>
                </c:pt>
                <c:pt idx="1593">
                  <c:v>1.4405478394911153</c:v>
                </c:pt>
                <c:pt idx="1594">
                  <c:v>1.4426197683795994</c:v>
                </c:pt>
                <c:pt idx="1595">
                  <c:v>1.4474610795914356</c:v>
                </c:pt>
                <c:pt idx="1596">
                  <c:v>1.4556895345433856</c:v>
                </c:pt>
                <c:pt idx="1597">
                  <c:v>1.4561559286776666</c:v>
                </c:pt>
                <c:pt idx="1598">
                  <c:v>1.4483949945464496</c:v>
                </c:pt>
                <c:pt idx="1599">
                  <c:v>1.4481429569788986</c:v>
                </c:pt>
                <c:pt idx="1600">
                  <c:v>1.4487890558793275</c:v>
                </c:pt>
                <c:pt idx="1601">
                  <c:v>1.4492925610101632</c:v>
                </c:pt>
                <c:pt idx="1602">
                  <c:v>1.4449977578049846</c:v>
                </c:pt>
                <c:pt idx="1603">
                  <c:v>1.4588203697022704</c:v>
                </c:pt>
                <c:pt idx="1604">
                  <c:v>1.4570495644368449</c:v>
                </c:pt>
                <c:pt idx="1605">
                  <c:v>1.4603994532324347</c:v>
                </c:pt>
                <c:pt idx="1606">
                  <c:v>1.4674085814696984</c:v>
                </c:pt>
                <c:pt idx="1607">
                  <c:v>1.4709868432500903</c:v>
                </c:pt>
                <c:pt idx="1608">
                  <c:v>1.4719681833041398</c:v>
                </c:pt>
                <c:pt idx="1609">
                  <c:v>1.4689208253346542</c:v>
                </c:pt>
                <c:pt idx="1610">
                  <c:v>1.4768510549152305</c:v>
                </c:pt>
                <c:pt idx="1611">
                  <c:v>1.4827587740626276</c:v>
                </c:pt>
                <c:pt idx="1612">
                  <c:v>1.4778141313287698</c:v>
                </c:pt>
                <c:pt idx="1613">
                  <c:v>1.4808075098985674</c:v>
                </c:pt>
                <c:pt idx="1614">
                  <c:v>1.4806235017859424</c:v>
                </c:pt>
                <c:pt idx="1615">
                  <c:v>1.4774641515601625</c:v>
                </c:pt>
                <c:pt idx="1616">
                  <c:v>1.4809278591515294</c:v>
                </c:pt>
                <c:pt idx="1617">
                  <c:v>1.4851390825940256</c:v>
                </c:pt>
                <c:pt idx="1618">
                  <c:v>1.4709270609450968</c:v>
                </c:pt>
                <c:pt idx="1619">
                  <c:v>1.4921051000357555</c:v>
                </c:pt>
                <c:pt idx="1620">
                  <c:v>1.4967632826860378</c:v>
                </c:pt>
                <c:pt idx="1621">
                  <c:v>1.4897900843333129</c:v>
                </c:pt>
                <c:pt idx="1622">
                  <c:v>1.4913811236574985</c:v>
                </c:pt>
                <c:pt idx="1623">
                  <c:v>1.4977846857741015</c:v>
                </c:pt>
                <c:pt idx="1624">
                  <c:v>1.4965015126122418</c:v>
                </c:pt>
                <c:pt idx="1625">
                  <c:v>1.495323580693372</c:v>
                </c:pt>
                <c:pt idx="1626">
                  <c:v>1.4953084818417088</c:v>
                </c:pt>
                <c:pt idx="1627">
                  <c:v>1.4959489191716009</c:v>
                </c:pt>
                <c:pt idx="1628">
                  <c:v>1.497694202554033</c:v>
                </c:pt>
                <c:pt idx="1629">
                  <c:v>1.4909911041557944</c:v>
                </c:pt>
                <c:pt idx="1630">
                  <c:v>1.4824321720292253</c:v>
                </c:pt>
                <c:pt idx="1631">
                  <c:v>1.471490961338469</c:v>
                </c:pt>
                <c:pt idx="1632">
                  <c:v>1.481115632900269</c:v>
                </c:pt>
                <c:pt idx="1633">
                  <c:v>1.4844184426807769</c:v>
                </c:pt>
                <c:pt idx="1634">
                  <c:v>1.4852589935861831</c:v>
                </c:pt>
                <c:pt idx="1635">
                  <c:v>1.4807356406693586</c:v>
                </c:pt>
                <c:pt idx="1636">
                  <c:v>1.4803921952083494</c:v>
                </c:pt>
                <c:pt idx="1637">
                  <c:v>1.4826485191787024</c:v>
                </c:pt>
                <c:pt idx="1638">
                  <c:v>1.4854575820798344</c:v>
                </c:pt>
                <c:pt idx="1639">
                  <c:v>1.4844519807975285</c:v>
                </c:pt>
                <c:pt idx="1640">
                  <c:v>1.4858630039968466</c:v>
                </c:pt>
                <c:pt idx="1641">
                  <c:v>1.487436987438425</c:v>
                </c:pt>
                <c:pt idx="1642">
                  <c:v>1.4822213231423234</c:v>
                </c:pt>
                <c:pt idx="1643">
                  <c:v>1.4803107586841528</c:v>
                </c:pt>
                <c:pt idx="1644">
                  <c:v>1.4819457093328821</c:v>
                </c:pt>
                <c:pt idx="1645">
                  <c:v>1.4745915926926163</c:v>
                </c:pt>
                <c:pt idx="1646">
                  <c:v>1.4798469504948277</c:v>
                </c:pt>
                <c:pt idx="1647">
                  <c:v>1.4880361315907895</c:v>
                </c:pt>
                <c:pt idx="1648">
                  <c:v>1.4858671760888709</c:v>
                </c:pt>
                <c:pt idx="1649">
                  <c:v>1.4860312987494897</c:v>
                </c:pt>
                <c:pt idx="1650">
                  <c:v>1.4843210004027239</c:v>
                </c:pt>
                <c:pt idx="1651">
                  <c:v>1.4753221157447833</c:v>
                </c:pt>
                <c:pt idx="1652">
                  <c:v>1.4822136326829043</c:v>
                </c:pt>
                <c:pt idx="1653">
                  <c:v>1.4822725379815136</c:v>
                </c:pt>
                <c:pt idx="1654">
                  <c:v>1.4868345745945291</c:v>
                </c:pt>
                <c:pt idx="1655">
                  <c:v>1.4903507377434186</c:v>
                </c:pt>
                <c:pt idx="1656">
                  <c:v>1.4912004659005076</c:v>
                </c:pt>
                <c:pt idx="1657">
                  <c:v>1.4928662084721336</c:v>
                </c:pt>
                <c:pt idx="1658">
                  <c:v>1.4917133486981233</c:v>
                </c:pt>
                <c:pt idx="1659">
                  <c:v>1.4880880609486358</c:v>
                </c:pt>
                <c:pt idx="1660">
                  <c:v>1.4897433224476546</c:v>
                </c:pt>
                <c:pt idx="1661">
                  <c:v>1.4939354010397077</c:v>
                </c:pt>
                <c:pt idx="1662">
                  <c:v>1.4958588526377889</c:v>
                </c:pt>
                <c:pt idx="1663">
                  <c:v>1.5000876888286341</c:v>
                </c:pt>
                <c:pt idx="1664">
                  <c:v>1.5010434893785574</c:v>
                </c:pt>
                <c:pt idx="1665">
                  <c:v>1.5006469368502517</c:v>
                </c:pt>
                <c:pt idx="1666">
                  <c:v>1.5032020017277079</c:v>
                </c:pt>
                <c:pt idx="1667">
                  <c:v>1.5007508617829446</c:v>
                </c:pt>
                <c:pt idx="1668">
                  <c:v>1.4941363893836637</c:v>
                </c:pt>
                <c:pt idx="1669">
                  <c:v>1.496602938893377</c:v>
                </c:pt>
                <c:pt idx="1670">
                  <c:v>1.4929931171651192</c:v>
                </c:pt>
                <c:pt idx="1671">
                  <c:v>1.4901809462935098</c:v>
                </c:pt>
                <c:pt idx="1672">
                  <c:v>1.4910038571610456</c:v>
                </c:pt>
                <c:pt idx="1673">
                  <c:v>1.4842104818178836</c:v>
                </c:pt>
                <c:pt idx="1674">
                  <c:v>1.4788789318804372</c:v>
                </c:pt>
                <c:pt idx="1675">
                  <c:v>1.4847000607699496</c:v>
                </c:pt>
                <c:pt idx="1676">
                  <c:v>1.4833165856646684</c:v>
                </c:pt>
                <c:pt idx="1677">
                  <c:v>1.484165390801446</c:v>
                </c:pt>
                <c:pt idx="1678">
                  <c:v>1.4786656607225508</c:v>
                </c:pt>
                <c:pt idx="1679">
                  <c:v>1.478757844566907</c:v>
                </c:pt>
                <c:pt idx="1680">
                  <c:v>1.480474906719379</c:v>
                </c:pt>
                <c:pt idx="1681">
                  <c:v>1.4858959416045836</c:v>
                </c:pt>
                <c:pt idx="1682">
                  <c:v>1.4747835170239425</c:v>
                </c:pt>
                <c:pt idx="1683">
                  <c:v>1.4717885351701003</c:v>
                </c:pt>
                <c:pt idx="1684">
                  <c:v>1.4685939642884736</c:v>
                </c:pt>
                <c:pt idx="1685">
                  <c:v>1.4711303359350187</c:v>
                </c:pt>
                <c:pt idx="1686">
                  <c:v>1.4734547909734312</c:v>
                </c:pt>
                <c:pt idx="1687">
                  <c:v>1.471068185587179</c:v>
                </c:pt>
                <c:pt idx="1688">
                  <c:v>1.4604931726948078</c:v>
                </c:pt>
                <c:pt idx="1689">
                  <c:v>1.4514609312569735</c:v>
                </c:pt>
                <c:pt idx="1690">
                  <c:v>1.4576230523973455</c:v>
                </c:pt>
                <c:pt idx="1691">
                  <c:v>1.458829610146601</c:v>
                </c:pt>
                <c:pt idx="1692">
                  <c:v>1.4584815199493897</c:v>
                </c:pt>
                <c:pt idx="1693">
                  <c:v>1.4572929586787577</c:v>
                </c:pt>
                <c:pt idx="1694">
                  <c:v>1.4480751133843235</c:v>
                </c:pt>
                <c:pt idx="1695">
                  <c:v>1.4444955718813857</c:v>
                </c:pt>
                <c:pt idx="1696">
                  <c:v>1.4501735877481958</c:v>
                </c:pt>
                <c:pt idx="1697">
                  <c:v>1.4511554872388199</c:v>
                </c:pt>
                <c:pt idx="1698">
                  <c:v>1.4472040075943347</c:v>
                </c:pt>
                <c:pt idx="1699">
                  <c:v>1.4491254743493724</c:v>
                </c:pt>
                <c:pt idx="1700">
                  <c:v>1.4391136417400718</c:v>
                </c:pt>
                <c:pt idx="1701">
                  <c:v>1.4375440859811868</c:v>
                </c:pt>
                <c:pt idx="1702">
                  <c:v>1.4421480090582317</c:v>
                </c:pt>
                <c:pt idx="1703">
                  <c:v>1.4370168695714884</c:v>
                </c:pt>
                <c:pt idx="1704">
                  <c:v>1.4437922674699823</c:v>
                </c:pt>
                <c:pt idx="1705">
                  <c:v>1.4477121345426327</c:v>
                </c:pt>
                <c:pt idx="1706">
                  <c:v>1.4485828772618952</c:v>
                </c:pt>
                <c:pt idx="1707">
                  <c:v>1.4501665215822288</c:v>
                </c:pt>
                <c:pt idx="1708">
                  <c:v>1.4399489552111171</c:v>
                </c:pt>
                <c:pt idx="1709">
                  <c:v>1.4218316546714982</c:v>
                </c:pt>
                <c:pt idx="1710">
                  <c:v>1.4286306032387401</c:v>
                </c:pt>
                <c:pt idx="1711">
                  <c:v>1.4299568374314362</c:v>
                </c:pt>
                <c:pt idx="1712">
                  <c:v>1.4403765419052583</c:v>
                </c:pt>
                <c:pt idx="1713">
                  <c:v>1.4481135941247116</c:v>
                </c:pt>
                <c:pt idx="1714">
                  <c:v>1.4546276999263956</c:v>
                </c:pt>
                <c:pt idx="1715">
                  <c:v>1.4518850051414038</c:v>
                </c:pt>
                <c:pt idx="1716">
                  <c:v>1.4511042041960194</c:v>
                </c:pt>
                <c:pt idx="1717">
                  <c:v>1.4520441422441928</c:v>
                </c:pt>
                <c:pt idx="1718">
                  <c:v>1.4472004003498817</c:v>
                </c:pt>
                <c:pt idx="1719">
                  <c:v>1.440036151609178</c:v>
                </c:pt>
                <c:pt idx="1720">
                  <c:v>1.4445468566973214</c:v>
                </c:pt>
                <c:pt idx="1721">
                  <c:v>1.4458521052131492</c:v>
                </c:pt>
                <c:pt idx="1722">
                  <c:v>1.4464364401389553</c:v>
                </c:pt>
                <c:pt idx="1723">
                  <c:v>1.4458781811882382</c:v>
                </c:pt>
                <c:pt idx="1724">
                  <c:v>1.4486430987409695</c:v>
                </c:pt>
                <c:pt idx="1725">
                  <c:v>1.4526433313102616</c:v>
                </c:pt>
                <c:pt idx="1726">
                  <c:v>1.4537521469009984</c:v>
                </c:pt>
                <c:pt idx="1727">
                  <c:v>1.455128955370574</c:v>
                </c:pt>
                <c:pt idx="1728">
                  <c:v>1.4540480527207271</c:v>
                </c:pt>
                <c:pt idx="1729">
                  <c:v>1.4563369169080018</c:v>
                </c:pt>
                <c:pt idx="1730">
                  <c:v>1.4519879923142998</c:v>
                </c:pt>
                <c:pt idx="1731">
                  <c:v>1.4484741923585123</c:v>
                </c:pt>
                <c:pt idx="1732">
                  <c:v>1.4389306309793468</c:v>
                </c:pt>
                <c:pt idx="1733">
                  <c:v>1.4206036563241951</c:v>
                </c:pt>
                <c:pt idx="1734">
                  <c:v>1.430494813099022</c:v>
                </c:pt>
                <c:pt idx="1735">
                  <c:v>1.4295025563669097</c:v>
                </c:pt>
                <c:pt idx="1736">
                  <c:v>1.4302946838508812</c:v>
                </c:pt>
                <c:pt idx="1737">
                  <c:v>1.4344516099884601</c:v>
                </c:pt>
                <c:pt idx="1738">
                  <c:v>1.4398184033568948</c:v>
                </c:pt>
                <c:pt idx="1739">
                  <c:v>1.4433337269595647</c:v>
                </c:pt>
                <c:pt idx="1740">
                  <c:v>1.4448837511524302</c:v>
                </c:pt>
                <c:pt idx="1741">
                  <c:v>1.4467401238993847</c:v>
                </c:pt>
                <c:pt idx="1742">
                  <c:v>1.4530547358178938</c:v>
                </c:pt>
                <c:pt idx="1743">
                  <c:v>1.4543697610941067</c:v>
                </c:pt>
                <c:pt idx="1744">
                  <c:v>1.4570589693913785</c:v>
                </c:pt>
                <c:pt idx="1745">
                  <c:v>1.4560652827879954</c:v>
                </c:pt>
                <c:pt idx="1746">
                  <c:v>1.4548707826500409</c:v>
                </c:pt>
                <c:pt idx="1747">
                  <c:v>1.4491310008959273</c:v>
                </c:pt>
                <c:pt idx="1748">
                  <c:v>1.452776976440856</c:v>
                </c:pt>
                <c:pt idx="1749">
                  <c:v>1.4545501828940897</c:v>
                </c:pt>
                <c:pt idx="1750">
                  <c:v>1.4503504321868881</c:v>
                </c:pt>
                <c:pt idx="1751">
                  <c:v>1.4557249322700316</c:v>
                </c:pt>
                <c:pt idx="1752">
                  <c:v>1.4555811606869871</c:v>
                </c:pt>
                <c:pt idx="1753">
                  <c:v>1.4621486071691556</c:v>
                </c:pt>
                <c:pt idx="1754">
                  <c:v>1.4633781576040112</c:v>
                </c:pt>
                <c:pt idx="1755">
                  <c:v>1.4700627446760537</c:v>
                </c:pt>
                <c:pt idx="1756">
                  <c:v>1.4755638809559957</c:v>
                </c:pt>
                <c:pt idx="1757">
                  <c:v>1.4690988730022585</c:v>
                </c:pt>
                <c:pt idx="1758">
                  <c:v>1.4692900619907587</c:v>
                </c:pt>
                <c:pt idx="1759">
                  <c:v>1.4734256350914694</c:v>
                </c:pt>
                <c:pt idx="1760">
                  <c:v>1.4731463363964301</c:v>
                </c:pt>
                <c:pt idx="1761">
                  <c:v>1.4757180961032867</c:v>
                </c:pt>
                <c:pt idx="1762">
                  <c:v>1.4824477083321634</c:v>
                </c:pt>
                <c:pt idx="1763">
                  <c:v>1.4876776280975796</c:v>
                </c:pt>
                <c:pt idx="1764">
                  <c:v>1.4876425159715061</c:v>
                </c:pt>
                <c:pt idx="1765">
                  <c:v>1.4836234008284142</c:v>
                </c:pt>
                <c:pt idx="1766">
                  <c:v>1.480722108938259</c:v>
                </c:pt>
                <c:pt idx="1767">
                  <c:v>1.4911623441277966</c:v>
                </c:pt>
                <c:pt idx="1768">
                  <c:v>1.4983796321214209</c:v>
                </c:pt>
                <c:pt idx="1769">
                  <c:v>1.4983497590024466</c:v>
                </c:pt>
                <c:pt idx="1770">
                  <c:v>1.5019386372070997</c:v>
                </c:pt>
                <c:pt idx="1771">
                  <c:v>1.4993227657312522</c:v>
                </c:pt>
                <c:pt idx="1772">
                  <c:v>1.5000801260747423</c:v>
                </c:pt>
                <c:pt idx="1773">
                  <c:v>1.5048258067812319</c:v>
                </c:pt>
                <c:pt idx="1774">
                  <c:v>1.5127220316229217</c:v>
                </c:pt>
                <c:pt idx="1775">
                  <c:v>1.5237763595303679</c:v>
                </c:pt>
                <c:pt idx="1776">
                  <c:v>1.5218940725099499</c:v>
                </c:pt>
                <c:pt idx="1777">
                  <c:v>1.5210600721902807</c:v>
                </c:pt>
                <c:pt idx="1778">
                  <c:v>1.5171917541165245</c:v>
                </c:pt>
                <c:pt idx="1779">
                  <c:v>1.5186130802510616</c:v>
                </c:pt>
                <c:pt idx="1780">
                  <c:v>1.5201198970784597</c:v>
                </c:pt>
                <c:pt idx="1781">
                  <c:v>1.5113057418251656</c:v>
                </c:pt>
                <c:pt idx="1782">
                  <c:v>1.5182464988716162</c:v>
                </c:pt>
                <c:pt idx="1783">
                  <c:v>1.5201161531267986</c:v>
                </c:pt>
                <c:pt idx="1784">
                  <c:v>1.5196557669332993</c:v>
                </c:pt>
                <c:pt idx="1785">
                  <c:v>1.5250946810364365</c:v>
                </c:pt>
                <c:pt idx="1786">
                  <c:v>1.5287342896305518</c:v>
                </c:pt>
                <c:pt idx="1787">
                  <c:v>1.5261195463438684</c:v>
                </c:pt>
                <c:pt idx="1788">
                  <c:v>1.5250622584075317</c:v>
                </c:pt>
                <c:pt idx="1789">
                  <c:v>1.5388790012054174</c:v>
                </c:pt>
                <c:pt idx="1790">
                  <c:v>1.5346778922572322</c:v>
                </c:pt>
                <c:pt idx="1791">
                  <c:v>1.5320207184475114</c:v>
                </c:pt>
                <c:pt idx="1792">
                  <c:v>1.5488960005916554</c:v>
                </c:pt>
                <c:pt idx="1793">
                  <c:v>1.5503067954754683</c:v>
                </c:pt>
                <c:pt idx="1794">
                  <c:v>1.5525476710666148</c:v>
                </c:pt>
                <c:pt idx="1795">
                  <c:v>1.5459205888273344</c:v>
                </c:pt>
                <c:pt idx="1796">
                  <c:v>1.5326541212548304</c:v>
                </c:pt>
                <c:pt idx="1797">
                  <c:v>1.5380251371903406</c:v>
                </c:pt>
                <c:pt idx="1798">
                  <c:v>1.5415199865187392</c:v>
                </c:pt>
                <c:pt idx="1799">
                  <c:v>1.5337743983132539</c:v>
                </c:pt>
                <c:pt idx="1800">
                  <c:v>1.5304649487476463</c:v>
                </c:pt>
                <c:pt idx="1801">
                  <c:v>1.5336465912262509</c:v>
                </c:pt>
                <c:pt idx="1802">
                  <c:v>1.5357248958458845</c:v>
                </c:pt>
                <c:pt idx="1803">
                  <c:v>1.53575912881791</c:v>
                </c:pt>
                <c:pt idx="1804">
                  <c:v>1.530857105623467</c:v>
                </c:pt>
                <c:pt idx="1805">
                  <c:v>1.5104764146312453</c:v>
                </c:pt>
                <c:pt idx="1806">
                  <c:v>1.5154562857218772</c:v>
                </c:pt>
                <c:pt idx="1807">
                  <c:v>1.5052735499532608</c:v>
                </c:pt>
                <c:pt idx="1808">
                  <c:v>1.5061399354447527</c:v>
                </c:pt>
                <c:pt idx="1809">
                  <c:v>1.4952937714515573</c:v>
                </c:pt>
                <c:pt idx="1810">
                  <c:v>1.501986056309518</c:v>
                </c:pt>
                <c:pt idx="1811">
                  <c:v>1.5245422415315686</c:v>
                </c:pt>
                <c:pt idx="1812">
                  <c:v>1.5228226871431878</c:v>
                </c:pt>
                <c:pt idx="1813">
                  <c:v>1.5236868048925529</c:v>
                </c:pt>
                <c:pt idx="1814">
                  <c:v>1.5240206119296777</c:v>
                </c:pt>
                <c:pt idx="1815">
                  <c:v>1.5167616030160345</c:v>
                </c:pt>
                <c:pt idx="1816">
                  <c:v>1.5026505123081624</c:v>
                </c:pt>
                <c:pt idx="1817">
                  <c:v>1.5016774126034851</c:v>
                </c:pt>
                <c:pt idx="1818">
                  <c:v>1.4779028872429019</c:v>
                </c:pt>
                <c:pt idx="1819">
                  <c:v>1.4788023614708812</c:v>
                </c:pt>
                <c:pt idx="1820">
                  <c:v>1.4773079452931608</c:v>
                </c:pt>
                <c:pt idx="1821">
                  <c:v>1.4690383115720671</c:v>
                </c:pt>
                <c:pt idx="1822">
                  <c:v>1.4789625430152396</c:v>
                </c:pt>
                <c:pt idx="1823">
                  <c:v>1.4837246380975575</c:v>
                </c:pt>
                <c:pt idx="1824">
                  <c:v>1.4867060801689151</c:v>
                </c:pt>
                <c:pt idx="1825">
                  <c:v>1.4941946787852765</c:v>
                </c:pt>
                <c:pt idx="1826">
                  <c:v>1.497633828433415</c:v>
                </c:pt>
                <c:pt idx="1827">
                  <c:v>1.4987750601355041</c:v>
                </c:pt>
                <c:pt idx="1828">
                  <c:v>1.4978269029693436</c:v>
                </c:pt>
                <c:pt idx="1829">
                  <c:v>1.5068471976321773</c:v>
                </c:pt>
                <c:pt idx="1830">
                  <c:v>1.5065174553199665</c:v>
                </c:pt>
                <c:pt idx="1831">
                  <c:v>1.5090842048763184</c:v>
                </c:pt>
                <c:pt idx="1832">
                  <c:v>1.5101620371069451</c:v>
                </c:pt>
                <c:pt idx="1833">
                  <c:v>1.5036912820379218</c:v>
                </c:pt>
                <c:pt idx="1834">
                  <c:v>1.5058810712386832</c:v>
                </c:pt>
                <c:pt idx="1835">
                  <c:v>1.5111197416208733</c:v>
                </c:pt>
                <c:pt idx="1836">
                  <c:v>1.4990113363789423</c:v>
                </c:pt>
                <c:pt idx="1837">
                  <c:v>1.5069904311217592</c:v>
                </c:pt>
                <c:pt idx="1838">
                  <c:v>1.5170812471207182</c:v>
                </c:pt>
                <c:pt idx="1839">
                  <c:v>1.5132450216150384</c:v>
                </c:pt>
                <c:pt idx="1840">
                  <c:v>1.5139822151018278</c:v>
                </c:pt>
                <c:pt idx="1841">
                  <c:v>1.5172752218101513</c:v>
                </c:pt>
                <c:pt idx="1842">
                  <c:v>1.5203212549435452</c:v>
                </c:pt>
                <c:pt idx="1843">
                  <c:v>1.5225281414649321</c:v>
                </c:pt>
                <c:pt idx="1844">
                  <c:v>1.522495374502854</c:v>
                </c:pt>
                <c:pt idx="1845">
                  <c:v>1.514835613837646</c:v>
                </c:pt>
                <c:pt idx="1846">
                  <c:v>1.5117618294244703</c:v>
                </c:pt>
                <c:pt idx="1847">
                  <c:v>1.5158205457745249</c:v>
                </c:pt>
                <c:pt idx="1848">
                  <c:v>1.5101274115664947</c:v>
                </c:pt>
                <c:pt idx="1849">
                  <c:v>1.5070747770503541</c:v>
                </c:pt>
                <c:pt idx="1850">
                  <c:v>1.5036520754272116</c:v>
                </c:pt>
                <c:pt idx="1851">
                  <c:v>1.4900567349287019</c:v>
                </c:pt>
                <c:pt idx="1852">
                  <c:v>1.482250789764511</c:v>
                </c:pt>
                <c:pt idx="1853">
                  <c:v>1.4669808151008725</c:v>
                </c:pt>
                <c:pt idx="1854">
                  <c:v>1.4715083303372274</c:v>
                </c:pt>
                <c:pt idx="1855">
                  <c:v>1.468690283875935</c:v>
                </c:pt>
                <c:pt idx="1856">
                  <c:v>1.4713255934571812</c:v>
                </c:pt>
                <c:pt idx="1857">
                  <c:v>1.4829405627706844</c:v>
                </c:pt>
                <c:pt idx="1858">
                  <c:v>1.4832600366408808</c:v>
                </c:pt>
                <c:pt idx="1859">
                  <c:v>1.4832644860897675</c:v>
                </c:pt>
                <c:pt idx="1860">
                  <c:v>1.4773999090428429</c:v>
                </c:pt>
                <c:pt idx="1861">
                  <c:v>1.4745993096283456</c:v>
                </c:pt>
                <c:pt idx="1862">
                  <c:v>1.4803036171177948</c:v>
                </c:pt>
                <c:pt idx="1863">
                  <c:v>1.4834564923469331</c:v>
                </c:pt>
                <c:pt idx="1864">
                  <c:v>1.4676459260750565</c:v>
                </c:pt>
                <c:pt idx="1865">
                  <c:v>1.4657000318427851</c:v>
                </c:pt>
                <c:pt idx="1866">
                  <c:v>1.4712863801378129</c:v>
                </c:pt>
                <c:pt idx="1867">
                  <c:v>1.4732130167088791</c:v>
                </c:pt>
                <c:pt idx="1868">
                  <c:v>1.4782638641212631</c:v>
                </c:pt>
                <c:pt idx="1869">
                  <c:v>1.4767650216360788</c:v>
                </c:pt>
                <c:pt idx="1870">
                  <c:v>1.4880647675759839</c:v>
                </c:pt>
                <c:pt idx="1871">
                  <c:v>1.4882401251339559</c:v>
                </c:pt>
                <c:pt idx="1872">
                  <c:v>1.4878841838549974</c:v>
                </c:pt>
                <c:pt idx="1873">
                  <c:v>1.4875551403518852</c:v>
                </c:pt>
                <c:pt idx="1874">
                  <c:v>1.4868567593201591</c:v>
                </c:pt>
                <c:pt idx="1875">
                  <c:v>1.487518237658068</c:v>
                </c:pt>
                <c:pt idx="1876">
                  <c:v>1.4862232385394047</c:v>
                </c:pt>
                <c:pt idx="1877">
                  <c:v>1.4826465763250212</c:v>
                </c:pt>
                <c:pt idx="1878">
                  <c:v>1.4865195935817219</c:v>
                </c:pt>
                <c:pt idx="1879">
                  <c:v>1.4734814335538964</c:v>
                </c:pt>
                <c:pt idx="1880">
                  <c:v>1.4647606799895303</c:v>
                </c:pt>
                <c:pt idx="1881">
                  <c:v>1.4670399788935637</c:v>
                </c:pt>
                <c:pt idx="1882">
                  <c:v>1.4547555707122117</c:v>
                </c:pt>
                <c:pt idx="1883">
                  <c:v>1.4483182164409112</c:v>
                </c:pt>
                <c:pt idx="1884">
                  <c:v>1.4467927010258435</c:v>
                </c:pt>
                <c:pt idx="1885">
                  <c:v>1.4497249248659625</c:v>
                </c:pt>
                <c:pt idx="1886">
                  <c:v>1.4502341515044086</c:v>
                </c:pt>
                <c:pt idx="1887">
                  <c:v>1.4539686533220513</c:v>
                </c:pt>
                <c:pt idx="1888">
                  <c:v>1.46219066059129</c:v>
                </c:pt>
                <c:pt idx="1889">
                  <c:v>1.4595238618483979</c:v>
                </c:pt>
                <c:pt idx="1890">
                  <c:v>1.463278450885555</c:v>
                </c:pt>
                <c:pt idx="1891">
                  <c:v>1.4681438908213902</c:v>
                </c:pt>
                <c:pt idx="1892">
                  <c:v>1.4733722334234167</c:v>
                </c:pt>
                <c:pt idx="1893">
                  <c:v>1.4796543962782225</c:v>
                </c:pt>
                <c:pt idx="1894">
                  <c:v>1.473865844554235</c:v>
                </c:pt>
                <c:pt idx="1895">
                  <c:v>1.4799028908597736</c:v>
                </c:pt>
                <c:pt idx="1896">
                  <c:v>1.4831366984684742</c:v>
                </c:pt>
                <c:pt idx="1897">
                  <c:v>1.4852591438104055</c:v>
                </c:pt>
                <c:pt idx="1898">
                  <c:v>1.4871593997103512</c:v>
                </c:pt>
                <c:pt idx="1899">
                  <c:v>1.4872436130270672</c:v>
                </c:pt>
                <c:pt idx="1900">
                  <c:v>1.4985250451507102</c:v>
                </c:pt>
                <c:pt idx="1901">
                  <c:v>1.4908619897013289</c:v>
                </c:pt>
                <c:pt idx="1902">
                  <c:v>1.4920118757170358</c:v>
                </c:pt>
                <c:pt idx="1903">
                  <c:v>1.4899917121466935</c:v>
                </c:pt>
                <c:pt idx="1904">
                  <c:v>1.4878831232186212</c:v>
                </c:pt>
                <c:pt idx="1905">
                  <c:v>1.496992071512615</c:v>
                </c:pt>
                <c:pt idx="1906">
                  <c:v>1.5020518658909139</c:v>
                </c:pt>
                <c:pt idx="1907">
                  <c:v>1.5020373541844469</c:v>
                </c:pt>
                <c:pt idx="1908">
                  <c:v>1.512194279858045</c:v>
                </c:pt>
                <c:pt idx="1909">
                  <c:v>1.517097802365083</c:v>
                </c:pt>
                <c:pt idx="1910">
                  <c:v>1.5172099210958221</c:v>
                </c:pt>
                <c:pt idx="1911">
                  <c:v>1.5166480958605943</c:v>
                </c:pt>
                <c:pt idx="1912">
                  <c:v>1.5236152447375642</c:v>
                </c:pt>
                <c:pt idx="1913">
                  <c:v>1.5168126120863108</c:v>
                </c:pt>
                <c:pt idx="1914">
                  <c:v>1.5192627559255105</c:v>
                </c:pt>
                <c:pt idx="1915">
                  <c:v>1.5196303327092011</c:v>
                </c:pt>
                <c:pt idx="1916">
                  <c:v>1.5210850289710074</c:v>
                </c:pt>
                <c:pt idx="1917">
                  <c:v>1.5254880757622571</c:v>
                </c:pt>
                <c:pt idx="1918">
                  <c:v>1.5299189308709233</c:v>
                </c:pt>
                <c:pt idx="1919">
                  <c:v>1.5295201976279957</c:v>
                </c:pt>
                <c:pt idx="1920">
                  <c:v>1.5385078892183941</c:v>
                </c:pt>
                <c:pt idx="1921">
                  <c:v>1.5232329261990882</c:v>
                </c:pt>
                <c:pt idx="1922">
                  <c:v>1.5119650324248901</c:v>
                </c:pt>
                <c:pt idx="1923">
                  <c:v>1.5133065677551736</c:v>
                </c:pt>
                <c:pt idx="1924">
                  <c:v>1.5179177324511044</c:v>
                </c:pt>
                <c:pt idx="1925">
                  <c:v>1.5135034890099148</c:v>
                </c:pt>
                <c:pt idx="1926">
                  <c:v>1.5111018850626596</c:v>
                </c:pt>
                <c:pt idx="1927">
                  <c:v>1.5052185885842613</c:v>
                </c:pt>
                <c:pt idx="1928">
                  <c:v>1.5267161553039479</c:v>
                </c:pt>
                <c:pt idx="1929">
                  <c:v>1.5180302048243923</c:v>
                </c:pt>
                <c:pt idx="1930">
                  <c:v>1.5127189080878551</c:v>
                </c:pt>
                <c:pt idx="1931">
                  <c:v>1.5150762374913218</c:v>
                </c:pt>
                <c:pt idx="1932">
                  <c:v>1.5145987017011548</c:v>
                </c:pt>
                <c:pt idx="1933">
                  <c:v>1.5153719876479002</c:v>
                </c:pt>
                <c:pt idx="1934">
                  <c:v>1.5055953865759677</c:v>
                </c:pt>
                <c:pt idx="1935">
                  <c:v>1.5037956126641625</c:v>
                </c:pt>
                <c:pt idx="1936">
                  <c:v>1.4998400893291823</c:v>
                </c:pt>
                <c:pt idx="1937">
                  <c:v>1.4729196489859786</c:v>
                </c:pt>
                <c:pt idx="1938">
                  <c:v>1.4874546167243992</c:v>
                </c:pt>
                <c:pt idx="1939">
                  <c:v>1.4823069341247304</c:v>
                </c:pt>
                <c:pt idx="1940">
                  <c:v>1.4724641744801477</c:v>
                </c:pt>
                <c:pt idx="1941">
                  <c:v>1.465124506495356</c:v>
                </c:pt>
                <c:pt idx="1942">
                  <c:v>1.4667368157355463</c:v>
                </c:pt>
                <c:pt idx="1943">
                  <c:v>1.458578454424676</c:v>
                </c:pt>
                <c:pt idx="1944">
                  <c:v>1.4702470082265586</c:v>
                </c:pt>
                <c:pt idx="1945">
                  <c:v>1.4685448079809711</c:v>
                </c:pt>
                <c:pt idx="1946">
                  <c:v>1.4625398598903427</c:v>
                </c:pt>
                <c:pt idx="1947">
                  <c:v>1.4715524611922002</c:v>
                </c:pt>
                <c:pt idx="1948">
                  <c:v>1.4694171469635298</c:v>
                </c:pt>
                <c:pt idx="1949">
                  <c:v>1.4502737599146696</c:v>
                </c:pt>
                <c:pt idx="1950">
                  <c:v>1.4575400516715236</c:v>
                </c:pt>
                <c:pt idx="1951">
                  <c:v>1.4552115192960784</c:v>
                </c:pt>
                <c:pt idx="1952">
                  <c:v>1.4537877428232562</c:v>
                </c:pt>
                <c:pt idx="1953">
                  <c:v>1.4593495480269993</c:v>
                </c:pt>
                <c:pt idx="1954">
                  <c:v>1.4682545731402417</c:v>
                </c:pt>
                <c:pt idx="1955">
                  <c:v>1.4708319074756091</c:v>
                </c:pt>
                <c:pt idx="1956">
                  <c:v>1.4794526004881929</c:v>
                </c:pt>
                <c:pt idx="1957">
                  <c:v>1.4700682140318271</c:v>
                </c:pt>
                <c:pt idx="1958">
                  <c:v>1.4680765990994198</c:v>
                </c:pt>
                <c:pt idx="1959">
                  <c:v>1.4628731704248343</c:v>
                </c:pt>
                <c:pt idx="1960">
                  <c:v>1.4617081941483505</c:v>
                </c:pt>
                <c:pt idx="1961">
                  <c:v>1.4657687552848062</c:v>
                </c:pt>
                <c:pt idx="1962">
                  <c:v>1.4726197921083779</c:v>
                </c:pt>
                <c:pt idx="1963">
                  <c:v>1.4737102596547682</c:v>
                </c:pt>
                <c:pt idx="1964">
                  <c:v>1.4722445782681977</c:v>
                </c:pt>
                <c:pt idx="1965">
                  <c:v>1.4803381787532082</c:v>
                </c:pt>
                <c:pt idx="1966">
                  <c:v>1.4808220039130018</c:v>
                </c:pt>
                <c:pt idx="1967">
                  <c:v>1.4888188595488863</c:v>
                </c:pt>
                <c:pt idx="1968">
                  <c:v>1.483646278274662</c:v>
                </c:pt>
                <c:pt idx="1969">
                  <c:v>1.4889755137990388</c:v>
                </c:pt>
                <c:pt idx="1970">
                  <c:v>1.4920197630608716</c:v>
                </c:pt>
                <c:pt idx="1971">
                  <c:v>1.4898493860295152</c:v>
                </c:pt>
                <c:pt idx="1972">
                  <c:v>1.4898481634481804</c:v>
                </c:pt>
                <c:pt idx="1973">
                  <c:v>1.4877308316212907</c:v>
                </c:pt>
                <c:pt idx="1974">
                  <c:v>1.4857327214258804</c:v>
                </c:pt>
                <c:pt idx="1975">
                  <c:v>1.4801357037941161</c:v>
                </c:pt>
                <c:pt idx="1976">
                  <c:v>1.4780287213340277</c:v>
                </c:pt>
                <c:pt idx="1977">
                  <c:v>1.4682698226787465</c:v>
                </c:pt>
                <c:pt idx="1978">
                  <c:v>1.4737702309559588</c:v>
                </c:pt>
                <c:pt idx="1979">
                  <c:v>1.4615093464839481</c:v>
                </c:pt>
                <c:pt idx="1980">
                  <c:v>1.4590453839363591</c:v>
                </c:pt>
                <c:pt idx="1981">
                  <c:v>1.4575710116759037</c:v>
                </c:pt>
                <c:pt idx="1982">
                  <c:v>1.4682261172251245</c:v>
                </c:pt>
                <c:pt idx="1983">
                  <c:v>1.4663692262118833</c:v>
                </c:pt>
                <c:pt idx="1984">
                  <c:v>1.4637568108396355</c:v>
                </c:pt>
                <c:pt idx="1985">
                  <c:v>1.4636775107731768</c:v>
                </c:pt>
                <c:pt idx="1986">
                  <c:v>1.4674261736224268</c:v>
                </c:pt>
                <c:pt idx="1987">
                  <c:v>1.4681081146465245</c:v>
                </c:pt>
                <c:pt idx="1988">
                  <c:v>1.47471088177707</c:v>
                </c:pt>
                <c:pt idx="1989">
                  <c:v>1.4686468392729595</c:v>
                </c:pt>
                <c:pt idx="1990">
                  <c:v>1.4530997462005955</c:v>
                </c:pt>
                <c:pt idx="1991">
                  <c:v>1.459519139957709</c:v>
                </c:pt>
                <c:pt idx="1992">
                  <c:v>1.4547644875827646</c:v>
                </c:pt>
                <c:pt idx="1993">
                  <c:v>1.44293613996975</c:v>
                </c:pt>
                <c:pt idx="1994">
                  <c:v>1.4487888468251966</c:v>
                </c:pt>
                <c:pt idx="1995">
                  <c:v>1.4706016318785462</c:v>
                </c:pt>
                <c:pt idx="1996">
                  <c:v>1.4854716665361121</c:v>
                </c:pt>
                <c:pt idx="1997">
                  <c:v>1.5044852049927246</c:v>
                </c:pt>
                <c:pt idx="1998">
                  <c:v>1.497305464448754</c:v>
                </c:pt>
                <c:pt idx="1999">
                  <c:v>1.4969439552148258</c:v>
                </c:pt>
                <c:pt idx="2000">
                  <c:v>1.4819373763410093</c:v>
                </c:pt>
                <c:pt idx="2001">
                  <c:v>1.4746127788485368</c:v>
                </c:pt>
                <c:pt idx="2002">
                  <c:v>1.4762122680636605</c:v>
                </c:pt>
                <c:pt idx="2003">
                  <c:v>1.4725377246541183</c:v>
                </c:pt>
                <c:pt idx="2004">
                  <c:v>1.47986608155138</c:v>
                </c:pt>
                <c:pt idx="2005">
                  <c:v>1.4820953802314585</c:v>
                </c:pt>
                <c:pt idx="2006">
                  <c:v>1.4859043679275497</c:v>
                </c:pt>
                <c:pt idx="2007">
                  <c:v>1.483213435608211</c:v>
                </c:pt>
                <c:pt idx="2008">
                  <c:v>1.4846512919499386</c:v>
                </c:pt>
                <c:pt idx="2009">
                  <c:v>1.483415556847733</c:v>
                </c:pt>
                <c:pt idx="2010">
                  <c:v>1.4892314059113567</c:v>
                </c:pt>
                <c:pt idx="2011">
                  <c:v>1.4921790358139368</c:v>
                </c:pt>
                <c:pt idx="2012">
                  <c:v>1.4945604012345106</c:v>
                </c:pt>
                <c:pt idx="2013">
                  <c:v>1.4979996044709047</c:v>
                </c:pt>
                <c:pt idx="2014">
                  <c:v>1.4996143258070027</c:v>
                </c:pt>
                <c:pt idx="2015">
                  <c:v>1.4924055080614964</c:v>
                </c:pt>
                <c:pt idx="2016">
                  <c:v>1.491631157360606</c:v>
                </c:pt>
                <c:pt idx="2017">
                  <c:v>1.4836385600393007</c:v>
                </c:pt>
                <c:pt idx="2018">
                  <c:v>1.4879304561465541</c:v>
                </c:pt>
                <c:pt idx="2019">
                  <c:v>1.486814777273973</c:v>
                </c:pt>
                <c:pt idx="2020">
                  <c:v>1.4841885925815714</c:v>
                </c:pt>
                <c:pt idx="2021">
                  <c:v>1.4843410376916499</c:v>
                </c:pt>
                <c:pt idx="2022">
                  <c:v>1.5031210782501752</c:v>
                </c:pt>
                <c:pt idx="2023">
                  <c:v>1.5060647605430524</c:v>
                </c:pt>
                <c:pt idx="2024">
                  <c:v>1.5100550441648228</c:v>
                </c:pt>
                <c:pt idx="2025">
                  <c:v>1.5054644741446352</c:v>
                </c:pt>
                <c:pt idx="2026">
                  <c:v>1.5188297043505949</c:v>
                </c:pt>
                <c:pt idx="2027">
                  <c:v>1.5167669302664464</c:v>
                </c:pt>
                <c:pt idx="2028">
                  <c:v>1.5173202966846597</c:v>
                </c:pt>
                <c:pt idx="2029">
                  <c:v>1.5183144358500891</c:v>
                </c:pt>
                <c:pt idx="2030">
                  <c:v>1.5089800276813188</c:v>
                </c:pt>
                <c:pt idx="2031">
                  <c:v>1.5016491489578847</c:v>
                </c:pt>
                <c:pt idx="2032">
                  <c:v>1.506832495596012</c:v>
                </c:pt>
                <c:pt idx="2033">
                  <c:v>1.5134265900806467</c:v>
                </c:pt>
                <c:pt idx="2034">
                  <c:v>1.5111950187225831</c:v>
                </c:pt>
                <c:pt idx="2035">
                  <c:v>1.5240059657372367</c:v>
                </c:pt>
                <c:pt idx="2036">
                  <c:v>1.5164396427345395</c:v>
                </c:pt>
                <c:pt idx="2037">
                  <c:v>1.5130885313795113</c:v>
                </c:pt>
                <c:pt idx="2038">
                  <c:v>1.5102029260778749</c:v>
                </c:pt>
                <c:pt idx="2039">
                  <c:v>1.5123598725932035</c:v>
                </c:pt>
                <c:pt idx="2040">
                  <c:v>1.5044892080028576</c:v>
                </c:pt>
                <c:pt idx="2041">
                  <c:v>1.5023417896476958</c:v>
                </c:pt>
                <c:pt idx="2042">
                  <c:v>1.5063207417382216</c:v>
                </c:pt>
                <c:pt idx="2043">
                  <c:v>1.5028581636597496</c:v>
                </c:pt>
                <c:pt idx="2044">
                  <c:v>1.5101257349862847</c:v>
                </c:pt>
                <c:pt idx="2045">
                  <c:v>1.5163951202370856</c:v>
                </c:pt>
                <c:pt idx="2046">
                  <c:v>1.5161469193301447</c:v>
                </c:pt>
                <c:pt idx="2047">
                  <c:v>1.5233855244352004</c:v>
                </c:pt>
                <c:pt idx="2048">
                  <c:v>1.5264884673849104</c:v>
                </c:pt>
                <c:pt idx="2049">
                  <c:v>1.5217449047348248</c:v>
                </c:pt>
                <c:pt idx="2050">
                  <c:v>1.5244547368263899</c:v>
                </c:pt>
                <c:pt idx="2051">
                  <c:v>1.5288758146232539</c:v>
                </c:pt>
                <c:pt idx="2052">
                  <c:v>1.5238498150863766</c:v>
                </c:pt>
                <c:pt idx="2053">
                  <c:v>1.5180940797997606</c:v>
                </c:pt>
                <c:pt idx="2054">
                  <c:v>1.5265174949535203</c:v>
                </c:pt>
                <c:pt idx="2055">
                  <c:v>1.540101120896094</c:v>
                </c:pt>
                <c:pt idx="2056">
                  <c:v>1.5359588166834148</c:v>
                </c:pt>
                <c:pt idx="2057">
                  <c:v>1.5293440096086222</c:v>
                </c:pt>
                <c:pt idx="2058">
                  <c:v>1.5307005466442221</c:v>
                </c:pt>
                <c:pt idx="2059">
                  <c:v>1.5389571667734563</c:v>
                </c:pt>
                <c:pt idx="2060">
                  <c:v>1.5415538889847271</c:v>
                </c:pt>
                <c:pt idx="2061">
                  <c:v>1.5437483757030461</c:v>
                </c:pt>
                <c:pt idx="2062">
                  <c:v>1.545303426654002</c:v>
                </c:pt>
                <c:pt idx="2063">
                  <c:v>1.5470887622646559</c:v>
                </c:pt>
                <c:pt idx="2064">
                  <c:v>1.5419651717587466</c:v>
                </c:pt>
                <c:pt idx="2065">
                  <c:v>1.5531806290387495</c:v>
                </c:pt>
                <c:pt idx="2066">
                  <c:v>1.5561642858053708</c:v>
                </c:pt>
                <c:pt idx="2067">
                  <c:v>1.5475236074448544</c:v>
                </c:pt>
                <c:pt idx="2068">
                  <c:v>1.5346969265716004</c:v>
                </c:pt>
                <c:pt idx="2069">
                  <c:v>1.5412611233308218</c:v>
                </c:pt>
                <c:pt idx="2070">
                  <c:v>1.5489603470454854</c:v>
                </c:pt>
                <c:pt idx="2071">
                  <c:v>1.5401886396776554</c:v>
                </c:pt>
                <c:pt idx="2072">
                  <c:v>1.5473654068340275</c:v>
                </c:pt>
                <c:pt idx="2073">
                  <c:v>1.5362745790970691</c:v>
                </c:pt>
                <c:pt idx="2074">
                  <c:v>1.5394192965228251</c:v>
                </c:pt>
                <c:pt idx="2075">
                  <c:v>1.5278490171833203</c:v>
                </c:pt>
                <c:pt idx="2076">
                  <c:v>1.5248445631852994</c:v>
                </c:pt>
                <c:pt idx="2077">
                  <c:v>1.5172717504267232</c:v>
                </c:pt>
                <c:pt idx="2078">
                  <c:v>1.5099331360364978</c:v>
                </c:pt>
                <c:pt idx="2079">
                  <c:v>1.5175269720550855</c:v>
                </c:pt>
                <c:pt idx="2080">
                  <c:v>1.5197805889215608</c:v>
                </c:pt>
                <c:pt idx="2081">
                  <c:v>1.5226047083362027</c:v>
                </c:pt>
                <c:pt idx="2082">
                  <c:v>1.5356749089579282</c:v>
                </c:pt>
                <c:pt idx="2083">
                  <c:v>1.5371501360659485</c:v>
                </c:pt>
                <c:pt idx="2084">
                  <c:v>1.5421324898617408</c:v>
                </c:pt>
                <c:pt idx="2085">
                  <c:v>1.5363989056365532</c:v>
                </c:pt>
                <c:pt idx="2086">
                  <c:v>1.5373341898052402</c:v>
                </c:pt>
                <c:pt idx="2087">
                  <c:v>1.5557770532591988</c:v>
                </c:pt>
                <c:pt idx="2088">
                  <c:v>1.5583920194291758</c:v>
                </c:pt>
                <c:pt idx="2089">
                  <c:v>1.5564340407292239</c:v>
                </c:pt>
                <c:pt idx="2090">
                  <c:v>1.541406968127172</c:v>
                </c:pt>
                <c:pt idx="2091">
                  <c:v>1.5270219689199993</c:v>
                </c:pt>
                <c:pt idx="2092">
                  <c:v>1.525749679386214</c:v>
                </c:pt>
                <c:pt idx="2093">
                  <c:v>1.53179497185154</c:v>
                </c:pt>
                <c:pt idx="2094">
                  <c:v>1.5327093705744175</c:v>
                </c:pt>
                <c:pt idx="2095">
                  <c:v>1.5376232404055226</c:v>
                </c:pt>
                <c:pt idx="2096">
                  <c:v>1.5409106926260689</c:v>
                </c:pt>
                <c:pt idx="2097">
                  <c:v>1.5476122931327401</c:v>
                </c:pt>
                <c:pt idx="2098">
                  <c:v>1.5484784352797583</c:v>
                </c:pt>
                <c:pt idx="2099">
                  <c:v>1.5500979594264699</c:v>
                </c:pt>
                <c:pt idx="2100">
                  <c:v>1.5421506064873849</c:v>
                </c:pt>
                <c:pt idx="2101">
                  <c:v>1.5299646947996124</c:v>
                </c:pt>
                <c:pt idx="2102">
                  <c:v>1.5183776716267401</c:v>
                </c:pt>
                <c:pt idx="2103">
                  <c:v>1.5151936915110071</c:v>
                </c:pt>
                <c:pt idx="2104">
                  <c:v>1.515985970652336</c:v>
                </c:pt>
                <c:pt idx="2105">
                  <c:v>1.5198567751964656</c:v>
                </c:pt>
                <c:pt idx="2106">
                  <c:v>1.5143400476343041</c:v>
                </c:pt>
                <c:pt idx="2107">
                  <c:v>1.4989093303131755</c:v>
                </c:pt>
                <c:pt idx="2108">
                  <c:v>1.5004364265584051</c:v>
                </c:pt>
                <c:pt idx="2109">
                  <c:v>1.5072768167274375</c:v>
                </c:pt>
                <c:pt idx="2110">
                  <c:v>1.5090605066018885</c:v>
                </c:pt>
                <c:pt idx="2111">
                  <c:v>1.5065322496876914</c:v>
                </c:pt>
                <c:pt idx="2112">
                  <c:v>1.4936739938622345</c:v>
                </c:pt>
                <c:pt idx="2113">
                  <c:v>1.4827674249549798</c:v>
                </c:pt>
                <c:pt idx="2114">
                  <c:v>1.4786186865580411</c:v>
                </c:pt>
                <c:pt idx="2115">
                  <c:v>1.4771738862605734</c:v>
                </c:pt>
                <c:pt idx="2116">
                  <c:v>1.4795434827439724</c:v>
                </c:pt>
                <c:pt idx="2117">
                  <c:v>1.4866588863393753</c:v>
                </c:pt>
                <c:pt idx="2118">
                  <c:v>1.4862701264716702</c:v>
                </c:pt>
                <c:pt idx="2119">
                  <c:v>1.4899031152599627</c:v>
                </c:pt>
                <c:pt idx="2120">
                  <c:v>1.4832717753436147</c:v>
                </c:pt>
                <c:pt idx="2121">
                  <c:v>1.4821324453581481</c:v>
                </c:pt>
                <c:pt idx="2122">
                  <c:v>1.470477041615843</c:v>
                </c:pt>
                <c:pt idx="2123">
                  <c:v>1.4691909259329177</c:v>
                </c:pt>
                <c:pt idx="2124">
                  <c:v>1.4603563298517093</c:v>
                </c:pt>
                <c:pt idx="2125">
                  <c:v>1.4562717454023966</c:v>
                </c:pt>
                <c:pt idx="2126">
                  <c:v>1.4596261268138866</c:v>
                </c:pt>
                <c:pt idx="2127">
                  <c:v>1.4609240382275559</c:v>
                </c:pt>
                <c:pt idx="2128">
                  <c:v>1.4647058382271636</c:v>
                </c:pt>
                <c:pt idx="2129">
                  <c:v>1.4586091234514593</c:v>
                </c:pt>
                <c:pt idx="2130">
                  <c:v>1.4520586153734447</c:v>
                </c:pt>
                <c:pt idx="2131">
                  <c:v>1.446298617832297</c:v>
                </c:pt>
                <c:pt idx="2132">
                  <c:v>1.4479557861527814</c:v>
                </c:pt>
                <c:pt idx="2133">
                  <c:v>1.4435876572267885</c:v>
                </c:pt>
                <c:pt idx="2134">
                  <c:v>1.4523709552514978</c:v>
                </c:pt>
                <c:pt idx="2135">
                  <c:v>1.4539171982852253</c:v>
                </c:pt>
                <c:pt idx="2136">
                  <c:v>1.4452973144974695</c:v>
                </c:pt>
                <c:pt idx="2137">
                  <c:v>1.4423395460219959</c:v>
                </c:pt>
                <c:pt idx="2138">
                  <c:v>1.4478206630590298</c:v>
                </c:pt>
                <c:pt idx="2139">
                  <c:v>1.4474071387626621</c:v>
                </c:pt>
                <c:pt idx="2140">
                  <c:v>1.4387136118287311</c:v>
                </c:pt>
                <c:pt idx="2141">
                  <c:v>1.4310751629203933</c:v>
                </c:pt>
                <c:pt idx="2142">
                  <c:v>1.4271875572564203</c:v>
                </c:pt>
                <c:pt idx="2143">
                  <c:v>1.418058321874867</c:v>
                </c:pt>
                <c:pt idx="2144">
                  <c:v>1.4190809417967163</c:v>
                </c:pt>
                <c:pt idx="2145">
                  <c:v>1.4206822096347556</c:v>
                </c:pt>
                <c:pt idx="2146">
                  <c:v>1.412746706435615</c:v>
                </c:pt>
                <c:pt idx="2147">
                  <c:v>1.4164901142996789</c:v>
                </c:pt>
                <c:pt idx="2148">
                  <c:v>1.4119158861860845</c:v>
                </c:pt>
                <c:pt idx="2149">
                  <c:v>1.4121362648710074</c:v>
                </c:pt>
                <c:pt idx="2150">
                  <c:v>1.4107592883642526</c:v>
                </c:pt>
                <c:pt idx="2151">
                  <c:v>1.4196306478236878</c:v>
                </c:pt>
                <c:pt idx="2152">
                  <c:v>1.4129943759175005</c:v>
                </c:pt>
                <c:pt idx="2153">
                  <c:v>1.4102138953856693</c:v>
                </c:pt>
                <c:pt idx="2154">
                  <c:v>1.4042316155248411</c:v>
                </c:pt>
                <c:pt idx="2155">
                  <c:v>1.3918734474437311</c:v>
                </c:pt>
                <c:pt idx="2156">
                  <c:v>1.3875991273718817</c:v>
                </c:pt>
                <c:pt idx="2157">
                  <c:v>1.3725502749573892</c:v>
                </c:pt>
                <c:pt idx="2158">
                  <c:v>1.3723088566623936</c:v>
                </c:pt>
                <c:pt idx="2159">
                  <c:v>1.3799289276238609</c:v>
                </c:pt>
                <c:pt idx="2160">
                  <c:v>1.3747962269241405</c:v>
                </c:pt>
                <c:pt idx="2161">
                  <c:v>1.375207875567878</c:v>
                </c:pt>
                <c:pt idx="2162">
                  <c:v>1.3798807003616438</c:v>
                </c:pt>
                <c:pt idx="2163">
                  <c:v>1.3731261270139472</c:v>
                </c:pt>
                <c:pt idx="2164">
                  <c:v>1.3678412618566336</c:v>
                </c:pt>
                <c:pt idx="2165">
                  <c:v>1.3721592862741061</c:v>
                </c:pt>
                <c:pt idx="2166">
                  <c:v>1.3808664299719113</c:v>
                </c:pt>
                <c:pt idx="2167">
                  <c:v>1.3810237250885036</c:v>
                </c:pt>
                <c:pt idx="2168">
                  <c:v>1.3795589222138682</c:v>
                </c:pt>
                <c:pt idx="2169">
                  <c:v>1.3782812343492397</c:v>
                </c:pt>
                <c:pt idx="2170">
                  <c:v>1.3739204260225448</c:v>
                </c:pt>
                <c:pt idx="2171">
                  <c:v>1.3802896624219518</c:v>
                </c:pt>
                <c:pt idx="2172">
                  <c:v>1.3821479217413126</c:v>
                </c:pt>
                <c:pt idx="2173">
                  <c:v>1.3859956882390321</c:v>
                </c:pt>
                <c:pt idx="2174">
                  <c:v>1.3827603297208082</c:v>
                </c:pt>
                <c:pt idx="2175">
                  <c:v>1.391667832054176</c:v>
                </c:pt>
                <c:pt idx="2176">
                  <c:v>1.4015455714284042</c:v>
                </c:pt>
                <c:pt idx="2177">
                  <c:v>1.4034831029534272</c:v>
                </c:pt>
                <c:pt idx="2178">
                  <c:v>1.4095079743210275</c:v>
                </c:pt>
                <c:pt idx="2179">
                  <c:v>1.4074407593928784</c:v>
                </c:pt>
                <c:pt idx="2180">
                  <c:v>1.4124765547199671</c:v>
                </c:pt>
                <c:pt idx="2181">
                  <c:v>1.4036963046719739</c:v>
                </c:pt>
                <c:pt idx="2182">
                  <c:v>1.4024344922292149</c:v>
                </c:pt>
                <c:pt idx="2183">
                  <c:v>1.402638854637734</c:v>
                </c:pt>
                <c:pt idx="2184">
                  <c:v>1.407428485177133</c:v>
                </c:pt>
                <c:pt idx="2185">
                  <c:v>1.4005957587004174</c:v>
                </c:pt>
                <c:pt idx="2186">
                  <c:v>1.3980476558014008</c:v>
                </c:pt>
                <c:pt idx="2187">
                  <c:v>1.3997931117180784</c:v>
                </c:pt>
                <c:pt idx="2188">
                  <c:v>1.3979397364174511</c:v>
                </c:pt>
                <c:pt idx="2189">
                  <c:v>1.3971730805749669</c:v>
                </c:pt>
                <c:pt idx="2190">
                  <c:v>1.3960529972794167</c:v>
                </c:pt>
                <c:pt idx="2191">
                  <c:v>1.3956622653323687</c:v>
                </c:pt>
                <c:pt idx="2192">
                  <c:v>1.3943046977780738</c:v>
                </c:pt>
                <c:pt idx="2193">
                  <c:v>1.3958938896773236</c:v>
                </c:pt>
                <c:pt idx="2194">
                  <c:v>1.395141517677519</c:v>
                </c:pt>
                <c:pt idx="2195">
                  <c:v>1.3932168526398339</c:v>
                </c:pt>
                <c:pt idx="2196">
                  <c:v>1.3935438183841538</c:v>
                </c:pt>
                <c:pt idx="2197">
                  <c:v>1.3950460052153446</c:v>
                </c:pt>
                <c:pt idx="2198">
                  <c:v>1.3953299781166459</c:v>
                </c:pt>
                <c:pt idx="2199">
                  <c:v>1.39390795161716</c:v>
                </c:pt>
                <c:pt idx="2200">
                  <c:v>1.3960696966599933</c:v>
                </c:pt>
                <c:pt idx="2201">
                  <c:v>1.3932623280440792</c:v>
                </c:pt>
                <c:pt idx="2202">
                  <c:v>1.4008708749368715</c:v>
                </c:pt>
                <c:pt idx="2203">
                  <c:v>1.4042445179256193</c:v>
                </c:pt>
                <c:pt idx="2204">
                  <c:v>1.4140288086179309</c:v>
                </c:pt>
                <c:pt idx="2205">
                  <c:v>1.4193790133569582</c:v>
                </c:pt>
                <c:pt idx="2206">
                  <c:v>1.4260132940178001</c:v>
                </c:pt>
                <c:pt idx="2207">
                  <c:v>1.4268024347022192</c:v>
                </c:pt>
                <c:pt idx="2208">
                  <c:v>1.4347271233570591</c:v>
                </c:pt>
                <c:pt idx="2209">
                  <c:v>1.433134735834674</c:v>
                </c:pt>
                <c:pt idx="2210">
                  <c:v>1.4287592357096723</c:v>
                </c:pt>
                <c:pt idx="2211">
                  <c:v>1.4245674517016542</c:v>
                </c:pt>
                <c:pt idx="2212">
                  <c:v>1.4155405062022235</c:v>
                </c:pt>
                <c:pt idx="2213">
                  <c:v>1.4136754162710108</c:v>
                </c:pt>
                <c:pt idx="2214">
                  <c:v>1.418793371364979</c:v>
                </c:pt>
                <c:pt idx="2215">
                  <c:v>1.4198625745095941</c:v>
                </c:pt>
                <c:pt idx="2216">
                  <c:v>1.4146101127644675</c:v>
                </c:pt>
                <c:pt idx="2217">
                  <c:v>1.4089471451050695</c:v>
                </c:pt>
                <c:pt idx="2218">
                  <c:v>1.4035234002157393</c:v>
                </c:pt>
                <c:pt idx="2219">
                  <c:v>1.4067261154646822</c:v>
                </c:pt>
                <c:pt idx="2220">
                  <c:v>1.4014854048677765</c:v>
                </c:pt>
                <c:pt idx="2221">
                  <c:v>1.4018931263374474</c:v>
                </c:pt>
                <c:pt idx="2222">
                  <c:v>1.4040700517238662</c:v>
                </c:pt>
                <c:pt idx="2223">
                  <c:v>1.4007639959908686</c:v>
                </c:pt>
                <c:pt idx="2224">
                  <c:v>1.3975600175661271</c:v>
                </c:pt>
                <c:pt idx="2225">
                  <c:v>1.3977980093220974</c:v>
                </c:pt>
                <c:pt idx="2226">
                  <c:v>1.4015163440643286</c:v>
                </c:pt>
                <c:pt idx="2227">
                  <c:v>1.4002217216648569</c:v>
                </c:pt>
                <c:pt idx="2228">
                  <c:v>1.3935111999080634</c:v>
                </c:pt>
                <c:pt idx="2229">
                  <c:v>1.3969713280402225</c:v>
                </c:pt>
                <c:pt idx="2230">
                  <c:v>1.3931066942152814</c:v>
                </c:pt>
                <c:pt idx="2231">
                  <c:v>1.3936615833238204</c:v>
                </c:pt>
                <c:pt idx="2232">
                  <c:v>1.3837140015923917</c:v>
                </c:pt>
                <c:pt idx="2233">
                  <c:v>1.3899058806208484</c:v>
                </c:pt>
                <c:pt idx="2234">
                  <c:v>1.3926954368761044</c:v>
                </c:pt>
                <c:pt idx="2235">
                  <c:v>1.4000877022631539</c:v>
                </c:pt>
                <c:pt idx="2236">
                  <c:v>1.3930944173144024</c:v>
                </c:pt>
                <c:pt idx="2237">
                  <c:v>1.3968239718436108</c:v>
                </c:pt>
                <c:pt idx="2238">
                  <c:v>1.4051813604913848</c:v>
                </c:pt>
                <c:pt idx="2239">
                  <c:v>1.4045549542742779</c:v>
                </c:pt>
                <c:pt idx="2240">
                  <c:v>1.4025989285808107</c:v>
                </c:pt>
                <c:pt idx="2241">
                  <c:v>1.3992204828195356</c:v>
                </c:pt>
                <c:pt idx="2242">
                  <c:v>1.4028913226206385</c:v>
                </c:pt>
                <c:pt idx="2243">
                  <c:v>1.3971248548957291</c:v>
                </c:pt>
                <c:pt idx="2244">
                  <c:v>1.3854955469434964</c:v>
                </c:pt>
                <c:pt idx="2245">
                  <c:v>1.3962046163766642</c:v>
                </c:pt>
                <c:pt idx="2246">
                  <c:v>1.3884620220409067</c:v>
                </c:pt>
                <c:pt idx="2247">
                  <c:v>1.3914947301121261</c:v>
                </c:pt>
                <c:pt idx="2248">
                  <c:v>1.382152344031117</c:v>
                </c:pt>
                <c:pt idx="2249">
                  <c:v>1.3936568029250067</c:v>
                </c:pt>
                <c:pt idx="2250">
                  <c:v>1.399387037856793</c:v>
                </c:pt>
                <c:pt idx="2251">
                  <c:v>1.4041312412579243</c:v>
                </c:pt>
                <c:pt idx="2252">
                  <c:v>1.4136903995202668</c:v>
                </c:pt>
                <c:pt idx="2253">
                  <c:v>1.4188634445285984</c:v>
                </c:pt>
                <c:pt idx="2254">
                  <c:v>1.4288158969922133</c:v>
                </c:pt>
                <c:pt idx="2255">
                  <c:v>1.4347052274096632</c:v>
                </c:pt>
                <c:pt idx="2256">
                  <c:v>1.4198804438810617</c:v>
                </c:pt>
                <c:pt idx="2257">
                  <c:v>1.4081054710850485</c:v>
                </c:pt>
                <c:pt idx="2258">
                  <c:v>1.4081390130772005</c:v>
                </c:pt>
                <c:pt idx="2259">
                  <c:v>1.409993106708207</c:v>
                </c:pt>
                <c:pt idx="2260">
                  <c:v>1.4148693895917301</c:v>
                </c:pt>
                <c:pt idx="2261">
                  <c:v>1.4142171267211454</c:v>
                </c:pt>
                <c:pt idx="2262">
                  <c:v>1.4217868832952174</c:v>
                </c:pt>
                <c:pt idx="2263">
                  <c:v>1.4270119800879084</c:v>
                </c:pt>
                <c:pt idx="2264">
                  <c:v>1.4356885573637177</c:v>
                </c:pt>
                <c:pt idx="2265">
                  <c:v>1.4270688351206289</c:v>
                </c:pt>
                <c:pt idx="2266">
                  <c:v>1.427996705681611</c:v>
                </c:pt>
                <c:pt idx="2267">
                  <c:v>1.4204641800072035</c:v>
                </c:pt>
                <c:pt idx="2268">
                  <c:v>1.4085913361612865</c:v>
                </c:pt>
                <c:pt idx="2269">
                  <c:v>1.4167741240919518</c:v>
                </c:pt>
                <c:pt idx="2270">
                  <c:v>1.4169143954564647</c:v>
                </c:pt>
                <c:pt idx="2271">
                  <c:v>1.4129007274852552</c:v>
                </c:pt>
                <c:pt idx="2272">
                  <c:v>1.4150989324089334</c:v>
                </c:pt>
                <c:pt idx="2273">
                  <c:v>1.4150989324089334</c:v>
                </c:pt>
                <c:pt idx="2274">
                  <c:v>1.4141407471836545</c:v>
                </c:pt>
                <c:pt idx="2275">
                  <c:v>1.4114938794380243</c:v>
                </c:pt>
                <c:pt idx="2276">
                  <c:v>1.4155404040115089</c:v>
                </c:pt>
                <c:pt idx="2277">
                  <c:v>1.4107522219082087</c:v>
                </c:pt>
                <c:pt idx="2278">
                  <c:v>1.4135710917603357</c:v>
                </c:pt>
                <c:pt idx="2279">
                  <c:v>1.4084542487134515</c:v>
                </c:pt>
                <c:pt idx="2280">
                  <c:v>1.3971860740924023</c:v>
                </c:pt>
                <c:pt idx="2281">
                  <c:v>1.3990538516956759</c:v>
                </c:pt>
                <c:pt idx="2282">
                  <c:v>1.3949661944412155</c:v>
                </c:pt>
                <c:pt idx="2283">
                  <c:v>1.3886548760291237</c:v>
                </c:pt>
                <c:pt idx="2284">
                  <c:v>1.3914559989390813</c:v>
                </c:pt>
                <c:pt idx="2285">
                  <c:v>1.3837482159916012</c:v>
                </c:pt>
                <c:pt idx="2286">
                  <c:v>1.3886628122659721</c:v>
                </c:pt>
                <c:pt idx="2287">
                  <c:v>1.3846092012471232</c:v>
                </c:pt>
                <c:pt idx="2288">
                  <c:v>1.3839268760853085</c:v>
                </c:pt>
                <c:pt idx="2289">
                  <c:v>1.3703731540792474</c:v>
                </c:pt>
                <c:pt idx="2290">
                  <c:v>1.3790621384029174</c:v>
                </c:pt>
                <c:pt idx="2291">
                  <c:v>1.3790621384029174</c:v>
                </c:pt>
                <c:pt idx="2292">
                  <c:v>1.3790621384029174</c:v>
                </c:pt>
                <c:pt idx="2293">
                  <c:v>1.3790621384029174</c:v>
                </c:pt>
                <c:pt idx="2294">
                  <c:v>1.3815963002473031</c:v>
                </c:pt>
                <c:pt idx="2295">
                  <c:v>1.3952542591335608</c:v>
                </c:pt>
                <c:pt idx="2296">
                  <c:v>1.3989660782255042</c:v>
                </c:pt>
                <c:pt idx="2297">
                  <c:v>1.4042380610684044</c:v>
                </c:pt>
                <c:pt idx="2298">
                  <c:v>1.3989200332922702</c:v>
                </c:pt>
                <c:pt idx="2299">
                  <c:v>1.406579798601358</c:v>
                </c:pt>
                <c:pt idx="2300">
                  <c:v>1.4084190081135755</c:v>
                </c:pt>
                <c:pt idx="2301">
                  <c:v>1.4060604230015066</c:v>
                </c:pt>
                <c:pt idx="2302">
                  <c:v>1.4066676801874405</c:v>
                </c:pt>
                <c:pt idx="2303">
                  <c:v>1.4040973210701744</c:v>
                </c:pt>
                <c:pt idx="2304">
                  <c:v>1.3999157854042321</c:v>
                </c:pt>
                <c:pt idx="2305">
                  <c:v>1.4064767977114967</c:v>
                </c:pt>
                <c:pt idx="2306">
                  <c:v>1.4086486549318604</c:v>
                </c:pt>
                <c:pt idx="2307">
                  <c:v>1.4095909696499567</c:v>
                </c:pt>
                <c:pt idx="2308">
                  <c:v>1.4033873736749651</c:v>
                </c:pt>
                <c:pt idx="2309">
                  <c:v>1.406458214501531</c:v>
                </c:pt>
                <c:pt idx="2310">
                  <c:v>1.4032391429880502</c:v>
                </c:pt>
                <c:pt idx="2311">
                  <c:v>1.3936869050184799</c:v>
                </c:pt>
                <c:pt idx="2312">
                  <c:v>1.3960325840630408</c:v>
                </c:pt>
                <c:pt idx="2313">
                  <c:v>1.399820982457485</c:v>
                </c:pt>
                <c:pt idx="2314">
                  <c:v>1.3957201900600504</c:v>
                </c:pt>
                <c:pt idx="2315">
                  <c:v>1.3978992189500088</c:v>
                </c:pt>
                <c:pt idx="2316">
                  <c:v>1.3995706964621997</c:v>
                </c:pt>
                <c:pt idx="2317">
                  <c:v>1.3948597434197818</c:v>
                </c:pt>
                <c:pt idx="2318">
                  <c:v>1.3939669017869203</c:v>
                </c:pt>
                <c:pt idx="2319">
                  <c:v>1.3910141233476081</c:v>
                </c:pt>
                <c:pt idx="2320">
                  <c:v>1.3905997915620718</c:v>
                </c:pt>
                <c:pt idx="2321">
                  <c:v>1.3876072962712578</c:v>
                </c:pt>
                <c:pt idx="2322">
                  <c:v>1.3848203653350024</c:v>
                </c:pt>
                <c:pt idx="2323">
                  <c:v>1.3800100065228162</c:v>
                </c:pt>
                <c:pt idx="2324">
                  <c:v>1.3793540676245937</c:v>
                </c:pt>
                <c:pt idx="2325">
                  <c:v>1.3741405509887683</c:v>
                </c:pt>
                <c:pt idx="2326">
                  <c:v>1.3581276427364062</c:v>
                </c:pt>
                <c:pt idx="2327">
                  <c:v>1.3610528474880363</c:v>
                </c:pt>
                <c:pt idx="2328">
                  <c:v>1.3598710094524162</c:v>
                </c:pt>
                <c:pt idx="2329">
                  <c:v>1.3664181079846311</c:v>
                </c:pt>
                <c:pt idx="2330">
                  <c:v>1.3670260096755404</c:v>
                </c:pt>
                <c:pt idx="2331">
                  <c:v>1.3617032461225342</c:v>
                </c:pt>
                <c:pt idx="2332">
                  <c:v>1.3615259390370258</c:v>
                </c:pt>
              </c:numCache>
            </c:numRef>
          </c:val>
          <c:smooth val="0"/>
          <c:extLst xmlns:c16r2="http://schemas.microsoft.com/office/drawing/2015/06/chart">
            <c:ext xmlns:c16="http://schemas.microsoft.com/office/drawing/2014/chart" uri="{C3380CC4-5D6E-409C-BE32-E72D297353CC}">
              <c16:uniqueId val="{00000001-2725-403D-AA5E-D7DF9DD63F9B}"/>
            </c:ext>
          </c:extLst>
        </c:ser>
        <c:ser>
          <c:idx val="2"/>
          <c:order val="2"/>
          <c:tx>
            <c:strRef>
              <c:f>漂亮100相对收益!$AH$1</c:f>
              <c:strCache>
                <c:ptCount val="1"/>
                <c:pt idx="0">
                  <c:v>MSCI中国质优价值100相对中证500</c:v>
                </c:pt>
              </c:strCache>
            </c:strRef>
          </c:tx>
          <c:marker>
            <c:symbol val="none"/>
          </c:marker>
          <c:cat>
            <c:numRef>
              <c:f>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漂亮100相对收益!$AH$2:$AH$2334</c:f>
              <c:numCache>
                <c:formatCode>_(* #,##0.00_);_(* \(#,##0.00\);_(* "-"??_);_(@_)</c:formatCode>
                <c:ptCount val="2333"/>
                <c:pt idx="0">
                  <c:v>1</c:v>
                </c:pt>
                <c:pt idx="1">
                  <c:v>0.9897636763672979</c:v>
                </c:pt>
                <c:pt idx="2">
                  <c:v>0.98237451270823795</c:v>
                </c:pt>
                <c:pt idx="3">
                  <c:v>0.97188790114479795</c:v>
                </c:pt>
                <c:pt idx="4">
                  <c:v>1.0015577520121222</c:v>
                </c:pt>
                <c:pt idx="5">
                  <c:v>0.99146419232695426</c:v>
                </c:pt>
                <c:pt idx="6">
                  <c:v>0.98510497254732143</c:v>
                </c:pt>
                <c:pt idx="7">
                  <c:v>0.98520322289830331</c:v>
                </c:pt>
                <c:pt idx="8">
                  <c:v>0.98520520345723339</c:v>
                </c:pt>
                <c:pt idx="9">
                  <c:v>0.98432778451586378</c:v>
                </c:pt>
                <c:pt idx="10">
                  <c:v>1.0006775107856418</c:v>
                </c:pt>
                <c:pt idx="11">
                  <c:v>0.99481846597080958</c:v>
                </c:pt>
                <c:pt idx="12">
                  <c:v>0.99559394773292664</c:v>
                </c:pt>
                <c:pt idx="13">
                  <c:v>1.0054920084052157</c:v>
                </c:pt>
                <c:pt idx="14">
                  <c:v>1.0261115746101117</c:v>
                </c:pt>
                <c:pt idx="15">
                  <c:v>1.0170442080939126</c:v>
                </c:pt>
                <c:pt idx="16">
                  <c:v>1.0313505879447558</c:v>
                </c:pt>
                <c:pt idx="17">
                  <c:v>1.0228481110780274</c:v>
                </c:pt>
                <c:pt idx="18">
                  <c:v>1.0153007434404433</c:v>
                </c:pt>
                <c:pt idx="19">
                  <c:v>1.0057719104678062</c:v>
                </c:pt>
                <c:pt idx="20">
                  <c:v>1.0028578145347831</c:v>
                </c:pt>
                <c:pt idx="21">
                  <c:v>1.0056418714407676</c:v>
                </c:pt>
                <c:pt idx="22">
                  <c:v>1.0192613211894359</c:v>
                </c:pt>
                <c:pt idx="23">
                  <c:v>1.0147574061438667</c:v>
                </c:pt>
                <c:pt idx="24">
                  <c:v>1.001128981783413</c:v>
                </c:pt>
                <c:pt idx="25">
                  <c:v>0.99707363072215194</c:v>
                </c:pt>
                <c:pt idx="26">
                  <c:v>0.98845992863437171</c:v>
                </c:pt>
                <c:pt idx="27">
                  <c:v>0.99100833323972115</c:v>
                </c:pt>
                <c:pt idx="28">
                  <c:v>0.98723507313633296</c:v>
                </c:pt>
                <c:pt idx="29">
                  <c:v>0.98181064682218377</c:v>
                </c:pt>
                <c:pt idx="30">
                  <c:v>0.97735319152531419</c:v>
                </c:pt>
                <c:pt idx="31">
                  <c:v>0.97223667187686913</c:v>
                </c:pt>
                <c:pt idx="32">
                  <c:v>0.96760620658502461</c:v>
                </c:pt>
                <c:pt idx="33">
                  <c:v>0.96342961839373775</c:v>
                </c:pt>
                <c:pt idx="34">
                  <c:v>0.95765252661769285</c:v>
                </c:pt>
                <c:pt idx="35">
                  <c:v>0.95511690359917012</c:v>
                </c:pt>
                <c:pt idx="36">
                  <c:v>0.96395891186684546</c:v>
                </c:pt>
                <c:pt idx="37">
                  <c:v>0.97029210714611513</c:v>
                </c:pt>
                <c:pt idx="38">
                  <c:v>0.98949947308077268</c:v>
                </c:pt>
                <c:pt idx="39">
                  <c:v>0.98843368781501229</c:v>
                </c:pt>
                <c:pt idx="40">
                  <c:v>1.0116191117855227</c:v>
                </c:pt>
                <c:pt idx="41">
                  <c:v>1.0059051670349333</c:v>
                </c:pt>
                <c:pt idx="42">
                  <c:v>0.99645136495391529</c:v>
                </c:pt>
                <c:pt idx="43">
                  <c:v>0.99014560346863578</c:v>
                </c:pt>
                <c:pt idx="44">
                  <c:v>0.98803234978580357</c:v>
                </c:pt>
                <c:pt idx="45">
                  <c:v>0.99142733948278394</c:v>
                </c:pt>
                <c:pt idx="46">
                  <c:v>0.99224798211001008</c:v>
                </c:pt>
                <c:pt idx="47">
                  <c:v>0.98170731110669562</c:v>
                </c:pt>
                <c:pt idx="48">
                  <c:v>0.99036206118823666</c:v>
                </c:pt>
                <c:pt idx="49">
                  <c:v>0.9869000148869167</c:v>
                </c:pt>
                <c:pt idx="50">
                  <c:v>0.99215287594939694</c:v>
                </c:pt>
                <c:pt idx="51">
                  <c:v>0.99011214368243339</c:v>
                </c:pt>
                <c:pt idx="52">
                  <c:v>0.99052128412942009</c:v>
                </c:pt>
                <c:pt idx="53">
                  <c:v>0.98863783031536068</c:v>
                </c:pt>
                <c:pt idx="54">
                  <c:v>0.98300035497735516</c:v>
                </c:pt>
                <c:pt idx="55">
                  <c:v>0.97227712661314547</c:v>
                </c:pt>
                <c:pt idx="56">
                  <c:v>0.96639377998885678</c:v>
                </c:pt>
                <c:pt idx="57">
                  <c:v>0.96417824147672138</c:v>
                </c:pt>
                <c:pt idx="58">
                  <c:v>0.96260501213906036</c:v>
                </c:pt>
                <c:pt idx="59">
                  <c:v>0.96013446575620942</c:v>
                </c:pt>
                <c:pt idx="60">
                  <c:v>0.9548425918011656</c:v>
                </c:pt>
                <c:pt idx="61">
                  <c:v>0.9470922794585479</c:v>
                </c:pt>
                <c:pt idx="62">
                  <c:v>0.95880430880267242</c:v>
                </c:pt>
                <c:pt idx="63">
                  <c:v>0.95622072705466077</c:v>
                </c:pt>
                <c:pt idx="64">
                  <c:v>0.95255607869544501</c:v>
                </c:pt>
                <c:pt idx="65">
                  <c:v>0.95295242192752716</c:v>
                </c:pt>
                <c:pt idx="66">
                  <c:v>0.95775993362867107</c:v>
                </c:pt>
                <c:pt idx="67">
                  <c:v>0.96345272528136838</c:v>
                </c:pt>
                <c:pt idx="68">
                  <c:v>0.96504799828134813</c:v>
                </c:pt>
                <c:pt idx="69">
                  <c:v>0.96377769011939418</c:v>
                </c:pt>
                <c:pt idx="70">
                  <c:v>0.96001893914125946</c:v>
                </c:pt>
                <c:pt idx="71">
                  <c:v>0.95291995401491958</c:v>
                </c:pt>
                <c:pt idx="72">
                  <c:v>0.94825977203256429</c:v>
                </c:pt>
                <c:pt idx="73">
                  <c:v>0.94461769135428075</c:v>
                </c:pt>
                <c:pt idx="74">
                  <c:v>0.94057818210710264</c:v>
                </c:pt>
                <c:pt idx="75">
                  <c:v>0.94160649540291419</c:v>
                </c:pt>
                <c:pt idx="76">
                  <c:v>0.94014874932482584</c:v>
                </c:pt>
                <c:pt idx="77">
                  <c:v>0.94272205776594242</c:v>
                </c:pt>
                <c:pt idx="78">
                  <c:v>0.94101319716821796</c:v>
                </c:pt>
                <c:pt idx="79">
                  <c:v>0.9485161617403467</c:v>
                </c:pt>
                <c:pt idx="80">
                  <c:v>0.94496880788391446</c:v>
                </c:pt>
                <c:pt idx="81">
                  <c:v>0.93937044406510894</c:v>
                </c:pt>
                <c:pt idx="82">
                  <c:v>0.93622393116195968</c:v>
                </c:pt>
                <c:pt idx="83">
                  <c:v>0.93282018205386685</c:v>
                </c:pt>
                <c:pt idx="84">
                  <c:v>0.93100223794419168</c:v>
                </c:pt>
                <c:pt idx="85">
                  <c:v>0.92791932770560326</c:v>
                </c:pt>
                <c:pt idx="86">
                  <c:v>0.92566142498946069</c:v>
                </c:pt>
                <c:pt idx="87">
                  <c:v>0.92275868497930191</c:v>
                </c:pt>
                <c:pt idx="88">
                  <c:v>0.91732925696893242</c:v>
                </c:pt>
                <c:pt idx="89">
                  <c:v>0.93177065197248476</c:v>
                </c:pt>
                <c:pt idx="90">
                  <c:v>0.92389184832969762</c:v>
                </c:pt>
                <c:pt idx="91">
                  <c:v>0.92736424740546786</c:v>
                </c:pt>
                <c:pt idx="92">
                  <c:v>0.92573674211952239</c:v>
                </c:pt>
                <c:pt idx="93">
                  <c:v>0.93099093194301019</c:v>
                </c:pt>
                <c:pt idx="94">
                  <c:v>0.92822421288673418</c:v>
                </c:pt>
                <c:pt idx="95">
                  <c:v>0.91800016470523416</c:v>
                </c:pt>
                <c:pt idx="96">
                  <c:v>0.91223154927257477</c:v>
                </c:pt>
                <c:pt idx="97">
                  <c:v>0.9125875871400686</c:v>
                </c:pt>
                <c:pt idx="98">
                  <c:v>0.91053025727341075</c:v>
                </c:pt>
                <c:pt idx="99">
                  <c:v>0.91833513710179038</c:v>
                </c:pt>
                <c:pt idx="100">
                  <c:v>0.92075701909053753</c:v>
                </c:pt>
                <c:pt idx="101">
                  <c:v>0.93316251309439757</c:v>
                </c:pt>
                <c:pt idx="102">
                  <c:v>0.95267150146603297</c:v>
                </c:pt>
                <c:pt idx="103">
                  <c:v>0.94457660016094969</c:v>
                </c:pt>
                <c:pt idx="104">
                  <c:v>0.92952441645368666</c:v>
                </c:pt>
                <c:pt idx="105">
                  <c:v>0.9281693868970432</c:v>
                </c:pt>
                <c:pt idx="106">
                  <c:v>0.92851328340114725</c:v>
                </c:pt>
                <c:pt idx="107">
                  <c:v>0.944146020534538</c:v>
                </c:pt>
                <c:pt idx="108">
                  <c:v>0.95216137311323745</c:v>
                </c:pt>
                <c:pt idx="109">
                  <c:v>0.97783308774877831</c:v>
                </c:pt>
                <c:pt idx="110">
                  <c:v>0.9721316601391089</c:v>
                </c:pt>
                <c:pt idx="111">
                  <c:v>0.96572236552530044</c:v>
                </c:pt>
                <c:pt idx="112">
                  <c:v>0.98588395490894831</c:v>
                </c:pt>
                <c:pt idx="113">
                  <c:v>0.98081049328658665</c:v>
                </c:pt>
                <c:pt idx="114">
                  <c:v>0.97930163754534727</c:v>
                </c:pt>
                <c:pt idx="115">
                  <c:v>0.98586553684304323</c:v>
                </c:pt>
                <c:pt idx="116">
                  <c:v>0.97850847834529309</c:v>
                </c:pt>
                <c:pt idx="117">
                  <c:v>0.96603673313800387</c:v>
                </c:pt>
                <c:pt idx="118">
                  <c:v>0.95945567470612736</c:v>
                </c:pt>
                <c:pt idx="119">
                  <c:v>0.95655628374906909</c:v>
                </c:pt>
                <c:pt idx="120">
                  <c:v>0.95127138373590536</c:v>
                </c:pt>
                <c:pt idx="121">
                  <c:v>0.95069458495534098</c:v>
                </c:pt>
                <c:pt idx="122">
                  <c:v>0.96207995440768135</c:v>
                </c:pt>
                <c:pt idx="123">
                  <c:v>0.96825903733868235</c:v>
                </c:pt>
                <c:pt idx="124">
                  <c:v>0.95768166596643378</c:v>
                </c:pt>
                <c:pt idx="125">
                  <c:v>0.96086623757550949</c:v>
                </c:pt>
                <c:pt idx="126">
                  <c:v>0.95654098932920861</c:v>
                </c:pt>
                <c:pt idx="127">
                  <c:v>0.95386233611739035</c:v>
                </c:pt>
                <c:pt idx="128">
                  <c:v>0.94673312884585747</c:v>
                </c:pt>
                <c:pt idx="129">
                  <c:v>0.94671925795830614</c:v>
                </c:pt>
                <c:pt idx="130">
                  <c:v>0.93894848577925294</c:v>
                </c:pt>
                <c:pt idx="131">
                  <c:v>0.94276777517875088</c:v>
                </c:pt>
                <c:pt idx="132">
                  <c:v>0.94519520379503541</c:v>
                </c:pt>
                <c:pt idx="133">
                  <c:v>0.96336957853725558</c:v>
                </c:pt>
                <c:pt idx="134">
                  <c:v>0.95789075906724552</c:v>
                </c:pt>
                <c:pt idx="135">
                  <c:v>0.95431944023012438</c:v>
                </c:pt>
                <c:pt idx="136">
                  <c:v>0.95512482495696738</c:v>
                </c:pt>
                <c:pt idx="137">
                  <c:v>0.95453914054288358</c:v>
                </c:pt>
                <c:pt idx="138">
                  <c:v>0.96163582359203204</c:v>
                </c:pt>
                <c:pt idx="139">
                  <c:v>0.97017068849885635</c:v>
                </c:pt>
                <c:pt idx="140">
                  <c:v>0.9884091812747251</c:v>
                </c:pt>
                <c:pt idx="141">
                  <c:v>1.0047065615555235</c:v>
                </c:pt>
                <c:pt idx="142">
                  <c:v>1.0083831596810708</c:v>
                </c:pt>
                <c:pt idx="143">
                  <c:v>1.0094264777104176</c:v>
                </c:pt>
                <c:pt idx="144">
                  <c:v>1.0107627281957643</c:v>
                </c:pt>
                <c:pt idx="145">
                  <c:v>1.0041924608057744</c:v>
                </c:pt>
                <c:pt idx="146">
                  <c:v>0.99588236177352407</c:v>
                </c:pt>
                <c:pt idx="147">
                  <c:v>0.99756570895524543</c:v>
                </c:pt>
                <c:pt idx="148">
                  <c:v>0.99212259547809711</c:v>
                </c:pt>
                <c:pt idx="149">
                  <c:v>0.99061670807879221</c:v>
                </c:pt>
                <c:pt idx="150">
                  <c:v>0.99266524275583612</c:v>
                </c:pt>
                <c:pt idx="151">
                  <c:v>0.99015957097273843</c:v>
                </c:pt>
                <c:pt idx="152">
                  <c:v>0.99573897692874158</c:v>
                </c:pt>
                <c:pt idx="153">
                  <c:v>0.99219993139698393</c:v>
                </c:pt>
                <c:pt idx="154">
                  <c:v>0.98702401744477986</c:v>
                </c:pt>
                <c:pt idx="155">
                  <c:v>0.97910182624718289</c:v>
                </c:pt>
                <c:pt idx="156">
                  <c:v>0.98009809891115263</c:v>
                </c:pt>
                <c:pt idx="157">
                  <c:v>0.97460673924563701</c:v>
                </c:pt>
                <c:pt idx="158">
                  <c:v>0.98035334187475387</c:v>
                </c:pt>
                <c:pt idx="159">
                  <c:v>0.97568231290897267</c:v>
                </c:pt>
                <c:pt idx="160">
                  <c:v>0.97603552231811541</c:v>
                </c:pt>
                <c:pt idx="161">
                  <c:v>0.97359926527977447</c:v>
                </c:pt>
                <c:pt idx="162">
                  <c:v>0.96572393552506719</c:v>
                </c:pt>
                <c:pt idx="163">
                  <c:v>0.9642597220536171</c:v>
                </c:pt>
                <c:pt idx="164">
                  <c:v>0.96592293700316068</c:v>
                </c:pt>
                <c:pt idx="165">
                  <c:v>0.96269559699087648</c:v>
                </c:pt>
                <c:pt idx="166">
                  <c:v>0.9544332079000305</c:v>
                </c:pt>
                <c:pt idx="167">
                  <c:v>0.95104835971893065</c:v>
                </c:pt>
                <c:pt idx="168">
                  <c:v>0.947634066090841</c:v>
                </c:pt>
                <c:pt idx="169">
                  <c:v>0.94121617960774417</c:v>
                </c:pt>
                <c:pt idx="170">
                  <c:v>0.95090304238364387</c:v>
                </c:pt>
                <c:pt idx="171">
                  <c:v>0.94527533244387407</c:v>
                </c:pt>
                <c:pt idx="172">
                  <c:v>0.94782153077974518</c:v>
                </c:pt>
                <c:pt idx="173">
                  <c:v>0.94129620032501127</c:v>
                </c:pt>
                <c:pt idx="174">
                  <c:v>0.94013204907466552</c:v>
                </c:pt>
                <c:pt idx="175">
                  <c:v>0.9384007607154502</c:v>
                </c:pt>
                <c:pt idx="176">
                  <c:v>0.93448678571199073</c:v>
                </c:pt>
                <c:pt idx="177">
                  <c:v>0.93358332062268379</c:v>
                </c:pt>
                <c:pt idx="178">
                  <c:v>0.93428416831195682</c:v>
                </c:pt>
                <c:pt idx="179">
                  <c:v>0.92690085574784864</c:v>
                </c:pt>
                <c:pt idx="180">
                  <c:v>0.92323054746050826</c:v>
                </c:pt>
                <c:pt idx="181">
                  <c:v>0.92256823342620853</c:v>
                </c:pt>
                <c:pt idx="182">
                  <c:v>0.91779592308599334</c:v>
                </c:pt>
                <c:pt idx="183">
                  <c:v>0.91535328812338368</c:v>
                </c:pt>
                <c:pt idx="184">
                  <c:v>0.91073220994511306</c:v>
                </c:pt>
                <c:pt idx="185">
                  <c:v>0.90343269406316495</c:v>
                </c:pt>
                <c:pt idx="186">
                  <c:v>0.9106718752198707</c:v>
                </c:pt>
                <c:pt idx="187">
                  <c:v>0.90293463225346859</c:v>
                </c:pt>
                <c:pt idx="188">
                  <c:v>0.89707360715060991</c:v>
                </c:pt>
                <c:pt idx="189">
                  <c:v>0.90694325173720958</c:v>
                </c:pt>
                <c:pt idx="190">
                  <c:v>0.9017493315971421</c:v>
                </c:pt>
                <c:pt idx="191">
                  <c:v>0.89324880890354019</c:v>
                </c:pt>
                <c:pt idx="192">
                  <c:v>0.89527515283445802</c:v>
                </c:pt>
                <c:pt idx="193">
                  <c:v>0.89664281344331065</c:v>
                </c:pt>
                <c:pt idx="194">
                  <c:v>0.88946469013412921</c:v>
                </c:pt>
                <c:pt idx="195">
                  <c:v>0.88682802376100978</c:v>
                </c:pt>
                <c:pt idx="196">
                  <c:v>0.88922777500063921</c:v>
                </c:pt>
                <c:pt idx="197">
                  <c:v>0.89509702592781137</c:v>
                </c:pt>
                <c:pt idx="198">
                  <c:v>0.89940355105485614</c:v>
                </c:pt>
                <c:pt idx="199">
                  <c:v>0.90685222429194212</c:v>
                </c:pt>
                <c:pt idx="200">
                  <c:v>0.91077124900782913</c:v>
                </c:pt>
                <c:pt idx="201">
                  <c:v>0.90232177734372432</c:v>
                </c:pt>
                <c:pt idx="202">
                  <c:v>0.89889867198630113</c:v>
                </c:pt>
                <c:pt idx="203">
                  <c:v>0.90156178694672295</c:v>
                </c:pt>
                <c:pt idx="204">
                  <c:v>0.90195308782802597</c:v>
                </c:pt>
                <c:pt idx="205">
                  <c:v>0.90255325344337345</c:v>
                </c:pt>
                <c:pt idx="206">
                  <c:v>0.90144752368687675</c:v>
                </c:pt>
                <c:pt idx="207">
                  <c:v>0.89418229147590755</c:v>
                </c:pt>
                <c:pt idx="208">
                  <c:v>0.8934371550158845</c:v>
                </c:pt>
                <c:pt idx="209">
                  <c:v>0.9127868605481555</c:v>
                </c:pt>
                <c:pt idx="210">
                  <c:v>0.92866148975610374</c:v>
                </c:pt>
                <c:pt idx="211">
                  <c:v>0.94349251946613222</c:v>
                </c:pt>
                <c:pt idx="212">
                  <c:v>0.93124048849238961</c:v>
                </c:pt>
                <c:pt idx="213">
                  <c:v>0.9315587154706646</c:v>
                </c:pt>
                <c:pt idx="214">
                  <c:v>0.91465369606691871</c:v>
                </c:pt>
                <c:pt idx="215">
                  <c:v>0.90758919170441066</c:v>
                </c:pt>
                <c:pt idx="216">
                  <c:v>0.90418293346558198</c:v>
                </c:pt>
                <c:pt idx="217">
                  <c:v>0.8908682865148021</c:v>
                </c:pt>
                <c:pt idx="218">
                  <c:v>0.8888612807145323</c:v>
                </c:pt>
                <c:pt idx="219">
                  <c:v>0.88676834180934061</c:v>
                </c:pt>
                <c:pt idx="220">
                  <c:v>0.87510370346323085</c:v>
                </c:pt>
                <c:pt idx="221">
                  <c:v>0.86840866676166317</c:v>
                </c:pt>
                <c:pt idx="222">
                  <c:v>0.86902412720327349</c:v>
                </c:pt>
                <c:pt idx="223">
                  <c:v>0.87918083736489394</c:v>
                </c:pt>
                <c:pt idx="224">
                  <c:v>0.87098362214045744</c:v>
                </c:pt>
                <c:pt idx="225">
                  <c:v>0.86955004837432948</c:v>
                </c:pt>
                <c:pt idx="226">
                  <c:v>0.86368850260603625</c:v>
                </c:pt>
                <c:pt idx="227">
                  <c:v>0.85700983260301866</c:v>
                </c:pt>
                <c:pt idx="228">
                  <c:v>0.85435519092903478</c:v>
                </c:pt>
                <c:pt idx="229">
                  <c:v>0.86073278426931288</c:v>
                </c:pt>
                <c:pt idx="230">
                  <c:v>0.87046498432657304</c:v>
                </c:pt>
                <c:pt idx="231">
                  <c:v>0.86743873336527033</c:v>
                </c:pt>
                <c:pt idx="232">
                  <c:v>0.87162400297825571</c:v>
                </c:pt>
                <c:pt idx="233">
                  <c:v>0.88560365077049086</c:v>
                </c:pt>
                <c:pt idx="234">
                  <c:v>0.88204775822904613</c:v>
                </c:pt>
                <c:pt idx="235">
                  <c:v>0.87066527677478001</c:v>
                </c:pt>
                <c:pt idx="236">
                  <c:v>0.86270819115154729</c:v>
                </c:pt>
                <c:pt idx="237">
                  <c:v>0.86724461171767553</c:v>
                </c:pt>
                <c:pt idx="238">
                  <c:v>0.85797889122852533</c:v>
                </c:pt>
                <c:pt idx="239">
                  <c:v>0.85651579764857833</c:v>
                </c:pt>
                <c:pt idx="240">
                  <c:v>0.85486929920977095</c:v>
                </c:pt>
                <c:pt idx="241">
                  <c:v>0.85301213464523695</c:v>
                </c:pt>
                <c:pt idx="242">
                  <c:v>0.85652744616515653</c:v>
                </c:pt>
                <c:pt idx="243">
                  <c:v>0.85358167727599832</c:v>
                </c:pt>
                <c:pt idx="244">
                  <c:v>0.85179889206560622</c:v>
                </c:pt>
                <c:pt idx="245">
                  <c:v>0.85523530307108486</c:v>
                </c:pt>
                <c:pt idx="246">
                  <c:v>0.86304267168458504</c:v>
                </c:pt>
                <c:pt idx="247">
                  <c:v>0.85947430794917745</c:v>
                </c:pt>
                <c:pt idx="248">
                  <c:v>0.85790858785385471</c:v>
                </c:pt>
                <c:pt idx="249">
                  <c:v>0.86751611670416162</c:v>
                </c:pt>
                <c:pt idx="250">
                  <c:v>0.86399583466520824</c:v>
                </c:pt>
                <c:pt idx="251">
                  <c:v>0.86321075977916917</c:v>
                </c:pt>
                <c:pt idx="252">
                  <c:v>0.85355922699424558</c:v>
                </c:pt>
                <c:pt idx="253">
                  <c:v>0.85095285929575204</c:v>
                </c:pt>
                <c:pt idx="254">
                  <c:v>0.85003072230941468</c:v>
                </c:pt>
                <c:pt idx="255">
                  <c:v>0.84755070707522029</c:v>
                </c:pt>
                <c:pt idx="256">
                  <c:v>0.84555989830240819</c:v>
                </c:pt>
                <c:pt idx="257">
                  <c:v>0.84521266321155442</c:v>
                </c:pt>
                <c:pt idx="258">
                  <c:v>0.84610553124223065</c:v>
                </c:pt>
                <c:pt idx="259">
                  <c:v>0.85539869483434083</c:v>
                </c:pt>
                <c:pt idx="260">
                  <c:v>0.86407264118400573</c:v>
                </c:pt>
                <c:pt idx="261">
                  <c:v>0.87148725021730733</c:v>
                </c:pt>
                <c:pt idx="262">
                  <c:v>0.88175751584733353</c:v>
                </c:pt>
                <c:pt idx="263">
                  <c:v>0.87552750928074308</c:v>
                </c:pt>
                <c:pt idx="264">
                  <c:v>0.87601090683502869</c:v>
                </c:pt>
                <c:pt idx="265">
                  <c:v>0.86887086493451604</c:v>
                </c:pt>
                <c:pt idx="266">
                  <c:v>0.86475251754494808</c:v>
                </c:pt>
                <c:pt idx="267">
                  <c:v>0.85928415257101565</c:v>
                </c:pt>
                <c:pt idx="268">
                  <c:v>0.85991720814653039</c:v>
                </c:pt>
                <c:pt idx="269">
                  <c:v>0.86843084922134839</c:v>
                </c:pt>
                <c:pt idx="270">
                  <c:v>0.87793619930332245</c:v>
                </c:pt>
                <c:pt idx="271">
                  <c:v>0.88437257440544526</c:v>
                </c:pt>
                <c:pt idx="272">
                  <c:v>0.88104456031577427</c:v>
                </c:pt>
                <c:pt idx="273">
                  <c:v>0.88616774140580123</c:v>
                </c:pt>
                <c:pt idx="274">
                  <c:v>0.89643592153619023</c:v>
                </c:pt>
                <c:pt idx="275">
                  <c:v>0.9030841279976356</c:v>
                </c:pt>
                <c:pt idx="276">
                  <c:v>0.90356582282912357</c:v>
                </c:pt>
                <c:pt idx="277">
                  <c:v>0.8996227137710302</c:v>
                </c:pt>
                <c:pt idx="278">
                  <c:v>0.90934798898412394</c:v>
                </c:pt>
                <c:pt idx="279">
                  <c:v>0.91080814659132125</c:v>
                </c:pt>
                <c:pt idx="280">
                  <c:v>0.92439815610221965</c:v>
                </c:pt>
                <c:pt idx="281">
                  <c:v>0.93335468039196223</c:v>
                </c:pt>
                <c:pt idx="282">
                  <c:v>0.92708640524790764</c:v>
                </c:pt>
                <c:pt idx="283">
                  <c:v>0.92456622012007816</c:v>
                </c:pt>
                <c:pt idx="284">
                  <c:v>0.91801890934343078</c:v>
                </c:pt>
                <c:pt idx="285">
                  <c:v>0.9167653630309347</c:v>
                </c:pt>
                <c:pt idx="286">
                  <c:v>0.91214101744103249</c:v>
                </c:pt>
                <c:pt idx="287">
                  <c:v>0.90941080759539572</c:v>
                </c:pt>
                <c:pt idx="288">
                  <c:v>0.90135718320323344</c:v>
                </c:pt>
                <c:pt idx="289">
                  <c:v>0.89514263367294211</c:v>
                </c:pt>
                <c:pt idx="290">
                  <c:v>0.8964816635683921</c:v>
                </c:pt>
                <c:pt idx="291">
                  <c:v>0.89564269168561528</c:v>
                </c:pt>
                <c:pt idx="292">
                  <c:v>0.88512172024059288</c:v>
                </c:pt>
                <c:pt idx="293">
                  <c:v>0.878426986526047</c:v>
                </c:pt>
                <c:pt idx="294">
                  <c:v>0.88052251271267457</c:v>
                </c:pt>
                <c:pt idx="295">
                  <c:v>0.87224297100363335</c:v>
                </c:pt>
                <c:pt idx="296">
                  <c:v>0.87152469290181733</c:v>
                </c:pt>
                <c:pt idx="297">
                  <c:v>0.8638041360930957</c:v>
                </c:pt>
                <c:pt idx="298">
                  <c:v>0.85989489496086424</c:v>
                </c:pt>
                <c:pt idx="299">
                  <c:v>0.85819757668833452</c:v>
                </c:pt>
                <c:pt idx="300">
                  <c:v>0.85531977165269357</c:v>
                </c:pt>
                <c:pt idx="301">
                  <c:v>0.85349668050262151</c:v>
                </c:pt>
                <c:pt idx="302">
                  <c:v>0.85311495045913655</c:v>
                </c:pt>
                <c:pt idx="303">
                  <c:v>0.86620171514086441</c:v>
                </c:pt>
                <c:pt idx="304">
                  <c:v>0.86481353382892379</c:v>
                </c:pt>
                <c:pt idx="305">
                  <c:v>0.86107541620191808</c:v>
                </c:pt>
                <c:pt idx="306">
                  <c:v>0.85751888866373227</c:v>
                </c:pt>
                <c:pt idx="307">
                  <c:v>0.855401599325744</c:v>
                </c:pt>
                <c:pt idx="308">
                  <c:v>0.85290361197464493</c:v>
                </c:pt>
                <c:pt idx="309">
                  <c:v>0.84761847415177327</c:v>
                </c:pt>
                <c:pt idx="310">
                  <c:v>0.84524399440441744</c:v>
                </c:pt>
                <c:pt idx="311">
                  <c:v>0.84160619774718926</c:v>
                </c:pt>
                <c:pt idx="312">
                  <c:v>0.8382829311078791</c:v>
                </c:pt>
                <c:pt idx="313">
                  <c:v>0.84282867445465659</c:v>
                </c:pt>
                <c:pt idx="314">
                  <c:v>0.84001699515610695</c:v>
                </c:pt>
                <c:pt idx="315">
                  <c:v>0.84139972217768411</c:v>
                </c:pt>
                <c:pt idx="316">
                  <c:v>0.84532905689717219</c:v>
                </c:pt>
                <c:pt idx="317">
                  <c:v>0.84120075767223901</c:v>
                </c:pt>
                <c:pt idx="318">
                  <c:v>0.83596043611225446</c:v>
                </c:pt>
                <c:pt idx="319">
                  <c:v>0.83525255443640201</c:v>
                </c:pt>
                <c:pt idx="320">
                  <c:v>0.83179720939285862</c:v>
                </c:pt>
                <c:pt idx="321">
                  <c:v>0.83812973579253691</c:v>
                </c:pt>
                <c:pt idx="322">
                  <c:v>0.84417676970010769</c:v>
                </c:pt>
                <c:pt idx="323">
                  <c:v>0.84909662745670789</c:v>
                </c:pt>
                <c:pt idx="324">
                  <c:v>0.84580820163003301</c:v>
                </c:pt>
                <c:pt idx="325">
                  <c:v>0.85173773574582357</c:v>
                </c:pt>
                <c:pt idx="326">
                  <c:v>0.84964297171716574</c:v>
                </c:pt>
                <c:pt idx="327">
                  <c:v>0.84675004070095572</c:v>
                </c:pt>
                <c:pt idx="328">
                  <c:v>0.85142930893999058</c:v>
                </c:pt>
                <c:pt idx="329">
                  <c:v>0.85304804832966952</c:v>
                </c:pt>
                <c:pt idx="330">
                  <c:v>0.85602070033232425</c:v>
                </c:pt>
                <c:pt idx="331">
                  <c:v>0.85764473444432932</c:v>
                </c:pt>
                <c:pt idx="332">
                  <c:v>0.85676942393991662</c:v>
                </c:pt>
                <c:pt idx="333">
                  <c:v>0.8546502329154172</c:v>
                </c:pt>
                <c:pt idx="334">
                  <c:v>0.85419269226109995</c:v>
                </c:pt>
                <c:pt idx="335">
                  <c:v>0.85117494085562939</c:v>
                </c:pt>
                <c:pt idx="336">
                  <c:v>0.84851164350726349</c:v>
                </c:pt>
                <c:pt idx="337">
                  <c:v>0.84861239226132357</c:v>
                </c:pt>
                <c:pt idx="338">
                  <c:v>0.86204172144563385</c:v>
                </c:pt>
                <c:pt idx="339">
                  <c:v>0.87089816162659117</c:v>
                </c:pt>
                <c:pt idx="340">
                  <c:v>0.87679244088646102</c:v>
                </c:pt>
                <c:pt idx="341">
                  <c:v>0.89057293913176905</c:v>
                </c:pt>
                <c:pt idx="342">
                  <c:v>0.88191468059364075</c:v>
                </c:pt>
                <c:pt idx="343">
                  <c:v>0.87523899490352064</c:v>
                </c:pt>
                <c:pt idx="344">
                  <c:v>0.88163811739787135</c:v>
                </c:pt>
                <c:pt idx="345">
                  <c:v>0.88283375729992053</c:v>
                </c:pt>
                <c:pt idx="346">
                  <c:v>0.88017602143526119</c:v>
                </c:pt>
                <c:pt idx="347">
                  <c:v>0.87307067094036395</c:v>
                </c:pt>
                <c:pt idx="348">
                  <c:v>0.87228535522713968</c:v>
                </c:pt>
                <c:pt idx="349">
                  <c:v>0.86898698428739374</c:v>
                </c:pt>
                <c:pt idx="350">
                  <c:v>0.87074651477539988</c:v>
                </c:pt>
                <c:pt idx="351">
                  <c:v>0.86823612153831997</c:v>
                </c:pt>
                <c:pt idx="352">
                  <c:v>0.86372213425960431</c:v>
                </c:pt>
                <c:pt idx="353">
                  <c:v>0.86710214842957001</c:v>
                </c:pt>
                <c:pt idx="354">
                  <c:v>0.86742672888493444</c:v>
                </c:pt>
                <c:pt idx="355">
                  <c:v>0.86952852726795771</c:v>
                </c:pt>
                <c:pt idx="356">
                  <c:v>0.87146882804108994</c:v>
                </c:pt>
                <c:pt idx="357">
                  <c:v>0.87808311930639504</c:v>
                </c:pt>
                <c:pt idx="358">
                  <c:v>0.87814855277808324</c:v>
                </c:pt>
                <c:pt idx="359">
                  <c:v>0.87873827052869935</c:v>
                </c:pt>
                <c:pt idx="360">
                  <c:v>0.88204661049482103</c:v>
                </c:pt>
                <c:pt idx="361">
                  <c:v>0.90310935842615336</c:v>
                </c:pt>
                <c:pt idx="362">
                  <c:v>0.91979356745532115</c:v>
                </c:pt>
                <c:pt idx="363">
                  <c:v>0.9106918351253146</c:v>
                </c:pt>
                <c:pt idx="364">
                  <c:v>0.90265210860360034</c:v>
                </c:pt>
                <c:pt idx="365">
                  <c:v>0.89868888793424662</c:v>
                </c:pt>
                <c:pt idx="366">
                  <c:v>0.89319976032148451</c:v>
                </c:pt>
                <c:pt idx="367">
                  <c:v>0.89015761631409918</c:v>
                </c:pt>
                <c:pt idx="368">
                  <c:v>0.88661669393820375</c:v>
                </c:pt>
                <c:pt idx="369">
                  <c:v>0.88965056539045639</c:v>
                </c:pt>
                <c:pt idx="370">
                  <c:v>0.89160615876911276</c:v>
                </c:pt>
                <c:pt idx="371">
                  <c:v>0.88850910094618518</c:v>
                </c:pt>
                <c:pt idx="372">
                  <c:v>0.88151662976758594</c:v>
                </c:pt>
                <c:pt idx="373">
                  <c:v>0.88202013306234606</c:v>
                </c:pt>
                <c:pt idx="374">
                  <c:v>0.88648597086397607</c:v>
                </c:pt>
                <c:pt idx="375">
                  <c:v>0.89323741053478034</c:v>
                </c:pt>
                <c:pt idx="376">
                  <c:v>0.89794150065234069</c:v>
                </c:pt>
                <c:pt idx="377">
                  <c:v>0.89257568462182812</c:v>
                </c:pt>
                <c:pt idx="378">
                  <c:v>0.89489351125942196</c:v>
                </c:pt>
                <c:pt idx="379">
                  <c:v>0.88971395094547145</c:v>
                </c:pt>
                <c:pt idx="380">
                  <c:v>0.88536430260633825</c:v>
                </c:pt>
                <c:pt idx="381">
                  <c:v>0.87708291236709512</c:v>
                </c:pt>
                <c:pt idx="382">
                  <c:v>0.87584820547960529</c:v>
                </c:pt>
                <c:pt idx="383">
                  <c:v>0.8773156325807181</c:v>
                </c:pt>
                <c:pt idx="384">
                  <c:v>0.87350833874444223</c:v>
                </c:pt>
                <c:pt idx="385">
                  <c:v>0.86875925974023849</c:v>
                </c:pt>
                <c:pt idx="386">
                  <c:v>0.86339103172638687</c:v>
                </c:pt>
                <c:pt idx="387">
                  <c:v>0.85708908953618312</c:v>
                </c:pt>
                <c:pt idx="388">
                  <c:v>0.85363833067256234</c:v>
                </c:pt>
                <c:pt idx="389">
                  <c:v>0.85372005870224799</c:v>
                </c:pt>
                <c:pt idx="390">
                  <c:v>0.85636485431091613</c:v>
                </c:pt>
                <c:pt idx="391">
                  <c:v>0.85152221340331968</c:v>
                </c:pt>
                <c:pt idx="392">
                  <c:v>0.85266109990973638</c:v>
                </c:pt>
                <c:pt idx="393">
                  <c:v>0.847589724313214</c:v>
                </c:pt>
                <c:pt idx="394">
                  <c:v>0.84139121873884026</c:v>
                </c:pt>
                <c:pt idx="395">
                  <c:v>0.84326497763921449</c:v>
                </c:pt>
                <c:pt idx="396">
                  <c:v>0.8430517237017392</c:v>
                </c:pt>
                <c:pt idx="397">
                  <c:v>0.8445769225716695</c:v>
                </c:pt>
                <c:pt idx="398">
                  <c:v>0.84302145471749756</c:v>
                </c:pt>
                <c:pt idx="399">
                  <c:v>0.84907709104683649</c:v>
                </c:pt>
                <c:pt idx="400">
                  <c:v>0.84686944623066918</c:v>
                </c:pt>
                <c:pt idx="401">
                  <c:v>0.85504591137911934</c:v>
                </c:pt>
                <c:pt idx="402">
                  <c:v>0.85025610487390346</c:v>
                </c:pt>
                <c:pt idx="403">
                  <c:v>0.84236422444137438</c:v>
                </c:pt>
                <c:pt idx="404">
                  <c:v>0.84221144874796938</c:v>
                </c:pt>
                <c:pt idx="405">
                  <c:v>0.8515551345550838</c:v>
                </c:pt>
                <c:pt idx="406">
                  <c:v>0.84792619325801777</c:v>
                </c:pt>
                <c:pt idx="407">
                  <c:v>0.84516617192593968</c:v>
                </c:pt>
                <c:pt idx="408">
                  <c:v>0.84261951654001288</c:v>
                </c:pt>
                <c:pt idx="409">
                  <c:v>0.84088471457213232</c:v>
                </c:pt>
                <c:pt idx="410">
                  <c:v>0.84294503267255183</c:v>
                </c:pt>
                <c:pt idx="411">
                  <c:v>0.86028140956300314</c:v>
                </c:pt>
                <c:pt idx="412">
                  <c:v>0.86506397073012831</c:v>
                </c:pt>
                <c:pt idx="413">
                  <c:v>0.86166526388311426</c:v>
                </c:pt>
                <c:pt idx="414">
                  <c:v>0.86165908239982358</c:v>
                </c:pt>
                <c:pt idx="415">
                  <c:v>0.85661608171050219</c:v>
                </c:pt>
                <c:pt idx="416">
                  <c:v>0.8543070067656986</c:v>
                </c:pt>
                <c:pt idx="417">
                  <c:v>0.85372009502767632</c:v>
                </c:pt>
                <c:pt idx="418">
                  <c:v>0.85442315744639552</c:v>
                </c:pt>
                <c:pt idx="419">
                  <c:v>0.85597890174606228</c:v>
                </c:pt>
                <c:pt idx="420">
                  <c:v>0.85893234049747691</c:v>
                </c:pt>
                <c:pt idx="421">
                  <c:v>0.85652128533749838</c:v>
                </c:pt>
                <c:pt idx="422">
                  <c:v>0.8552047205558756</c:v>
                </c:pt>
                <c:pt idx="423">
                  <c:v>0.85493429514004993</c:v>
                </c:pt>
                <c:pt idx="424">
                  <c:v>0.85957052750583118</c:v>
                </c:pt>
                <c:pt idx="425">
                  <c:v>0.85810697492452259</c:v>
                </c:pt>
                <c:pt idx="426">
                  <c:v>0.85592669547501909</c:v>
                </c:pt>
                <c:pt idx="427">
                  <c:v>0.86013905156457171</c:v>
                </c:pt>
                <c:pt idx="428">
                  <c:v>0.85910268134720635</c:v>
                </c:pt>
                <c:pt idx="429">
                  <c:v>0.86105672892170748</c:v>
                </c:pt>
                <c:pt idx="430">
                  <c:v>0.86220134220509626</c:v>
                </c:pt>
                <c:pt idx="431">
                  <c:v>0.86954019182606423</c:v>
                </c:pt>
                <c:pt idx="432">
                  <c:v>0.87167181667494464</c:v>
                </c:pt>
                <c:pt idx="433">
                  <c:v>0.86787375631943542</c:v>
                </c:pt>
                <c:pt idx="434">
                  <c:v>0.87053136939237963</c:v>
                </c:pt>
                <c:pt idx="435">
                  <c:v>0.8724405323491603</c:v>
                </c:pt>
                <c:pt idx="436">
                  <c:v>0.8783716584737542</c:v>
                </c:pt>
                <c:pt idx="437">
                  <c:v>0.8721049195646231</c:v>
                </c:pt>
                <c:pt idx="438">
                  <c:v>0.87007113653859147</c:v>
                </c:pt>
                <c:pt idx="439">
                  <c:v>0.87110358870169247</c:v>
                </c:pt>
                <c:pt idx="440">
                  <c:v>0.87546431583596929</c:v>
                </c:pt>
                <c:pt idx="441">
                  <c:v>0.8734418606844726</c:v>
                </c:pt>
                <c:pt idx="442">
                  <c:v>0.86826214760520171</c:v>
                </c:pt>
                <c:pt idx="443">
                  <c:v>0.87121773001155745</c:v>
                </c:pt>
                <c:pt idx="444">
                  <c:v>0.87223437520765967</c:v>
                </c:pt>
                <c:pt idx="445">
                  <c:v>0.87126944143315099</c:v>
                </c:pt>
                <c:pt idx="446">
                  <c:v>0.87338715296444092</c:v>
                </c:pt>
                <c:pt idx="447">
                  <c:v>0.87942682779079462</c:v>
                </c:pt>
                <c:pt idx="448">
                  <c:v>0.90013722569334087</c:v>
                </c:pt>
                <c:pt idx="449">
                  <c:v>0.90174095359647877</c:v>
                </c:pt>
                <c:pt idx="450">
                  <c:v>0.90073185118451216</c:v>
                </c:pt>
                <c:pt idx="451">
                  <c:v>0.90339002648209898</c:v>
                </c:pt>
                <c:pt idx="452">
                  <c:v>0.89971589513887096</c:v>
                </c:pt>
                <c:pt idx="453">
                  <c:v>0.89575078403223307</c:v>
                </c:pt>
                <c:pt idx="454">
                  <c:v>0.89664625175666823</c:v>
                </c:pt>
                <c:pt idx="455">
                  <c:v>0.89819087958876409</c:v>
                </c:pt>
                <c:pt idx="456">
                  <c:v>0.9060045710180552</c:v>
                </c:pt>
                <c:pt idx="457">
                  <c:v>0.91089942365882148</c:v>
                </c:pt>
                <c:pt idx="458">
                  <c:v>0.91892187653295476</c:v>
                </c:pt>
                <c:pt idx="459">
                  <c:v>0.93529759275456159</c:v>
                </c:pt>
                <c:pt idx="460">
                  <c:v>0.93963659119961596</c:v>
                </c:pt>
                <c:pt idx="461">
                  <c:v>0.92728739936013804</c:v>
                </c:pt>
                <c:pt idx="462">
                  <c:v>0.92343557402540544</c:v>
                </c:pt>
                <c:pt idx="463">
                  <c:v>0.92581690106978465</c:v>
                </c:pt>
                <c:pt idx="464">
                  <c:v>0.91732839047780845</c:v>
                </c:pt>
                <c:pt idx="465">
                  <c:v>0.90937188687706905</c:v>
                </c:pt>
                <c:pt idx="466">
                  <c:v>0.9117493440076524</c:v>
                </c:pt>
                <c:pt idx="467">
                  <c:v>0.91391991027467878</c:v>
                </c:pt>
                <c:pt idx="468">
                  <c:v>0.90804601581055533</c:v>
                </c:pt>
                <c:pt idx="469">
                  <c:v>0.90501543733600842</c:v>
                </c:pt>
                <c:pt idx="470">
                  <c:v>0.90177990144931963</c:v>
                </c:pt>
                <c:pt idx="471">
                  <c:v>0.91083789158485051</c:v>
                </c:pt>
                <c:pt idx="472">
                  <c:v>0.90198790856745392</c:v>
                </c:pt>
                <c:pt idx="473">
                  <c:v>0.90213325381921283</c:v>
                </c:pt>
                <c:pt idx="474">
                  <c:v>0.90249848855642345</c:v>
                </c:pt>
                <c:pt idx="475">
                  <c:v>0.89656147688474308</c:v>
                </c:pt>
                <c:pt idx="476">
                  <c:v>0.88806289997029009</c:v>
                </c:pt>
                <c:pt idx="477">
                  <c:v>0.88978560047809141</c:v>
                </c:pt>
                <c:pt idx="478">
                  <c:v>0.88943963186148234</c:v>
                </c:pt>
                <c:pt idx="479">
                  <c:v>0.90086554334891156</c:v>
                </c:pt>
                <c:pt idx="480">
                  <c:v>0.90228819997141774</c:v>
                </c:pt>
                <c:pt idx="481">
                  <c:v>0.90602875246547565</c:v>
                </c:pt>
                <c:pt idx="482">
                  <c:v>0.90573964916909266</c:v>
                </c:pt>
                <c:pt idx="483">
                  <c:v>0.91007296685969796</c:v>
                </c:pt>
                <c:pt idx="484">
                  <c:v>0.91058501976898043</c:v>
                </c:pt>
                <c:pt idx="485">
                  <c:v>0.91198333803021903</c:v>
                </c:pt>
                <c:pt idx="486">
                  <c:v>0.90535779855445564</c:v>
                </c:pt>
                <c:pt idx="487">
                  <c:v>0.91844052046599667</c:v>
                </c:pt>
                <c:pt idx="488">
                  <c:v>0.91682458086350438</c:v>
                </c:pt>
                <c:pt idx="489">
                  <c:v>0.92719909347017648</c:v>
                </c:pt>
                <c:pt idx="490">
                  <c:v>0.94647719097999128</c:v>
                </c:pt>
                <c:pt idx="491">
                  <c:v>0.94342717565465561</c:v>
                </c:pt>
                <c:pt idx="492">
                  <c:v>0.94511869116717728</c:v>
                </c:pt>
                <c:pt idx="493">
                  <c:v>0.94602766157140983</c:v>
                </c:pt>
                <c:pt idx="494">
                  <c:v>0.94887471298831982</c:v>
                </c:pt>
                <c:pt idx="495">
                  <c:v>0.95317397738992016</c:v>
                </c:pt>
                <c:pt idx="496">
                  <c:v>0.97009512695350453</c:v>
                </c:pt>
                <c:pt idx="497">
                  <c:v>0.98251460689116143</c:v>
                </c:pt>
                <c:pt idx="498">
                  <c:v>0.99531669062675709</c:v>
                </c:pt>
                <c:pt idx="499">
                  <c:v>0.98269083553431325</c:v>
                </c:pt>
                <c:pt idx="500">
                  <c:v>0.98072935350492263</c:v>
                </c:pt>
                <c:pt idx="501">
                  <c:v>0.98207927879870871</c:v>
                </c:pt>
                <c:pt idx="502">
                  <c:v>0.99614299630080305</c:v>
                </c:pt>
                <c:pt idx="503">
                  <c:v>1.0063922513330512</c:v>
                </c:pt>
                <c:pt idx="504">
                  <c:v>1.0018400124973432</c:v>
                </c:pt>
                <c:pt idx="505">
                  <c:v>1.0001954332344254</c:v>
                </c:pt>
                <c:pt idx="506">
                  <c:v>1.0116653163362228</c:v>
                </c:pt>
                <c:pt idx="507">
                  <c:v>1.0153793334574863</c:v>
                </c:pt>
                <c:pt idx="508">
                  <c:v>1.0166243646365229</c:v>
                </c:pt>
                <c:pt idx="509">
                  <c:v>1.010462273015279</c:v>
                </c:pt>
                <c:pt idx="510">
                  <c:v>1.0149480177872474</c:v>
                </c:pt>
                <c:pt idx="511">
                  <c:v>1.0457352104482067</c:v>
                </c:pt>
                <c:pt idx="512">
                  <c:v>1.0441931360464785</c:v>
                </c:pt>
                <c:pt idx="513">
                  <c:v>1.0287100259251669</c:v>
                </c:pt>
                <c:pt idx="514">
                  <c:v>1.0139589250030887</c:v>
                </c:pt>
                <c:pt idx="515">
                  <c:v>1.0076717465037126</c:v>
                </c:pt>
                <c:pt idx="516">
                  <c:v>1.0057391373988784</c:v>
                </c:pt>
                <c:pt idx="517">
                  <c:v>1.0224175803668378</c:v>
                </c:pt>
                <c:pt idx="518">
                  <c:v>1.0378313112997595</c:v>
                </c:pt>
                <c:pt idx="519">
                  <c:v>1.0186581864425941</c:v>
                </c:pt>
                <c:pt idx="520">
                  <c:v>1.0202939567602769</c:v>
                </c:pt>
                <c:pt idx="521">
                  <c:v>1.0239519937564845</c:v>
                </c:pt>
                <c:pt idx="522">
                  <c:v>1.0265609600675496</c:v>
                </c:pt>
                <c:pt idx="523">
                  <c:v>1.0169554610551728</c:v>
                </c:pt>
                <c:pt idx="524">
                  <c:v>1.0167361832534647</c:v>
                </c:pt>
                <c:pt idx="525">
                  <c:v>1.015803462038563</c:v>
                </c:pt>
                <c:pt idx="526">
                  <c:v>1.0157730757564141</c:v>
                </c:pt>
                <c:pt idx="527">
                  <c:v>1.0077376088202115</c:v>
                </c:pt>
                <c:pt idx="528">
                  <c:v>1.0010569282191442</c:v>
                </c:pt>
                <c:pt idx="529">
                  <c:v>1.0017407363422317</c:v>
                </c:pt>
                <c:pt idx="530">
                  <c:v>0.99535725973602363</c:v>
                </c:pt>
                <c:pt idx="531">
                  <c:v>0.99004026411803181</c:v>
                </c:pt>
                <c:pt idx="532">
                  <c:v>0.98503035648599913</c:v>
                </c:pt>
                <c:pt idx="533">
                  <c:v>0.97751453553156764</c:v>
                </c:pt>
                <c:pt idx="534">
                  <c:v>0.97279109015993948</c:v>
                </c:pt>
                <c:pt idx="535">
                  <c:v>0.96708345172171206</c:v>
                </c:pt>
                <c:pt idx="536">
                  <c:v>0.96587746614314085</c:v>
                </c:pt>
                <c:pt idx="537">
                  <c:v>0.96891312917592387</c:v>
                </c:pt>
                <c:pt idx="538">
                  <c:v>0.96609770653129734</c:v>
                </c:pt>
                <c:pt idx="539">
                  <c:v>0.95881733164851357</c:v>
                </c:pt>
                <c:pt idx="540">
                  <c:v>0.95255086114839904</c:v>
                </c:pt>
                <c:pt idx="541">
                  <c:v>0.95188616419482031</c:v>
                </c:pt>
                <c:pt idx="542">
                  <c:v>0.94947521216187836</c:v>
                </c:pt>
                <c:pt idx="543">
                  <c:v>0.95257342987870031</c:v>
                </c:pt>
                <c:pt idx="544">
                  <c:v>0.96013761391139441</c:v>
                </c:pt>
                <c:pt idx="545">
                  <c:v>0.96381560427308033</c:v>
                </c:pt>
                <c:pt idx="546">
                  <c:v>0.95741929094391276</c:v>
                </c:pt>
                <c:pt idx="547">
                  <c:v>0.95028372594612298</c:v>
                </c:pt>
                <c:pt idx="548">
                  <c:v>0.94119217792379029</c:v>
                </c:pt>
                <c:pt idx="549">
                  <c:v>0.93849963863776309</c:v>
                </c:pt>
                <c:pt idx="550">
                  <c:v>0.93943048296345155</c:v>
                </c:pt>
                <c:pt idx="551">
                  <c:v>0.9326792220100294</c:v>
                </c:pt>
                <c:pt idx="552">
                  <c:v>0.92743789611674943</c:v>
                </c:pt>
                <c:pt idx="553">
                  <c:v>0.92209191944546498</c:v>
                </c:pt>
                <c:pt idx="554">
                  <c:v>0.92047955855223651</c:v>
                </c:pt>
                <c:pt idx="555">
                  <c:v>0.93828604262268256</c:v>
                </c:pt>
                <c:pt idx="556">
                  <c:v>0.94652282465277937</c:v>
                </c:pt>
                <c:pt idx="557">
                  <c:v>0.93642792024606658</c:v>
                </c:pt>
                <c:pt idx="558">
                  <c:v>0.92569005943350091</c:v>
                </c:pt>
                <c:pt idx="559">
                  <c:v>0.93227166016692387</c:v>
                </c:pt>
                <c:pt idx="560">
                  <c:v>0.92858919584943067</c:v>
                </c:pt>
                <c:pt idx="561">
                  <c:v>0.93241513960996025</c:v>
                </c:pt>
                <c:pt idx="562">
                  <c:v>0.94153496183047525</c:v>
                </c:pt>
                <c:pt idx="563">
                  <c:v>0.94412943852025233</c:v>
                </c:pt>
                <c:pt idx="564">
                  <c:v>0.94403821596969417</c:v>
                </c:pt>
                <c:pt idx="565">
                  <c:v>0.96276216185104524</c:v>
                </c:pt>
                <c:pt idx="566">
                  <c:v>0.97078287953362907</c:v>
                </c:pt>
                <c:pt idx="567">
                  <c:v>0.97622595852346128</c:v>
                </c:pt>
                <c:pt idx="568">
                  <c:v>0.95890419955446871</c:v>
                </c:pt>
                <c:pt idx="569">
                  <c:v>0.95312321339093486</c:v>
                </c:pt>
                <c:pt idx="570">
                  <c:v>0.95524711025295117</c:v>
                </c:pt>
                <c:pt idx="571">
                  <c:v>0.95254237087447691</c:v>
                </c:pt>
                <c:pt idx="572">
                  <c:v>0.94983715584729811</c:v>
                </c:pt>
                <c:pt idx="573">
                  <c:v>0.94563873832297096</c:v>
                </c:pt>
                <c:pt idx="574">
                  <c:v>0.9387365489357774</c:v>
                </c:pt>
                <c:pt idx="575">
                  <c:v>0.93425975143111906</c:v>
                </c:pt>
                <c:pt idx="576">
                  <c:v>0.94053348848023499</c:v>
                </c:pt>
                <c:pt idx="577">
                  <c:v>0.93578820314486211</c:v>
                </c:pt>
                <c:pt idx="578">
                  <c:v>0.93520681065531974</c:v>
                </c:pt>
                <c:pt idx="579">
                  <c:v>0.9366509327027398</c:v>
                </c:pt>
                <c:pt idx="580">
                  <c:v>0.9408414185346371</c:v>
                </c:pt>
                <c:pt idx="581">
                  <c:v>0.94611763196134846</c:v>
                </c:pt>
                <c:pt idx="582">
                  <c:v>0.93903526750160582</c:v>
                </c:pt>
                <c:pt idx="583">
                  <c:v>0.94171098777044948</c:v>
                </c:pt>
                <c:pt idx="584">
                  <c:v>0.949872023830999</c:v>
                </c:pt>
                <c:pt idx="585">
                  <c:v>0.94985169225232347</c:v>
                </c:pt>
                <c:pt idx="586">
                  <c:v>0.94607778293597777</c:v>
                </c:pt>
                <c:pt idx="587">
                  <c:v>0.94773444068820389</c:v>
                </c:pt>
                <c:pt idx="588">
                  <c:v>0.94438913035320182</c:v>
                </c:pt>
                <c:pt idx="589">
                  <c:v>0.94272874516503791</c:v>
                </c:pt>
                <c:pt idx="590">
                  <c:v>0.94144461931467593</c:v>
                </c:pt>
                <c:pt idx="591">
                  <c:v>0.93885383497861641</c:v>
                </c:pt>
                <c:pt idx="592">
                  <c:v>0.93952333153186551</c:v>
                </c:pt>
                <c:pt idx="593">
                  <c:v>0.93526724358648305</c:v>
                </c:pt>
                <c:pt idx="594">
                  <c:v>0.93627421687645518</c:v>
                </c:pt>
                <c:pt idx="595">
                  <c:v>0.93613610548383852</c:v>
                </c:pt>
                <c:pt idx="596">
                  <c:v>0.93251605754483169</c:v>
                </c:pt>
                <c:pt idx="597">
                  <c:v>0.93589798674899971</c:v>
                </c:pt>
                <c:pt idx="598">
                  <c:v>0.93950794822536143</c:v>
                </c:pt>
                <c:pt idx="599">
                  <c:v>0.93511539568468816</c:v>
                </c:pt>
                <c:pt idx="600">
                  <c:v>0.93107319506084019</c:v>
                </c:pt>
                <c:pt idx="601">
                  <c:v>0.92964965127402277</c:v>
                </c:pt>
                <c:pt idx="602">
                  <c:v>0.93373456580176684</c:v>
                </c:pt>
                <c:pt idx="603">
                  <c:v>0.93033354263547963</c:v>
                </c:pt>
                <c:pt idx="604">
                  <c:v>0.92399468619278435</c:v>
                </c:pt>
                <c:pt idx="605">
                  <c:v>0.92007787749512071</c:v>
                </c:pt>
                <c:pt idx="606">
                  <c:v>0.91741386527462965</c:v>
                </c:pt>
                <c:pt idx="607">
                  <c:v>0.92135424888364714</c:v>
                </c:pt>
                <c:pt idx="608">
                  <c:v>0.93232329161754368</c:v>
                </c:pt>
                <c:pt idx="609">
                  <c:v>0.93809023504679068</c:v>
                </c:pt>
                <c:pt idx="610">
                  <c:v>0.94201607819332633</c:v>
                </c:pt>
                <c:pt idx="611">
                  <c:v>0.941590360498195</c:v>
                </c:pt>
                <c:pt idx="612">
                  <c:v>0.93761728963516444</c:v>
                </c:pt>
                <c:pt idx="613">
                  <c:v>0.92911837162028432</c:v>
                </c:pt>
                <c:pt idx="614">
                  <c:v>0.93018888995131621</c:v>
                </c:pt>
                <c:pt idx="615">
                  <c:v>0.92724383316894765</c:v>
                </c:pt>
                <c:pt idx="616">
                  <c:v>0.92813354118999503</c:v>
                </c:pt>
                <c:pt idx="617">
                  <c:v>0.93573356243314842</c:v>
                </c:pt>
                <c:pt idx="618">
                  <c:v>0.92878798190462208</c:v>
                </c:pt>
                <c:pt idx="619">
                  <c:v>0.93089534535182761</c:v>
                </c:pt>
                <c:pt idx="620">
                  <c:v>0.93423341251084546</c:v>
                </c:pt>
                <c:pt idx="621">
                  <c:v>0.93674328942328278</c:v>
                </c:pt>
                <c:pt idx="622">
                  <c:v>0.94985666278675207</c:v>
                </c:pt>
                <c:pt idx="623">
                  <c:v>0.94913710398173967</c:v>
                </c:pt>
                <c:pt idx="624">
                  <c:v>0.95068861134665006</c:v>
                </c:pt>
                <c:pt idx="625">
                  <c:v>0.95782239615204445</c:v>
                </c:pt>
                <c:pt idx="626">
                  <c:v>0.95621613485628809</c:v>
                </c:pt>
                <c:pt idx="627">
                  <c:v>0.94817143396628878</c:v>
                </c:pt>
                <c:pt idx="628">
                  <c:v>0.947584270008061</c:v>
                </c:pt>
                <c:pt idx="629">
                  <c:v>0.95266228099371375</c:v>
                </c:pt>
                <c:pt idx="630">
                  <c:v>0.96470891657263103</c:v>
                </c:pt>
                <c:pt idx="631">
                  <c:v>0.95786843460254845</c:v>
                </c:pt>
                <c:pt idx="632">
                  <c:v>0.96282272141120684</c:v>
                </c:pt>
                <c:pt idx="633">
                  <c:v>0.96624874938364469</c:v>
                </c:pt>
                <c:pt idx="634">
                  <c:v>0.963702836731818</c:v>
                </c:pt>
                <c:pt idx="635">
                  <c:v>0.95242498264656028</c:v>
                </c:pt>
                <c:pt idx="636">
                  <c:v>0.9585911274075023</c:v>
                </c:pt>
                <c:pt idx="637">
                  <c:v>0.97369777111023004</c:v>
                </c:pt>
                <c:pt idx="638">
                  <c:v>0.9683594876587025</c:v>
                </c:pt>
                <c:pt idx="639">
                  <c:v>0.96257329045121309</c:v>
                </c:pt>
                <c:pt idx="640">
                  <c:v>0.95425630399272321</c:v>
                </c:pt>
                <c:pt idx="641">
                  <c:v>0.95354251421800862</c:v>
                </c:pt>
                <c:pt idx="642">
                  <c:v>0.95217338676709851</c:v>
                </c:pt>
                <c:pt idx="643">
                  <c:v>0.94915271247084254</c:v>
                </c:pt>
                <c:pt idx="644">
                  <c:v>0.95270934831554921</c:v>
                </c:pt>
                <c:pt idx="645">
                  <c:v>0.95727087786836484</c:v>
                </c:pt>
                <c:pt idx="646">
                  <c:v>0.96367714793241555</c:v>
                </c:pt>
                <c:pt idx="647">
                  <c:v>0.98103570250407846</c:v>
                </c:pt>
                <c:pt idx="648">
                  <c:v>0.99751655165692499</c:v>
                </c:pt>
                <c:pt idx="649">
                  <c:v>0.98718317603101324</c:v>
                </c:pt>
                <c:pt idx="650">
                  <c:v>0.99133186976669796</c:v>
                </c:pt>
                <c:pt idx="651">
                  <c:v>0.97870286083008817</c:v>
                </c:pt>
                <c:pt idx="652">
                  <c:v>0.96362183932648138</c:v>
                </c:pt>
                <c:pt idx="653">
                  <c:v>0.95598541927774539</c:v>
                </c:pt>
                <c:pt idx="654">
                  <c:v>0.958060202342496</c:v>
                </c:pt>
                <c:pt idx="655">
                  <c:v>0.95383107938365108</c:v>
                </c:pt>
                <c:pt idx="656">
                  <c:v>0.95494176131503139</c:v>
                </c:pt>
                <c:pt idx="657">
                  <c:v>0.96782360998359307</c:v>
                </c:pt>
                <c:pt idx="658">
                  <c:v>0.96076485451307436</c:v>
                </c:pt>
                <c:pt idx="659">
                  <c:v>0.96308311120198853</c:v>
                </c:pt>
                <c:pt idx="660">
                  <c:v>0.96417067294540781</c:v>
                </c:pt>
                <c:pt idx="661">
                  <c:v>0.9621945900311224</c:v>
                </c:pt>
                <c:pt idx="662">
                  <c:v>0.95811968415081139</c:v>
                </c:pt>
                <c:pt idx="663">
                  <c:v>0.95123372409804696</c:v>
                </c:pt>
                <c:pt idx="664">
                  <c:v>0.95401905335130011</c:v>
                </c:pt>
                <c:pt idx="665">
                  <c:v>0.94846196118561898</c:v>
                </c:pt>
                <c:pt idx="666">
                  <c:v>0.95838200535829055</c:v>
                </c:pt>
                <c:pt idx="667">
                  <c:v>0.97084813559348204</c:v>
                </c:pt>
                <c:pt idx="668">
                  <c:v>0.97196318704939888</c:v>
                </c:pt>
                <c:pt idx="669">
                  <c:v>0.97278755799189576</c:v>
                </c:pt>
                <c:pt idx="670">
                  <c:v>0.98393819833120943</c:v>
                </c:pt>
                <c:pt idx="671">
                  <c:v>0.97496380031050556</c:v>
                </c:pt>
                <c:pt idx="672">
                  <c:v>0.9611973653453888</c:v>
                </c:pt>
                <c:pt idx="673">
                  <c:v>0.96158590313285353</c:v>
                </c:pt>
                <c:pt idx="674">
                  <c:v>0.95587927590326971</c:v>
                </c:pt>
                <c:pt idx="675">
                  <c:v>0.95136538520475744</c:v>
                </c:pt>
                <c:pt idx="676">
                  <c:v>0.9466197291367684</c:v>
                </c:pt>
                <c:pt idx="677">
                  <c:v>0.93784291941176234</c:v>
                </c:pt>
                <c:pt idx="678">
                  <c:v>0.93801589770110394</c:v>
                </c:pt>
                <c:pt idx="679">
                  <c:v>0.93129910609948352</c:v>
                </c:pt>
                <c:pt idx="680">
                  <c:v>0.93782750550470595</c:v>
                </c:pt>
                <c:pt idx="681">
                  <c:v>0.94043010019224949</c:v>
                </c:pt>
                <c:pt idx="682">
                  <c:v>0.95194162869775378</c:v>
                </c:pt>
                <c:pt idx="683">
                  <c:v>0.94782684953559881</c:v>
                </c:pt>
                <c:pt idx="684">
                  <c:v>0.94176965532279278</c:v>
                </c:pt>
                <c:pt idx="685">
                  <c:v>0.9512615667968588</c:v>
                </c:pt>
                <c:pt idx="686">
                  <c:v>0.95634140730457207</c:v>
                </c:pt>
                <c:pt idx="687">
                  <c:v>0.951238611386796</c:v>
                </c:pt>
                <c:pt idx="688">
                  <c:v>0.95556600340746134</c:v>
                </c:pt>
                <c:pt idx="689">
                  <c:v>0.96751547110476777</c:v>
                </c:pt>
                <c:pt idx="690">
                  <c:v>0.96663346422088192</c:v>
                </c:pt>
                <c:pt idx="691">
                  <c:v>0.96267249928119947</c:v>
                </c:pt>
                <c:pt idx="692">
                  <c:v>0.96085721194643292</c:v>
                </c:pt>
                <c:pt idx="693">
                  <c:v>0.95510958606707896</c:v>
                </c:pt>
                <c:pt idx="694">
                  <c:v>0.94828575695209627</c:v>
                </c:pt>
                <c:pt idx="695">
                  <c:v>0.95830704508907738</c:v>
                </c:pt>
                <c:pt idx="696">
                  <c:v>0.96096205436639126</c:v>
                </c:pt>
                <c:pt idx="697">
                  <c:v>0.96475454755497891</c:v>
                </c:pt>
                <c:pt idx="698">
                  <c:v>0.96482872976403489</c:v>
                </c:pt>
                <c:pt idx="699">
                  <c:v>0.96370672682585723</c:v>
                </c:pt>
                <c:pt idx="700">
                  <c:v>0.95881654294834684</c:v>
                </c:pt>
                <c:pt idx="701">
                  <c:v>0.95861877775330673</c:v>
                </c:pt>
                <c:pt idx="702">
                  <c:v>0.95753116829259</c:v>
                </c:pt>
                <c:pt idx="703">
                  <c:v>0.95915016508392381</c:v>
                </c:pt>
                <c:pt idx="704">
                  <c:v>0.95972333525365672</c:v>
                </c:pt>
                <c:pt idx="705">
                  <c:v>0.96462303151704998</c:v>
                </c:pt>
                <c:pt idx="706">
                  <c:v>0.96982252241514</c:v>
                </c:pt>
                <c:pt idx="707">
                  <c:v>0.96918407928389216</c:v>
                </c:pt>
                <c:pt idx="708">
                  <c:v>0.9690881619650008</c:v>
                </c:pt>
                <c:pt idx="709">
                  <c:v>0.97153007994213814</c:v>
                </c:pt>
                <c:pt idx="710">
                  <c:v>0.9669676728364911</c:v>
                </c:pt>
                <c:pt idx="711">
                  <c:v>0.96622915922841301</c:v>
                </c:pt>
                <c:pt idx="712">
                  <c:v>0.96949955667779231</c:v>
                </c:pt>
                <c:pt idx="713">
                  <c:v>0.97190651489615409</c:v>
                </c:pt>
                <c:pt idx="714">
                  <c:v>0.97145571223449534</c:v>
                </c:pt>
                <c:pt idx="715">
                  <c:v>0.98086424472118328</c:v>
                </c:pt>
                <c:pt idx="716">
                  <c:v>0.98504609627963002</c:v>
                </c:pt>
                <c:pt idx="717">
                  <c:v>0.98096776329286539</c:v>
                </c:pt>
                <c:pt idx="718">
                  <c:v>0.98704343583789855</c:v>
                </c:pt>
                <c:pt idx="719">
                  <c:v>0.98793173865092077</c:v>
                </c:pt>
                <c:pt idx="720">
                  <c:v>0.99454843213611022</c:v>
                </c:pt>
                <c:pt idx="721">
                  <c:v>0.99352825091604469</c:v>
                </c:pt>
                <c:pt idx="722">
                  <c:v>0.9892261218728271</c:v>
                </c:pt>
                <c:pt idx="723">
                  <c:v>0.98825874235895228</c:v>
                </c:pt>
                <c:pt idx="724">
                  <c:v>0.98747621553260612</c:v>
                </c:pt>
                <c:pt idx="725">
                  <c:v>0.99355909262581177</c:v>
                </c:pt>
                <c:pt idx="726">
                  <c:v>0.99619910384200483</c:v>
                </c:pt>
                <c:pt idx="727">
                  <c:v>1.0028812499262016</c:v>
                </c:pt>
                <c:pt idx="728">
                  <c:v>1.0302484517795703</c:v>
                </c:pt>
                <c:pt idx="729">
                  <c:v>1.0437502253268314</c:v>
                </c:pt>
                <c:pt idx="730">
                  <c:v>1.0516996974708628</c:v>
                </c:pt>
                <c:pt idx="731">
                  <c:v>1.0446687175960385</c:v>
                </c:pt>
                <c:pt idx="732">
                  <c:v>1.0538723015109135</c:v>
                </c:pt>
                <c:pt idx="733">
                  <c:v>1.0479025893940761</c:v>
                </c:pt>
                <c:pt idx="734">
                  <c:v>1.0391795248219262</c:v>
                </c:pt>
                <c:pt idx="735">
                  <c:v>1.0391916267354482</c:v>
                </c:pt>
                <c:pt idx="736">
                  <c:v>1.0339622276019556</c:v>
                </c:pt>
                <c:pt idx="737">
                  <c:v>1.0248767886201535</c:v>
                </c:pt>
                <c:pt idx="738">
                  <c:v>1.0272092603998557</c:v>
                </c:pt>
                <c:pt idx="739">
                  <c:v>1.031004629210553</c:v>
                </c:pt>
                <c:pt idx="740">
                  <c:v>1.0359566269049318</c:v>
                </c:pt>
                <c:pt idx="741">
                  <c:v>1.0376420130855633</c:v>
                </c:pt>
                <c:pt idx="742">
                  <c:v>1.0326173408598369</c:v>
                </c:pt>
                <c:pt idx="743">
                  <c:v>1.0340274849534115</c:v>
                </c:pt>
                <c:pt idx="744">
                  <c:v>1.0311178372327845</c:v>
                </c:pt>
                <c:pt idx="745">
                  <c:v>1.0295473201002299</c:v>
                </c:pt>
                <c:pt idx="746">
                  <c:v>1.0291866861631656</c:v>
                </c:pt>
                <c:pt idx="747">
                  <c:v>1.0278692488485699</c:v>
                </c:pt>
                <c:pt idx="748">
                  <c:v>1.0319759739711518</c:v>
                </c:pt>
                <c:pt idx="749">
                  <c:v>1.0229409642270715</c:v>
                </c:pt>
                <c:pt idx="750">
                  <c:v>1.026935563055043</c:v>
                </c:pt>
                <c:pt idx="751">
                  <c:v>1.0265411540696621</c:v>
                </c:pt>
                <c:pt idx="752">
                  <c:v>1.0294466867291716</c:v>
                </c:pt>
                <c:pt idx="753">
                  <c:v>1.0346354546020036</c:v>
                </c:pt>
                <c:pt idx="754">
                  <c:v>1.0326515736475075</c:v>
                </c:pt>
                <c:pt idx="755">
                  <c:v>1.0199521387364769</c:v>
                </c:pt>
                <c:pt idx="756">
                  <c:v>1.0157459169608374</c:v>
                </c:pt>
                <c:pt idx="757">
                  <c:v>1.0119116879362833</c:v>
                </c:pt>
                <c:pt idx="758">
                  <c:v>1.02178595682142</c:v>
                </c:pt>
                <c:pt idx="759">
                  <c:v>1.02016594608898</c:v>
                </c:pt>
                <c:pt idx="760">
                  <c:v>1.0045894315843698</c:v>
                </c:pt>
                <c:pt idx="761">
                  <c:v>0.99736986842930075</c:v>
                </c:pt>
                <c:pt idx="762">
                  <c:v>1.0067311688433891</c:v>
                </c:pt>
                <c:pt idx="763">
                  <c:v>1.0045653637487848</c:v>
                </c:pt>
                <c:pt idx="764">
                  <c:v>1.0039240935424887</c:v>
                </c:pt>
                <c:pt idx="765">
                  <c:v>1.0179333251485174</c:v>
                </c:pt>
                <c:pt idx="766">
                  <c:v>1.0197457867409425</c:v>
                </c:pt>
                <c:pt idx="767">
                  <c:v>1.032692477613256</c:v>
                </c:pt>
                <c:pt idx="768">
                  <c:v>1.0345366226577746</c:v>
                </c:pt>
                <c:pt idx="769">
                  <c:v>1.0356340843312406</c:v>
                </c:pt>
                <c:pt idx="770">
                  <c:v>1.0290051527849171</c:v>
                </c:pt>
                <c:pt idx="771">
                  <c:v>1.0290243736660678</c:v>
                </c:pt>
                <c:pt idx="772">
                  <c:v>1.0349713782392125</c:v>
                </c:pt>
                <c:pt idx="773">
                  <c:v>1.042671333104483</c:v>
                </c:pt>
                <c:pt idx="774">
                  <c:v>1.0503255550794093</c:v>
                </c:pt>
                <c:pt idx="775">
                  <c:v>1.0489687552812526</c:v>
                </c:pt>
                <c:pt idx="776">
                  <c:v>1.0429563792524705</c:v>
                </c:pt>
                <c:pt idx="777">
                  <c:v>1.031724091170831</c:v>
                </c:pt>
                <c:pt idx="778">
                  <c:v>1.0248852968979689</c:v>
                </c:pt>
                <c:pt idx="779">
                  <c:v>1.0156823986813168</c:v>
                </c:pt>
                <c:pt idx="780">
                  <c:v>1.0223094426417751</c:v>
                </c:pt>
                <c:pt idx="781">
                  <c:v>1.0082884019523402</c:v>
                </c:pt>
                <c:pt idx="782">
                  <c:v>0.99957604496650831</c:v>
                </c:pt>
                <c:pt idx="783">
                  <c:v>0.99730605432445774</c:v>
                </c:pt>
                <c:pt idx="784">
                  <c:v>0.99178850285971953</c:v>
                </c:pt>
                <c:pt idx="785">
                  <c:v>0.99496537985306033</c:v>
                </c:pt>
                <c:pt idx="786">
                  <c:v>0.99751213715645959</c:v>
                </c:pt>
                <c:pt idx="787">
                  <c:v>1.0023508929983296</c:v>
                </c:pt>
                <c:pt idx="788">
                  <c:v>0.99231507131367591</c:v>
                </c:pt>
                <c:pt idx="789">
                  <c:v>0.99213214360904844</c:v>
                </c:pt>
                <c:pt idx="790">
                  <c:v>0.99720557903025142</c:v>
                </c:pt>
                <c:pt idx="791">
                  <c:v>0.9941184145442058</c:v>
                </c:pt>
                <c:pt idx="792">
                  <c:v>0.99334129903625201</c:v>
                </c:pt>
                <c:pt idx="793">
                  <c:v>0.99978127442595144</c:v>
                </c:pt>
                <c:pt idx="794">
                  <c:v>0.99499565302208703</c:v>
                </c:pt>
                <c:pt idx="795">
                  <c:v>1.0024293362971433</c:v>
                </c:pt>
                <c:pt idx="796">
                  <c:v>1.0024528162866024</c:v>
                </c:pt>
                <c:pt idx="797">
                  <c:v>1.0013504117055994</c:v>
                </c:pt>
                <c:pt idx="798">
                  <c:v>1.0068557055844465</c:v>
                </c:pt>
                <c:pt idx="799">
                  <c:v>1.005937606417769</c:v>
                </c:pt>
                <c:pt idx="800">
                  <c:v>1.0100610136054069</c:v>
                </c:pt>
                <c:pt idx="801">
                  <c:v>1.0115695340167246</c:v>
                </c:pt>
                <c:pt idx="802">
                  <c:v>1.0025358350311013</c:v>
                </c:pt>
                <c:pt idx="803">
                  <c:v>1.0041083139873339</c:v>
                </c:pt>
                <c:pt idx="804">
                  <c:v>1.0040240992914684</c:v>
                </c:pt>
                <c:pt idx="805">
                  <c:v>0.99803088890164626</c:v>
                </c:pt>
                <c:pt idx="806">
                  <c:v>0.99834648562662009</c:v>
                </c:pt>
                <c:pt idx="807">
                  <c:v>1.0013237149903085</c:v>
                </c:pt>
                <c:pt idx="808">
                  <c:v>1.0037480651906181</c:v>
                </c:pt>
                <c:pt idx="809">
                  <c:v>0.99547103123962943</c:v>
                </c:pt>
                <c:pt idx="810">
                  <c:v>1.000199510214711</c:v>
                </c:pt>
                <c:pt idx="811">
                  <c:v>1.0099474125233532</c:v>
                </c:pt>
                <c:pt idx="812">
                  <c:v>1.0027368596761916</c:v>
                </c:pt>
                <c:pt idx="813">
                  <c:v>0.99350719519226705</c:v>
                </c:pt>
                <c:pt idx="814">
                  <c:v>0.99179823820915425</c:v>
                </c:pt>
                <c:pt idx="815">
                  <c:v>0.99237025984836613</c:v>
                </c:pt>
                <c:pt idx="816">
                  <c:v>0.99471755644891124</c:v>
                </c:pt>
                <c:pt idx="817">
                  <c:v>0.99950584812518273</c:v>
                </c:pt>
                <c:pt idx="818">
                  <c:v>0.99294047627906989</c:v>
                </c:pt>
                <c:pt idx="819">
                  <c:v>0.98523663659101823</c:v>
                </c:pt>
                <c:pt idx="820">
                  <c:v>0.98547714324440361</c:v>
                </c:pt>
                <c:pt idx="821">
                  <c:v>0.98820610552515464</c:v>
                </c:pt>
                <c:pt idx="822">
                  <c:v>0.98327158461707764</c:v>
                </c:pt>
                <c:pt idx="823">
                  <c:v>0.98378420960818214</c:v>
                </c:pt>
                <c:pt idx="824">
                  <c:v>0.9791293357072578</c:v>
                </c:pt>
                <c:pt idx="825">
                  <c:v>0.98693068109622628</c:v>
                </c:pt>
                <c:pt idx="826">
                  <c:v>0.99854363822617143</c:v>
                </c:pt>
                <c:pt idx="827">
                  <c:v>0.99699309486032206</c:v>
                </c:pt>
                <c:pt idx="828">
                  <c:v>0.99483778022529934</c:v>
                </c:pt>
                <c:pt idx="829">
                  <c:v>0.98803124329654357</c:v>
                </c:pt>
                <c:pt idx="830">
                  <c:v>0.9868649334795645</c:v>
                </c:pt>
                <c:pt idx="831">
                  <c:v>0.98347928653884131</c:v>
                </c:pt>
                <c:pt idx="832">
                  <c:v>0.9774618124762865</c:v>
                </c:pt>
                <c:pt idx="833">
                  <c:v>0.97676138328648188</c:v>
                </c:pt>
                <c:pt idx="834">
                  <c:v>0.96968949274266891</c:v>
                </c:pt>
                <c:pt idx="835">
                  <c:v>0.96857643400417071</c:v>
                </c:pt>
                <c:pt idx="836">
                  <c:v>0.96172272738422482</c:v>
                </c:pt>
                <c:pt idx="837">
                  <c:v>0.96332599638100147</c:v>
                </c:pt>
                <c:pt idx="838">
                  <c:v>0.9610122215073561</c:v>
                </c:pt>
                <c:pt idx="839">
                  <c:v>0.95203111180592814</c:v>
                </c:pt>
                <c:pt idx="840">
                  <c:v>0.94227485841567293</c:v>
                </c:pt>
                <c:pt idx="841">
                  <c:v>0.94756321915800157</c:v>
                </c:pt>
                <c:pt idx="842">
                  <c:v>0.94517952904943725</c:v>
                </c:pt>
                <c:pt idx="843">
                  <c:v>0.93396766781263285</c:v>
                </c:pt>
                <c:pt idx="844">
                  <c:v>0.92456816484918369</c:v>
                </c:pt>
                <c:pt idx="845">
                  <c:v>0.93634428581083462</c:v>
                </c:pt>
                <c:pt idx="846">
                  <c:v>0.93067224820730021</c:v>
                </c:pt>
                <c:pt idx="847">
                  <c:v>0.92798933095913994</c:v>
                </c:pt>
                <c:pt idx="848">
                  <c:v>0.92847862414848215</c:v>
                </c:pt>
                <c:pt idx="849">
                  <c:v>0.9348338136737584</c:v>
                </c:pt>
                <c:pt idx="850">
                  <c:v>0.94071302377600929</c:v>
                </c:pt>
                <c:pt idx="851">
                  <c:v>0.93518138467552281</c:v>
                </c:pt>
                <c:pt idx="852">
                  <c:v>0.9395433454485268</c:v>
                </c:pt>
                <c:pt idx="853">
                  <c:v>0.94398038305816989</c:v>
                </c:pt>
                <c:pt idx="854">
                  <c:v>0.94507103731516084</c:v>
                </c:pt>
                <c:pt idx="855">
                  <c:v>0.9329010865131826</c:v>
                </c:pt>
                <c:pt idx="856">
                  <c:v>0.92864870359834928</c:v>
                </c:pt>
                <c:pt idx="857">
                  <c:v>0.92845905990272237</c:v>
                </c:pt>
                <c:pt idx="858">
                  <c:v>0.92601670289531057</c:v>
                </c:pt>
                <c:pt idx="859">
                  <c:v>0.93061952002770565</c:v>
                </c:pt>
                <c:pt idx="860">
                  <c:v>0.93107801249289324</c:v>
                </c:pt>
                <c:pt idx="861">
                  <c:v>0.93961057232326761</c:v>
                </c:pt>
                <c:pt idx="862">
                  <c:v>0.93973040122664542</c:v>
                </c:pt>
                <c:pt idx="863">
                  <c:v>0.92239744313705019</c:v>
                </c:pt>
                <c:pt idx="864">
                  <c:v>0.93916129066080589</c:v>
                </c:pt>
                <c:pt idx="865">
                  <c:v>0.95309250274229573</c:v>
                </c:pt>
                <c:pt idx="866">
                  <c:v>0.93861451363930504</c:v>
                </c:pt>
                <c:pt idx="867">
                  <c:v>0.93058740448117505</c:v>
                </c:pt>
                <c:pt idx="868">
                  <c:v>0.92569441562347354</c:v>
                </c:pt>
                <c:pt idx="869">
                  <c:v>0.92286657159122365</c:v>
                </c:pt>
                <c:pt idx="870">
                  <c:v>0.92897840934578479</c:v>
                </c:pt>
                <c:pt idx="871">
                  <c:v>0.94496054065237933</c:v>
                </c:pt>
                <c:pt idx="872">
                  <c:v>0.94055081664281526</c:v>
                </c:pt>
                <c:pt idx="873">
                  <c:v>0.93217134304904237</c:v>
                </c:pt>
                <c:pt idx="874">
                  <c:v>0.94126026314277678</c:v>
                </c:pt>
                <c:pt idx="875">
                  <c:v>0.93421109546061576</c:v>
                </c:pt>
                <c:pt idx="876">
                  <c:v>0.92732067199892387</c:v>
                </c:pt>
                <c:pt idx="877">
                  <c:v>0.91935426359937722</c:v>
                </c:pt>
                <c:pt idx="878">
                  <c:v>0.92263938904405252</c:v>
                </c:pt>
                <c:pt idx="879">
                  <c:v>0.91147629606449487</c:v>
                </c:pt>
                <c:pt idx="880">
                  <c:v>0.91613122339153641</c:v>
                </c:pt>
                <c:pt idx="881">
                  <c:v>0.90573431474803023</c:v>
                </c:pt>
                <c:pt idx="882">
                  <c:v>0.90273929093140437</c:v>
                </c:pt>
                <c:pt idx="883">
                  <c:v>0.89484249874227118</c:v>
                </c:pt>
                <c:pt idx="884">
                  <c:v>0.90568867252916174</c:v>
                </c:pt>
                <c:pt idx="885">
                  <c:v>0.90289792016682013</c:v>
                </c:pt>
                <c:pt idx="886">
                  <c:v>0.90507357457750026</c:v>
                </c:pt>
                <c:pt idx="887">
                  <c:v>0.91221381651217592</c:v>
                </c:pt>
                <c:pt idx="888">
                  <c:v>0.90667762509441263</c:v>
                </c:pt>
                <c:pt idx="889">
                  <c:v>0.90090129133957986</c:v>
                </c:pt>
                <c:pt idx="890">
                  <c:v>0.90000595754535617</c:v>
                </c:pt>
                <c:pt idx="891">
                  <c:v>0.8954197885425581</c:v>
                </c:pt>
                <c:pt idx="892">
                  <c:v>0.89161436242192793</c:v>
                </c:pt>
                <c:pt idx="893">
                  <c:v>0.89389373259809402</c:v>
                </c:pt>
                <c:pt idx="894">
                  <c:v>0.89156991851796852</c:v>
                </c:pt>
                <c:pt idx="895">
                  <c:v>0.88949929564270924</c:v>
                </c:pt>
                <c:pt idx="896">
                  <c:v>0.8929288557474977</c:v>
                </c:pt>
                <c:pt idx="897">
                  <c:v>0.88999805495950601</c:v>
                </c:pt>
                <c:pt idx="898">
                  <c:v>0.89170760136745031</c:v>
                </c:pt>
                <c:pt idx="899">
                  <c:v>0.89550266791292776</c:v>
                </c:pt>
                <c:pt idx="900">
                  <c:v>0.90744541570889514</c:v>
                </c:pt>
                <c:pt idx="901">
                  <c:v>0.90518343749369878</c:v>
                </c:pt>
                <c:pt idx="902">
                  <c:v>0.9037229238497505</c:v>
                </c:pt>
                <c:pt idx="903">
                  <c:v>0.8955725833826913</c:v>
                </c:pt>
                <c:pt idx="904">
                  <c:v>0.89215311706497724</c:v>
                </c:pt>
                <c:pt idx="905">
                  <c:v>0.89077510698389695</c:v>
                </c:pt>
                <c:pt idx="906">
                  <c:v>0.88853927401234423</c:v>
                </c:pt>
                <c:pt idx="907">
                  <c:v>0.88720098542983605</c:v>
                </c:pt>
                <c:pt idx="908">
                  <c:v>0.89122184159602591</c:v>
                </c:pt>
                <c:pt idx="909">
                  <c:v>0.89112306679638154</c:v>
                </c:pt>
                <c:pt idx="910">
                  <c:v>0.90351832284978884</c:v>
                </c:pt>
                <c:pt idx="911">
                  <c:v>0.89622183378282538</c:v>
                </c:pt>
                <c:pt idx="912">
                  <c:v>0.89362463344828491</c:v>
                </c:pt>
                <c:pt idx="913">
                  <c:v>0.89173723553022333</c:v>
                </c:pt>
                <c:pt idx="914">
                  <c:v>0.88623109160488167</c:v>
                </c:pt>
                <c:pt idx="915">
                  <c:v>0.88824740761284038</c:v>
                </c:pt>
                <c:pt idx="916">
                  <c:v>0.90353370435148272</c:v>
                </c:pt>
                <c:pt idx="917">
                  <c:v>0.90478791873160591</c:v>
                </c:pt>
                <c:pt idx="918">
                  <c:v>0.91294074280904425</c:v>
                </c:pt>
                <c:pt idx="919">
                  <c:v>0.91811582815060966</c:v>
                </c:pt>
                <c:pt idx="920">
                  <c:v>0.91190276898330624</c:v>
                </c:pt>
                <c:pt idx="921">
                  <c:v>0.90882432460886931</c:v>
                </c:pt>
                <c:pt idx="922">
                  <c:v>0.9023833172922322</c:v>
                </c:pt>
                <c:pt idx="923">
                  <c:v>0.89863927789832831</c:v>
                </c:pt>
                <c:pt idx="924">
                  <c:v>0.89240350810293834</c:v>
                </c:pt>
                <c:pt idx="925">
                  <c:v>0.88639252942774183</c:v>
                </c:pt>
                <c:pt idx="926">
                  <c:v>0.88548267411865988</c:v>
                </c:pt>
                <c:pt idx="927">
                  <c:v>0.89104504769967263</c:v>
                </c:pt>
                <c:pt idx="928">
                  <c:v>0.89147818444491034</c:v>
                </c:pt>
                <c:pt idx="929">
                  <c:v>0.88648515170148201</c:v>
                </c:pt>
                <c:pt idx="930">
                  <c:v>0.88317323897953615</c:v>
                </c:pt>
                <c:pt idx="931">
                  <c:v>0.87749837869774727</c:v>
                </c:pt>
                <c:pt idx="932">
                  <c:v>0.87333070101511512</c:v>
                </c:pt>
                <c:pt idx="933">
                  <c:v>0.87429076325100008</c:v>
                </c:pt>
                <c:pt idx="934">
                  <c:v>0.87122709441126756</c:v>
                </c:pt>
                <c:pt idx="935">
                  <c:v>0.87041660693599043</c:v>
                </c:pt>
                <c:pt idx="936">
                  <c:v>0.87938750435661184</c:v>
                </c:pt>
                <c:pt idx="937">
                  <c:v>0.87580084914294076</c:v>
                </c:pt>
                <c:pt idx="938">
                  <c:v>0.87470223564779204</c:v>
                </c:pt>
                <c:pt idx="939">
                  <c:v>0.86864427053078819</c:v>
                </c:pt>
                <c:pt idx="940">
                  <c:v>0.87050142145394194</c:v>
                </c:pt>
                <c:pt idx="941">
                  <c:v>0.88310846246034691</c:v>
                </c:pt>
                <c:pt idx="942">
                  <c:v>0.88460372676175714</c:v>
                </c:pt>
                <c:pt idx="943">
                  <c:v>0.89162177278151566</c:v>
                </c:pt>
                <c:pt idx="944">
                  <c:v>0.8958634999860311</c:v>
                </c:pt>
                <c:pt idx="945">
                  <c:v>0.92041713382036272</c:v>
                </c:pt>
                <c:pt idx="946">
                  <c:v>0.91925285010636937</c:v>
                </c:pt>
                <c:pt idx="947">
                  <c:v>0.92051476339317939</c:v>
                </c:pt>
                <c:pt idx="948">
                  <c:v>0.92609239758535777</c:v>
                </c:pt>
                <c:pt idx="949">
                  <c:v>0.91738189647268442</c:v>
                </c:pt>
                <c:pt idx="950">
                  <c:v>0.90720768247024264</c:v>
                </c:pt>
                <c:pt idx="951">
                  <c:v>0.90701632225921991</c:v>
                </c:pt>
                <c:pt idx="952">
                  <c:v>0.91428235937492564</c:v>
                </c:pt>
                <c:pt idx="953">
                  <c:v>0.9194882279915636</c:v>
                </c:pt>
                <c:pt idx="954">
                  <c:v>0.91926947986534568</c:v>
                </c:pt>
                <c:pt idx="955">
                  <c:v>0.91997990598893653</c:v>
                </c:pt>
                <c:pt idx="956">
                  <c:v>0.91658616597639719</c:v>
                </c:pt>
                <c:pt idx="957">
                  <c:v>0.91080586059801039</c:v>
                </c:pt>
                <c:pt idx="958">
                  <c:v>0.90735530349404847</c:v>
                </c:pt>
                <c:pt idx="959">
                  <c:v>0.90814289479222199</c:v>
                </c:pt>
                <c:pt idx="960">
                  <c:v>0.90031224323542181</c:v>
                </c:pt>
                <c:pt idx="961">
                  <c:v>0.89889523741990796</c:v>
                </c:pt>
                <c:pt idx="962">
                  <c:v>0.90036164460881929</c:v>
                </c:pt>
                <c:pt idx="963">
                  <c:v>0.90207585953498792</c:v>
                </c:pt>
                <c:pt idx="964">
                  <c:v>0.90393312300832862</c:v>
                </c:pt>
                <c:pt idx="965">
                  <c:v>0.90196729982168455</c:v>
                </c:pt>
                <c:pt idx="966">
                  <c:v>0.89766135160082849</c:v>
                </c:pt>
                <c:pt idx="967">
                  <c:v>0.89879400214279981</c:v>
                </c:pt>
                <c:pt idx="968">
                  <c:v>0.8930899557266978</c:v>
                </c:pt>
                <c:pt idx="969">
                  <c:v>0.92182156144761918</c:v>
                </c:pt>
                <c:pt idx="970">
                  <c:v>0.91457342897781979</c:v>
                </c:pt>
                <c:pt idx="971">
                  <c:v>0.91114582213272233</c:v>
                </c:pt>
                <c:pt idx="972">
                  <c:v>0.91002781340486538</c:v>
                </c:pt>
                <c:pt idx="973">
                  <c:v>0.90948394921954911</c:v>
                </c:pt>
                <c:pt idx="974">
                  <c:v>0.90276579611874053</c:v>
                </c:pt>
                <c:pt idx="975">
                  <c:v>0.90622417334819472</c:v>
                </c:pt>
                <c:pt idx="976">
                  <c:v>0.90345810465654075</c:v>
                </c:pt>
                <c:pt idx="977">
                  <c:v>0.90012663934226589</c:v>
                </c:pt>
                <c:pt idx="978">
                  <c:v>0.89851122674267159</c:v>
                </c:pt>
                <c:pt idx="979">
                  <c:v>0.90073095249139357</c:v>
                </c:pt>
                <c:pt idx="980">
                  <c:v>0.90233304440155493</c:v>
                </c:pt>
                <c:pt idx="981">
                  <c:v>0.90152931943854386</c:v>
                </c:pt>
                <c:pt idx="982">
                  <c:v>0.90243854784531008</c:v>
                </c:pt>
                <c:pt idx="983">
                  <c:v>0.89561749106700672</c:v>
                </c:pt>
                <c:pt idx="984">
                  <c:v>0.90337720804908495</c:v>
                </c:pt>
                <c:pt idx="985">
                  <c:v>0.90042860082045206</c:v>
                </c:pt>
                <c:pt idx="986">
                  <c:v>0.89458899143112658</c:v>
                </c:pt>
                <c:pt idx="987">
                  <c:v>0.89689428565986784</c:v>
                </c:pt>
                <c:pt idx="988">
                  <c:v>0.89590336035998575</c:v>
                </c:pt>
                <c:pt idx="989">
                  <c:v>0.89155256690291818</c:v>
                </c:pt>
                <c:pt idx="990">
                  <c:v>0.89708142016587944</c:v>
                </c:pt>
                <c:pt idx="991">
                  <c:v>0.89067232654956985</c:v>
                </c:pt>
                <c:pt idx="992">
                  <c:v>0.88510897762000851</c:v>
                </c:pt>
                <c:pt idx="993">
                  <c:v>0.88877975147472765</c:v>
                </c:pt>
                <c:pt idx="994">
                  <c:v>0.88287466174761409</c:v>
                </c:pt>
                <c:pt idx="995">
                  <c:v>0.88231441960805057</c:v>
                </c:pt>
                <c:pt idx="996">
                  <c:v>0.88525141506611627</c:v>
                </c:pt>
                <c:pt idx="997">
                  <c:v>0.89590258892735064</c:v>
                </c:pt>
                <c:pt idx="998">
                  <c:v>0.89823072402915161</c:v>
                </c:pt>
                <c:pt idx="999">
                  <c:v>0.88913925447808773</c:v>
                </c:pt>
                <c:pt idx="1000">
                  <c:v>0.88157065840444737</c:v>
                </c:pt>
                <c:pt idx="1001">
                  <c:v>0.88183724764191296</c:v>
                </c:pt>
                <c:pt idx="1002">
                  <c:v>0.87907750575433263</c:v>
                </c:pt>
                <c:pt idx="1003">
                  <c:v>0.88145629107646539</c:v>
                </c:pt>
                <c:pt idx="1004">
                  <c:v>0.87456558658124794</c:v>
                </c:pt>
                <c:pt idx="1005">
                  <c:v>0.87139097352753669</c:v>
                </c:pt>
                <c:pt idx="1006">
                  <c:v>0.86104362592071393</c:v>
                </c:pt>
                <c:pt idx="1007">
                  <c:v>0.85257699844613666</c:v>
                </c:pt>
                <c:pt idx="1008">
                  <c:v>0.84668044928255637</c:v>
                </c:pt>
                <c:pt idx="1009">
                  <c:v>0.85168093947447099</c:v>
                </c:pt>
                <c:pt idx="1010">
                  <c:v>0.84863778948724944</c:v>
                </c:pt>
                <c:pt idx="1011">
                  <c:v>0.8465823471544216</c:v>
                </c:pt>
                <c:pt idx="1012">
                  <c:v>0.83333609988590174</c:v>
                </c:pt>
                <c:pt idx="1013">
                  <c:v>0.82719095214947125</c:v>
                </c:pt>
                <c:pt idx="1014">
                  <c:v>0.83168463092374678</c:v>
                </c:pt>
                <c:pt idx="1015">
                  <c:v>0.82590301829038559</c:v>
                </c:pt>
                <c:pt idx="1016">
                  <c:v>0.83186889021218124</c:v>
                </c:pt>
                <c:pt idx="1017">
                  <c:v>0.82555210135313595</c:v>
                </c:pt>
                <c:pt idx="1018">
                  <c:v>0.8146991929529882</c:v>
                </c:pt>
                <c:pt idx="1019">
                  <c:v>0.80972420194521333</c:v>
                </c:pt>
                <c:pt idx="1020">
                  <c:v>0.81949001390977294</c:v>
                </c:pt>
                <c:pt idx="1021">
                  <c:v>0.82442466687434957</c:v>
                </c:pt>
                <c:pt idx="1022">
                  <c:v>0.82226272088250585</c:v>
                </c:pt>
                <c:pt idx="1023">
                  <c:v>0.81155992405045363</c:v>
                </c:pt>
                <c:pt idx="1024">
                  <c:v>0.82505195221273075</c:v>
                </c:pt>
                <c:pt idx="1025">
                  <c:v>0.82270474272378546</c:v>
                </c:pt>
                <c:pt idx="1026">
                  <c:v>0.82885833517165086</c:v>
                </c:pt>
                <c:pt idx="1027">
                  <c:v>0.82425988538784078</c:v>
                </c:pt>
                <c:pt idx="1028">
                  <c:v>0.81447320720353789</c:v>
                </c:pt>
                <c:pt idx="1029">
                  <c:v>0.81004593848377227</c:v>
                </c:pt>
                <c:pt idx="1030">
                  <c:v>0.80655334168745241</c:v>
                </c:pt>
                <c:pt idx="1031">
                  <c:v>0.80898506360383626</c:v>
                </c:pt>
                <c:pt idx="1032">
                  <c:v>0.81274364419901568</c:v>
                </c:pt>
                <c:pt idx="1033">
                  <c:v>0.82133433440821257</c:v>
                </c:pt>
                <c:pt idx="1034">
                  <c:v>0.8259382826131576</c:v>
                </c:pt>
                <c:pt idx="1035">
                  <c:v>0.82786734148050001</c:v>
                </c:pt>
                <c:pt idx="1036">
                  <c:v>0.82989583549181312</c:v>
                </c:pt>
                <c:pt idx="1037">
                  <c:v>0.82797748245143266</c:v>
                </c:pt>
                <c:pt idx="1038">
                  <c:v>0.81933749644863652</c:v>
                </c:pt>
                <c:pt idx="1039">
                  <c:v>0.81400537108261228</c:v>
                </c:pt>
                <c:pt idx="1040">
                  <c:v>0.81052982102785553</c:v>
                </c:pt>
                <c:pt idx="1041">
                  <c:v>0.81953049948106194</c:v>
                </c:pt>
                <c:pt idx="1042">
                  <c:v>0.82576269408973624</c:v>
                </c:pt>
                <c:pt idx="1043">
                  <c:v>0.82620566140843565</c:v>
                </c:pt>
                <c:pt idx="1044">
                  <c:v>0.8245836283435527</c:v>
                </c:pt>
                <c:pt idx="1045">
                  <c:v>0.82062787794268466</c:v>
                </c:pt>
                <c:pt idx="1046">
                  <c:v>0.82874066059056151</c:v>
                </c:pt>
                <c:pt idx="1047">
                  <c:v>0.84360120641661562</c:v>
                </c:pt>
                <c:pt idx="1048">
                  <c:v>0.84887645508520682</c:v>
                </c:pt>
                <c:pt idx="1049">
                  <c:v>0.84175905829905073</c:v>
                </c:pt>
                <c:pt idx="1050">
                  <c:v>0.84757489986719681</c:v>
                </c:pt>
                <c:pt idx="1051">
                  <c:v>0.84015811322596523</c:v>
                </c:pt>
                <c:pt idx="1052">
                  <c:v>0.83685763029169846</c:v>
                </c:pt>
                <c:pt idx="1053">
                  <c:v>0.8442574657371501</c:v>
                </c:pt>
                <c:pt idx="1054">
                  <c:v>0.8376959847061537</c:v>
                </c:pt>
                <c:pt idx="1055">
                  <c:v>0.84233142164754249</c:v>
                </c:pt>
                <c:pt idx="1056">
                  <c:v>0.84937992981249666</c:v>
                </c:pt>
                <c:pt idx="1057">
                  <c:v>0.84157080848428156</c:v>
                </c:pt>
                <c:pt idx="1058">
                  <c:v>0.83546076599021857</c:v>
                </c:pt>
                <c:pt idx="1059">
                  <c:v>0.83612581837387423</c:v>
                </c:pt>
                <c:pt idx="1060">
                  <c:v>0.83503201482491696</c:v>
                </c:pt>
                <c:pt idx="1061">
                  <c:v>0.8305147557987701</c:v>
                </c:pt>
                <c:pt idx="1062">
                  <c:v>0.83130938154420475</c:v>
                </c:pt>
                <c:pt idx="1063">
                  <c:v>0.83729039512114145</c:v>
                </c:pt>
                <c:pt idx="1064">
                  <c:v>0.84074661932352901</c:v>
                </c:pt>
                <c:pt idx="1065">
                  <c:v>0.8490727637011366</c:v>
                </c:pt>
                <c:pt idx="1066">
                  <c:v>0.86152635018579471</c:v>
                </c:pt>
                <c:pt idx="1067">
                  <c:v>0.87883741993689302</c:v>
                </c:pt>
                <c:pt idx="1068">
                  <c:v>0.87312123549405152</c:v>
                </c:pt>
                <c:pt idx="1069">
                  <c:v>0.86906628436403044</c:v>
                </c:pt>
                <c:pt idx="1070">
                  <c:v>0.86091229560917137</c:v>
                </c:pt>
                <c:pt idx="1071">
                  <c:v>0.85518113590868905</c:v>
                </c:pt>
                <c:pt idx="1072">
                  <c:v>0.86572419221779828</c:v>
                </c:pt>
                <c:pt idx="1073">
                  <c:v>0.86367909810067167</c:v>
                </c:pt>
                <c:pt idx="1074">
                  <c:v>0.86959011214107562</c:v>
                </c:pt>
                <c:pt idx="1075">
                  <c:v>0.86143774690771568</c:v>
                </c:pt>
                <c:pt idx="1076">
                  <c:v>0.86297835121785604</c:v>
                </c:pt>
                <c:pt idx="1077">
                  <c:v>0.8608903081130248</c:v>
                </c:pt>
                <c:pt idx="1078">
                  <c:v>0.8677018312988265</c:v>
                </c:pt>
                <c:pt idx="1079">
                  <c:v>0.86947545147807803</c:v>
                </c:pt>
                <c:pt idx="1080">
                  <c:v>0.86696114446925265</c:v>
                </c:pt>
                <c:pt idx="1081">
                  <c:v>0.86589776703913279</c:v>
                </c:pt>
                <c:pt idx="1082">
                  <c:v>0.86629769743762164</c:v>
                </c:pt>
                <c:pt idx="1083">
                  <c:v>0.86567236929871072</c:v>
                </c:pt>
                <c:pt idx="1084">
                  <c:v>0.86417779519305082</c:v>
                </c:pt>
                <c:pt idx="1085">
                  <c:v>0.85887581210861752</c:v>
                </c:pt>
                <c:pt idx="1086">
                  <c:v>0.8589223163365981</c:v>
                </c:pt>
                <c:pt idx="1087">
                  <c:v>0.85752086597473587</c:v>
                </c:pt>
                <c:pt idx="1088">
                  <c:v>0.86161116630715195</c:v>
                </c:pt>
                <c:pt idx="1089">
                  <c:v>0.85985505467453949</c:v>
                </c:pt>
                <c:pt idx="1090">
                  <c:v>0.85874807381529572</c:v>
                </c:pt>
                <c:pt idx="1091">
                  <c:v>0.85714194554153056</c:v>
                </c:pt>
                <c:pt idx="1092">
                  <c:v>0.85626890720911686</c:v>
                </c:pt>
                <c:pt idx="1093">
                  <c:v>0.85376196999743292</c:v>
                </c:pt>
                <c:pt idx="1094">
                  <c:v>0.85937025614016227</c:v>
                </c:pt>
                <c:pt idx="1095">
                  <c:v>0.85844968719852699</c:v>
                </c:pt>
                <c:pt idx="1096">
                  <c:v>0.85582729111216826</c:v>
                </c:pt>
                <c:pt idx="1097">
                  <c:v>0.8550940633686005</c:v>
                </c:pt>
                <c:pt idx="1098">
                  <c:v>0.85210252710930467</c:v>
                </c:pt>
                <c:pt idx="1099">
                  <c:v>0.85148770167988053</c:v>
                </c:pt>
                <c:pt idx="1100">
                  <c:v>0.84937570958032083</c:v>
                </c:pt>
                <c:pt idx="1101">
                  <c:v>0.8500415939081708</c:v>
                </c:pt>
                <c:pt idx="1102">
                  <c:v>0.86177762226474064</c:v>
                </c:pt>
                <c:pt idx="1103">
                  <c:v>0.85656440867513994</c:v>
                </c:pt>
                <c:pt idx="1104">
                  <c:v>0.8489037567304708</c:v>
                </c:pt>
                <c:pt idx="1105">
                  <c:v>0.84775891602622744</c:v>
                </c:pt>
                <c:pt idx="1106">
                  <c:v>0.85017126734796311</c:v>
                </c:pt>
                <c:pt idx="1107">
                  <c:v>0.84517666768782829</c:v>
                </c:pt>
                <c:pt idx="1108">
                  <c:v>0.84140368101922525</c:v>
                </c:pt>
                <c:pt idx="1109">
                  <c:v>0.83884536672393295</c:v>
                </c:pt>
                <c:pt idx="1110">
                  <c:v>0.83344913017196032</c:v>
                </c:pt>
                <c:pt idx="1111">
                  <c:v>0.83064184956355158</c:v>
                </c:pt>
                <c:pt idx="1112">
                  <c:v>0.8283086768414839</c:v>
                </c:pt>
                <c:pt idx="1113">
                  <c:v>0.82772533478371701</c:v>
                </c:pt>
                <c:pt idx="1114">
                  <c:v>0.82505294516543892</c:v>
                </c:pt>
                <c:pt idx="1115">
                  <c:v>0.82345917964705873</c:v>
                </c:pt>
                <c:pt idx="1116">
                  <c:v>0.82229887111825739</c:v>
                </c:pt>
                <c:pt idx="1117">
                  <c:v>0.82071809630299664</c:v>
                </c:pt>
                <c:pt idx="1118">
                  <c:v>0.8121408057545314</c:v>
                </c:pt>
                <c:pt idx="1119">
                  <c:v>0.80926185567823228</c:v>
                </c:pt>
                <c:pt idx="1120">
                  <c:v>0.81276368550667044</c:v>
                </c:pt>
                <c:pt idx="1121">
                  <c:v>0.821658432870911</c:v>
                </c:pt>
                <c:pt idx="1122">
                  <c:v>0.82150521007996358</c:v>
                </c:pt>
                <c:pt idx="1123">
                  <c:v>0.82275425276565006</c:v>
                </c:pt>
                <c:pt idx="1124">
                  <c:v>0.82594667812072431</c:v>
                </c:pt>
                <c:pt idx="1125">
                  <c:v>0.82293100201892211</c:v>
                </c:pt>
                <c:pt idx="1126">
                  <c:v>0.82993700977100915</c:v>
                </c:pt>
                <c:pt idx="1127">
                  <c:v>0.84214642889676272</c:v>
                </c:pt>
                <c:pt idx="1128">
                  <c:v>0.84019624100430512</c:v>
                </c:pt>
                <c:pt idx="1129">
                  <c:v>0.84395459500675607</c:v>
                </c:pt>
                <c:pt idx="1130">
                  <c:v>0.8383715694857522</c:v>
                </c:pt>
                <c:pt idx="1131">
                  <c:v>0.83324261097496177</c:v>
                </c:pt>
                <c:pt idx="1132">
                  <c:v>0.83524781385969282</c:v>
                </c:pt>
                <c:pt idx="1133">
                  <c:v>0.8402347942047822</c:v>
                </c:pt>
                <c:pt idx="1134">
                  <c:v>0.84013595234432081</c:v>
                </c:pt>
                <c:pt idx="1135">
                  <c:v>0.83443149475690925</c:v>
                </c:pt>
                <c:pt idx="1136">
                  <c:v>0.8283498519697613</c:v>
                </c:pt>
                <c:pt idx="1137">
                  <c:v>0.82451064298285481</c:v>
                </c:pt>
                <c:pt idx="1138">
                  <c:v>0.81989966910137146</c:v>
                </c:pt>
                <c:pt idx="1139">
                  <c:v>0.81923164085746047</c:v>
                </c:pt>
                <c:pt idx="1140">
                  <c:v>0.81238813702625634</c:v>
                </c:pt>
                <c:pt idx="1141">
                  <c:v>0.81144975748583736</c:v>
                </c:pt>
                <c:pt idx="1142">
                  <c:v>0.80980188134379039</c:v>
                </c:pt>
                <c:pt idx="1143">
                  <c:v>0.80830720989830074</c:v>
                </c:pt>
                <c:pt idx="1144">
                  <c:v>0.80200049519171446</c:v>
                </c:pt>
                <c:pt idx="1145">
                  <c:v>0.79876052552266275</c:v>
                </c:pt>
                <c:pt idx="1146">
                  <c:v>0.79572786380570992</c:v>
                </c:pt>
                <c:pt idx="1147">
                  <c:v>0.79135795751147309</c:v>
                </c:pt>
                <c:pt idx="1148">
                  <c:v>0.79157196072835134</c:v>
                </c:pt>
                <c:pt idx="1149">
                  <c:v>0.79051528936512372</c:v>
                </c:pt>
                <c:pt idx="1150">
                  <c:v>0.79737555426127871</c:v>
                </c:pt>
                <c:pt idx="1151">
                  <c:v>0.79495250529394734</c:v>
                </c:pt>
                <c:pt idx="1152">
                  <c:v>0.79559164308517605</c:v>
                </c:pt>
                <c:pt idx="1153">
                  <c:v>0.79694250552606694</c:v>
                </c:pt>
                <c:pt idx="1154">
                  <c:v>0.78910077721496863</c:v>
                </c:pt>
                <c:pt idx="1155">
                  <c:v>0.78820850160585998</c:v>
                </c:pt>
                <c:pt idx="1156">
                  <c:v>0.78845297046363827</c:v>
                </c:pt>
                <c:pt idx="1157">
                  <c:v>0.78751647918931911</c:v>
                </c:pt>
                <c:pt idx="1158">
                  <c:v>0.79073358315057396</c:v>
                </c:pt>
                <c:pt idx="1159">
                  <c:v>0.78677730950936697</c:v>
                </c:pt>
                <c:pt idx="1160">
                  <c:v>0.78234658874252061</c:v>
                </c:pt>
                <c:pt idx="1161">
                  <c:v>0.78085262901431907</c:v>
                </c:pt>
                <c:pt idx="1162">
                  <c:v>0.77725809653689537</c:v>
                </c:pt>
                <c:pt idx="1163">
                  <c:v>0.77033444873986556</c:v>
                </c:pt>
                <c:pt idx="1164">
                  <c:v>0.78415504194890162</c:v>
                </c:pt>
                <c:pt idx="1165">
                  <c:v>0.78131496016335156</c:v>
                </c:pt>
                <c:pt idx="1166">
                  <c:v>0.77937853750777586</c:v>
                </c:pt>
                <c:pt idx="1167">
                  <c:v>0.77626447185331715</c:v>
                </c:pt>
                <c:pt idx="1168">
                  <c:v>0.77405653923959827</c:v>
                </c:pt>
                <c:pt idx="1169">
                  <c:v>0.77117346352512595</c:v>
                </c:pt>
                <c:pt idx="1170">
                  <c:v>0.77077815392190985</c:v>
                </c:pt>
                <c:pt idx="1171">
                  <c:v>0.77076696373798192</c:v>
                </c:pt>
                <c:pt idx="1172">
                  <c:v>0.77033100352556794</c:v>
                </c:pt>
                <c:pt idx="1173">
                  <c:v>0.76578832545464404</c:v>
                </c:pt>
                <c:pt idx="1174">
                  <c:v>0.76292719607215376</c:v>
                </c:pt>
                <c:pt idx="1175">
                  <c:v>0.76066898815005912</c:v>
                </c:pt>
                <c:pt idx="1176">
                  <c:v>0.75851076497176717</c:v>
                </c:pt>
                <c:pt idx="1177">
                  <c:v>0.75860713381520029</c:v>
                </c:pt>
                <c:pt idx="1178">
                  <c:v>0.75554786652259243</c:v>
                </c:pt>
                <c:pt idx="1179">
                  <c:v>0.75700200544863716</c:v>
                </c:pt>
                <c:pt idx="1180">
                  <c:v>0.76193467437654372</c:v>
                </c:pt>
                <c:pt idx="1181">
                  <c:v>0.76789257674726019</c:v>
                </c:pt>
                <c:pt idx="1182">
                  <c:v>0.77163033904173128</c:v>
                </c:pt>
                <c:pt idx="1183">
                  <c:v>0.76759642998931099</c:v>
                </c:pt>
                <c:pt idx="1184">
                  <c:v>0.76701854327436891</c:v>
                </c:pt>
                <c:pt idx="1185">
                  <c:v>0.77084678948966157</c:v>
                </c:pt>
                <c:pt idx="1186">
                  <c:v>0.77451274140034498</c:v>
                </c:pt>
                <c:pt idx="1187">
                  <c:v>0.77114366663102973</c:v>
                </c:pt>
                <c:pt idx="1188">
                  <c:v>0.76202791026940497</c:v>
                </c:pt>
                <c:pt idx="1189">
                  <c:v>0.75999741639243257</c:v>
                </c:pt>
                <c:pt idx="1190">
                  <c:v>0.76108810730827614</c:v>
                </c:pt>
                <c:pt idx="1191">
                  <c:v>0.77232744479840421</c:v>
                </c:pt>
                <c:pt idx="1192">
                  <c:v>0.78591832468428469</c:v>
                </c:pt>
                <c:pt idx="1193">
                  <c:v>0.78507830042925941</c:v>
                </c:pt>
                <c:pt idx="1194">
                  <c:v>0.78740863593564314</c:v>
                </c:pt>
                <c:pt idx="1195">
                  <c:v>0.78374155651057176</c:v>
                </c:pt>
                <c:pt idx="1196">
                  <c:v>0.78082553437922597</c:v>
                </c:pt>
                <c:pt idx="1197">
                  <c:v>0.78583667640966282</c:v>
                </c:pt>
                <c:pt idx="1198">
                  <c:v>0.79788149788904761</c:v>
                </c:pt>
                <c:pt idx="1199">
                  <c:v>0.81595714566536726</c:v>
                </c:pt>
                <c:pt idx="1200">
                  <c:v>0.81070913466531669</c:v>
                </c:pt>
                <c:pt idx="1201">
                  <c:v>0.81337931234874006</c:v>
                </c:pt>
                <c:pt idx="1202">
                  <c:v>0.81497372185704897</c:v>
                </c:pt>
                <c:pt idx="1203">
                  <c:v>0.8048611753345104</c:v>
                </c:pt>
                <c:pt idx="1204">
                  <c:v>0.79309037109595681</c:v>
                </c:pt>
                <c:pt idx="1205">
                  <c:v>0.78835566094947029</c:v>
                </c:pt>
                <c:pt idx="1206">
                  <c:v>0.78885806025084571</c:v>
                </c:pt>
                <c:pt idx="1207">
                  <c:v>0.79017912455062767</c:v>
                </c:pt>
                <c:pt idx="1208">
                  <c:v>0.79047115100894028</c:v>
                </c:pt>
                <c:pt idx="1209">
                  <c:v>0.79104322103716229</c:v>
                </c:pt>
                <c:pt idx="1210">
                  <c:v>0.79386814091101054</c:v>
                </c:pt>
                <c:pt idx="1211">
                  <c:v>0.79372852273836125</c:v>
                </c:pt>
                <c:pt idx="1212">
                  <c:v>0.81766179354937407</c:v>
                </c:pt>
                <c:pt idx="1213">
                  <c:v>0.82865822498219799</c:v>
                </c:pt>
                <c:pt idx="1214">
                  <c:v>0.84167618777779918</c:v>
                </c:pt>
                <c:pt idx="1215">
                  <c:v>0.83680809829452496</c:v>
                </c:pt>
                <c:pt idx="1216">
                  <c:v>0.85142575354158379</c:v>
                </c:pt>
                <c:pt idx="1217">
                  <c:v>0.86567722004077474</c:v>
                </c:pt>
                <c:pt idx="1218">
                  <c:v>0.87996680286429385</c:v>
                </c:pt>
                <c:pt idx="1219">
                  <c:v>0.87812991109247207</c:v>
                </c:pt>
                <c:pt idx="1220">
                  <c:v>0.88671903555932685</c:v>
                </c:pt>
                <c:pt idx="1221">
                  <c:v>0.8761813724263966</c:v>
                </c:pt>
                <c:pt idx="1222">
                  <c:v>0.86699559650915325</c:v>
                </c:pt>
                <c:pt idx="1223">
                  <c:v>0.85711641863106114</c:v>
                </c:pt>
                <c:pt idx="1224">
                  <c:v>0.86663233923190597</c:v>
                </c:pt>
                <c:pt idx="1225">
                  <c:v>0.88813705590075442</c:v>
                </c:pt>
                <c:pt idx="1226">
                  <c:v>0.88488458660239577</c:v>
                </c:pt>
                <c:pt idx="1227">
                  <c:v>0.90514740612596778</c:v>
                </c:pt>
                <c:pt idx="1228">
                  <c:v>0.95230109770162574</c:v>
                </c:pt>
                <c:pt idx="1229">
                  <c:v>0.94663655863271567</c:v>
                </c:pt>
                <c:pt idx="1230">
                  <c:v>0.9138389494069592</c:v>
                </c:pt>
                <c:pt idx="1231">
                  <c:v>0.92471180274601905</c:v>
                </c:pt>
                <c:pt idx="1232">
                  <c:v>0.9364144167426135</c:v>
                </c:pt>
                <c:pt idx="1233">
                  <c:v>0.94857953154013985</c:v>
                </c:pt>
                <c:pt idx="1234">
                  <c:v>0.96725701898293892</c:v>
                </c:pt>
                <c:pt idx="1235">
                  <c:v>0.97928739698556211</c:v>
                </c:pt>
                <c:pt idx="1236">
                  <c:v>0.9965896269520913</c:v>
                </c:pt>
                <c:pt idx="1237">
                  <c:v>0.98683856663534752</c:v>
                </c:pt>
                <c:pt idx="1238">
                  <c:v>0.98025824898877578</c:v>
                </c:pt>
                <c:pt idx="1239">
                  <c:v>0.96804749080405728</c:v>
                </c:pt>
                <c:pt idx="1240">
                  <c:v>0.97218999559115538</c:v>
                </c:pt>
                <c:pt idx="1241">
                  <c:v>0.97287043902791293</c:v>
                </c:pt>
                <c:pt idx="1242">
                  <c:v>0.96373387210682671</c:v>
                </c:pt>
                <c:pt idx="1243">
                  <c:v>0.96736879865389724</c:v>
                </c:pt>
                <c:pt idx="1244">
                  <c:v>0.98091776022142918</c:v>
                </c:pt>
                <c:pt idx="1245">
                  <c:v>0.9761726863094784</c:v>
                </c:pt>
                <c:pt idx="1246">
                  <c:v>0.93965793240093709</c:v>
                </c:pt>
                <c:pt idx="1247">
                  <c:v>0.92835779443867728</c:v>
                </c:pt>
                <c:pt idx="1248">
                  <c:v>0.94108905615525584</c:v>
                </c:pt>
                <c:pt idx="1249">
                  <c:v>0.93016226084668896</c:v>
                </c:pt>
                <c:pt idx="1250">
                  <c:v>0.93731559706388212</c:v>
                </c:pt>
                <c:pt idx="1251">
                  <c:v>0.9247475536329951</c:v>
                </c:pt>
                <c:pt idx="1252">
                  <c:v>0.91515421941423014</c:v>
                </c:pt>
                <c:pt idx="1253">
                  <c:v>0.9101679689285177</c:v>
                </c:pt>
                <c:pt idx="1254">
                  <c:v>0.90695339549120313</c:v>
                </c:pt>
                <c:pt idx="1255">
                  <c:v>0.90719783246510188</c:v>
                </c:pt>
                <c:pt idx="1256">
                  <c:v>0.88944551249665726</c:v>
                </c:pt>
                <c:pt idx="1257">
                  <c:v>0.89117483792128072</c:v>
                </c:pt>
                <c:pt idx="1258">
                  <c:v>0.88660787165027588</c:v>
                </c:pt>
                <c:pt idx="1259">
                  <c:v>0.88062945420537508</c:v>
                </c:pt>
                <c:pt idx="1260">
                  <c:v>0.88041148247367462</c:v>
                </c:pt>
                <c:pt idx="1261">
                  <c:v>0.88856976958690803</c:v>
                </c:pt>
                <c:pt idx="1262">
                  <c:v>0.89329952344475561</c:v>
                </c:pt>
                <c:pt idx="1263">
                  <c:v>0.89029843782806939</c:v>
                </c:pt>
                <c:pt idx="1264">
                  <c:v>0.89124735355907825</c:v>
                </c:pt>
                <c:pt idx="1265">
                  <c:v>0.88752271987479059</c:v>
                </c:pt>
                <c:pt idx="1266">
                  <c:v>0.8796312226160129</c:v>
                </c:pt>
                <c:pt idx="1267">
                  <c:v>0.87985320392811506</c:v>
                </c:pt>
                <c:pt idx="1268">
                  <c:v>0.87204079489912234</c:v>
                </c:pt>
                <c:pt idx="1269">
                  <c:v>0.8800936202792109</c:v>
                </c:pt>
                <c:pt idx="1270">
                  <c:v>0.87387851260074612</c:v>
                </c:pt>
                <c:pt idx="1271">
                  <c:v>0.86320585768818503</c:v>
                </c:pt>
                <c:pt idx="1272">
                  <c:v>0.846222171986873</c:v>
                </c:pt>
                <c:pt idx="1273">
                  <c:v>0.84176373647385261</c:v>
                </c:pt>
                <c:pt idx="1274">
                  <c:v>0.83094053954386649</c:v>
                </c:pt>
                <c:pt idx="1275">
                  <c:v>0.8374200463544359</c:v>
                </c:pt>
                <c:pt idx="1276">
                  <c:v>0.84801606806529839</c:v>
                </c:pt>
                <c:pt idx="1277">
                  <c:v>0.8371549992044427</c:v>
                </c:pt>
                <c:pt idx="1278">
                  <c:v>0.83854287958945495</c:v>
                </c:pt>
                <c:pt idx="1279">
                  <c:v>0.8560034035778451</c:v>
                </c:pt>
                <c:pt idx="1280">
                  <c:v>0.85437650160090872</c:v>
                </c:pt>
                <c:pt idx="1281">
                  <c:v>0.84940923699166204</c:v>
                </c:pt>
                <c:pt idx="1282">
                  <c:v>0.84760780357352905</c:v>
                </c:pt>
                <c:pt idx="1283">
                  <c:v>0.85428749379144209</c:v>
                </c:pt>
                <c:pt idx="1284">
                  <c:v>0.84482431370877042</c:v>
                </c:pt>
                <c:pt idx="1285">
                  <c:v>0.8433290039399699</c:v>
                </c:pt>
                <c:pt idx="1286">
                  <c:v>0.83814097642504981</c:v>
                </c:pt>
                <c:pt idx="1287">
                  <c:v>0.83793724391981694</c:v>
                </c:pt>
                <c:pt idx="1288">
                  <c:v>0.82136435340031844</c:v>
                </c:pt>
                <c:pt idx="1289">
                  <c:v>0.8314318888580462</c:v>
                </c:pt>
                <c:pt idx="1290">
                  <c:v>0.82646246087393482</c:v>
                </c:pt>
                <c:pt idx="1291">
                  <c:v>0.84307128800453468</c:v>
                </c:pt>
                <c:pt idx="1292">
                  <c:v>0.83205677424010016</c:v>
                </c:pt>
                <c:pt idx="1293">
                  <c:v>0.82425507432719403</c:v>
                </c:pt>
                <c:pt idx="1294">
                  <c:v>0.8128736490204862</c:v>
                </c:pt>
                <c:pt idx="1295">
                  <c:v>0.80623826237527174</c:v>
                </c:pt>
                <c:pt idx="1296">
                  <c:v>0.80645929605297539</c:v>
                </c:pt>
                <c:pt idx="1297">
                  <c:v>0.81656612587965915</c:v>
                </c:pt>
                <c:pt idx="1298">
                  <c:v>0.81645514558974552</c:v>
                </c:pt>
                <c:pt idx="1299">
                  <c:v>0.81253253789501234</c:v>
                </c:pt>
                <c:pt idx="1300">
                  <c:v>0.8162736699632489</c:v>
                </c:pt>
                <c:pt idx="1301">
                  <c:v>0.81885970919733175</c:v>
                </c:pt>
                <c:pt idx="1302">
                  <c:v>0.84084116026960043</c:v>
                </c:pt>
                <c:pt idx="1303">
                  <c:v>0.8500054548993955</c:v>
                </c:pt>
                <c:pt idx="1304">
                  <c:v>0.85479768668939204</c:v>
                </c:pt>
                <c:pt idx="1305">
                  <c:v>0.85272360881248277</c:v>
                </c:pt>
                <c:pt idx="1306">
                  <c:v>0.84331931570505514</c:v>
                </c:pt>
                <c:pt idx="1307">
                  <c:v>0.84045293648344233</c:v>
                </c:pt>
                <c:pt idx="1308">
                  <c:v>0.83083643019932119</c:v>
                </c:pt>
                <c:pt idx="1309">
                  <c:v>0.81936031076087312</c:v>
                </c:pt>
                <c:pt idx="1310">
                  <c:v>0.83505159824966402</c:v>
                </c:pt>
                <c:pt idx="1311">
                  <c:v>0.85683450993731891</c:v>
                </c:pt>
                <c:pt idx="1312">
                  <c:v>0.84528560594864277</c:v>
                </c:pt>
                <c:pt idx="1313">
                  <c:v>0.83754616702282425</c:v>
                </c:pt>
                <c:pt idx="1314">
                  <c:v>0.84808753498364209</c:v>
                </c:pt>
                <c:pt idx="1315">
                  <c:v>0.83965212689752966</c:v>
                </c:pt>
                <c:pt idx="1316">
                  <c:v>0.83781923088936083</c:v>
                </c:pt>
                <c:pt idx="1317">
                  <c:v>0.8364676112563284</c:v>
                </c:pt>
                <c:pt idx="1318">
                  <c:v>0.82583543044481811</c:v>
                </c:pt>
                <c:pt idx="1319">
                  <c:v>0.81564369662521985</c:v>
                </c:pt>
                <c:pt idx="1320">
                  <c:v>0.80520886715776741</c:v>
                </c:pt>
                <c:pt idx="1321">
                  <c:v>0.79473851031115705</c:v>
                </c:pt>
                <c:pt idx="1322">
                  <c:v>0.79022599601072063</c:v>
                </c:pt>
                <c:pt idx="1323">
                  <c:v>0.78034514573557079</c:v>
                </c:pt>
                <c:pt idx="1324">
                  <c:v>0.76146708861708834</c:v>
                </c:pt>
                <c:pt idx="1325">
                  <c:v>0.76612457648777665</c:v>
                </c:pt>
                <c:pt idx="1326">
                  <c:v>0.75893337518688342</c:v>
                </c:pt>
                <c:pt idx="1327">
                  <c:v>0.74847317542919056</c:v>
                </c:pt>
                <c:pt idx="1328">
                  <c:v>0.75424644829555476</c:v>
                </c:pt>
                <c:pt idx="1329">
                  <c:v>0.75815634943504939</c:v>
                </c:pt>
                <c:pt idx="1330">
                  <c:v>0.74807367518832879</c:v>
                </c:pt>
                <c:pt idx="1331">
                  <c:v>0.74228557935540707</c:v>
                </c:pt>
                <c:pt idx="1332">
                  <c:v>0.73764098461072358</c:v>
                </c:pt>
                <c:pt idx="1333">
                  <c:v>0.73267710623687887</c:v>
                </c:pt>
                <c:pt idx="1334">
                  <c:v>0.73083382331523916</c:v>
                </c:pt>
                <c:pt idx="1335">
                  <c:v>0.71671821907089517</c:v>
                </c:pt>
                <c:pt idx="1336">
                  <c:v>0.70975133156783576</c:v>
                </c:pt>
                <c:pt idx="1337">
                  <c:v>0.71737502059159342</c:v>
                </c:pt>
                <c:pt idx="1338">
                  <c:v>0.71626068262358333</c:v>
                </c:pt>
                <c:pt idx="1339">
                  <c:v>0.74073221066221284</c:v>
                </c:pt>
                <c:pt idx="1340">
                  <c:v>0.7378963534507581</c:v>
                </c:pt>
                <c:pt idx="1341">
                  <c:v>0.72562130569265582</c:v>
                </c:pt>
                <c:pt idx="1342">
                  <c:v>0.71608917965912111</c:v>
                </c:pt>
                <c:pt idx="1343">
                  <c:v>0.71230026806115898</c:v>
                </c:pt>
                <c:pt idx="1344">
                  <c:v>0.71743648290887674</c:v>
                </c:pt>
                <c:pt idx="1345">
                  <c:v>0.7222686693824405</c:v>
                </c:pt>
                <c:pt idx="1346">
                  <c:v>0.71763792753294742</c:v>
                </c:pt>
                <c:pt idx="1347">
                  <c:v>0.71617539001299069</c:v>
                </c:pt>
                <c:pt idx="1348">
                  <c:v>0.72125613278965195</c:v>
                </c:pt>
                <c:pt idx="1349">
                  <c:v>0.74039460080728681</c:v>
                </c:pt>
                <c:pt idx="1350">
                  <c:v>0.74221870343081164</c:v>
                </c:pt>
                <c:pt idx="1351">
                  <c:v>0.74334337919885263</c:v>
                </c:pt>
                <c:pt idx="1352">
                  <c:v>0.75447049052406689</c:v>
                </c:pt>
                <c:pt idx="1353">
                  <c:v>0.79639720422855431</c:v>
                </c:pt>
                <c:pt idx="1354">
                  <c:v>0.80762821722259825</c:v>
                </c:pt>
                <c:pt idx="1355">
                  <c:v>0.8197937598521754</c:v>
                </c:pt>
                <c:pt idx="1356">
                  <c:v>0.85060488541106849</c:v>
                </c:pt>
                <c:pt idx="1357">
                  <c:v>0.85515559108861028</c:v>
                </c:pt>
                <c:pt idx="1358">
                  <c:v>0.90216024086243707</c:v>
                </c:pt>
                <c:pt idx="1359">
                  <c:v>0.95127929313538828</c:v>
                </c:pt>
                <c:pt idx="1360">
                  <c:v>0.90820600235218341</c:v>
                </c:pt>
                <c:pt idx="1361">
                  <c:v>0.9270245394850507</c:v>
                </c:pt>
                <c:pt idx="1362">
                  <c:v>0.92898910298495196</c:v>
                </c:pt>
                <c:pt idx="1363">
                  <c:v>0.89448738239304304</c:v>
                </c:pt>
                <c:pt idx="1364">
                  <c:v>0.85208023274112654</c:v>
                </c:pt>
                <c:pt idx="1365">
                  <c:v>0.87381114974372565</c:v>
                </c:pt>
                <c:pt idx="1366">
                  <c:v>0.85783252228139273</c:v>
                </c:pt>
                <c:pt idx="1367">
                  <c:v>0.83855325136131453</c:v>
                </c:pt>
                <c:pt idx="1368">
                  <c:v>0.82281656251513868</c:v>
                </c:pt>
                <c:pt idx="1369">
                  <c:v>0.81406851044973516</c:v>
                </c:pt>
                <c:pt idx="1370">
                  <c:v>0.80043300243123294</c:v>
                </c:pt>
                <c:pt idx="1371">
                  <c:v>0.79450716930722654</c:v>
                </c:pt>
                <c:pt idx="1372">
                  <c:v>0.79418952960680489</c:v>
                </c:pt>
                <c:pt idx="1373">
                  <c:v>0.78550155970141067</c:v>
                </c:pt>
                <c:pt idx="1374">
                  <c:v>0.80216518007037729</c:v>
                </c:pt>
                <c:pt idx="1375">
                  <c:v>0.78693373536763678</c:v>
                </c:pt>
                <c:pt idx="1376">
                  <c:v>0.78516723960837842</c:v>
                </c:pt>
                <c:pt idx="1377">
                  <c:v>0.79826875197439939</c:v>
                </c:pt>
                <c:pt idx="1378">
                  <c:v>0.83255055000889189</c:v>
                </c:pt>
                <c:pt idx="1379">
                  <c:v>0.80936347055242153</c:v>
                </c:pt>
                <c:pt idx="1380">
                  <c:v>0.80498629441214709</c:v>
                </c:pt>
                <c:pt idx="1381">
                  <c:v>0.80506102194986529</c:v>
                </c:pt>
                <c:pt idx="1382">
                  <c:v>0.79460840276288724</c:v>
                </c:pt>
                <c:pt idx="1383">
                  <c:v>0.78763163772039224</c:v>
                </c:pt>
                <c:pt idx="1384">
                  <c:v>0.78047448354453031</c:v>
                </c:pt>
                <c:pt idx="1385">
                  <c:v>0.77843309639676284</c:v>
                </c:pt>
                <c:pt idx="1386">
                  <c:v>0.76789654285275954</c:v>
                </c:pt>
                <c:pt idx="1387">
                  <c:v>0.7601667828471157</c:v>
                </c:pt>
                <c:pt idx="1388">
                  <c:v>0.74740993041435777</c:v>
                </c:pt>
                <c:pt idx="1389">
                  <c:v>0.75789614303852748</c:v>
                </c:pt>
                <c:pt idx="1390">
                  <c:v>0.75480289284367796</c:v>
                </c:pt>
                <c:pt idx="1391">
                  <c:v>0.76243048384921952</c:v>
                </c:pt>
                <c:pt idx="1392">
                  <c:v>0.77238148621084546</c:v>
                </c:pt>
                <c:pt idx="1393">
                  <c:v>0.76569425476173814</c:v>
                </c:pt>
                <c:pt idx="1394">
                  <c:v>0.77317085129512286</c:v>
                </c:pt>
                <c:pt idx="1395">
                  <c:v>0.81176740355639421</c:v>
                </c:pt>
                <c:pt idx="1396">
                  <c:v>0.82992146980107562</c:v>
                </c:pt>
                <c:pt idx="1397">
                  <c:v>0.8107873153712134</c:v>
                </c:pt>
                <c:pt idx="1398">
                  <c:v>0.84900507657250568</c:v>
                </c:pt>
                <c:pt idx="1399">
                  <c:v>0.9038294182095723</c:v>
                </c:pt>
                <c:pt idx="1400">
                  <c:v>0.92043722381197024</c:v>
                </c:pt>
                <c:pt idx="1401">
                  <c:v>0.88461877568487557</c:v>
                </c:pt>
                <c:pt idx="1402">
                  <c:v>0.87350298292442141</c:v>
                </c:pt>
                <c:pt idx="1403">
                  <c:v>0.86250968554527252</c:v>
                </c:pt>
                <c:pt idx="1404">
                  <c:v>0.86953254688661619</c:v>
                </c:pt>
                <c:pt idx="1405">
                  <c:v>0.8588433748807548</c:v>
                </c:pt>
                <c:pt idx="1406">
                  <c:v>0.9074992643649038</c:v>
                </c:pt>
                <c:pt idx="1407">
                  <c:v>0.9354553206150853</c:v>
                </c:pt>
                <c:pt idx="1408">
                  <c:v>0.91440704582564214</c:v>
                </c:pt>
                <c:pt idx="1409">
                  <c:v>0.91159240776351824</c:v>
                </c:pt>
                <c:pt idx="1410">
                  <c:v>0.90088520247490445</c:v>
                </c:pt>
                <c:pt idx="1411">
                  <c:v>0.88072148137375506</c:v>
                </c:pt>
                <c:pt idx="1412">
                  <c:v>0.88004733939407731</c:v>
                </c:pt>
                <c:pt idx="1413">
                  <c:v>0.87010597289343838</c:v>
                </c:pt>
                <c:pt idx="1414">
                  <c:v>0.86235366806761216</c:v>
                </c:pt>
                <c:pt idx="1415">
                  <c:v>0.88238581737005983</c:v>
                </c:pt>
                <c:pt idx="1416">
                  <c:v>0.86863259852726649</c:v>
                </c:pt>
                <c:pt idx="1417">
                  <c:v>0.86857730958307433</c:v>
                </c:pt>
                <c:pt idx="1418">
                  <c:v>0.87278691664687247</c:v>
                </c:pt>
                <c:pt idx="1419">
                  <c:v>0.8616893080332938</c:v>
                </c:pt>
                <c:pt idx="1420">
                  <c:v>0.85610564356679086</c:v>
                </c:pt>
                <c:pt idx="1421">
                  <c:v>0.8454387804961162</c:v>
                </c:pt>
                <c:pt idx="1422">
                  <c:v>0.83609171724191245</c:v>
                </c:pt>
                <c:pt idx="1423">
                  <c:v>0.83591501757237796</c:v>
                </c:pt>
                <c:pt idx="1424">
                  <c:v>0.82482422179681492</c:v>
                </c:pt>
                <c:pt idx="1425">
                  <c:v>0.81746525912673973</c:v>
                </c:pt>
                <c:pt idx="1426">
                  <c:v>0.81693878886518922</c:v>
                </c:pt>
                <c:pt idx="1427">
                  <c:v>0.80864894441531077</c:v>
                </c:pt>
                <c:pt idx="1428">
                  <c:v>0.84808705941008344</c:v>
                </c:pt>
                <c:pt idx="1429">
                  <c:v>0.82670759241075531</c:v>
                </c:pt>
                <c:pt idx="1430">
                  <c:v>0.81695892874144904</c:v>
                </c:pt>
                <c:pt idx="1431">
                  <c:v>0.81527735797119449</c:v>
                </c:pt>
                <c:pt idx="1432">
                  <c:v>0.80706441551493102</c:v>
                </c:pt>
                <c:pt idx="1433">
                  <c:v>0.81761704047199923</c:v>
                </c:pt>
                <c:pt idx="1434">
                  <c:v>0.81383543604427921</c:v>
                </c:pt>
                <c:pt idx="1435">
                  <c:v>0.81615905159867075</c:v>
                </c:pt>
                <c:pt idx="1436">
                  <c:v>0.82333961999331329</c:v>
                </c:pt>
                <c:pt idx="1437">
                  <c:v>0.82091806716155979</c:v>
                </c:pt>
                <c:pt idx="1438">
                  <c:v>0.81031453136877329</c:v>
                </c:pt>
                <c:pt idx="1439">
                  <c:v>0.82240779641026807</c:v>
                </c:pt>
                <c:pt idx="1440">
                  <c:v>0.81484383079084732</c:v>
                </c:pt>
                <c:pt idx="1441">
                  <c:v>0.81861910086924183</c:v>
                </c:pt>
                <c:pt idx="1442">
                  <c:v>0.80767816200286624</c:v>
                </c:pt>
                <c:pt idx="1443">
                  <c:v>0.79553245898957126</c:v>
                </c:pt>
                <c:pt idx="1444">
                  <c:v>0.78978989104905895</c:v>
                </c:pt>
                <c:pt idx="1445">
                  <c:v>0.79126863666925862</c:v>
                </c:pt>
                <c:pt idx="1446">
                  <c:v>0.77688502152863004</c:v>
                </c:pt>
                <c:pt idx="1447">
                  <c:v>0.78544817127289046</c:v>
                </c:pt>
                <c:pt idx="1448">
                  <c:v>0.79448907136934199</c:v>
                </c:pt>
                <c:pt idx="1449">
                  <c:v>0.78482639084633909</c:v>
                </c:pt>
                <c:pt idx="1450">
                  <c:v>0.77726970110957172</c:v>
                </c:pt>
                <c:pt idx="1451">
                  <c:v>0.77800965118609944</c:v>
                </c:pt>
                <c:pt idx="1452">
                  <c:v>0.77049123804880015</c:v>
                </c:pt>
                <c:pt idx="1453">
                  <c:v>0.76362762235435877</c:v>
                </c:pt>
                <c:pt idx="1454">
                  <c:v>0.76635570412556531</c:v>
                </c:pt>
                <c:pt idx="1455">
                  <c:v>0.78158167603437601</c:v>
                </c:pt>
                <c:pt idx="1456">
                  <c:v>0.78689383166433213</c:v>
                </c:pt>
                <c:pt idx="1457">
                  <c:v>0.79041401108243947</c:v>
                </c:pt>
                <c:pt idx="1458">
                  <c:v>0.82297091071175721</c:v>
                </c:pt>
                <c:pt idx="1459">
                  <c:v>0.81225032789368357</c:v>
                </c:pt>
                <c:pt idx="1460">
                  <c:v>0.8061383162121567</c:v>
                </c:pt>
                <c:pt idx="1461">
                  <c:v>0.79825191789569272</c:v>
                </c:pt>
                <c:pt idx="1462">
                  <c:v>0.80408223643570542</c:v>
                </c:pt>
                <c:pt idx="1463">
                  <c:v>0.81219115172340306</c:v>
                </c:pt>
                <c:pt idx="1464">
                  <c:v>0.81285604999805483</c:v>
                </c:pt>
                <c:pt idx="1465">
                  <c:v>0.8160948339221834</c:v>
                </c:pt>
                <c:pt idx="1466">
                  <c:v>0.81261739122684318</c:v>
                </c:pt>
                <c:pt idx="1467">
                  <c:v>0.80414874261821134</c:v>
                </c:pt>
                <c:pt idx="1468">
                  <c:v>0.79863126600072565</c:v>
                </c:pt>
                <c:pt idx="1469">
                  <c:v>0.79510021977650169</c:v>
                </c:pt>
                <c:pt idx="1470">
                  <c:v>0.80354553003546225</c:v>
                </c:pt>
                <c:pt idx="1471">
                  <c:v>0.82196758701414852</c:v>
                </c:pt>
                <c:pt idx="1472">
                  <c:v>0.81586830544538114</c:v>
                </c:pt>
                <c:pt idx="1473">
                  <c:v>0.8222510347808305</c:v>
                </c:pt>
                <c:pt idx="1474">
                  <c:v>0.81983130620446787</c:v>
                </c:pt>
                <c:pt idx="1475">
                  <c:v>0.81915746240530152</c:v>
                </c:pt>
                <c:pt idx="1476">
                  <c:v>0.81653225188942136</c:v>
                </c:pt>
                <c:pt idx="1477">
                  <c:v>0.81589164809491777</c:v>
                </c:pt>
                <c:pt idx="1478">
                  <c:v>0.81016526530292088</c:v>
                </c:pt>
                <c:pt idx="1479">
                  <c:v>0.81501631441420952</c:v>
                </c:pt>
                <c:pt idx="1480">
                  <c:v>0.83284972041108674</c:v>
                </c:pt>
                <c:pt idx="1481">
                  <c:v>0.84673871131088219</c:v>
                </c:pt>
                <c:pt idx="1482">
                  <c:v>0.83921507353301805</c:v>
                </c:pt>
                <c:pt idx="1483">
                  <c:v>0.86067567010243062</c:v>
                </c:pt>
                <c:pt idx="1484">
                  <c:v>0.86139584138500025</c:v>
                </c:pt>
                <c:pt idx="1485">
                  <c:v>0.87654870923067219</c:v>
                </c:pt>
                <c:pt idx="1486">
                  <c:v>0.87607271687279453</c:v>
                </c:pt>
                <c:pt idx="1487">
                  <c:v>0.89122936579541423</c:v>
                </c:pt>
                <c:pt idx="1488">
                  <c:v>0.87686916850084584</c:v>
                </c:pt>
                <c:pt idx="1489">
                  <c:v>0.88515725491006336</c:v>
                </c:pt>
                <c:pt idx="1490">
                  <c:v>0.87497680695355118</c:v>
                </c:pt>
                <c:pt idx="1491">
                  <c:v>0.86782368353766293</c:v>
                </c:pt>
                <c:pt idx="1492">
                  <c:v>0.86193184812444346</c:v>
                </c:pt>
                <c:pt idx="1493">
                  <c:v>0.87720014788514566</c:v>
                </c:pt>
                <c:pt idx="1494">
                  <c:v>0.87120536487686229</c:v>
                </c:pt>
                <c:pt idx="1495">
                  <c:v>0.86775355593842618</c:v>
                </c:pt>
                <c:pt idx="1496">
                  <c:v>0.89039742852387238</c:v>
                </c:pt>
                <c:pt idx="1497">
                  <c:v>0.8969398817862213</c:v>
                </c:pt>
                <c:pt idx="1498">
                  <c:v>0.915116321519438</c:v>
                </c:pt>
                <c:pt idx="1499">
                  <c:v>0.90661495076773491</c:v>
                </c:pt>
                <c:pt idx="1500">
                  <c:v>0.90870293057510176</c:v>
                </c:pt>
                <c:pt idx="1501">
                  <c:v>0.89473300550838464</c:v>
                </c:pt>
                <c:pt idx="1502">
                  <c:v>0.88791467605669383</c:v>
                </c:pt>
                <c:pt idx="1503">
                  <c:v>0.8809327306851652</c:v>
                </c:pt>
                <c:pt idx="1504">
                  <c:v>0.88710093511549026</c:v>
                </c:pt>
                <c:pt idx="1505">
                  <c:v>0.88187217585053956</c:v>
                </c:pt>
                <c:pt idx="1506">
                  <c:v>0.86961634144730071</c:v>
                </c:pt>
                <c:pt idx="1507">
                  <c:v>0.86707639886921095</c:v>
                </c:pt>
                <c:pt idx="1508">
                  <c:v>0.86715512130853467</c:v>
                </c:pt>
                <c:pt idx="1509">
                  <c:v>0.86230727857710243</c:v>
                </c:pt>
                <c:pt idx="1510">
                  <c:v>0.86115533746304629</c:v>
                </c:pt>
                <c:pt idx="1511">
                  <c:v>0.85925790201488983</c:v>
                </c:pt>
                <c:pt idx="1512">
                  <c:v>0.86033231986812586</c:v>
                </c:pt>
                <c:pt idx="1513">
                  <c:v>0.88391785036614345</c:v>
                </c:pt>
                <c:pt idx="1514">
                  <c:v>0.88871761838622265</c:v>
                </c:pt>
                <c:pt idx="1515">
                  <c:v>0.91832641321132535</c:v>
                </c:pt>
                <c:pt idx="1516">
                  <c:v>0.90976685890161368</c:v>
                </c:pt>
                <c:pt idx="1517">
                  <c:v>0.89936435726749264</c:v>
                </c:pt>
                <c:pt idx="1518">
                  <c:v>0.89884956586754094</c:v>
                </c:pt>
                <c:pt idx="1519">
                  <c:v>0.93367127069718969</c:v>
                </c:pt>
                <c:pt idx="1520">
                  <c:v>0.91577994853810363</c:v>
                </c:pt>
                <c:pt idx="1521">
                  <c:v>0.9141752489444579</c:v>
                </c:pt>
                <c:pt idx="1522">
                  <c:v>0.93064512110876396</c:v>
                </c:pt>
                <c:pt idx="1523">
                  <c:v>0.9328090651347446</c:v>
                </c:pt>
                <c:pt idx="1524">
                  <c:v>0.93475121707058972</c:v>
                </c:pt>
                <c:pt idx="1525">
                  <c:v>0.91594853710206525</c:v>
                </c:pt>
                <c:pt idx="1526">
                  <c:v>0.92838341497703003</c:v>
                </c:pt>
                <c:pt idx="1527">
                  <c:v>0.94435892500655094</c:v>
                </c:pt>
                <c:pt idx="1528">
                  <c:v>0.92039356555278284</c:v>
                </c:pt>
                <c:pt idx="1529">
                  <c:v>0.89876780236082632</c:v>
                </c:pt>
                <c:pt idx="1530">
                  <c:v>0.88737199218393781</c:v>
                </c:pt>
                <c:pt idx="1531">
                  <c:v>0.8882731065373477</c:v>
                </c:pt>
                <c:pt idx="1532">
                  <c:v>0.88157320542821105</c:v>
                </c:pt>
                <c:pt idx="1533">
                  <c:v>0.88531583873808828</c:v>
                </c:pt>
                <c:pt idx="1534">
                  <c:v>0.88211740127285643</c:v>
                </c:pt>
                <c:pt idx="1535">
                  <c:v>0.88320209475391476</c:v>
                </c:pt>
                <c:pt idx="1536">
                  <c:v>0.8919202130492303</c:v>
                </c:pt>
                <c:pt idx="1537">
                  <c:v>0.88039078523250758</c:v>
                </c:pt>
                <c:pt idx="1538">
                  <c:v>0.87959525369125635</c:v>
                </c:pt>
                <c:pt idx="1539">
                  <c:v>0.88375861811819167</c:v>
                </c:pt>
                <c:pt idx="1540">
                  <c:v>0.87102090580419589</c:v>
                </c:pt>
                <c:pt idx="1541">
                  <c:v>0.86615602936555969</c:v>
                </c:pt>
                <c:pt idx="1542">
                  <c:v>0.86940374158540579</c:v>
                </c:pt>
                <c:pt idx="1543">
                  <c:v>0.87214663495454359</c:v>
                </c:pt>
                <c:pt idx="1544">
                  <c:v>0.8631357834091461</c:v>
                </c:pt>
                <c:pt idx="1545">
                  <c:v>0.86671159644089424</c:v>
                </c:pt>
                <c:pt idx="1546">
                  <c:v>0.86348790919615082</c:v>
                </c:pt>
                <c:pt idx="1547">
                  <c:v>0.85918867608695082</c:v>
                </c:pt>
                <c:pt idx="1548">
                  <c:v>0.86296704087183973</c:v>
                </c:pt>
                <c:pt idx="1549">
                  <c:v>0.8661228491370252</c:v>
                </c:pt>
                <c:pt idx="1550">
                  <c:v>0.86258248125292347</c:v>
                </c:pt>
                <c:pt idx="1551">
                  <c:v>0.8866767005167423</c:v>
                </c:pt>
                <c:pt idx="1552">
                  <c:v>0.89081844507389696</c:v>
                </c:pt>
                <c:pt idx="1553">
                  <c:v>0.89014446162608718</c:v>
                </c:pt>
                <c:pt idx="1554">
                  <c:v>0.89434300901342134</c:v>
                </c:pt>
                <c:pt idx="1555">
                  <c:v>0.88833540525023547</c:v>
                </c:pt>
                <c:pt idx="1556">
                  <c:v>0.89164903051287636</c:v>
                </c:pt>
                <c:pt idx="1557">
                  <c:v>0.8945520493197554</c:v>
                </c:pt>
                <c:pt idx="1558">
                  <c:v>0.89573081221642237</c:v>
                </c:pt>
                <c:pt idx="1559">
                  <c:v>0.88564402336864834</c:v>
                </c:pt>
                <c:pt idx="1560">
                  <c:v>0.88367606016109035</c:v>
                </c:pt>
                <c:pt idx="1561">
                  <c:v>0.87992881212086127</c:v>
                </c:pt>
                <c:pt idx="1562">
                  <c:v>0.8922251059972004</c:v>
                </c:pt>
                <c:pt idx="1563">
                  <c:v>0.9114377210169825</c:v>
                </c:pt>
                <c:pt idx="1564">
                  <c:v>0.9152365402061321</c:v>
                </c:pt>
                <c:pt idx="1565">
                  <c:v>0.92684157917564414</c:v>
                </c:pt>
                <c:pt idx="1566">
                  <c:v>0.92719605848957021</c:v>
                </c:pt>
                <c:pt idx="1567">
                  <c:v>0.92396314174600558</c:v>
                </c:pt>
                <c:pt idx="1568">
                  <c:v>0.91341938864108274</c:v>
                </c:pt>
                <c:pt idx="1569">
                  <c:v>0.91308972618755369</c:v>
                </c:pt>
                <c:pt idx="1570">
                  <c:v>0.93209355700627772</c:v>
                </c:pt>
                <c:pt idx="1571">
                  <c:v>0.92430567039021472</c:v>
                </c:pt>
                <c:pt idx="1572">
                  <c:v>0.91726984650182986</c:v>
                </c:pt>
                <c:pt idx="1573">
                  <c:v>0.90718036063342533</c:v>
                </c:pt>
                <c:pt idx="1574">
                  <c:v>0.9108916500088986</c:v>
                </c:pt>
                <c:pt idx="1575">
                  <c:v>0.91482009167785883</c:v>
                </c:pt>
                <c:pt idx="1576">
                  <c:v>0.91062968551308487</c:v>
                </c:pt>
                <c:pt idx="1577">
                  <c:v>0.91228512934939565</c:v>
                </c:pt>
                <c:pt idx="1578">
                  <c:v>0.91822544590485355</c:v>
                </c:pt>
                <c:pt idx="1579">
                  <c:v>0.90492642373354992</c:v>
                </c:pt>
                <c:pt idx="1580">
                  <c:v>0.89931548372940895</c:v>
                </c:pt>
                <c:pt idx="1581">
                  <c:v>0.89369665866529147</c:v>
                </c:pt>
                <c:pt idx="1582">
                  <c:v>0.89948892067429997</c:v>
                </c:pt>
                <c:pt idx="1583">
                  <c:v>0.89695514114447905</c:v>
                </c:pt>
                <c:pt idx="1584">
                  <c:v>0.89838581056954525</c:v>
                </c:pt>
                <c:pt idx="1585">
                  <c:v>0.89874599432381574</c:v>
                </c:pt>
                <c:pt idx="1586">
                  <c:v>0.92128168487662443</c:v>
                </c:pt>
                <c:pt idx="1587">
                  <c:v>0.92366470222819164</c:v>
                </c:pt>
                <c:pt idx="1588">
                  <c:v>0.90818351374099471</c:v>
                </c:pt>
                <c:pt idx="1589">
                  <c:v>0.90706779208106447</c:v>
                </c:pt>
                <c:pt idx="1590">
                  <c:v>0.90722851298891327</c:v>
                </c:pt>
                <c:pt idx="1591">
                  <c:v>0.90586647790862751</c:v>
                </c:pt>
                <c:pt idx="1592">
                  <c:v>0.9128393937121777</c:v>
                </c:pt>
                <c:pt idx="1593">
                  <c:v>0.90558005683353382</c:v>
                </c:pt>
                <c:pt idx="1594">
                  <c:v>0.90713148011028732</c:v>
                </c:pt>
                <c:pt idx="1595">
                  <c:v>0.90887368266235014</c:v>
                </c:pt>
                <c:pt idx="1596">
                  <c:v>0.90120299895121947</c:v>
                </c:pt>
                <c:pt idx="1597">
                  <c:v>0.894771831066417</c:v>
                </c:pt>
                <c:pt idx="1598">
                  <c:v>0.89699492789006563</c:v>
                </c:pt>
                <c:pt idx="1599">
                  <c:v>0.89621460896045635</c:v>
                </c:pt>
                <c:pt idx="1600">
                  <c:v>0.90025641995994576</c:v>
                </c:pt>
                <c:pt idx="1601">
                  <c:v>0.89820826921177321</c:v>
                </c:pt>
                <c:pt idx="1602">
                  <c:v>0.89246140962650489</c:v>
                </c:pt>
                <c:pt idx="1603">
                  <c:v>0.89628239417530764</c:v>
                </c:pt>
                <c:pt idx="1604">
                  <c:v>0.89193289775362061</c:v>
                </c:pt>
                <c:pt idx="1605">
                  <c:v>0.88931213320145863</c:v>
                </c:pt>
                <c:pt idx="1606">
                  <c:v>0.89467695579038087</c:v>
                </c:pt>
                <c:pt idx="1607">
                  <c:v>0.90359699649527381</c:v>
                </c:pt>
                <c:pt idx="1608">
                  <c:v>0.89594407741221016</c:v>
                </c:pt>
                <c:pt idx="1609">
                  <c:v>0.89179952338776558</c:v>
                </c:pt>
                <c:pt idx="1610">
                  <c:v>0.89748225741104226</c:v>
                </c:pt>
                <c:pt idx="1611">
                  <c:v>0.90331853503844073</c:v>
                </c:pt>
                <c:pt idx="1612">
                  <c:v>0.89236282751777773</c:v>
                </c:pt>
                <c:pt idx="1613">
                  <c:v>0.89271364721219637</c:v>
                </c:pt>
                <c:pt idx="1614">
                  <c:v>0.89354142001470349</c:v>
                </c:pt>
                <c:pt idx="1615">
                  <c:v>0.89037901877200087</c:v>
                </c:pt>
                <c:pt idx="1616">
                  <c:v>0.89093762046215363</c:v>
                </c:pt>
                <c:pt idx="1617">
                  <c:v>0.89105258016240441</c:v>
                </c:pt>
                <c:pt idx="1618">
                  <c:v>0.91649837486436292</c:v>
                </c:pt>
                <c:pt idx="1619">
                  <c:v>0.92327238838531422</c:v>
                </c:pt>
                <c:pt idx="1620">
                  <c:v>0.92849424722803708</c:v>
                </c:pt>
                <c:pt idx="1621">
                  <c:v>0.9349859391978661</c:v>
                </c:pt>
                <c:pt idx="1622">
                  <c:v>0.9273840337938376</c:v>
                </c:pt>
                <c:pt idx="1623">
                  <c:v>0.92572566488093344</c:v>
                </c:pt>
                <c:pt idx="1624">
                  <c:v>0.91819256953131123</c:v>
                </c:pt>
                <c:pt idx="1625">
                  <c:v>0.92472027344210173</c:v>
                </c:pt>
                <c:pt idx="1626">
                  <c:v>0.9165176251768169</c:v>
                </c:pt>
                <c:pt idx="1627">
                  <c:v>0.91616662759345646</c:v>
                </c:pt>
                <c:pt idx="1628">
                  <c:v>0.91839680903503051</c:v>
                </c:pt>
                <c:pt idx="1629">
                  <c:v>0.93076564862210409</c:v>
                </c:pt>
                <c:pt idx="1630">
                  <c:v>0.93381614398689217</c:v>
                </c:pt>
                <c:pt idx="1631">
                  <c:v>0.93286113212360522</c:v>
                </c:pt>
                <c:pt idx="1632">
                  <c:v>0.92288981513171175</c:v>
                </c:pt>
                <c:pt idx="1633">
                  <c:v>0.92055377061173882</c:v>
                </c:pt>
                <c:pt idx="1634">
                  <c:v>0.91710126011821258</c:v>
                </c:pt>
                <c:pt idx="1635">
                  <c:v>0.91490136652457732</c:v>
                </c:pt>
                <c:pt idx="1636">
                  <c:v>0.92094459073990309</c:v>
                </c:pt>
                <c:pt idx="1637">
                  <c:v>0.92313749316501892</c:v>
                </c:pt>
                <c:pt idx="1638">
                  <c:v>0.9199588886019866</c:v>
                </c:pt>
                <c:pt idx="1639">
                  <c:v>0.92271869742064794</c:v>
                </c:pt>
                <c:pt idx="1640">
                  <c:v>0.9183611578291988</c:v>
                </c:pt>
                <c:pt idx="1641">
                  <c:v>0.91484593533107728</c:v>
                </c:pt>
                <c:pt idx="1642">
                  <c:v>0.91592689324983145</c:v>
                </c:pt>
                <c:pt idx="1643">
                  <c:v>0.91709695706632166</c:v>
                </c:pt>
                <c:pt idx="1644">
                  <c:v>0.92059364536644872</c:v>
                </c:pt>
                <c:pt idx="1645">
                  <c:v>0.92348890649587789</c:v>
                </c:pt>
                <c:pt idx="1646">
                  <c:v>0.92124322396053349</c:v>
                </c:pt>
                <c:pt idx="1647">
                  <c:v>0.91343319435928949</c:v>
                </c:pt>
                <c:pt idx="1648">
                  <c:v>0.91358566619352066</c:v>
                </c:pt>
                <c:pt idx="1649">
                  <c:v>0.91040159487419636</c:v>
                </c:pt>
                <c:pt idx="1650">
                  <c:v>0.91295262375964104</c:v>
                </c:pt>
                <c:pt idx="1651">
                  <c:v>0.9210139721216235</c:v>
                </c:pt>
                <c:pt idx="1652">
                  <c:v>0.91831866487560143</c:v>
                </c:pt>
                <c:pt idx="1653">
                  <c:v>0.91745345906195552</c:v>
                </c:pt>
                <c:pt idx="1654">
                  <c:v>0.91611349447588608</c:v>
                </c:pt>
                <c:pt idx="1655">
                  <c:v>0.9163864911725691</c:v>
                </c:pt>
                <c:pt idx="1656">
                  <c:v>0.91789721823756565</c:v>
                </c:pt>
                <c:pt idx="1657">
                  <c:v>0.91854873897244471</c:v>
                </c:pt>
                <c:pt idx="1658">
                  <c:v>0.9181652971877986</c:v>
                </c:pt>
                <c:pt idx="1659">
                  <c:v>0.9225190485002841</c:v>
                </c:pt>
                <c:pt idx="1660">
                  <c:v>0.92076208649376001</c:v>
                </c:pt>
                <c:pt idx="1661">
                  <c:v>0.92005052209066696</c:v>
                </c:pt>
                <c:pt idx="1662">
                  <c:v>0.92234081278907243</c:v>
                </c:pt>
                <c:pt idx="1663">
                  <c:v>0.9215056159184194</c:v>
                </c:pt>
                <c:pt idx="1664">
                  <c:v>0.91559459238245056</c:v>
                </c:pt>
                <c:pt idx="1665">
                  <c:v>0.91251186256664329</c:v>
                </c:pt>
                <c:pt idx="1666">
                  <c:v>0.9111781006806523</c:v>
                </c:pt>
                <c:pt idx="1667">
                  <c:v>0.90986137644044451</c:v>
                </c:pt>
                <c:pt idx="1668">
                  <c:v>0.91117307018358662</c:v>
                </c:pt>
                <c:pt idx="1669">
                  <c:v>0.91364188662345924</c:v>
                </c:pt>
                <c:pt idx="1670">
                  <c:v>0.91022084716018192</c:v>
                </c:pt>
                <c:pt idx="1671">
                  <c:v>0.90995640025117408</c:v>
                </c:pt>
                <c:pt idx="1672">
                  <c:v>0.91081563156996215</c:v>
                </c:pt>
                <c:pt idx="1673">
                  <c:v>0.91697011669107731</c:v>
                </c:pt>
                <c:pt idx="1674">
                  <c:v>0.91690203875089338</c:v>
                </c:pt>
                <c:pt idx="1675">
                  <c:v>0.91523094399192717</c:v>
                </c:pt>
                <c:pt idx="1676">
                  <c:v>0.9153215013026218</c:v>
                </c:pt>
                <c:pt idx="1677">
                  <c:v>0.91488830819746292</c:v>
                </c:pt>
                <c:pt idx="1678">
                  <c:v>0.92163346198618068</c:v>
                </c:pt>
                <c:pt idx="1679">
                  <c:v>0.92084578259200855</c:v>
                </c:pt>
                <c:pt idx="1680">
                  <c:v>0.91930194084778172</c:v>
                </c:pt>
                <c:pt idx="1681">
                  <c:v>0.92251861753207476</c:v>
                </c:pt>
                <c:pt idx="1682">
                  <c:v>0.92331206717225245</c:v>
                </c:pt>
                <c:pt idx="1683">
                  <c:v>0.92375717023473547</c:v>
                </c:pt>
                <c:pt idx="1684">
                  <c:v>0.92290317776044972</c:v>
                </c:pt>
                <c:pt idx="1685">
                  <c:v>0.92181914395338005</c:v>
                </c:pt>
                <c:pt idx="1686">
                  <c:v>0.92283387984419318</c:v>
                </c:pt>
                <c:pt idx="1687">
                  <c:v>0.91984063203445898</c:v>
                </c:pt>
                <c:pt idx="1688">
                  <c:v>0.91423669035649946</c:v>
                </c:pt>
                <c:pt idx="1689">
                  <c:v>0.907968580902067</c:v>
                </c:pt>
                <c:pt idx="1690">
                  <c:v>0.90563512705064486</c:v>
                </c:pt>
                <c:pt idx="1691">
                  <c:v>0.90550075914545591</c:v>
                </c:pt>
                <c:pt idx="1692">
                  <c:v>0.90899726176849061</c:v>
                </c:pt>
                <c:pt idx="1693">
                  <c:v>0.90923055180987622</c:v>
                </c:pt>
                <c:pt idx="1694">
                  <c:v>0.91293602177063782</c:v>
                </c:pt>
                <c:pt idx="1695">
                  <c:v>0.91097834696758173</c:v>
                </c:pt>
                <c:pt idx="1696">
                  <c:v>0.92156996384709655</c:v>
                </c:pt>
                <c:pt idx="1697">
                  <c:v>0.9266103941185253</c:v>
                </c:pt>
                <c:pt idx="1698">
                  <c:v>0.92974428198194592</c:v>
                </c:pt>
                <c:pt idx="1699">
                  <c:v>0.93203239637357393</c:v>
                </c:pt>
                <c:pt idx="1700">
                  <c:v>0.94750306958558361</c:v>
                </c:pt>
                <c:pt idx="1701">
                  <c:v>0.94289292848426132</c:v>
                </c:pt>
                <c:pt idx="1702">
                  <c:v>0.94498217088812719</c:v>
                </c:pt>
                <c:pt idx="1703">
                  <c:v>0.95074162438623977</c:v>
                </c:pt>
                <c:pt idx="1704">
                  <c:v>0.94397897616660875</c:v>
                </c:pt>
                <c:pt idx="1705">
                  <c:v>0.94321296224318119</c:v>
                </c:pt>
                <c:pt idx="1706">
                  <c:v>0.93736699995416384</c:v>
                </c:pt>
                <c:pt idx="1707">
                  <c:v>0.94361544003795206</c:v>
                </c:pt>
                <c:pt idx="1708">
                  <c:v>0.9516642971501047</c:v>
                </c:pt>
                <c:pt idx="1709">
                  <c:v>0.96970241271764612</c:v>
                </c:pt>
                <c:pt idx="1710">
                  <c:v>0.96404265430077418</c:v>
                </c:pt>
                <c:pt idx="1711">
                  <c:v>0.96578372330121098</c:v>
                </c:pt>
                <c:pt idx="1712">
                  <c:v>0.94578232400210938</c:v>
                </c:pt>
                <c:pt idx="1713">
                  <c:v>0.94205604118827568</c:v>
                </c:pt>
                <c:pt idx="1714">
                  <c:v>0.94147181670370739</c:v>
                </c:pt>
                <c:pt idx="1715">
                  <c:v>0.93787952305745292</c:v>
                </c:pt>
                <c:pt idx="1716">
                  <c:v>0.93765844911466179</c:v>
                </c:pt>
                <c:pt idx="1717">
                  <c:v>0.93694799528751205</c:v>
                </c:pt>
                <c:pt idx="1718">
                  <c:v>0.93713197823001171</c:v>
                </c:pt>
                <c:pt idx="1719">
                  <c:v>0.93723229737531888</c:v>
                </c:pt>
                <c:pt idx="1720">
                  <c:v>0.9378720643154006</c:v>
                </c:pt>
                <c:pt idx="1721">
                  <c:v>0.93747842401574122</c:v>
                </c:pt>
                <c:pt idx="1722">
                  <c:v>0.93964726221839101</c:v>
                </c:pt>
                <c:pt idx="1723">
                  <c:v>0.94249215636454908</c:v>
                </c:pt>
                <c:pt idx="1724">
                  <c:v>0.94434852928424562</c:v>
                </c:pt>
                <c:pt idx="1725">
                  <c:v>0.94181712397612682</c:v>
                </c:pt>
                <c:pt idx="1726">
                  <c:v>0.94205036547281795</c:v>
                </c:pt>
                <c:pt idx="1727">
                  <c:v>0.9414315440796831</c:v>
                </c:pt>
                <c:pt idx="1728">
                  <c:v>0.93811323047845485</c:v>
                </c:pt>
                <c:pt idx="1729">
                  <c:v>0.94041445643773025</c:v>
                </c:pt>
                <c:pt idx="1730">
                  <c:v>0.94181816159679232</c:v>
                </c:pt>
                <c:pt idx="1731">
                  <c:v>0.94630198674779054</c:v>
                </c:pt>
                <c:pt idx="1732">
                  <c:v>0.95718020770176748</c:v>
                </c:pt>
                <c:pt idx="1733">
                  <c:v>0.98293132586204379</c:v>
                </c:pt>
                <c:pt idx="1734">
                  <c:v>0.97822907320314167</c:v>
                </c:pt>
                <c:pt idx="1735">
                  <c:v>0.98526370437124289</c:v>
                </c:pt>
                <c:pt idx="1736">
                  <c:v>0.98657091297872379</c:v>
                </c:pt>
                <c:pt idx="1737">
                  <c:v>0.98189396428516373</c:v>
                </c:pt>
                <c:pt idx="1738">
                  <c:v>0.97752408888140185</c:v>
                </c:pt>
                <c:pt idx="1739">
                  <c:v>0.98323123505628096</c:v>
                </c:pt>
                <c:pt idx="1740">
                  <c:v>0.98462752708604084</c:v>
                </c:pt>
                <c:pt idx="1741">
                  <c:v>0.98111149815650334</c:v>
                </c:pt>
                <c:pt idx="1742">
                  <c:v>0.97798599400628716</c:v>
                </c:pt>
                <c:pt idx="1743">
                  <c:v>0.97236484381248489</c:v>
                </c:pt>
                <c:pt idx="1744">
                  <c:v>0.972004923177059</c:v>
                </c:pt>
                <c:pt idx="1745">
                  <c:v>0.9695088551493749</c:v>
                </c:pt>
                <c:pt idx="1746">
                  <c:v>0.96613442305487485</c:v>
                </c:pt>
                <c:pt idx="1747">
                  <c:v>0.96684493102794311</c:v>
                </c:pt>
                <c:pt idx="1748">
                  <c:v>0.96885415750657167</c:v>
                </c:pt>
                <c:pt idx="1749">
                  <c:v>0.96688108075328127</c:v>
                </c:pt>
                <c:pt idx="1750">
                  <c:v>0.97319905760639225</c:v>
                </c:pt>
                <c:pt idx="1751">
                  <c:v>0.97135573083230242</c:v>
                </c:pt>
                <c:pt idx="1752">
                  <c:v>0.97350349290126548</c:v>
                </c:pt>
                <c:pt idx="1753">
                  <c:v>0.97880742530424414</c:v>
                </c:pt>
                <c:pt idx="1754">
                  <c:v>0.97323553740386026</c:v>
                </c:pt>
                <c:pt idx="1755">
                  <c:v>0.97220316256872508</c:v>
                </c:pt>
                <c:pt idx="1756">
                  <c:v>0.97149164323151049</c:v>
                </c:pt>
                <c:pt idx="1757">
                  <c:v>0.96790708634348022</c:v>
                </c:pt>
                <c:pt idx="1758">
                  <c:v>0.96796706121841103</c:v>
                </c:pt>
                <c:pt idx="1759">
                  <c:v>0.96673186740211259</c:v>
                </c:pt>
                <c:pt idx="1760">
                  <c:v>0.96455301282208661</c:v>
                </c:pt>
                <c:pt idx="1761">
                  <c:v>0.96422853824546462</c:v>
                </c:pt>
                <c:pt idx="1762">
                  <c:v>0.96270570353079021</c:v>
                </c:pt>
                <c:pt idx="1763">
                  <c:v>0.9576610928937439</c:v>
                </c:pt>
                <c:pt idx="1764">
                  <c:v>0.95938533382670443</c:v>
                </c:pt>
                <c:pt idx="1765">
                  <c:v>0.96136283542262002</c:v>
                </c:pt>
                <c:pt idx="1766">
                  <c:v>0.96335117346431409</c:v>
                </c:pt>
                <c:pt idx="1767">
                  <c:v>0.96583765382194509</c:v>
                </c:pt>
                <c:pt idx="1768">
                  <c:v>0.96800341559328107</c:v>
                </c:pt>
                <c:pt idx="1769">
                  <c:v>0.97013635687041777</c:v>
                </c:pt>
                <c:pt idx="1770">
                  <c:v>0.97456821987770215</c:v>
                </c:pt>
                <c:pt idx="1771">
                  <c:v>0.96921736359647137</c:v>
                </c:pt>
                <c:pt idx="1772">
                  <c:v>0.96951073359368645</c:v>
                </c:pt>
                <c:pt idx="1773">
                  <c:v>0.97160315428897748</c:v>
                </c:pt>
                <c:pt idx="1774">
                  <c:v>0.97699254898262422</c:v>
                </c:pt>
                <c:pt idx="1775">
                  <c:v>0.97879725996462397</c:v>
                </c:pt>
                <c:pt idx="1776">
                  <c:v>0.97943568627130373</c:v>
                </c:pt>
                <c:pt idx="1777">
                  <c:v>0.98128831243650183</c:v>
                </c:pt>
                <c:pt idx="1778">
                  <c:v>0.9828974856643905</c:v>
                </c:pt>
                <c:pt idx="1779">
                  <c:v>0.9830584347787743</c:v>
                </c:pt>
                <c:pt idx="1780">
                  <c:v>0.98527348791554048</c:v>
                </c:pt>
                <c:pt idx="1781">
                  <c:v>0.99311134991633765</c:v>
                </c:pt>
                <c:pt idx="1782">
                  <c:v>0.99917561800350585</c:v>
                </c:pt>
                <c:pt idx="1783">
                  <c:v>0.98941953111061842</c:v>
                </c:pt>
                <c:pt idx="1784">
                  <c:v>0.98868507738162115</c:v>
                </c:pt>
                <c:pt idx="1785">
                  <c:v>0.98847034801506317</c:v>
                </c:pt>
                <c:pt idx="1786">
                  <c:v>0.98887927939652775</c:v>
                </c:pt>
                <c:pt idx="1787">
                  <c:v>0.97907576105775362</c:v>
                </c:pt>
                <c:pt idx="1788">
                  <c:v>0.98489216504724542</c:v>
                </c:pt>
                <c:pt idx="1789">
                  <c:v>0.98345504242082904</c:v>
                </c:pt>
                <c:pt idx="1790">
                  <c:v>0.988639862071647</c:v>
                </c:pt>
                <c:pt idx="1791">
                  <c:v>0.99871562674505188</c:v>
                </c:pt>
                <c:pt idx="1792">
                  <c:v>1.0070640215975213</c:v>
                </c:pt>
                <c:pt idx="1793">
                  <c:v>1.0133408471501275</c:v>
                </c:pt>
                <c:pt idx="1794">
                  <c:v>1.0198956655190139</c:v>
                </c:pt>
                <c:pt idx="1795">
                  <c:v>1.028395908851895</c:v>
                </c:pt>
                <c:pt idx="1796">
                  <c:v>1.0439515574082829</c:v>
                </c:pt>
                <c:pt idx="1797">
                  <c:v>1.0451293516800362</c:v>
                </c:pt>
                <c:pt idx="1798">
                  <c:v>1.0446961260579963</c:v>
                </c:pt>
                <c:pt idx="1799">
                  <c:v>1.0399322377238434</c:v>
                </c:pt>
                <c:pt idx="1800">
                  <c:v>1.0323972656461082</c:v>
                </c:pt>
                <c:pt idx="1801">
                  <c:v>1.0293219045552564</c:v>
                </c:pt>
                <c:pt idx="1802">
                  <c:v>1.0307081732148933</c:v>
                </c:pt>
                <c:pt idx="1803">
                  <c:v>1.0323410071909083</c:v>
                </c:pt>
                <c:pt idx="1804">
                  <c:v>1.0415151825359654</c:v>
                </c:pt>
                <c:pt idx="1805">
                  <c:v>1.0497589135170329</c:v>
                </c:pt>
                <c:pt idx="1806">
                  <c:v>1.0424207396746512</c:v>
                </c:pt>
                <c:pt idx="1807">
                  <c:v>1.0615494588246743</c:v>
                </c:pt>
                <c:pt idx="1808">
                  <c:v>1.0711273088946904</c:v>
                </c:pt>
                <c:pt idx="1809">
                  <c:v>1.0814822149155201</c:v>
                </c:pt>
                <c:pt idx="1810">
                  <c:v>1.0837110116624413</c:v>
                </c:pt>
                <c:pt idx="1811">
                  <c:v>1.0776188520002612</c:v>
                </c:pt>
                <c:pt idx="1812">
                  <c:v>1.0660871514288195</c:v>
                </c:pt>
                <c:pt idx="1813">
                  <c:v>1.0718491060436266</c:v>
                </c:pt>
                <c:pt idx="1814">
                  <c:v>1.0754673166932707</c:v>
                </c:pt>
                <c:pt idx="1815">
                  <c:v>1.0951527665374963</c:v>
                </c:pt>
                <c:pt idx="1816">
                  <c:v>1.1223653592861946</c:v>
                </c:pt>
                <c:pt idx="1817">
                  <c:v>1.1130349875273906</c:v>
                </c:pt>
                <c:pt idx="1818">
                  <c:v>1.1154924882442323</c:v>
                </c:pt>
                <c:pt idx="1819">
                  <c:v>1.1177912385022235</c:v>
                </c:pt>
                <c:pt idx="1820">
                  <c:v>1.1226827473981886</c:v>
                </c:pt>
                <c:pt idx="1821">
                  <c:v>1.1466861812102076</c:v>
                </c:pt>
                <c:pt idx="1822">
                  <c:v>1.1323310835775326</c:v>
                </c:pt>
                <c:pt idx="1823">
                  <c:v>1.1160817359565387</c:v>
                </c:pt>
                <c:pt idx="1824">
                  <c:v>1.1205162814763465</c:v>
                </c:pt>
                <c:pt idx="1825">
                  <c:v>1.1127732961457291</c:v>
                </c:pt>
                <c:pt idx="1826">
                  <c:v>1.1249132432997517</c:v>
                </c:pt>
                <c:pt idx="1827">
                  <c:v>1.1293151282610072</c:v>
                </c:pt>
                <c:pt idx="1828">
                  <c:v>1.1421582155611281</c:v>
                </c:pt>
                <c:pt idx="1829">
                  <c:v>1.1314920604336971</c:v>
                </c:pt>
                <c:pt idx="1830">
                  <c:v>1.1167761027673728</c:v>
                </c:pt>
                <c:pt idx="1831">
                  <c:v>1.1016442202496524</c:v>
                </c:pt>
                <c:pt idx="1832">
                  <c:v>1.0998100480897821</c:v>
                </c:pt>
                <c:pt idx="1833">
                  <c:v>1.100952086817073</c:v>
                </c:pt>
                <c:pt idx="1834">
                  <c:v>1.0965358025279648</c:v>
                </c:pt>
                <c:pt idx="1835">
                  <c:v>1.1084399658534487</c:v>
                </c:pt>
                <c:pt idx="1836">
                  <c:v>1.1239850922967007</c:v>
                </c:pt>
                <c:pt idx="1837">
                  <c:v>1.1321501401268637</c:v>
                </c:pt>
                <c:pt idx="1838">
                  <c:v>1.1271383367230621</c:v>
                </c:pt>
                <c:pt idx="1839">
                  <c:v>1.1290362324315957</c:v>
                </c:pt>
                <c:pt idx="1840">
                  <c:v>1.1270108392535336</c:v>
                </c:pt>
                <c:pt idx="1841">
                  <c:v>1.1305713042341392</c:v>
                </c:pt>
                <c:pt idx="1842">
                  <c:v>1.1276052685387905</c:v>
                </c:pt>
                <c:pt idx="1843">
                  <c:v>1.1152044307869657</c:v>
                </c:pt>
                <c:pt idx="1844">
                  <c:v>1.1104548688690563</c:v>
                </c:pt>
                <c:pt idx="1845">
                  <c:v>1.1125976333519558</c:v>
                </c:pt>
                <c:pt idx="1846">
                  <c:v>1.1114788583952226</c:v>
                </c:pt>
                <c:pt idx="1847">
                  <c:v>1.1056598281834604</c:v>
                </c:pt>
                <c:pt idx="1848">
                  <c:v>1.1077647250760305</c:v>
                </c:pt>
                <c:pt idx="1849">
                  <c:v>1.1285055155729951</c:v>
                </c:pt>
                <c:pt idx="1850">
                  <c:v>1.1228233951996169</c:v>
                </c:pt>
                <c:pt idx="1851">
                  <c:v>1.1250968768874501</c:v>
                </c:pt>
                <c:pt idx="1852">
                  <c:v>1.1325855931693887</c:v>
                </c:pt>
                <c:pt idx="1853">
                  <c:v>1.1727971888129887</c:v>
                </c:pt>
                <c:pt idx="1854">
                  <c:v>1.1609955563646919</c:v>
                </c:pt>
                <c:pt idx="1855">
                  <c:v>1.1501785511562674</c:v>
                </c:pt>
                <c:pt idx="1856">
                  <c:v>1.1479558691160996</c:v>
                </c:pt>
                <c:pt idx="1857">
                  <c:v>1.1406133319980885</c:v>
                </c:pt>
                <c:pt idx="1858">
                  <c:v>1.1397828828976211</c:v>
                </c:pt>
                <c:pt idx="1859">
                  <c:v>1.137427218556794</c:v>
                </c:pt>
                <c:pt idx="1860">
                  <c:v>1.1312517167716156</c:v>
                </c:pt>
                <c:pt idx="1861">
                  <c:v>1.1224748400568272</c:v>
                </c:pt>
                <c:pt idx="1862">
                  <c:v>1.1210178278050513</c:v>
                </c:pt>
                <c:pt idx="1863">
                  <c:v>1.1094107268173892</c:v>
                </c:pt>
                <c:pt idx="1864">
                  <c:v>1.117794823011548</c:v>
                </c:pt>
                <c:pt idx="1865">
                  <c:v>1.1220125801549545</c:v>
                </c:pt>
                <c:pt idx="1866">
                  <c:v>1.1100351095823084</c:v>
                </c:pt>
                <c:pt idx="1867">
                  <c:v>1.1102885470090564</c:v>
                </c:pt>
                <c:pt idx="1868">
                  <c:v>1.1029234884776702</c:v>
                </c:pt>
                <c:pt idx="1869">
                  <c:v>1.1021753151859632</c:v>
                </c:pt>
                <c:pt idx="1870">
                  <c:v>1.0980457152331877</c:v>
                </c:pt>
                <c:pt idx="1871">
                  <c:v>1.1032272573334012</c:v>
                </c:pt>
                <c:pt idx="1872">
                  <c:v>1.1081688307097335</c:v>
                </c:pt>
                <c:pt idx="1873">
                  <c:v>1.0937258071125626</c:v>
                </c:pt>
                <c:pt idx="1874">
                  <c:v>1.0951791700567093</c:v>
                </c:pt>
                <c:pt idx="1875">
                  <c:v>1.0906625292845131</c:v>
                </c:pt>
                <c:pt idx="1876">
                  <c:v>1.0854129361233977</c:v>
                </c:pt>
                <c:pt idx="1877">
                  <c:v>1.089747288946483</c:v>
                </c:pt>
                <c:pt idx="1878">
                  <c:v>1.0845106506415159</c:v>
                </c:pt>
                <c:pt idx="1879">
                  <c:v>1.0906927522360266</c:v>
                </c:pt>
                <c:pt idx="1880">
                  <c:v>1.1000925245190927</c:v>
                </c:pt>
                <c:pt idx="1881">
                  <c:v>1.1039782973599079</c:v>
                </c:pt>
                <c:pt idx="1882">
                  <c:v>1.1075038983804562</c:v>
                </c:pt>
                <c:pt idx="1883">
                  <c:v>1.1013701680383738</c:v>
                </c:pt>
                <c:pt idx="1884">
                  <c:v>1.1041056498776891</c:v>
                </c:pt>
                <c:pt idx="1885">
                  <c:v>1.0942052865934355</c:v>
                </c:pt>
                <c:pt idx="1886">
                  <c:v>1.08627822167449</c:v>
                </c:pt>
                <c:pt idx="1887">
                  <c:v>1.0779227852480473</c:v>
                </c:pt>
                <c:pt idx="1888">
                  <c:v>1.0782030624044077</c:v>
                </c:pt>
                <c:pt idx="1889">
                  <c:v>1.0823963487132706</c:v>
                </c:pt>
                <c:pt idx="1890">
                  <c:v>1.0732544333134537</c:v>
                </c:pt>
                <c:pt idx="1891">
                  <c:v>1.0757965581968738</c:v>
                </c:pt>
                <c:pt idx="1892">
                  <c:v>1.0750117754621442</c:v>
                </c:pt>
                <c:pt idx="1893">
                  <c:v>1.0626032836848043</c:v>
                </c:pt>
                <c:pt idx="1894">
                  <c:v>1.0663866505063919</c:v>
                </c:pt>
                <c:pt idx="1895">
                  <c:v>1.0623634423945378</c:v>
                </c:pt>
                <c:pt idx="1896">
                  <c:v>1.0607436620502697</c:v>
                </c:pt>
                <c:pt idx="1897">
                  <c:v>1.0685187701948331</c:v>
                </c:pt>
                <c:pt idx="1898">
                  <c:v>1.0645893510887108</c:v>
                </c:pt>
                <c:pt idx="1899">
                  <c:v>1.0686194829690188</c:v>
                </c:pt>
                <c:pt idx="1900">
                  <c:v>1.0644190623906993</c:v>
                </c:pt>
                <c:pt idx="1901">
                  <c:v>1.0770596689278176</c:v>
                </c:pt>
                <c:pt idx="1902">
                  <c:v>1.0858762644477065</c:v>
                </c:pt>
                <c:pt idx="1903">
                  <c:v>1.0987905656396004</c:v>
                </c:pt>
                <c:pt idx="1904">
                  <c:v>1.0913641396540108</c:v>
                </c:pt>
                <c:pt idx="1905">
                  <c:v>1.0805540966887948</c:v>
                </c:pt>
                <c:pt idx="1906">
                  <c:v>1.086629833633999</c:v>
                </c:pt>
                <c:pt idx="1907">
                  <c:v>1.0852680393963714</c:v>
                </c:pt>
                <c:pt idx="1908">
                  <c:v>1.0883021099895962</c:v>
                </c:pt>
                <c:pt idx="1909">
                  <c:v>1.0888146414212063</c:v>
                </c:pt>
                <c:pt idx="1910">
                  <c:v>1.1001369245187507</c:v>
                </c:pt>
                <c:pt idx="1911">
                  <c:v>1.1053505441063753</c:v>
                </c:pt>
                <c:pt idx="1912">
                  <c:v>1.1000178290943259</c:v>
                </c:pt>
                <c:pt idx="1913">
                  <c:v>1.1155246933482437</c:v>
                </c:pt>
                <c:pt idx="1914">
                  <c:v>1.1171100695163747</c:v>
                </c:pt>
                <c:pt idx="1915">
                  <c:v>1.1379926772438729</c:v>
                </c:pt>
                <c:pt idx="1916">
                  <c:v>1.151214798037</c:v>
                </c:pt>
                <c:pt idx="1917">
                  <c:v>1.1346209552493902</c:v>
                </c:pt>
                <c:pt idx="1918">
                  <c:v>1.1294509769931964</c:v>
                </c:pt>
                <c:pt idx="1919">
                  <c:v>1.1387993635295692</c:v>
                </c:pt>
                <c:pt idx="1920">
                  <c:v>1.1371327307384249</c:v>
                </c:pt>
                <c:pt idx="1921">
                  <c:v>1.1294921567363347</c:v>
                </c:pt>
                <c:pt idx="1922">
                  <c:v>1.1456881197512454</c:v>
                </c:pt>
                <c:pt idx="1923">
                  <c:v>1.1655251555598376</c:v>
                </c:pt>
                <c:pt idx="1924">
                  <c:v>1.1540838804549651</c:v>
                </c:pt>
                <c:pt idx="1925">
                  <c:v>1.1502238628827397</c:v>
                </c:pt>
                <c:pt idx="1926">
                  <c:v>1.1624008153105518</c:v>
                </c:pt>
                <c:pt idx="1927">
                  <c:v>1.1709769063335269</c:v>
                </c:pt>
                <c:pt idx="1928">
                  <c:v>1.1689054544214916</c:v>
                </c:pt>
                <c:pt idx="1929">
                  <c:v>1.167309215085933</c:v>
                </c:pt>
                <c:pt idx="1930">
                  <c:v>1.1606733376514504</c:v>
                </c:pt>
                <c:pt idx="1931">
                  <c:v>1.1590703940802909</c:v>
                </c:pt>
                <c:pt idx="1932">
                  <c:v>1.1654579643165563</c:v>
                </c:pt>
                <c:pt idx="1933">
                  <c:v>1.1653417225974954</c:v>
                </c:pt>
                <c:pt idx="1934">
                  <c:v>1.1628332627964542</c:v>
                </c:pt>
                <c:pt idx="1935">
                  <c:v>1.1704267226659488</c:v>
                </c:pt>
                <c:pt idx="1936">
                  <c:v>1.1756545515285524</c:v>
                </c:pt>
                <c:pt idx="1937">
                  <c:v>1.2147422156280188</c:v>
                </c:pt>
                <c:pt idx="1938">
                  <c:v>1.2141190950884901</c:v>
                </c:pt>
                <c:pt idx="1939">
                  <c:v>1.224436564478643</c:v>
                </c:pt>
                <c:pt idx="1940">
                  <c:v>1.2297806301431931</c:v>
                </c:pt>
                <c:pt idx="1941">
                  <c:v>1.225953699870084</c:v>
                </c:pt>
                <c:pt idx="1942">
                  <c:v>1.2249919682948658</c:v>
                </c:pt>
                <c:pt idx="1943">
                  <c:v>1.2263849789791721</c:v>
                </c:pt>
                <c:pt idx="1944">
                  <c:v>1.2072206820704521</c:v>
                </c:pt>
                <c:pt idx="1945">
                  <c:v>1.2005992239821761</c:v>
                </c:pt>
                <c:pt idx="1946">
                  <c:v>1.1937412499832178</c:v>
                </c:pt>
                <c:pt idx="1947">
                  <c:v>1.1821777886024654</c:v>
                </c:pt>
                <c:pt idx="1948">
                  <c:v>1.1953891139526565</c:v>
                </c:pt>
                <c:pt idx="1949">
                  <c:v>1.2287744267023768</c:v>
                </c:pt>
                <c:pt idx="1950">
                  <c:v>1.2123035261180661</c:v>
                </c:pt>
                <c:pt idx="1951">
                  <c:v>1.2063646677284516</c:v>
                </c:pt>
                <c:pt idx="1952">
                  <c:v>1.1989205875334541</c:v>
                </c:pt>
                <c:pt idx="1953">
                  <c:v>1.201606325148497</c:v>
                </c:pt>
                <c:pt idx="1954">
                  <c:v>1.1986415348525619</c:v>
                </c:pt>
                <c:pt idx="1955">
                  <c:v>1.2017992244244393</c:v>
                </c:pt>
                <c:pt idx="1956">
                  <c:v>1.1979428544691275</c:v>
                </c:pt>
                <c:pt idx="1957">
                  <c:v>1.1869919259916064</c:v>
                </c:pt>
                <c:pt idx="1958">
                  <c:v>1.1959821350825734</c:v>
                </c:pt>
                <c:pt idx="1959">
                  <c:v>1.200343492401013</c:v>
                </c:pt>
                <c:pt idx="1960">
                  <c:v>1.2122084282178833</c:v>
                </c:pt>
                <c:pt idx="1961">
                  <c:v>1.2145454923418471</c:v>
                </c:pt>
                <c:pt idx="1962">
                  <c:v>1.213219108630091</c:v>
                </c:pt>
                <c:pt idx="1963">
                  <c:v>1.2250758326432458</c:v>
                </c:pt>
                <c:pt idx="1964">
                  <c:v>1.2230752303876304</c:v>
                </c:pt>
                <c:pt idx="1965">
                  <c:v>1.2157417541655775</c:v>
                </c:pt>
                <c:pt idx="1966">
                  <c:v>1.2183145434023865</c:v>
                </c:pt>
                <c:pt idx="1967">
                  <c:v>1.2163598067402472</c:v>
                </c:pt>
                <c:pt idx="1968">
                  <c:v>1.2167533267408674</c:v>
                </c:pt>
                <c:pt idx="1969">
                  <c:v>1.2122985183996433</c:v>
                </c:pt>
                <c:pt idx="1970">
                  <c:v>1.2118157736440724</c:v>
                </c:pt>
                <c:pt idx="1971">
                  <c:v>1.215443519008558</c:v>
                </c:pt>
                <c:pt idx="1972">
                  <c:v>1.2163448857531634</c:v>
                </c:pt>
                <c:pt idx="1973">
                  <c:v>1.2235811006240911</c:v>
                </c:pt>
                <c:pt idx="1974">
                  <c:v>1.2403990730572414</c:v>
                </c:pt>
                <c:pt idx="1975">
                  <c:v>1.2324890145648413</c:v>
                </c:pt>
                <c:pt idx="1976">
                  <c:v>1.2447304407493729</c:v>
                </c:pt>
                <c:pt idx="1977">
                  <c:v>1.2780454592361914</c:v>
                </c:pt>
                <c:pt idx="1978">
                  <c:v>1.2793965010279553</c:v>
                </c:pt>
                <c:pt idx="1979">
                  <c:v>1.280698809587278</c:v>
                </c:pt>
                <c:pt idx="1980">
                  <c:v>1.2871899493033654</c:v>
                </c:pt>
                <c:pt idx="1981">
                  <c:v>1.2935211290326927</c:v>
                </c:pt>
                <c:pt idx="1982">
                  <c:v>1.2926943273882057</c:v>
                </c:pt>
                <c:pt idx="1983">
                  <c:v>1.3085861740324278</c:v>
                </c:pt>
                <c:pt idx="1984">
                  <c:v>1.2997903836114613</c:v>
                </c:pt>
                <c:pt idx="1985">
                  <c:v>1.2927142994417526</c:v>
                </c:pt>
                <c:pt idx="1986">
                  <c:v>1.3021261580059476</c:v>
                </c:pt>
                <c:pt idx="1987">
                  <c:v>1.296322295915268</c:v>
                </c:pt>
                <c:pt idx="1988">
                  <c:v>1.2840796236018124</c:v>
                </c:pt>
                <c:pt idx="1989">
                  <c:v>1.3204180450336194</c:v>
                </c:pt>
                <c:pt idx="1990">
                  <c:v>1.3616786644948045</c:v>
                </c:pt>
                <c:pt idx="1991">
                  <c:v>1.3667646742337525</c:v>
                </c:pt>
                <c:pt idx="1992">
                  <c:v>1.3775424486946704</c:v>
                </c:pt>
                <c:pt idx="1993">
                  <c:v>1.4079187262225141</c:v>
                </c:pt>
                <c:pt idx="1994">
                  <c:v>1.3720757301333824</c:v>
                </c:pt>
                <c:pt idx="1995">
                  <c:v>1.3412784640503717</c:v>
                </c:pt>
                <c:pt idx="1996">
                  <c:v>1.3416024114799803</c:v>
                </c:pt>
                <c:pt idx="1997">
                  <c:v>1.3221243302357197</c:v>
                </c:pt>
                <c:pt idx="1998">
                  <c:v>1.3292692003719677</c:v>
                </c:pt>
                <c:pt idx="1999">
                  <c:v>1.3336747864725103</c:v>
                </c:pt>
                <c:pt idx="2000">
                  <c:v>1.3201996126813704</c:v>
                </c:pt>
                <c:pt idx="2001">
                  <c:v>1.3200745098755853</c:v>
                </c:pt>
                <c:pt idx="2002">
                  <c:v>1.2998378577809608</c:v>
                </c:pt>
                <c:pt idx="2003">
                  <c:v>1.2803058597104797</c:v>
                </c:pt>
                <c:pt idx="2004">
                  <c:v>1.2626328065529384</c:v>
                </c:pt>
                <c:pt idx="2005">
                  <c:v>1.25620547929774</c:v>
                </c:pt>
                <c:pt idx="2006">
                  <c:v>1.2546041639295737</c:v>
                </c:pt>
                <c:pt idx="2007">
                  <c:v>1.2506448877538072</c:v>
                </c:pt>
                <c:pt idx="2008">
                  <c:v>1.2475455588894206</c:v>
                </c:pt>
                <c:pt idx="2009">
                  <c:v>1.2523755403095611</c:v>
                </c:pt>
                <c:pt idx="2010">
                  <c:v>1.2567702225108677</c:v>
                </c:pt>
                <c:pt idx="2011">
                  <c:v>1.2482160198170673</c:v>
                </c:pt>
                <c:pt idx="2012">
                  <c:v>1.2331594967812358</c:v>
                </c:pt>
                <c:pt idx="2013">
                  <c:v>1.2330199666840613</c:v>
                </c:pt>
                <c:pt idx="2014">
                  <c:v>1.2420684426402824</c:v>
                </c:pt>
                <c:pt idx="2015">
                  <c:v>1.2481349084115683</c:v>
                </c:pt>
                <c:pt idx="2016">
                  <c:v>1.2438409844840612</c:v>
                </c:pt>
                <c:pt idx="2017">
                  <c:v>1.247079509636897</c:v>
                </c:pt>
                <c:pt idx="2018">
                  <c:v>1.2497357507091413</c:v>
                </c:pt>
                <c:pt idx="2019">
                  <c:v>1.253440727289296</c:v>
                </c:pt>
                <c:pt idx="2020">
                  <c:v>1.2450149177989087</c:v>
                </c:pt>
                <c:pt idx="2021">
                  <c:v>1.278280910688546</c:v>
                </c:pt>
                <c:pt idx="2022">
                  <c:v>1.2451459923051471</c:v>
                </c:pt>
                <c:pt idx="2023">
                  <c:v>1.2242187000227609</c:v>
                </c:pt>
                <c:pt idx="2024">
                  <c:v>1.2162731352988811</c:v>
                </c:pt>
                <c:pt idx="2025">
                  <c:v>1.2197962738574031</c:v>
                </c:pt>
                <c:pt idx="2026">
                  <c:v>1.2071707564396437</c:v>
                </c:pt>
                <c:pt idx="2027">
                  <c:v>1.1993401509837383</c:v>
                </c:pt>
                <c:pt idx="2028">
                  <c:v>1.2057998065352904</c:v>
                </c:pt>
                <c:pt idx="2029">
                  <c:v>1.2173117655551198</c:v>
                </c:pt>
                <c:pt idx="2030">
                  <c:v>1.2142034933204442</c:v>
                </c:pt>
                <c:pt idx="2031">
                  <c:v>1.2294843794992198</c:v>
                </c:pt>
                <c:pt idx="2032">
                  <c:v>1.2310970049832894</c:v>
                </c:pt>
                <c:pt idx="2033">
                  <c:v>1.2277791261888127</c:v>
                </c:pt>
                <c:pt idx="2034">
                  <c:v>1.2204491839512401</c:v>
                </c:pt>
                <c:pt idx="2035">
                  <c:v>1.2059031614071924</c:v>
                </c:pt>
                <c:pt idx="2036">
                  <c:v>1.2113457099640785</c:v>
                </c:pt>
                <c:pt idx="2037">
                  <c:v>1.2006882457423289</c:v>
                </c:pt>
                <c:pt idx="2038">
                  <c:v>1.2045217720208394</c:v>
                </c:pt>
                <c:pt idx="2039">
                  <c:v>1.2155049217175431</c:v>
                </c:pt>
                <c:pt idx="2040">
                  <c:v>1.2290862718367561</c:v>
                </c:pt>
                <c:pt idx="2041">
                  <c:v>1.22595735033983</c:v>
                </c:pt>
                <c:pt idx="2042">
                  <c:v>1.2197789688590905</c:v>
                </c:pt>
                <c:pt idx="2043">
                  <c:v>1.223210970105165</c:v>
                </c:pt>
                <c:pt idx="2044">
                  <c:v>1.2206574067273543</c:v>
                </c:pt>
                <c:pt idx="2045">
                  <c:v>1.2265342723230768</c:v>
                </c:pt>
                <c:pt idx="2046">
                  <c:v>1.2200129202025038</c:v>
                </c:pt>
                <c:pt idx="2047">
                  <c:v>1.2179998307285824</c:v>
                </c:pt>
                <c:pt idx="2048">
                  <c:v>1.2151839010631542</c:v>
                </c:pt>
                <c:pt idx="2049">
                  <c:v>1.224413038856782</c:v>
                </c:pt>
                <c:pt idx="2050">
                  <c:v>1.2266066681847079</c:v>
                </c:pt>
                <c:pt idx="2051">
                  <c:v>1.2333499982149108</c:v>
                </c:pt>
                <c:pt idx="2052">
                  <c:v>1.2372693682400633</c:v>
                </c:pt>
                <c:pt idx="2053">
                  <c:v>1.2505985778865429</c:v>
                </c:pt>
                <c:pt idx="2054">
                  <c:v>1.2452399685084767</c:v>
                </c:pt>
                <c:pt idx="2055">
                  <c:v>1.2441800646498518</c:v>
                </c:pt>
                <c:pt idx="2056">
                  <c:v>1.2398244321921694</c:v>
                </c:pt>
                <c:pt idx="2057">
                  <c:v>1.2481460882902913</c:v>
                </c:pt>
                <c:pt idx="2058">
                  <c:v>1.2357731178450484</c:v>
                </c:pt>
                <c:pt idx="2059">
                  <c:v>1.2301876995213989</c:v>
                </c:pt>
                <c:pt idx="2060">
                  <c:v>1.2281861065919575</c:v>
                </c:pt>
                <c:pt idx="2061">
                  <c:v>1.2260043147910071</c:v>
                </c:pt>
                <c:pt idx="2062">
                  <c:v>1.2407120135881711</c:v>
                </c:pt>
                <c:pt idx="2063">
                  <c:v>1.2533230057265625</c:v>
                </c:pt>
                <c:pt idx="2064">
                  <c:v>1.2564998751382552</c:v>
                </c:pt>
                <c:pt idx="2065">
                  <c:v>1.2716235943283998</c:v>
                </c:pt>
                <c:pt idx="2066">
                  <c:v>1.2834452945791606</c:v>
                </c:pt>
                <c:pt idx="2067">
                  <c:v>1.2864932829820328</c:v>
                </c:pt>
                <c:pt idx="2068">
                  <c:v>1.2991197051693888</c:v>
                </c:pt>
                <c:pt idx="2069">
                  <c:v>1.2889426493320193</c:v>
                </c:pt>
                <c:pt idx="2070">
                  <c:v>1.2893574077645495</c:v>
                </c:pt>
                <c:pt idx="2071">
                  <c:v>1.2916178088404331</c:v>
                </c:pt>
                <c:pt idx="2072">
                  <c:v>1.2923351725319863</c:v>
                </c:pt>
                <c:pt idx="2073">
                  <c:v>1.2955434161321135</c:v>
                </c:pt>
                <c:pt idx="2074">
                  <c:v>1.2974641986807867</c:v>
                </c:pt>
                <c:pt idx="2075">
                  <c:v>1.2997183362891467</c:v>
                </c:pt>
                <c:pt idx="2076">
                  <c:v>1.3016656813970604</c:v>
                </c:pt>
                <c:pt idx="2077">
                  <c:v>1.3178835752595517</c:v>
                </c:pt>
                <c:pt idx="2078">
                  <c:v>1.3630499006778352</c:v>
                </c:pt>
                <c:pt idx="2079">
                  <c:v>1.3542105770236319</c:v>
                </c:pt>
                <c:pt idx="2080">
                  <c:v>1.3750292245370652</c:v>
                </c:pt>
                <c:pt idx="2081">
                  <c:v>1.361117198540404</c:v>
                </c:pt>
                <c:pt idx="2082">
                  <c:v>1.3569241063130528</c:v>
                </c:pt>
                <c:pt idx="2083">
                  <c:v>1.3331314491352158</c:v>
                </c:pt>
                <c:pt idx="2084">
                  <c:v>1.3216060415385393</c:v>
                </c:pt>
                <c:pt idx="2085">
                  <c:v>1.3159567774594216</c:v>
                </c:pt>
                <c:pt idx="2086">
                  <c:v>1.3045026680465519</c:v>
                </c:pt>
                <c:pt idx="2087">
                  <c:v>1.2898851432072649</c:v>
                </c:pt>
                <c:pt idx="2088">
                  <c:v>1.2789389917652147</c:v>
                </c:pt>
                <c:pt idx="2089">
                  <c:v>1.2850837192734375</c:v>
                </c:pt>
                <c:pt idx="2090">
                  <c:v>1.3113474650355781</c:v>
                </c:pt>
                <c:pt idx="2091">
                  <c:v>1.3109242843027684</c:v>
                </c:pt>
                <c:pt idx="2092">
                  <c:v>1.3180091097908295</c:v>
                </c:pt>
                <c:pt idx="2093">
                  <c:v>1.3157358285926162</c:v>
                </c:pt>
                <c:pt idx="2094">
                  <c:v>1.3215964283358328</c:v>
                </c:pt>
                <c:pt idx="2095">
                  <c:v>1.3133590475329904</c:v>
                </c:pt>
                <c:pt idx="2096">
                  <c:v>1.3093382547215631</c:v>
                </c:pt>
                <c:pt idx="2097">
                  <c:v>1.3023627088430094</c:v>
                </c:pt>
                <c:pt idx="2098">
                  <c:v>1.2930943992109585</c:v>
                </c:pt>
                <c:pt idx="2099">
                  <c:v>1.2991795517941431</c:v>
                </c:pt>
                <c:pt idx="2100">
                  <c:v>1.306886928539563</c:v>
                </c:pt>
                <c:pt idx="2101">
                  <c:v>1.3162258823131725</c:v>
                </c:pt>
                <c:pt idx="2102">
                  <c:v>1.3137310864277805</c:v>
                </c:pt>
                <c:pt idx="2103">
                  <c:v>1.3073280628815049</c:v>
                </c:pt>
                <c:pt idx="2104">
                  <c:v>1.3070749844123986</c:v>
                </c:pt>
                <c:pt idx="2105">
                  <c:v>1.302330056456007</c:v>
                </c:pt>
                <c:pt idx="2106">
                  <c:v>1.3005435170624542</c:v>
                </c:pt>
                <c:pt idx="2107">
                  <c:v>1.3115843793760391</c:v>
                </c:pt>
                <c:pt idx="2108">
                  <c:v>1.3139886262711118</c:v>
                </c:pt>
                <c:pt idx="2109">
                  <c:v>1.3126004697557705</c:v>
                </c:pt>
                <c:pt idx="2110">
                  <c:v>1.3159931264934255</c:v>
                </c:pt>
                <c:pt idx="2111">
                  <c:v>1.3168198860511371</c:v>
                </c:pt>
                <c:pt idx="2112">
                  <c:v>1.3300052078421594</c:v>
                </c:pt>
                <c:pt idx="2113">
                  <c:v>1.3243518811954427</c:v>
                </c:pt>
                <c:pt idx="2114">
                  <c:v>1.3235618386394867</c:v>
                </c:pt>
                <c:pt idx="2115">
                  <c:v>1.3198164296839932</c:v>
                </c:pt>
                <c:pt idx="2116">
                  <c:v>1.3144280516048403</c:v>
                </c:pt>
                <c:pt idx="2117">
                  <c:v>1.3013134250822826</c:v>
                </c:pt>
                <c:pt idx="2118">
                  <c:v>1.3005615988726345</c:v>
                </c:pt>
                <c:pt idx="2119">
                  <c:v>1.298899613884311</c:v>
                </c:pt>
                <c:pt idx="2120">
                  <c:v>1.3029452739705496</c:v>
                </c:pt>
                <c:pt idx="2121">
                  <c:v>1.3080042483971304</c:v>
                </c:pt>
                <c:pt idx="2122">
                  <c:v>1.3087533166950844</c:v>
                </c:pt>
                <c:pt idx="2123">
                  <c:v>1.3149428138295625</c:v>
                </c:pt>
                <c:pt idx="2124">
                  <c:v>1.3206854586528103</c:v>
                </c:pt>
                <c:pt idx="2125">
                  <c:v>1.315610136177358</c:v>
                </c:pt>
                <c:pt idx="2126">
                  <c:v>1.3276030132288479</c:v>
                </c:pt>
                <c:pt idx="2127">
                  <c:v>1.3263823214184216</c:v>
                </c:pt>
                <c:pt idx="2128">
                  <c:v>1.3201501409957284</c:v>
                </c:pt>
                <c:pt idx="2129">
                  <c:v>1.3191942270554828</c:v>
                </c:pt>
                <c:pt idx="2130">
                  <c:v>1.320535730509504</c:v>
                </c:pt>
                <c:pt idx="2131">
                  <c:v>1.3270456891694706</c:v>
                </c:pt>
                <c:pt idx="2132">
                  <c:v>1.3173704650760591</c:v>
                </c:pt>
                <c:pt idx="2133">
                  <c:v>1.3178026061326265</c:v>
                </c:pt>
                <c:pt idx="2134">
                  <c:v>1.3146550404536823</c:v>
                </c:pt>
                <c:pt idx="2135">
                  <c:v>1.3083644505784642</c:v>
                </c:pt>
                <c:pt idx="2136">
                  <c:v>1.3126883637621953</c:v>
                </c:pt>
                <c:pt idx="2137">
                  <c:v>1.3209246286037057</c:v>
                </c:pt>
                <c:pt idx="2138">
                  <c:v>1.3184446476049945</c:v>
                </c:pt>
                <c:pt idx="2139">
                  <c:v>1.311007507422203</c:v>
                </c:pt>
                <c:pt idx="2140">
                  <c:v>1.314071361398214</c:v>
                </c:pt>
                <c:pt idx="2141">
                  <c:v>1.3269366558939946</c:v>
                </c:pt>
                <c:pt idx="2142">
                  <c:v>1.3286550338983498</c:v>
                </c:pt>
                <c:pt idx="2143">
                  <c:v>1.3291240259455601</c:v>
                </c:pt>
                <c:pt idx="2144">
                  <c:v>1.3302331460016594</c:v>
                </c:pt>
                <c:pt idx="2145">
                  <c:v>1.3328793032415127</c:v>
                </c:pt>
                <c:pt idx="2146">
                  <c:v>1.350883825076028</c:v>
                </c:pt>
                <c:pt idx="2147">
                  <c:v>1.3444219933217409</c:v>
                </c:pt>
                <c:pt idx="2148">
                  <c:v>1.3519660349970199</c:v>
                </c:pt>
                <c:pt idx="2149">
                  <c:v>1.3654291875031506</c:v>
                </c:pt>
                <c:pt idx="2150">
                  <c:v>1.367591424058332</c:v>
                </c:pt>
                <c:pt idx="2151">
                  <c:v>1.3564999580834243</c:v>
                </c:pt>
                <c:pt idx="2152">
                  <c:v>1.3561722854140745</c:v>
                </c:pt>
                <c:pt idx="2153">
                  <c:v>1.3562684482048828</c:v>
                </c:pt>
                <c:pt idx="2154">
                  <c:v>1.3913474882526158</c:v>
                </c:pt>
                <c:pt idx="2155">
                  <c:v>1.4197266576540686</c:v>
                </c:pt>
                <c:pt idx="2156">
                  <c:v>1.4232815460206485</c:v>
                </c:pt>
                <c:pt idx="2157">
                  <c:v>1.4438049859027944</c:v>
                </c:pt>
                <c:pt idx="2158">
                  <c:v>1.4399155483836601</c:v>
                </c:pt>
                <c:pt idx="2159">
                  <c:v>1.4524439651595289</c:v>
                </c:pt>
                <c:pt idx="2160">
                  <c:v>1.4545824191678278</c:v>
                </c:pt>
                <c:pt idx="2161">
                  <c:v>1.439295148012623</c:v>
                </c:pt>
                <c:pt idx="2162">
                  <c:v>1.4275722013316399</c:v>
                </c:pt>
                <c:pt idx="2163">
                  <c:v>1.4306037022067868</c:v>
                </c:pt>
                <c:pt idx="2164">
                  <c:v>1.4332115141077335</c:v>
                </c:pt>
                <c:pt idx="2165">
                  <c:v>1.4285257752880405</c:v>
                </c:pt>
                <c:pt idx="2166">
                  <c:v>1.4152744997849911</c:v>
                </c:pt>
                <c:pt idx="2167">
                  <c:v>1.4165799935951782</c:v>
                </c:pt>
                <c:pt idx="2168">
                  <c:v>1.4130013457785935</c:v>
                </c:pt>
                <c:pt idx="2169">
                  <c:v>1.4081881759423096</c:v>
                </c:pt>
                <c:pt idx="2170">
                  <c:v>1.4054367434099564</c:v>
                </c:pt>
                <c:pt idx="2171">
                  <c:v>1.3937343219942193</c:v>
                </c:pt>
                <c:pt idx="2172">
                  <c:v>1.389847140987162</c:v>
                </c:pt>
                <c:pt idx="2173">
                  <c:v>1.3912430954020567</c:v>
                </c:pt>
                <c:pt idx="2174">
                  <c:v>1.4004502086606432</c:v>
                </c:pt>
                <c:pt idx="2175">
                  <c:v>1.3844435269576811</c:v>
                </c:pt>
                <c:pt idx="2176">
                  <c:v>1.3650973072635091</c:v>
                </c:pt>
                <c:pt idx="2177">
                  <c:v>1.3523538254888232</c:v>
                </c:pt>
                <c:pt idx="2178">
                  <c:v>1.345283151137789</c:v>
                </c:pt>
                <c:pt idx="2179">
                  <c:v>1.3375623405112966</c:v>
                </c:pt>
                <c:pt idx="2180">
                  <c:v>1.3322770607634578</c:v>
                </c:pt>
                <c:pt idx="2181">
                  <c:v>1.3371354868804031</c:v>
                </c:pt>
                <c:pt idx="2182">
                  <c:v>1.3501830495851741</c:v>
                </c:pt>
                <c:pt idx="2183">
                  <c:v>1.347736587368908</c:v>
                </c:pt>
                <c:pt idx="2184">
                  <c:v>1.3458065905283911</c:v>
                </c:pt>
                <c:pt idx="2185">
                  <c:v>1.3713554006817064</c:v>
                </c:pt>
                <c:pt idx="2186">
                  <c:v>1.3726895743860277</c:v>
                </c:pt>
                <c:pt idx="2187">
                  <c:v>1.3637482885895129</c:v>
                </c:pt>
                <c:pt idx="2188">
                  <c:v>1.3604030654170749</c:v>
                </c:pt>
                <c:pt idx="2189">
                  <c:v>1.3786735486985024</c:v>
                </c:pt>
                <c:pt idx="2190">
                  <c:v>1.3827433578966239</c:v>
                </c:pt>
                <c:pt idx="2191">
                  <c:v>1.3730650947804615</c:v>
                </c:pt>
                <c:pt idx="2192">
                  <c:v>1.3698052794609035</c:v>
                </c:pt>
                <c:pt idx="2193">
                  <c:v>1.3736290896373644</c:v>
                </c:pt>
                <c:pt idx="2194">
                  <c:v>1.3746926150874259</c:v>
                </c:pt>
                <c:pt idx="2195">
                  <c:v>1.3707112403992954</c:v>
                </c:pt>
                <c:pt idx="2196">
                  <c:v>1.3746541087600306</c:v>
                </c:pt>
                <c:pt idx="2197">
                  <c:v>1.3687347119146271</c:v>
                </c:pt>
                <c:pt idx="2198">
                  <c:v>1.374102167583481</c:v>
                </c:pt>
                <c:pt idx="2199">
                  <c:v>1.3766780856317542</c:v>
                </c:pt>
                <c:pt idx="2200">
                  <c:v>1.3926889980821806</c:v>
                </c:pt>
                <c:pt idx="2201">
                  <c:v>1.3934327029075482</c:v>
                </c:pt>
                <c:pt idx="2202">
                  <c:v>1.3923435963257393</c:v>
                </c:pt>
                <c:pt idx="2203">
                  <c:v>1.3984890510258876</c:v>
                </c:pt>
                <c:pt idx="2204">
                  <c:v>1.3837902472224628</c:v>
                </c:pt>
                <c:pt idx="2205">
                  <c:v>1.3811859850080224</c:v>
                </c:pt>
                <c:pt idx="2206">
                  <c:v>1.3753346264811825</c:v>
                </c:pt>
                <c:pt idx="2207">
                  <c:v>1.3849474562728252</c:v>
                </c:pt>
                <c:pt idx="2208">
                  <c:v>1.3886992616432339</c:v>
                </c:pt>
                <c:pt idx="2209">
                  <c:v>1.3994881305518647</c:v>
                </c:pt>
                <c:pt idx="2210">
                  <c:v>1.4033798244285196</c:v>
                </c:pt>
                <c:pt idx="2211">
                  <c:v>1.3928252144844713</c:v>
                </c:pt>
                <c:pt idx="2212">
                  <c:v>1.3944082257744537</c:v>
                </c:pt>
                <c:pt idx="2213">
                  <c:v>1.387351913551077</c:v>
                </c:pt>
                <c:pt idx="2214">
                  <c:v>1.3670357064562548</c:v>
                </c:pt>
                <c:pt idx="2215">
                  <c:v>1.3661708206979986</c:v>
                </c:pt>
                <c:pt idx="2216">
                  <c:v>1.3736979627907655</c:v>
                </c:pt>
                <c:pt idx="2217">
                  <c:v>1.369896884649306</c:v>
                </c:pt>
                <c:pt idx="2218">
                  <c:v>1.3673345372289378</c:v>
                </c:pt>
                <c:pt idx="2219">
                  <c:v>1.3658231010147479</c:v>
                </c:pt>
                <c:pt idx="2220">
                  <c:v>1.3688874100197495</c:v>
                </c:pt>
                <c:pt idx="2221">
                  <c:v>1.3742374885139674</c:v>
                </c:pt>
                <c:pt idx="2222">
                  <c:v>1.3812234679669537</c:v>
                </c:pt>
                <c:pt idx="2223">
                  <c:v>1.3904684028522269</c:v>
                </c:pt>
                <c:pt idx="2224">
                  <c:v>1.3877255623914735</c:v>
                </c:pt>
                <c:pt idx="2225">
                  <c:v>1.3909214447865208</c:v>
                </c:pt>
                <c:pt idx="2226">
                  <c:v>1.3897938812585631</c:v>
                </c:pt>
                <c:pt idx="2227">
                  <c:v>1.3896763097987326</c:v>
                </c:pt>
                <c:pt idx="2228">
                  <c:v>1.4066627729335386</c:v>
                </c:pt>
                <c:pt idx="2229">
                  <c:v>1.4111579240858731</c:v>
                </c:pt>
                <c:pt idx="2230">
                  <c:v>1.4357955961404789</c:v>
                </c:pt>
                <c:pt idx="2231">
                  <c:v>1.4415349413780905</c:v>
                </c:pt>
                <c:pt idx="2232">
                  <c:v>1.468995953935833</c:v>
                </c:pt>
                <c:pt idx="2233">
                  <c:v>1.4444391187825041</c:v>
                </c:pt>
                <c:pt idx="2234">
                  <c:v>1.4273556352048444</c:v>
                </c:pt>
                <c:pt idx="2235">
                  <c:v>1.4263100761413365</c:v>
                </c:pt>
                <c:pt idx="2236">
                  <c:v>1.422393371366949</c:v>
                </c:pt>
                <c:pt idx="2237">
                  <c:v>1.4176138136499077</c:v>
                </c:pt>
                <c:pt idx="2238">
                  <c:v>1.4026326047972413</c:v>
                </c:pt>
                <c:pt idx="2239">
                  <c:v>1.3895816593361348</c:v>
                </c:pt>
                <c:pt idx="2240">
                  <c:v>1.3837365451713937</c:v>
                </c:pt>
                <c:pt idx="2241">
                  <c:v>1.3851836281894101</c:v>
                </c:pt>
                <c:pt idx="2242">
                  <c:v>1.3854643636634247</c:v>
                </c:pt>
                <c:pt idx="2243">
                  <c:v>1.3695829795219105</c:v>
                </c:pt>
                <c:pt idx="2244">
                  <c:v>1.3670078470369631</c:v>
                </c:pt>
                <c:pt idx="2245">
                  <c:v>1.3525449958911184</c:v>
                </c:pt>
                <c:pt idx="2246">
                  <c:v>1.3587031234417024</c:v>
                </c:pt>
                <c:pt idx="2247">
                  <c:v>1.3565159257821908</c:v>
                </c:pt>
                <c:pt idx="2248">
                  <c:v>1.3730231869855711</c:v>
                </c:pt>
                <c:pt idx="2249">
                  <c:v>1.3663503445866074</c:v>
                </c:pt>
                <c:pt idx="2250">
                  <c:v>1.3347071831954989</c:v>
                </c:pt>
                <c:pt idx="2251">
                  <c:v>1.3209957339839935</c:v>
                </c:pt>
                <c:pt idx="2252">
                  <c:v>1.2898948202976181</c:v>
                </c:pt>
                <c:pt idx="2253">
                  <c:v>1.2968870481580637</c:v>
                </c:pt>
                <c:pt idx="2254">
                  <c:v>1.2663131923856756</c:v>
                </c:pt>
                <c:pt idx="2255">
                  <c:v>1.2550146543040257</c:v>
                </c:pt>
                <c:pt idx="2256">
                  <c:v>1.2728841533088067</c:v>
                </c:pt>
                <c:pt idx="2257">
                  <c:v>1.294886240794676</c:v>
                </c:pt>
                <c:pt idx="2258">
                  <c:v>1.2928095756461018</c:v>
                </c:pt>
                <c:pt idx="2259">
                  <c:v>1.2928035898846371</c:v>
                </c:pt>
                <c:pt idx="2260">
                  <c:v>1.2839766564065931</c:v>
                </c:pt>
                <c:pt idx="2261">
                  <c:v>1.2876289507433589</c:v>
                </c:pt>
                <c:pt idx="2262">
                  <c:v>1.2729338658483071</c:v>
                </c:pt>
                <c:pt idx="2263">
                  <c:v>1.2667574146341498</c:v>
                </c:pt>
                <c:pt idx="2264">
                  <c:v>1.2554409150398844</c:v>
                </c:pt>
                <c:pt idx="2265">
                  <c:v>1.2780288489553771</c:v>
                </c:pt>
                <c:pt idx="2266">
                  <c:v>1.2830018749920942</c:v>
                </c:pt>
                <c:pt idx="2267">
                  <c:v>1.2911164341851751</c:v>
                </c:pt>
                <c:pt idx="2268">
                  <c:v>1.2867381181708393</c:v>
                </c:pt>
                <c:pt idx="2269">
                  <c:v>1.2707419789082788</c:v>
                </c:pt>
                <c:pt idx="2270">
                  <c:v>1.2651796274604166</c:v>
                </c:pt>
                <c:pt idx="2271">
                  <c:v>1.2621228360044539</c:v>
                </c:pt>
                <c:pt idx="2272">
                  <c:v>1.2702013274466357</c:v>
                </c:pt>
                <c:pt idx="2273">
                  <c:v>1.2702013274466357</c:v>
                </c:pt>
                <c:pt idx="2274">
                  <c:v>1.2789780745778316</c:v>
                </c:pt>
                <c:pt idx="2275">
                  <c:v>1.2765677548130123</c:v>
                </c:pt>
                <c:pt idx="2276">
                  <c:v>1.2868257499646039</c:v>
                </c:pt>
                <c:pt idx="2277">
                  <c:v>1.2878628922962518</c:v>
                </c:pt>
                <c:pt idx="2278">
                  <c:v>1.2898342254118369</c:v>
                </c:pt>
                <c:pt idx="2279">
                  <c:v>1.3003925894073427</c:v>
                </c:pt>
                <c:pt idx="2280">
                  <c:v>1.3053223929747093</c:v>
                </c:pt>
                <c:pt idx="2281">
                  <c:v>1.297741763646691</c:v>
                </c:pt>
                <c:pt idx="2282">
                  <c:v>1.2958578382456678</c:v>
                </c:pt>
                <c:pt idx="2283">
                  <c:v>1.2982269072982864</c:v>
                </c:pt>
                <c:pt idx="2284">
                  <c:v>1.2894227537830283</c:v>
                </c:pt>
                <c:pt idx="2285">
                  <c:v>1.307588374764195</c:v>
                </c:pt>
                <c:pt idx="2286">
                  <c:v>1.2985512343058236</c:v>
                </c:pt>
                <c:pt idx="2287">
                  <c:v>1.3260368788954402</c:v>
                </c:pt>
                <c:pt idx="2288">
                  <c:v>1.3216787259117566</c:v>
                </c:pt>
                <c:pt idx="2289">
                  <c:v>1.3657627870072726</c:v>
                </c:pt>
                <c:pt idx="2290">
                  <c:v>1.3662655994038664</c:v>
                </c:pt>
                <c:pt idx="2291">
                  <c:v>1.3662655994038664</c:v>
                </c:pt>
                <c:pt idx="2292">
                  <c:v>1.3662655994038664</c:v>
                </c:pt>
                <c:pt idx="2293">
                  <c:v>1.3662655994038664</c:v>
                </c:pt>
                <c:pt idx="2294">
                  <c:v>1.4095136044000633</c:v>
                </c:pt>
                <c:pt idx="2295">
                  <c:v>1.4055687783170172</c:v>
                </c:pt>
                <c:pt idx="2296">
                  <c:v>1.3923797905216293</c:v>
                </c:pt>
                <c:pt idx="2297">
                  <c:v>1.3840933283605805</c:v>
                </c:pt>
                <c:pt idx="2298">
                  <c:v>1.3777974506909958</c:v>
                </c:pt>
                <c:pt idx="2299">
                  <c:v>1.3750976307502509</c:v>
                </c:pt>
                <c:pt idx="2300">
                  <c:v>1.3797744045000435</c:v>
                </c:pt>
                <c:pt idx="2301">
                  <c:v>1.3764420246107971</c:v>
                </c:pt>
                <c:pt idx="2302">
                  <c:v>1.3723327306301887</c:v>
                </c:pt>
                <c:pt idx="2303">
                  <c:v>1.3872655146254556</c:v>
                </c:pt>
                <c:pt idx="2304">
                  <c:v>1.37843593028892</c:v>
                </c:pt>
                <c:pt idx="2305">
                  <c:v>1.3732429383148479</c:v>
                </c:pt>
                <c:pt idx="2306">
                  <c:v>1.3775155265610834</c:v>
                </c:pt>
                <c:pt idx="2307">
                  <c:v>1.3871519664432939</c:v>
                </c:pt>
                <c:pt idx="2308">
                  <c:v>1.3982631237211069</c:v>
                </c:pt>
                <c:pt idx="2309">
                  <c:v>1.3773795916875136</c:v>
                </c:pt>
                <c:pt idx="2310">
                  <c:v>1.3896754266869749</c:v>
                </c:pt>
                <c:pt idx="2311">
                  <c:v>1.3833502920334846</c:v>
                </c:pt>
                <c:pt idx="2312">
                  <c:v>1.3877479928882703</c:v>
                </c:pt>
                <c:pt idx="2313">
                  <c:v>1.3884619512701144</c:v>
                </c:pt>
                <c:pt idx="2314">
                  <c:v>1.4082380633712634</c:v>
                </c:pt>
                <c:pt idx="2315">
                  <c:v>1.4162941302835366</c:v>
                </c:pt>
                <c:pt idx="2316">
                  <c:v>1.4205246702884893</c:v>
                </c:pt>
                <c:pt idx="2317">
                  <c:v>1.4406966766877825</c:v>
                </c:pt>
                <c:pt idx="2318">
                  <c:v>1.4448954209349503</c:v>
                </c:pt>
                <c:pt idx="2319">
                  <c:v>1.4252269438815892</c:v>
                </c:pt>
                <c:pt idx="2320">
                  <c:v>1.4276762424697318</c:v>
                </c:pt>
                <c:pt idx="2321">
                  <c:v>1.4193535255296019</c:v>
                </c:pt>
                <c:pt idx="2322">
                  <c:v>1.4361562742225149</c:v>
                </c:pt>
                <c:pt idx="2323">
                  <c:v>1.4331490625744063</c:v>
                </c:pt>
                <c:pt idx="2324">
                  <c:v>1.4407069115974753</c:v>
                </c:pt>
                <c:pt idx="2325">
                  <c:v>1.4353347125819444</c:v>
                </c:pt>
                <c:pt idx="2326">
                  <c:v>1.4400603373698291</c:v>
                </c:pt>
                <c:pt idx="2327">
                  <c:v>1.4221629645412754</c:v>
                </c:pt>
                <c:pt idx="2328">
                  <c:v>1.425300215440424</c:v>
                </c:pt>
                <c:pt idx="2329">
                  <c:v>1.4270118868590009</c:v>
                </c:pt>
                <c:pt idx="2330">
                  <c:v>1.4279496122462865</c:v>
                </c:pt>
                <c:pt idx="2331">
                  <c:v>1.4259714857671839</c:v>
                </c:pt>
                <c:pt idx="2332">
                  <c:v>1.4389969245250869</c:v>
                </c:pt>
              </c:numCache>
            </c:numRef>
          </c:val>
          <c:smooth val="0"/>
        </c:ser>
        <c:dLbls>
          <c:showLegendKey val="0"/>
          <c:showVal val="0"/>
          <c:showCatName val="0"/>
          <c:showSerName val="0"/>
          <c:showPercent val="0"/>
          <c:showBubbleSize val="0"/>
        </c:dLbls>
        <c:marker val="1"/>
        <c:smooth val="0"/>
        <c:axId val="175102592"/>
        <c:axId val="175108480"/>
      </c:lineChart>
      <c:dateAx>
        <c:axId val="175102592"/>
        <c:scaling>
          <c:orientation val="minMax"/>
        </c:scaling>
        <c:delete val="0"/>
        <c:axPos val="b"/>
        <c:numFmt formatCode="yyyy/mm" sourceLinked="0"/>
        <c:majorTickMark val="out"/>
        <c:minorTickMark val="none"/>
        <c:tickLblPos val="nextTo"/>
        <c:crossAx val="175108480"/>
        <c:crosses val="autoZero"/>
        <c:auto val="1"/>
        <c:lblOffset val="100"/>
        <c:baseTimeUnit val="days"/>
        <c:majorUnit val="2"/>
        <c:majorTimeUnit val="years"/>
      </c:dateAx>
      <c:valAx>
        <c:axId val="175108480"/>
        <c:scaling>
          <c:orientation val="minMax"/>
          <c:min val="0.5"/>
        </c:scaling>
        <c:delete val="0"/>
        <c:axPos val="l"/>
        <c:numFmt formatCode="_(* #,##0.00_);_(* \(#,##0.00\);_(* &quot;-&quot;??_);_(@_)" sourceLinked="1"/>
        <c:majorTickMark val="out"/>
        <c:minorTickMark val="none"/>
        <c:tickLblPos val="nextTo"/>
        <c:crossAx val="175102592"/>
        <c:crosses val="autoZero"/>
        <c:crossBetween val="between"/>
        <c:majorUnit val="0.25"/>
      </c:valAx>
    </c:plotArea>
    <c:legend>
      <c:legendPos val="t"/>
      <c:layout/>
      <c:overlay val="0"/>
    </c:legend>
    <c:plotVisOnly val="1"/>
    <c:dispBlanksAs val="gap"/>
    <c:showDLblsOverMax val="0"/>
  </c:chart>
  <c:spPr>
    <a:ln>
      <a:noFill/>
    </a:ln>
  </c:spPr>
  <c:txPr>
    <a:bodyPr/>
    <a:lstStyle/>
    <a:p>
      <a:pPr>
        <a:defRPr sz="1200"/>
      </a:pPr>
      <a:endParaRPr lang="zh-CN"/>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'[定投收益测算.xlsx]20091130'!$B$1</c:f>
              <c:strCache>
                <c:ptCount val="1"/>
                <c:pt idx="0">
                  <c:v>MSCI中国A股质优价值100定投收益曲线</c:v>
                </c:pt>
              </c:strCache>
            </c:strRef>
          </c:tx>
          <c:spPr>
            <a:ln>
              <a:solidFill>
                <a:schemeClr val="accent2"/>
              </a:solidFill>
            </a:ln>
          </c:spPr>
          <c:marker>
            <c:symbol val="none"/>
          </c:marker>
          <c:cat>
            <c:numRef>
              <c:f>'[定投收益测算.xlsx]20091130'!$A$2:$A$2431</c:f>
              <c:numCache>
                <c:formatCode>m/d/yyyy</c:formatCode>
                <c:ptCount val="2430"/>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40179</c:v>
                </c:pt>
                <c:pt idx="25">
                  <c:v>40182</c:v>
                </c:pt>
                <c:pt idx="26">
                  <c:v>40183</c:v>
                </c:pt>
                <c:pt idx="27">
                  <c:v>40184</c:v>
                </c:pt>
                <c:pt idx="28">
                  <c:v>40185</c:v>
                </c:pt>
                <c:pt idx="29">
                  <c:v>40186</c:v>
                </c:pt>
                <c:pt idx="30">
                  <c:v>40189</c:v>
                </c:pt>
                <c:pt idx="31">
                  <c:v>40190</c:v>
                </c:pt>
                <c:pt idx="32">
                  <c:v>40191</c:v>
                </c:pt>
                <c:pt idx="33">
                  <c:v>40192</c:v>
                </c:pt>
                <c:pt idx="34">
                  <c:v>40193</c:v>
                </c:pt>
                <c:pt idx="35">
                  <c:v>40196</c:v>
                </c:pt>
                <c:pt idx="36">
                  <c:v>40197</c:v>
                </c:pt>
                <c:pt idx="37">
                  <c:v>40198</c:v>
                </c:pt>
                <c:pt idx="38">
                  <c:v>40199</c:v>
                </c:pt>
                <c:pt idx="39">
                  <c:v>40200</c:v>
                </c:pt>
                <c:pt idx="40">
                  <c:v>40203</c:v>
                </c:pt>
                <c:pt idx="41">
                  <c:v>40204</c:v>
                </c:pt>
                <c:pt idx="42">
                  <c:v>40205</c:v>
                </c:pt>
                <c:pt idx="43">
                  <c:v>40206</c:v>
                </c:pt>
                <c:pt idx="44">
                  <c:v>40207</c:v>
                </c:pt>
                <c:pt idx="45">
                  <c:v>40210</c:v>
                </c:pt>
                <c:pt idx="46">
                  <c:v>40211</c:v>
                </c:pt>
                <c:pt idx="47">
                  <c:v>40212</c:v>
                </c:pt>
                <c:pt idx="48">
                  <c:v>40213</c:v>
                </c:pt>
                <c:pt idx="49">
                  <c:v>40214</c:v>
                </c:pt>
                <c:pt idx="50">
                  <c:v>40217</c:v>
                </c:pt>
                <c:pt idx="51">
                  <c:v>40218</c:v>
                </c:pt>
                <c:pt idx="52">
                  <c:v>40219</c:v>
                </c:pt>
                <c:pt idx="53">
                  <c:v>40220</c:v>
                </c:pt>
                <c:pt idx="54">
                  <c:v>40221</c:v>
                </c:pt>
                <c:pt idx="55">
                  <c:v>40224</c:v>
                </c:pt>
                <c:pt idx="56">
                  <c:v>40225</c:v>
                </c:pt>
                <c:pt idx="57">
                  <c:v>40226</c:v>
                </c:pt>
                <c:pt idx="58">
                  <c:v>40227</c:v>
                </c:pt>
                <c:pt idx="59">
                  <c:v>40228</c:v>
                </c:pt>
                <c:pt idx="60">
                  <c:v>40231</c:v>
                </c:pt>
                <c:pt idx="61">
                  <c:v>40232</c:v>
                </c:pt>
                <c:pt idx="62">
                  <c:v>40233</c:v>
                </c:pt>
                <c:pt idx="63">
                  <c:v>40234</c:v>
                </c:pt>
                <c:pt idx="64">
                  <c:v>40235</c:v>
                </c:pt>
                <c:pt idx="65">
                  <c:v>40238</c:v>
                </c:pt>
                <c:pt idx="66">
                  <c:v>40239</c:v>
                </c:pt>
                <c:pt idx="67">
                  <c:v>40240</c:v>
                </c:pt>
                <c:pt idx="68">
                  <c:v>40241</c:v>
                </c:pt>
                <c:pt idx="69">
                  <c:v>40242</c:v>
                </c:pt>
                <c:pt idx="70">
                  <c:v>40245</c:v>
                </c:pt>
                <c:pt idx="71">
                  <c:v>40246</c:v>
                </c:pt>
                <c:pt idx="72">
                  <c:v>40247</c:v>
                </c:pt>
                <c:pt idx="73">
                  <c:v>40248</c:v>
                </c:pt>
                <c:pt idx="74">
                  <c:v>40249</c:v>
                </c:pt>
                <c:pt idx="75">
                  <c:v>40252</c:v>
                </c:pt>
                <c:pt idx="76">
                  <c:v>40253</c:v>
                </c:pt>
                <c:pt idx="77">
                  <c:v>40254</c:v>
                </c:pt>
                <c:pt idx="78">
                  <c:v>40255</c:v>
                </c:pt>
                <c:pt idx="79">
                  <c:v>40256</c:v>
                </c:pt>
                <c:pt idx="80">
                  <c:v>40259</c:v>
                </c:pt>
                <c:pt idx="81">
                  <c:v>40260</c:v>
                </c:pt>
                <c:pt idx="82">
                  <c:v>40261</c:v>
                </c:pt>
                <c:pt idx="83">
                  <c:v>40262</c:v>
                </c:pt>
                <c:pt idx="84">
                  <c:v>40263</c:v>
                </c:pt>
                <c:pt idx="85">
                  <c:v>40266</c:v>
                </c:pt>
                <c:pt idx="86">
                  <c:v>40267</c:v>
                </c:pt>
                <c:pt idx="87">
                  <c:v>40268</c:v>
                </c:pt>
                <c:pt idx="88">
                  <c:v>40269</c:v>
                </c:pt>
                <c:pt idx="89">
                  <c:v>40270</c:v>
                </c:pt>
                <c:pt idx="90">
                  <c:v>40273</c:v>
                </c:pt>
                <c:pt idx="91">
                  <c:v>40274</c:v>
                </c:pt>
                <c:pt idx="92">
                  <c:v>40275</c:v>
                </c:pt>
                <c:pt idx="93">
                  <c:v>40276</c:v>
                </c:pt>
                <c:pt idx="94">
                  <c:v>40277</c:v>
                </c:pt>
                <c:pt idx="95">
                  <c:v>40280</c:v>
                </c:pt>
                <c:pt idx="96">
                  <c:v>40281</c:v>
                </c:pt>
                <c:pt idx="97">
                  <c:v>40282</c:v>
                </c:pt>
                <c:pt idx="98">
                  <c:v>40283</c:v>
                </c:pt>
                <c:pt idx="99">
                  <c:v>40284</c:v>
                </c:pt>
                <c:pt idx="100">
                  <c:v>40287</c:v>
                </c:pt>
                <c:pt idx="101">
                  <c:v>40288</c:v>
                </c:pt>
                <c:pt idx="102">
                  <c:v>40289</c:v>
                </c:pt>
                <c:pt idx="103">
                  <c:v>40290</c:v>
                </c:pt>
                <c:pt idx="104">
                  <c:v>40291</c:v>
                </c:pt>
                <c:pt idx="105">
                  <c:v>40294</c:v>
                </c:pt>
                <c:pt idx="106">
                  <c:v>40295</c:v>
                </c:pt>
                <c:pt idx="107">
                  <c:v>40296</c:v>
                </c:pt>
                <c:pt idx="108">
                  <c:v>40297</c:v>
                </c:pt>
                <c:pt idx="109">
                  <c:v>40298</c:v>
                </c:pt>
                <c:pt idx="110">
                  <c:v>40301</c:v>
                </c:pt>
                <c:pt idx="111">
                  <c:v>40302</c:v>
                </c:pt>
                <c:pt idx="112">
                  <c:v>40303</c:v>
                </c:pt>
                <c:pt idx="113">
                  <c:v>40304</c:v>
                </c:pt>
                <c:pt idx="114">
                  <c:v>40305</c:v>
                </c:pt>
                <c:pt idx="115">
                  <c:v>40308</c:v>
                </c:pt>
                <c:pt idx="116">
                  <c:v>40309</c:v>
                </c:pt>
                <c:pt idx="117">
                  <c:v>40310</c:v>
                </c:pt>
                <c:pt idx="118">
                  <c:v>40311</c:v>
                </c:pt>
                <c:pt idx="119">
                  <c:v>40312</c:v>
                </c:pt>
                <c:pt idx="120">
                  <c:v>40315</c:v>
                </c:pt>
                <c:pt idx="121">
                  <c:v>40316</c:v>
                </c:pt>
                <c:pt idx="122">
                  <c:v>40317</c:v>
                </c:pt>
                <c:pt idx="123">
                  <c:v>40318</c:v>
                </c:pt>
                <c:pt idx="124">
                  <c:v>40319</c:v>
                </c:pt>
                <c:pt idx="125">
                  <c:v>40322</c:v>
                </c:pt>
                <c:pt idx="126">
                  <c:v>40323</c:v>
                </c:pt>
                <c:pt idx="127">
                  <c:v>40324</c:v>
                </c:pt>
                <c:pt idx="128">
                  <c:v>40325</c:v>
                </c:pt>
                <c:pt idx="129">
                  <c:v>40326</c:v>
                </c:pt>
                <c:pt idx="130">
                  <c:v>40329</c:v>
                </c:pt>
                <c:pt idx="131">
                  <c:v>40330</c:v>
                </c:pt>
                <c:pt idx="132">
                  <c:v>40331</c:v>
                </c:pt>
                <c:pt idx="133">
                  <c:v>40332</c:v>
                </c:pt>
                <c:pt idx="134">
                  <c:v>40333</c:v>
                </c:pt>
                <c:pt idx="135">
                  <c:v>40336</c:v>
                </c:pt>
                <c:pt idx="136">
                  <c:v>40337</c:v>
                </c:pt>
                <c:pt idx="137">
                  <c:v>40338</c:v>
                </c:pt>
                <c:pt idx="138">
                  <c:v>40339</c:v>
                </c:pt>
                <c:pt idx="139">
                  <c:v>40340</c:v>
                </c:pt>
                <c:pt idx="140">
                  <c:v>40343</c:v>
                </c:pt>
                <c:pt idx="141">
                  <c:v>40344</c:v>
                </c:pt>
                <c:pt idx="142">
                  <c:v>40345</c:v>
                </c:pt>
                <c:pt idx="143">
                  <c:v>40346</c:v>
                </c:pt>
                <c:pt idx="144">
                  <c:v>40347</c:v>
                </c:pt>
                <c:pt idx="145">
                  <c:v>40350</c:v>
                </c:pt>
                <c:pt idx="146">
                  <c:v>40351</c:v>
                </c:pt>
                <c:pt idx="147">
                  <c:v>40352</c:v>
                </c:pt>
                <c:pt idx="148">
                  <c:v>40353</c:v>
                </c:pt>
                <c:pt idx="149">
                  <c:v>40354</c:v>
                </c:pt>
                <c:pt idx="150">
                  <c:v>40357</c:v>
                </c:pt>
                <c:pt idx="151">
                  <c:v>40358</c:v>
                </c:pt>
                <c:pt idx="152">
                  <c:v>40359</c:v>
                </c:pt>
                <c:pt idx="153">
                  <c:v>40360</c:v>
                </c:pt>
                <c:pt idx="154">
                  <c:v>40361</c:v>
                </c:pt>
                <c:pt idx="155">
                  <c:v>40364</c:v>
                </c:pt>
                <c:pt idx="156">
                  <c:v>40365</c:v>
                </c:pt>
                <c:pt idx="157">
                  <c:v>40366</c:v>
                </c:pt>
                <c:pt idx="158">
                  <c:v>40367</c:v>
                </c:pt>
                <c:pt idx="159">
                  <c:v>40368</c:v>
                </c:pt>
                <c:pt idx="160">
                  <c:v>40371</c:v>
                </c:pt>
                <c:pt idx="161">
                  <c:v>40372</c:v>
                </c:pt>
                <c:pt idx="162">
                  <c:v>40373</c:v>
                </c:pt>
                <c:pt idx="163">
                  <c:v>40374</c:v>
                </c:pt>
                <c:pt idx="164">
                  <c:v>40375</c:v>
                </c:pt>
                <c:pt idx="165">
                  <c:v>40378</c:v>
                </c:pt>
                <c:pt idx="166">
                  <c:v>40379</c:v>
                </c:pt>
                <c:pt idx="167">
                  <c:v>40380</c:v>
                </c:pt>
                <c:pt idx="168">
                  <c:v>40381</c:v>
                </c:pt>
                <c:pt idx="169">
                  <c:v>40382</c:v>
                </c:pt>
                <c:pt idx="170">
                  <c:v>40385</c:v>
                </c:pt>
                <c:pt idx="171">
                  <c:v>40386</c:v>
                </c:pt>
                <c:pt idx="172">
                  <c:v>40387</c:v>
                </c:pt>
                <c:pt idx="173">
                  <c:v>40388</c:v>
                </c:pt>
                <c:pt idx="174">
                  <c:v>40389</c:v>
                </c:pt>
                <c:pt idx="175">
                  <c:v>40392</c:v>
                </c:pt>
                <c:pt idx="176">
                  <c:v>40393</c:v>
                </c:pt>
                <c:pt idx="177">
                  <c:v>40394</c:v>
                </c:pt>
                <c:pt idx="178">
                  <c:v>40395</c:v>
                </c:pt>
                <c:pt idx="179">
                  <c:v>40396</c:v>
                </c:pt>
                <c:pt idx="180">
                  <c:v>40399</c:v>
                </c:pt>
                <c:pt idx="181">
                  <c:v>40400</c:v>
                </c:pt>
                <c:pt idx="182">
                  <c:v>40401</c:v>
                </c:pt>
                <c:pt idx="183">
                  <c:v>40402</c:v>
                </c:pt>
                <c:pt idx="184">
                  <c:v>40403</c:v>
                </c:pt>
                <c:pt idx="185">
                  <c:v>40406</c:v>
                </c:pt>
                <c:pt idx="186">
                  <c:v>40407</c:v>
                </c:pt>
                <c:pt idx="187">
                  <c:v>40408</c:v>
                </c:pt>
                <c:pt idx="188">
                  <c:v>40409</c:v>
                </c:pt>
                <c:pt idx="189">
                  <c:v>40410</c:v>
                </c:pt>
                <c:pt idx="190">
                  <c:v>40413</c:v>
                </c:pt>
                <c:pt idx="191">
                  <c:v>40414</c:v>
                </c:pt>
                <c:pt idx="192">
                  <c:v>40415</c:v>
                </c:pt>
                <c:pt idx="193">
                  <c:v>40416</c:v>
                </c:pt>
                <c:pt idx="194">
                  <c:v>40417</c:v>
                </c:pt>
                <c:pt idx="195">
                  <c:v>40420</c:v>
                </c:pt>
                <c:pt idx="196">
                  <c:v>40421</c:v>
                </c:pt>
                <c:pt idx="197">
                  <c:v>40422</c:v>
                </c:pt>
                <c:pt idx="198">
                  <c:v>40423</c:v>
                </c:pt>
                <c:pt idx="199">
                  <c:v>40424</c:v>
                </c:pt>
                <c:pt idx="200">
                  <c:v>40427</c:v>
                </c:pt>
                <c:pt idx="201">
                  <c:v>40428</c:v>
                </c:pt>
                <c:pt idx="202">
                  <c:v>40429</c:v>
                </c:pt>
                <c:pt idx="203">
                  <c:v>40430</c:v>
                </c:pt>
                <c:pt idx="204">
                  <c:v>40431</c:v>
                </c:pt>
                <c:pt idx="205">
                  <c:v>40434</c:v>
                </c:pt>
                <c:pt idx="206">
                  <c:v>40435</c:v>
                </c:pt>
                <c:pt idx="207">
                  <c:v>40436</c:v>
                </c:pt>
                <c:pt idx="208">
                  <c:v>40437</c:v>
                </c:pt>
                <c:pt idx="209">
                  <c:v>40438</c:v>
                </c:pt>
                <c:pt idx="210">
                  <c:v>40441</c:v>
                </c:pt>
                <c:pt idx="211">
                  <c:v>40442</c:v>
                </c:pt>
                <c:pt idx="212">
                  <c:v>40443</c:v>
                </c:pt>
                <c:pt idx="213">
                  <c:v>40444</c:v>
                </c:pt>
                <c:pt idx="214">
                  <c:v>40445</c:v>
                </c:pt>
                <c:pt idx="215">
                  <c:v>40448</c:v>
                </c:pt>
                <c:pt idx="216">
                  <c:v>40449</c:v>
                </c:pt>
                <c:pt idx="217">
                  <c:v>40450</c:v>
                </c:pt>
                <c:pt idx="218">
                  <c:v>40451</c:v>
                </c:pt>
                <c:pt idx="219">
                  <c:v>40452</c:v>
                </c:pt>
                <c:pt idx="220">
                  <c:v>40455</c:v>
                </c:pt>
                <c:pt idx="221">
                  <c:v>40456</c:v>
                </c:pt>
                <c:pt idx="222">
                  <c:v>40457</c:v>
                </c:pt>
                <c:pt idx="223">
                  <c:v>40458</c:v>
                </c:pt>
                <c:pt idx="224">
                  <c:v>40459</c:v>
                </c:pt>
                <c:pt idx="225">
                  <c:v>40462</c:v>
                </c:pt>
                <c:pt idx="226">
                  <c:v>40463</c:v>
                </c:pt>
                <c:pt idx="227">
                  <c:v>40464</c:v>
                </c:pt>
                <c:pt idx="228">
                  <c:v>40465</c:v>
                </c:pt>
                <c:pt idx="229">
                  <c:v>40466</c:v>
                </c:pt>
                <c:pt idx="230">
                  <c:v>40469</c:v>
                </c:pt>
                <c:pt idx="231">
                  <c:v>40470</c:v>
                </c:pt>
                <c:pt idx="232">
                  <c:v>40471</c:v>
                </c:pt>
                <c:pt idx="233">
                  <c:v>40472</c:v>
                </c:pt>
                <c:pt idx="234">
                  <c:v>40473</c:v>
                </c:pt>
                <c:pt idx="235">
                  <c:v>40476</c:v>
                </c:pt>
                <c:pt idx="236">
                  <c:v>40477</c:v>
                </c:pt>
                <c:pt idx="237">
                  <c:v>40478</c:v>
                </c:pt>
                <c:pt idx="238">
                  <c:v>40479</c:v>
                </c:pt>
                <c:pt idx="239">
                  <c:v>40480</c:v>
                </c:pt>
                <c:pt idx="240">
                  <c:v>40483</c:v>
                </c:pt>
                <c:pt idx="241">
                  <c:v>40484</c:v>
                </c:pt>
                <c:pt idx="242">
                  <c:v>40485</c:v>
                </c:pt>
                <c:pt idx="243">
                  <c:v>40486</c:v>
                </c:pt>
                <c:pt idx="244">
                  <c:v>40487</c:v>
                </c:pt>
                <c:pt idx="245">
                  <c:v>40490</c:v>
                </c:pt>
                <c:pt idx="246">
                  <c:v>40491</c:v>
                </c:pt>
                <c:pt idx="247">
                  <c:v>40492</c:v>
                </c:pt>
                <c:pt idx="248">
                  <c:v>40493</c:v>
                </c:pt>
                <c:pt idx="249">
                  <c:v>40494</c:v>
                </c:pt>
                <c:pt idx="250">
                  <c:v>40497</c:v>
                </c:pt>
                <c:pt idx="251">
                  <c:v>40498</c:v>
                </c:pt>
                <c:pt idx="252">
                  <c:v>40499</c:v>
                </c:pt>
                <c:pt idx="253">
                  <c:v>40500</c:v>
                </c:pt>
                <c:pt idx="254">
                  <c:v>40501</c:v>
                </c:pt>
                <c:pt idx="255">
                  <c:v>40504</c:v>
                </c:pt>
                <c:pt idx="256">
                  <c:v>40505</c:v>
                </c:pt>
                <c:pt idx="257">
                  <c:v>40506</c:v>
                </c:pt>
                <c:pt idx="258">
                  <c:v>40507</c:v>
                </c:pt>
                <c:pt idx="259">
                  <c:v>40508</c:v>
                </c:pt>
                <c:pt idx="260">
                  <c:v>40511</c:v>
                </c:pt>
                <c:pt idx="261">
                  <c:v>40512</c:v>
                </c:pt>
                <c:pt idx="262">
                  <c:v>40513</c:v>
                </c:pt>
                <c:pt idx="263">
                  <c:v>40514</c:v>
                </c:pt>
                <c:pt idx="264">
                  <c:v>40515</c:v>
                </c:pt>
                <c:pt idx="265">
                  <c:v>40518</c:v>
                </c:pt>
                <c:pt idx="266">
                  <c:v>40519</c:v>
                </c:pt>
                <c:pt idx="267">
                  <c:v>40520</c:v>
                </c:pt>
                <c:pt idx="268">
                  <c:v>40521</c:v>
                </c:pt>
                <c:pt idx="269">
                  <c:v>40522</c:v>
                </c:pt>
                <c:pt idx="270">
                  <c:v>40525</c:v>
                </c:pt>
                <c:pt idx="271">
                  <c:v>40526</c:v>
                </c:pt>
                <c:pt idx="272">
                  <c:v>40527</c:v>
                </c:pt>
                <c:pt idx="273">
                  <c:v>40528</c:v>
                </c:pt>
                <c:pt idx="274">
                  <c:v>40529</c:v>
                </c:pt>
                <c:pt idx="275">
                  <c:v>40532</c:v>
                </c:pt>
                <c:pt idx="276">
                  <c:v>40533</c:v>
                </c:pt>
                <c:pt idx="277">
                  <c:v>40534</c:v>
                </c:pt>
                <c:pt idx="278">
                  <c:v>40535</c:v>
                </c:pt>
                <c:pt idx="279">
                  <c:v>40536</c:v>
                </c:pt>
                <c:pt idx="280">
                  <c:v>40539</c:v>
                </c:pt>
                <c:pt idx="281">
                  <c:v>40540</c:v>
                </c:pt>
                <c:pt idx="282">
                  <c:v>40541</c:v>
                </c:pt>
                <c:pt idx="283">
                  <c:v>40542</c:v>
                </c:pt>
                <c:pt idx="284">
                  <c:v>40543</c:v>
                </c:pt>
                <c:pt idx="285">
                  <c:v>40546</c:v>
                </c:pt>
                <c:pt idx="286">
                  <c:v>40547</c:v>
                </c:pt>
                <c:pt idx="287">
                  <c:v>40548</c:v>
                </c:pt>
                <c:pt idx="288">
                  <c:v>40549</c:v>
                </c:pt>
                <c:pt idx="289">
                  <c:v>40550</c:v>
                </c:pt>
                <c:pt idx="290">
                  <c:v>40553</c:v>
                </c:pt>
                <c:pt idx="291">
                  <c:v>40554</c:v>
                </c:pt>
                <c:pt idx="292">
                  <c:v>40555</c:v>
                </c:pt>
                <c:pt idx="293">
                  <c:v>40556</c:v>
                </c:pt>
                <c:pt idx="294">
                  <c:v>40557</c:v>
                </c:pt>
                <c:pt idx="295">
                  <c:v>40560</c:v>
                </c:pt>
                <c:pt idx="296">
                  <c:v>40561</c:v>
                </c:pt>
                <c:pt idx="297">
                  <c:v>40562</c:v>
                </c:pt>
                <c:pt idx="298">
                  <c:v>40563</c:v>
                </c:pt>
                <c:pt idx="299">
                  <c:v>40564</c:v>
                </c:pt>
                <c:pt idx="300">
                  <c:v>40567</c:v>
                </c:pt>
                <c:pt idx="301">
                  <c:v>40568</c:v>
                </c:pt>
                <c:pt idx="302">
                  <c:v>40569</c:v>
                </c:pt>
                <c:pt idx="303">
                  <c:v>40570</c:v>
                </c:pt>
                <c:pt idx="304">
                  <c:v>40571</c:v>
                </c:pt>
                <c:pt idx="305">
                  <c:v>40574</c:v>
                </c:pt>
                <c:pt idx="306">
                  <c:v>40575</c:v>
                </c:pt>
                <c:pt idx="307">
                  <c:v>40576</c:v>
                </c:pt>
                <c:pt idx="308">
                  <c:v>40577</c:v>
                </c:pt>
                <c:pt idx="309">
                  <c:v>40578</c:v>
                </c:pt>
                <c:pt idx="310">
                  <c:v>40581</c:v>
                </c:pt>
                <c:pt idx="311">
                  <c:v>40582</c:v>
                </c:pt>
                <c:pt idx="312">
                  <c:v>40583</c:v>
                </c:pt>
                <c:pt idx="313">
                  <c:v>40584</c:v>
                </c:pt>
                <c:pt idx="314">
                  <c:v>40585</c:v>
                </c:pt>
                <c:pt idx="315">
                  <c:v>40588</c:v>
                </c:pt>
                <c:pt idx="316">
                  <c:v>40589</c:v>
                </c:pt>
                <c:pt idx="317">
                  <c:v>40590</c:v>
                </c:pt>
                <c:pt idx="318">
                  <c:v>40591</c:v>
                </c:pt>
                <c:pt idx="319">
                  <c:v>40592</c:v>
                </c:pt>
                <c:pt idx="320">
                  <c:v>40595</c:v>
                </c:pt>
                <c:pt idx="321">
                  <c:v>40596</c:v>
                </c:pt>
                <c:pt idx="322">
                  <c:v>40597</c:v>
                </c:pt>
                <c:pt idx="323">
                  <c:v>40598</c:v>
                </c:pt>
                <c:pt idx="324">
                  <c:v>40599</c:v>
                </c:pt>
                <c:pt idx="325">
                  <c:v>40602</c:v>
                </c:pt>
                <c:pt idx="326">
                  <c:v>40603</c:v>
                </c:pt>
                <c:pt idx="327">
                  <c:v>40604</c:v>
                </c:pt>
                <c:pt idx="328">
                  <c:v>40605</c:v>
                </c:pt>
                <c:pt idx="329">
                  <c:v>40606</c:v>
                </c:pt>
                <c:pt idx="330">
                  <c:v>40609</c:v>
                </c:pt>
                <c:pt idx="331">
                  <c:v>40610</c:v>
                </c:pt>
                <c:pt idx="332">
                  <c:v>40611</c:v>
                </c:pt>
                <c:pt idx="333">
                  <c:v>40612</c:v>
                </c:pt>
                <c:pt idx="334">
                  <c:v>40613</c:v>
                </c:pt>
                <c:pt idx="335">
                  <c:v>40616</c:v>
                </c:pt>
                <c:pt idx="336">
                  <c:v>40617</c:v>
                </c:pt>
                <c:pt idx="337">
                  <c:v>40618</c:v>
                </c:pt>
                <c:pt idx="338">
                  <c:v>40619</c:v>
                </c:pt>
                <c:pt idx="339">
                  <c:v>40620</c:v>
                </c:pt>
                <c:pt idx="340">
                  <c:v>40623</c:v>
                </c:pt>
                <c:pt idx="341">
                  <c:v>40624</c:v>
                </c:pt>
                <c:pt idx="342">
                  <c:v>40625</c:v>
                </c:pt>
                <c:pt idx="343">
                  <c:v>40626</c:v>
                </c:pt>
                <c:pt idx="344">
                  <c:v>40627</c:v>
                </c:pt>
                <c:pt idx="345">
                  <c:v>40630</c:v>
                </c:pt>
                <c:pt idx="346">
                  <c:v>40631</c:v>
                </c:pt>
                <c:pt idx="347">
                  <c:v>40632</c:v>
                </c:pt>
                <c:pt idx="348">
                  <c:v>40633</c:v>
                </c:pt>
                <c:pt idx="349">
                  <c:v>40634</c:v>
                </c:pt>
                <c:pt idx="350">
                  <c:v>40637</c:v>
                </c:pt>
                <c:pt idx="351">
                  <c:v>40638</c:v>
                </c:pt>
                <c:pt idx="352">
                  <c:v>40639</c:v>
                </c:pt>
                <c:pt idx="353">
                  <c:v>40640</c:v>
                </c:pt>
                <c:pt idx="354">
                  <c:v>40641</c:v>
                </c:pt>
                <c:pt idx="355">
                  <c:v>40644</c:v>
                </c:pt>
                <c:pt idx="356">
                  <c:v>40645</c:v>
                </c:pt>
                <c:pt idx="357">
                  <c:v>40646</c:v>
                </c:pt>
                <c:pt idx="358">
                  <c:v>40647</c:v>
                </c:pt>
                <c:pt idx="359">
                  <c:v>40648</c:v>
                </c:pt>
                <c:pt idx="360">
                  <c:v>40651</c:v>
                </c:pt>
                <c:pt idx="361">
                  <c:v>40652</c:v>
                </c:pt>
                <c:pt idx="362">
                  <c:v>40653</c:v>
                </c:pt>
                <c:pt idx="363">
                  <c:v>40654</c:v>
                </c:pt>
                <c:pt idx="364">
                  <c:v>40655</c:v>
                </c:pt>
                <c:pt idx="365">
                  <c:v>40658</c:v>
                </c:pt>
                <c:pt idx="366">
                  <c:v>40659</c:v>
                </c:pt>
                <c:pt idx="367">
                  <c:v>40660</c:v>
                </c:pt>
                <c:pt idx="368">
                  <c:v>40661</c:v>
                </c:pt>
                <c:pt idx="369">
                  <c:v>40662</c:v>
                </c:pt>
                <c:pt idx="370">
                  <c:v>40665</c:v>
                </c:pt>
                <c:pt idx="371">
                  <c:v>40666</c:v>
                </c:pt>
                <c:pt idx="372">
                  <c:v>40667</c:v>
                </c:pt>
                <c:pt idx="373">
                  <c:v>40668</c:v>
                </c:pt>
                <c:pt idx="374">
                  <c:v>40669</c:v>
                </c:pt>
                <c:pt idx="375">
                  <c:v>40672</c:v>
                </c:pt>
                <c:pt idx="376">
                  <c:v>40673</c:v>
                </c:pt>
                <c:pt idx="377">
                  <c:v>40674</c:v>
                </c:pt>
                <c:pt idx="378">
                  <c:v>40675</c:v>
                </c:pt>
                <c:pt idx="379">
                  <c:v>40676</c:v>
                </c:pt>
                <c:pt idx="380">
                  <c:v>40679</c:v>
                </c:pt>
                <c:pt idx="381">
                  <c:v>40680</c:v>
                </c:pt>
                <c:pt idx="382">
                  <c:v>40681</c:v>
                </c:pt>
                <c:pt idx="383">
                  <c:v>40682</c:v>
                </c:pt>
                <c:pt idx="384">
                  <c:v>40683</c:v>
                </c:pt>
                <c:pt idx="385">
                  <c:v>40686</c:v>
                </c:pt>
                <c:pt idx="386">
                  <c:v>40687</c:v>
                </c:pt>
                <c:pt idx="387">
                  <c:v>40688</c:v>
                </c:pt>
                <c:pt idx="388">
                  <c:v>40689</c:v>
                </c:pt>
                <c:pt idx="389">
                  <c:v>40690</c:v>
                </c:pt>
                <c:pt idx="390">
                  <c:v>40693</c:v>
                </c:pt>
                <c:pt idx="391">
                  <c:v>40694</c:v>
                </c:pt>
                <c:pt idx="392">
                  <c:v>40695</c:v>
                </c:pt>
                <c:pt idx="393">
                  <c:v>40696</c:v>
                </c:pt>
                <c:pt idx="394">
                  <c:v>40697</c:v>
                </c:pt>
                <c:pt idx="395">
                  <c:v>40700</c:v>
                </c:pt>
                <c:pt idx="396">
                  <c:v>40701</c:v>
                </c:pt>
                <c:pt idx="397">
                  <c:v>40702</c:v>
                </c:pt>
                <c:pt idx="398">
                  <c:v>40703</c:v>
                </c:pt>
                <c:pt idx="399">
                  <c:v>40704</c:v>
                </c:pt>
                <c:pt idx="400">
                  <c:v>40707</c:v>
                </c:pt>
                <c:pt idx="401">
                  <c:v>40708</c:v>
                </c:pt>
                <c:pt idx="402">
                  <c:v>40709</c:v>
                </c:pt>
                <c:pt idx="403">
                  <c:v>40710</c:v>
                </c:pt>
                <c:pt idx="404">
                  <c:v>40711</c:v>
                </c:pt>
                <c:pt idx="405">
                  <c:v>40714</c:v>
                </c:pt>
                <c:pt idx="406">
                  <c:v>40715</c:v>
                </c:pt>
                <c:pt idx="407">
                  <c:v>40716</c:v>
                </c:pt>
                <c:pt idx="408">
                  <c:v>40717</c:v>
                </c:pt>
                <c:pt idx="409">
                  <c:v>40718</c:v>
                </c:pt>
                <c:pt idx="410">
                  <c:v>40721</c:v>
                </c:pt>
                <c:pt idx="411">
                  <c:v>40722</c:v>
                </c:pt>
                <c:pt idx="412">
                  <c:v>40723</c:v>
                </c:pt>
                <c:pt idx="413">
                  <c:v>40724</c:v>
                </c:pt>
                <c:pt idx="414">
                  <c:v>40725</c:v>
                </c:pt>
                <c:pt idx="415">
                  <c:v>40728</c:v>
                </c:pt>
                <c:pt idx="416">
                  <c:v>40729</c:v>
                </c:pt>
                <c:pt idx="417">
                  <c:v>40730</c:v>
                </c:pt>
                <c:pt idx="418">
                  <c:v>40731</c:v>
                </c:pt>
                <c:pt idx="419">
                  <c:v>40732</c:v>
                </c:pt>
                <c:pt idx="420">
                  <c:v>40735</c:v>
                </c:pt>
                <c:pt idx="421">
                  <c:v>40736</c:v>
                </c:pt>
                <c:pt idx="422">
                  <c:v>40737</c:v>
                </c:pt>
                <c:pt idx="423">
                  <c:v>40738</c:v>
                </c:pt>
                <c:pt idx="424">
                  <c:v>40739</c:v>
                </c:pt>
                <c:pt idx="425">
                  <c:v>40742</c:v>
                </c:pt>
                <c:pt idx="426">
                  <c:v>40743</c:v>
                </c:pt>
                <c:pt idx="427">
                  <c:v>40744</c:v>
                </c:pt>
                <c:pt idx="428">
                  <c:v>40745</c:v>
                </c:pt>
                <c:pt idx="429">
                  <c:v>40746</c:v>
                </c:pt>
                <c:pt idx="430">
                  <c:v>40749</c:v>
                </c:pt>
                <c:pt idx="431">
                  <c:v>40750</c:v>
                </c:pt>
                <c:pt idx="432">
                  <c:v>40751</c:v>
                </c:pt>
                <c:pt idx="433">
                  <c:v>40752</c:v>
                </c:pt>
                <c:pt idx="434">
                  <c:v>40753</c:v>
                </c:pt>
                <c:pt idx="435">
                  <c:v>40756</c:v>
                </c:pt>
                <c:pt idx="436">
                  <c:v>40757</c:v>
                </c:pt>
                <c:pt idx="437">
                  <c:v>40758</c:v>
                </c:pt>
                <c:pt idx="438">
                  <c:v>40759</c:v>
                </c:pt>
                <c:pt idx="439">
                  <c:v>40760</c:v>
                </c:pt>
                <c:pt idx="440">
                  <c:v>40763</c:v>
                </c:pt>
                <c:pt idx="441">
                  <c:v>40764</c:v>
                </c:pt>
                <c:pt idx="442">
                  <c:v>40765</c:v>
                </c:pt>
                <c:pt idx="443">
                  <c:v>40766</c:v>
                </c:pt>
                <c:pt idx="444">
                  <c:v>40767</c:v>
                </c:pt>
                <c:pt idx="445">
                  <c:v>40770</c:v>
                </c:pt>
                <c:pt idx="446">
                  <c:v>40771</c:v>
                </c:pt>
                <c:pt idx="447">
                  <c:v>40772</c:v>
                </c:pt>
                <c:pt idx="448">
                  <c:v>40773</c:v>
                </c:pt>
                <c:pt idx="449">
                  <c:v>40774</c:v>
                </c:pt>
                <c:pt idx="450">
                  <c:v>40777</c:v>
                </c:pt>
                <c:pt idx="451">
                  <c:v>40778</c:v>
                </c:pt>
                <c:pt idx="452">
                  <c:v>40779</c:v>
                </c:pt>
                <c:pt idx="453">
                  <c:v>40780</c:v>
                </c:pt>
                <c:pt idx="454">
                  <c:v>40781</c:v>
                </c:pt>
                <c:pt idx="455">
                  <c:v>40784</c:v>
                </c:pt>
                <c:pt idx="456">
                  <c:v>40785</c:v>
                </c:pt>
                <c:pt idx="457">
                  <c:v>40786</c:v>
                </c:pt>
                <c:pt idx="458">
                  <c:v>40787</c:v>
                </c:pt>
                <c:pt idx="459">
                  <c:v>40788</c:v>
                </c:pt>
                <c:pt idx="460">
                  <c:v>40791</c:v>
                </c:pt>
                <c:pt idx="461">
                  <c:v>40792</c:v>
                </c:pt>
                <c:pt idx="462">
                  <c:v>40793</c:v>
                </c:pt>
                <c:pt idx="463">
                  <c:v>40794</c:v>
                </c:pt>
                <c:pt idx="464">
                  <c:v>40795</c:v>
                </c:pt>
                <c:pt idx="465">
                  <c:v>40798</c:v>
                </c:pt>
                <c:pt idx="466">
                  <c:v>40799</c:v>
                </c:pt>
                <c:pt idx="467">
                  <c:v>40800</c:v>
                </c:pt>
                <c:pt idx="468">
                  <c:v>40801</c:v>
                </c:pt>
                <c:pt idx="469">
                  <c:v>40802</c:v>
                </c:pt>
                <c:pt idx="470">
                  <c:v>40805</c:v>
                </c:pt>
                <c:pt idx="471">
                  <c:v>40806</c:v>
                </c:pt>
                <c:pt idx="472">
                  <c:v>40807</c:v>
                </c:pt>
                <c:pt idx="473">
                  <c:v>40808</c:v>
                </c:pt>
                <c:pt idx="474">
                  <c:v>40809</c:v>
                </c:pt>
                <c:pt idx="475">
                  <c:v>40812</c:v>
                </c:pt>
                <c:pt idx="476">
                  <c:v>40813</c:v>
                </c:pt>
                <c:pt idx="477">
                  <c:v>40814</c:v>
                </c:pt>
                <c:pt idx="478">
                  <c:v>40815</c:v>
                </c:pt>
                <c:pt idx="479">
                  <c:v>40816</c:v>
                </c:pt>
                <c:pt idx="480">
                  <c:v>40819</c:v>
                </c:pt>
                <c:pt idx="481">
                  <c:v>40820</c:v>
                </c:pt>
                <c:pt idx="482">
                  <c:v>40821</c:v>
                </c:pt>
                <c:pt idx="483">
                  <c:v>40822</c:v>
                </c:pt>
                <c:pt idx="484">
                  <c:v>40823</c:v>
                </c:pt>
                <c:pt idx="485">
                  <c:v>40826</c:v>
                </c:pt>
                <c:pt idx="486">
                  <c:v>40827</c:v>
                </c:pt>
                <c:pt idx="487">
                  <c:v>40828</c:v>
                </c:pt>
                <c:pt idx="488">
                  <c:v>40829</c:v>
                </c:pt>
                <c:pt idx="489">
                  <c:v>40830</c:v>
                </c:pt>
                <c:pt idx="490">
                  <c:v>40833</c:v>
                </c:pt>
                <c:pt idx="491">
                  <c:v>40834</c:v>
                </c:pt>
                <c:pt idx="492">
                  <c:v>40835</c:v>
                </c:pt>
                <c:pt idx="493">
                  <c:v>40836</c:v>
                </c:pt>
                <c:pt idx="494">
                  <c:v>40837</c:v>
                </c:pt>
                <c:pt idx="495">
                  <c:v>40840</c:v>
                </c:pt>
                <c:pt idx="496">
                  <c:v>40841</c:v>
                </c:pt>
                <c:pt idx="497">
                  <c:v>40842</c:v>
                </c:pt>
                <c:pt idx="498">
                  <c:v>40843</c:v>
                </c:pt>
                <c:pt idx="499">
                  <c:v>40844</c:v>
                </c:pt>
                <c:pt idx="500">
                  <c:v>40847</c:v>
                </c:pt>
                <c:pt idx="501">
                  <c:v>40848</c:v>
                </c:pt>
                <c:pt idx="502">
                  <c:v>40849</c:v>
                </c:pt>
                <c:pt idx="503">
                  <c:v>40850</c:v>
                </c:pt>
                <c:pt idx="504">
                  <c:v>40851</c:v>
                </c:pt>
                <c:pt idx="505">
                  <c:v>40854</c:v>
                </c:pt>
                <c:pt idx="506">
                  <c:v>40855</c:v>
                </c:pt>
                <c:pt idx="507">
                  <c:v>40856</c:v>
                </c:pt>
                <c:pt idx="508">
                  <c:v>40857</c:v>
                </c:pt>
                <c:pt idx="509">
                  <c:v>40858</c:v>
                </c:pt>
                <c:pt idx="510">
                  <c:v>40861</c:v>
                </c:pt>
                <c:pt idx="511">
                  <c:v>40862</c:v>
                </c:pt>
                <c:pt idx="512">
                  <c:v>40863</c:v>
                </c:pt>
                <c:pt idx="513">
                  <c:v>40864</c:v>
                </c:pt>
                <c:pt idx="514">
                  <c:v>40865</c:v>
                </c:pt>
                <c:pt idx="515">
                  <c:v>40868</c:v>
                </c:pt>
                <c:pt idx="516">
                  <c:v>40869</c:v>
                </c:pt>
                <c:pt idx="517">
                  <c:v>40870</c:v>
                </c:pt>
                <c:pt idx="518">
                  <c:v>40871</c:v>
                </c:pt>
                <c:pt idx="519">
                  <c:v>40872</c:v>
                </c:pt>
                <c:pt idx="520">
                  <c:v>40875</c:v>
                </c:pt>
                <c:pt idx="521">
                  <c:v>40876</c:v>
                </c:pt>
                <c:pt idx="522">
                  <c:v>40877</c:v>
                </c:pt>
                <c:pt idx="523">
                  <c:v>40878</c:v>
                </c:pt>
                <c:pt idx="524">
                  <c:v>40879</c:v>
                </c:pt>
                <c:pt idx="525">
                  <c:v>40882</c:v>
                </c:pt>
                <c:pt idx="526">
                  <c:v>40883</c:v>
                </c:pt>
                <c:pt idx="527">
                  <c:v>40884</c:v>
                </c:pt>
                <c:pt idx="528">
                  <c:v>40885</c:v>
                </c:pt>
                <c:pt idx="529">
                  <c:v>40886</c:v>
                </c:pt>
                <c:pt idx="530">
                  <c:v>40889</c:v>
                </c:pt>
                <c:pt idx="531">
                  <c:v>40890</c:v>
                </c:pt>
                <c:pt idx="532">
                  <c:v>40891</c:v>
                </c:pt>
                <c:pt idx="533">
                  <c:v>40892</c:v>
                </c:pt>
                <c:pt idx="534">
                  <c:v>40893</c:v>
                </c:pt>
                <c:pt idx="535">
                  <c:v>40896</c:v>
                </c:pt>
                <c:pt idx="536">
                  <c:v>40897</c:v>
                </c:pt>
                <c:pt idx="537">
                  <c:v>40898</c:v>
                </c:pt>
                <c:pt idx="538">
                  <c:v>40899</c:v>
                </c:pt>
                <c:pt idx="539">
                  <c:v>40900</c:v>
                </c:pt>
                <c:pt idx="540">
                  <c:v>40903</c:v>
                </c:pt>
                <c:pt idx="541">
                  <c:v>40904</c:v>
                </c:pt>
                <c:pt idx="542">
                  <c:v>40905</c:v>
                </c:pt>
                <c:pt idx="543">
                  <c:v>40906</c:v>
                </c:pt>
                <c:pt idx="544">
                  <c:v>40907</c:v>
                </c:pt>
                <c:pt idx="545">
                  <c:v>40910</c:v>
                </c:pt>
                <c:pt idx="546">
                  <c:v>40911</c:v>
                </c:pt>
                <c:pt idx="547">
                  <c:v>40912</c:v>
                </c:pt>
                <c:pt idx="548">
                  <c:v>40913</c:v>
                </c:pt>
                <c:pt idx="549">
                  <c:v>40914</c:v>
                </c:pt>
                <c:pt idx="550">
                  <c:v>40917</c:v>
                </c:pt>
                <c:pt idx="551">
                  <c:v>40918</c:v>
                </c:pt>
                <c:pt idx="552">
                  <c:v>40919</c:v>
                </c:pt>
                <c:pt idx="553">
                  <c:v>40920</c:v>
                </c:pt>
                <c:pt idx="554">
                  <c:v>40921</c:v>
                </c:pt>
                <c:pt idx="555">
                  <c:v>40924</c:v>
                </c:pt>
                <c:pt idx="556">
                  <c:v>40925</c:v>
                </c:pt>
                <c:pt idx="557">
                  <c:v>40926</c:v>
                </c:pt>
                <c:pt idx="558">
                  <c:v>40927</c:v>
                </c:pt>
                <c:pt idx="559">
                  <c:v>40928</c:v>
                </c:pt>
                <c:pt idx="560">
                  <c:v>40931</c:v>
                </c:pt>
                <c:pt idx="561">
                  <c:v>40932</c:v>
                </c:pt>
                <c:pt idx="562">
                  <c:v>40933</c:v>
                </c:pt>
                <c:pt idx="563">
                  <c:v>40934</c:v>
                </c:pt>
                <c:pt idx="564">
                  <c:v>40935</c:v>
                </c:pt>
                <c:pt idx="565">
                  <c:v>40938</c:v>
                </c:pt>
                <c:pt idx="566">
                  <c:v>40939</c:v>
                </c:pt>
                <c:pt idx="567">
                  <c:v>40940</c:v>
                </c:pt>
                <c:pt idx="568">
                  <c:v>40941</c:v>
                </c:pt>
                <c:pt idx="569">
                  <c:v>40942</c:v>
                </c:pt>
                <c:pt idx="570">
                  <c:v>40945</c:v>
                </c:pt>
                <c:pt idx="571">
                  <c:v>40946</c:v>
                </c:pt>
                <c:pt idx="572">
                  <c:v>40947</c:v>
                </c:pt>
                <c:pt idx="573">
                  <c:v>40948</c:v>
                </c:pt>
                <c:pt idx="574">
                  <c:v>40949</c:v>
                </c:pt>
                <c:pt idx="575">
                  <c:v>40952</c:v>
                </c:pt>
                <c:pt idx="576">
                  <c:v>40953</c:v>
                </c:pt>
                <c:pt idx="577">
                  <c:v>40954</c:v>
                </c:pt>
                <c:pt idx="578">
                  <c:v>40955</c:v>
                </c:pt>
                <c:pt idx="579">
                  <c:v>40956</c:v>
                </c:pt>
                <c:pt idx="580">
                  <c:v>40959</c:v>
                </c:pt>
                <c:pt idx="581">
                  <c:v>40960</c:v>
                </c:pt>
                <c:pt idx="582">
                  <c:v>40961</c:v>
                </c:pt>
                <c:pt idx="583">
                  <c:v>40962</c:v>
                </c:pt>
                <c:pt idx="584">
                  <c:v>40963</c:v>
                </c:pt>
                <c:pt idx="585">
                  <c:v>40966</c:v>
                </c:pt>
                <c:pt idx="586">
                  <c:v>40967</c:v>
                </c:pt>
                <c:pt idx="587">
                  <c:v>40968</c:v>
                </c:pt>
                <c:pt idx="588">
                  <c:v>40969</c:v>
                </c:pt>
                <c:pt idx="589">
                  <c:v>40970</c:v>
                </c:pt>
                <c:pt idx="590">
                  <c:v>40973</c:v>
                </c:pt>
                <c:pt idx="591">
                  <c:v>40974</c:v>
                </c:pt>
                <c:pt idx="592">
                  <c:v>40975</c:v>
                </c:pt>
                <c:pt idx="593">
                  <c:v>40976</c:v>
                </c:pt>
                <c:pt idx="594">
                  <c:v>40977</c:v>
                </c:pt>
                <c:pt idx="595">
                  <c:v>40980</c:v>
                </c:pt>
                <c:pt idx="596">
                  <c:v>40981</c:v>
                </c:pt>
                <c:pt idx="597">
                  <c:v>40982</c:v>
                </c:pt>
                <c:pt idx="598">
                  <c:v>40983</c:v>
                </c:pt>
                <c:pt idx="599">
                  <c:v>40984</c:v>
                </c:pt>
                <c:pt idx="600">
                  <c:v>40987</c:v>
                </c:pt>
                <c:pt idx="601">
                  <c:v>40988</c:v>
                </c:pt>
                <c:pt idx="602">
                  <c:v>40989</c:v>
                </c:pt>
                <c:pt idx="603">
                  <c:v>40990</c:v>
                </c:pt>
                <c:pt idx="604">
                  <c:v>40991</c:v>
                </c:pt>
                <c:pt idx="605">
                  <c:v>40994</c:v>
                </c:pt>
                <c:pt idx="606">
                  <c:v>40995</c:v>
                </c:pt>
                <c:pt idx="607">
                  <c:v>40996</c:v>
                </c:pt>
                <c:pt idx="608">
                  <c:v>40997</c:v>
                </c:pt>
                <c:pt idx="609">
                  <c:v>40998</c:v>
                </c:pt>
                <c:pt idx="610">
                  <c:v>41001</c:v>
                </c:pt>
                <c:pt idx="611">
                  <c:v>41002</c:v>
                </c:pt>
                <c:pt idx="612">
                  <c:v>41003</c:v>
                </c:pt>
                <c:pt idx="613">
                  <c:v>41004</c:v>
                </c:pt>
                <c:pt idx="614">
                  <c:v>41005</c:v>
                </c:pt>
                <c:pt idx="615">
                  <c:v>41008</c:v>
                </c:pt>
                <c:pt idx="616">
                  <c:v>41009</c:v>
                </c:pt>
                <c:pt idx="617">
                  <c:v>41010</c:v>
                </c:pt>
                <c:pt idx="618">
                  <c:v>41011</c:v>
                </c:pt>
                <c:pt idx="619">
                  <c:v>41012</c:v>
                </c:pt>
                <c:pt idx="620">
                  <c:v>41015</c:v>
                </c:pt>
                <c:pt idx="621">
                  <c:v>41016</c:v>
                </c:pt>
                <c:pt idx="622">
                  <c:v>41017</c:v>
                </c:pt>
                <c:pt idx="623">
                  <c:v>41018</c:v>
                </c:pt>
                <c:pt idx="624">
                  <c:v>41019</c:v>
                </c:pt>
                <c:pt idx="625">
                  <c:v>41022</c:v>
                </c:pt>
                <c:pt idx="626">
                  <c:v>41023</c:v>
                </c:pt>
                <c:pt idx="627">
                  <c:v>41024</c:v>
                </c:pt>
                <c:pt idx="628">
                  <c:v>41025</c:v>
                </c:pt>
                <c:pt idx="629">
                  <c:v>41026</c:v>
                </c:pt>
                <c:pt idx="630">
                  <c:v>41029</c:v>
                </c:pt>
                <c:pt idx="631">
                  <c:v>41030</c:v>
                </c:pt>
                <c:pt idx="632">
                  <c:v>41031</c:v>
                </c:pt>
                <c:pt idx="633">
                  <c:v>41032</c:v>
                </c:pt>
                <c:pt idx="634">
                  <c:v>41033</c:v>
                </c:pt>
                <c:pt idx="635">
                  <c:v>41036</c:v>
                </c:pt>
                <c:pt idx="636">
                  <c:v>41037</c:v>
                </c:pt>
                <c:pt idx="637">
                  <c:v>41038</c:v>
                </c:pt>
                <c:pt idx="638">
                  <c:v>41039</c:v>
                </c:pt>
                <c:pt idx="639">
                  <c:v>41040</c:v>
                </c:pt>
                <c:pt idx="640">
                  <c:v>41043</c:v>
                </c:pt>
                <c:pt idx="641">
                  <c:v>41044</c:v>
                </c:pt>
                <c:pt idx="642">
                  <c:v>41045</c:v>
                </c:pt>
                <c:pt idx="643">
                  <c:v>41046</c:v>
                </c:pt>
                <c:pt idx="644">
                  <c:v>41047</c:v>
                </c:pt>
                <c:pt idx="645">
                  <c:v>41050</c:v>
                </c:pt>
                <c:pt idx="646">
                  <c:v>41051</c:v>
                </c:pt>
                <c:pt idx="647">
                  <c:v>41052</c:v>
                </c:pt>
                <c:pt idx="648">
                  <c:v>41053</c:v>
                </c:pt>
                <c:pt idx="649">
                  <c:v>41054</c:v>
                </c:pt>
                <c:pt idx="650">
                  <c:v>41057</c:v>
                </c:pt>
                <c:pt idx="651">
                  <c:v>41058</c:v>
                </c:pt>
                <c:pt idx="652">
                  <c:v>41059</c:v>
                </c:pt>
                <c:pt idx="653">
                  <c:v>41060</c:v>
                </c:pt>
                <c:pt idx="654">
                  <c:v>41061</c:v>
                </c:pt>
                <c:pt idx="655">
                  <c:v>41064</c:v>
                </c:pt>
                <c:pt idx="656">
                  <c:v>41065</c:v>
                </c:pt>
                <c:pt idx="657">
                  <c:v>41066</c:v>
                </c:pt>
                <c:pt idx="658">
                  <c:v>41067</c:v>
                </c:pt>
                <c:pt idx="659">
                  <c:v>41068</c:v>
                </c:pt>
                <c:pt idx="660">
                  <c:v>41071</c:v>
                </c:pt>
                <c:pt idx="661">
                  <c:v>41072</c:v>
                </c:pt>
                <c:pt idx="662">
                  <c:v>41073</c:v>
                </c:pt>
                <c:pt idx="663">
                  <c:v>41074</c:v>
                </c:pt>
                <c:pt idx="664">
                  <c:v>41075</c:v>
                </c:pt>
                <c:pt idx="665">
                  <c:v>41078</c:v>
                </c:pt>
                <c:pt idx="666">
                  <c:v>41079</c:v>
                </c:pt>
                <c:pt idx="667">
                  <c:v>41080</c:v>
                </c:pt>
                <c:pt idx="668">
                  <c:v>41081</c:v>
                </c:pt>
                <c:pt idx="669">
                  <c:v>41082</c:v>
                </c:pt>
                <c:pt idx="670">
                  <c:v>41085</c:v>
                </c:pt>
                <c:pt idx="671">
                  <c:v>41086</c:v>
                </c:pt>
                <c:pt idx="672">
                  <c:v>41087</c:v>
                </c:pt>
                <c:pt idx="673">
                  <c:v>41088</c:v>
                </c:pt>
                <c:pt idx="674">
                  <c:v>41089</c:v>
                </c:pt>
                <c:pt idx="675">
                  <c:v>41092</c:v>
                </c:pt>
                <c:pt idx="676">
                  <c:v>41093</c:v>
                </c:pt>
                <c:pt idx="677">
                  <c:v>41094</c:v>
                </c:pt>
                <c:pt idx="678">
                  <c:v>41095</c:v>
                </c:pt>
                <c:pt idx="679">
                  <c:v>41096</c:v>
                </c:pt>
                <c:pt idx="680">
                  <c:v>41099</c:v>
                </c:pt>
                <c:pt idx="681">
                  <c:v>41100</c:v>
                </c:pt>
                <c:pt idx="682">
                  <c:v>41101</c:v>
                </c:pt>
                <c:pt idx="683">
                  <c:v>41102</c:v>
                </c:pt>
                <c:pt idx="684">
                  <c:v>41103</c:v>
                </c:pt>
                <c:pt idx="685">
                  <c:v>41106</c:v>
                </c:pt>
                <c:pt idx="686">
                  <c:v>41107</c:v>
                </c:pt>
                <c:pt idx="687">
                  <c:v>41108</c:v>
                </c:pt>
                <c:pt idx="688">
                  <c:v>41109</c:v>
                </c:pt>
                <c:pt idx="689">
                  <c:v>41110</c:v>
                </c:pt>
                <c:pt idx="690">
                  <c:v>41113</c:v>
                </c:pt>
                <c:pt idx="691">
                  <c:v>41114</c:v>
                </c:pt>
                <c:pt idx="692">
                  <c:v>41115</c:v>
                </c:pt>
                <c:pt idx="693">
                  <c:v>41116</c:v>
                </c:pt>
                <c:pt idx="694">
                  <c:v>41117</c:v>
                </c:pt>
                <c:pt idx="695">
                  <c:v>41120</c:v>
                </c:pt>
                <c:pt idx="696">
                  <c:v>41121</c:v>
                </c:pt>
                <c:pt idx="697">
                  <c:v>41122</c:v>
                </c:pt>
                <c:pt idx="698">
                  <c:v>41123</c:v>
                </c:pt>
                <c:pt idx="699">
                  <c:v>41124</c:v>
                </c:pt>
                <c:pt idx="700">
                  <c:v>41127</c:v>
                </c:pt>
                <c:pt idx="701">
                  <c:v>41128</c:v>
                </c:pt>
                <c:pt idx="702">
                  <c:v>41129</c:v>
                </c:pt>
                <c:pt idx="703">
                  <c:v>41130</c:v>
                </c:pt>
                <c:pt idx="704">
                  <c:v>41131</c:v>
                </c:pt>
                <c:pt idx="705">
                  <c:v>41134</c:v>
                </c:pt>
                <c:pt idx="706">
                  <c:v>41135</c:v>
                </c:pt>
                <c:pt idx="707">
                  <c:v>41136</c:v>
                </c:pt>
                <c:pt idx="708">
                  <c:v>41137</c:v>
                </c:pt>
                <c:pt idx="709">
                  <c:v>41138</c:v>
                </c:pt>
                <c:pt idx="710">
                  <c:v>41141</c:v>
                </c:pt>
                <c:pt idx="711">
                  <c:v>41142</c:v>
                </c:pt>
                <c:pt idx="712">
                  <c:v>41143</c:v>
                </c:pt>
                <c:pt idx="713">
                  <c:v>41144</c:v>
                </c:pt>
                <c:pt idx="714">
                  <c:v>41145</c:v>
                </c:pt>
                <c:pt idx="715">
                  <c:v>41148</c:v>
                </c:pt>
                <c:pt idx="716">
                  <c:v>41149</c:v>
                </c:pt>
                <c:pt idx="717">
                  <c:v>41150</c:v>
                </c:pt>
                <c:pt idx="718">
                  <c:v>41151</c:v>
                </c:pt>
                <c:pt idx="719">
                  <c:v>41152</c:v>
                </c:pt>
                <c:pt idx="720">
                  <c:v>41155</c:v>
                </c:pt>
                <c:pt idx="721">
                  <c:v>41156</c:v>
                </c:pt>
                <c:pt idx="722">
                  <c:v>41157</c:v>
                </c:pt>
                <c:pt idx="723">
                  <c:v>41158</c:v>
                </c:pt>
                <c:pt idx="724">
                  <c:v>41159</c:v>
                </c:pt>
                <c:pt idx="725">
                  <c:v>41162</c:v>
                </c:pt>
                <c:pt idx="726">
                  <c:v>41163</c:v>
                </c:pt>
                <c:pt idx="727">
                  <c:v>41164</c:v>
                </c:pt>
                <c:pt idx="728">
                  <c:v>41165</c:v>
                </c:pt>
                <c:pt idx="729">
                  <c:v>41166</c:v>
                </c:pt>
                <c:pt idx="730">
                  <c:v>41169</c:v>
                </c:pt>
                <c:pt idx="731">
                  <c:v>41170</c:v>
                </c:pt>
                <c:pt idx="732">
                  <c:v>41171</c:v>
                </c:pt>
                <c:pt idx="733">
                  <c:v>41172</c:v>
                </c:pt>
                <c:pt idx="734">
                  <c:v>41173</c:v>
                </c:pt>
                <c:pt idx="735">
                  <c:v>41176</c:v>
                </c:pt>
                <c:pt idx="736">
                  <c:v>41177</c:v>
                </c:pt>
                <c:pt idx="737">
                  <c:v>41178</c:v>
                </c:pt>
                <c:pt idx="738">
                  <c:v>41179</c:v>
                </c:pt>
                <c:pt idx="739">
                  <c:v>41180</c:v>
                </c:pt>
                <c:pt idx="740">
                  <c:v>41183</c:v>
                </c:pt>
                <c:pt idx="741">
                  <c:v>41184</c:v>
                </c:pt>
                <c:pt idx="742">
                  <c:v>41185</c:v>
                </c:pt>
                <c:pt idx="743">
                  <c:v>41186</c:v>
                </c:pt>
                <c:pt idx="744">
                  <c:v>41187</c:v>
                </c:pt>
                <c:pt idx="745">
                  <c:v>41190</c:v>
                </c:pt>
                <c:pt idx="746">
                  <c:v>41191</c:v>
                </c:pt>
                <c:pt idx="747">
                  <c:v>41192</c:v>
                </c:pt>
                <c:pt idx="748">
                  <c:v>41193</c:v>
                </c:pt>
                <c:pt idx="749">
                  <c:v>41194</c:v>
                </c:pt>
                <c:pt idx="750">
                  <c:v>41197</c:v>
                </c:pt>
                <c:pt idx="751">
                  <c:v>41198</c:v>
                </c:pt>
                <c:pt idx="752">
                  <c:v>41199</c:v>
                </c:pt>
                <c:pt idx="753">
                  <c:v>41200</c:v>
                </c:pt>
                <c:pt idx="754">
                  <c:v>41201</c:v>
                </c:pt>
                <c:pt idx="755">
                  <c:v>41204</c:v>
                </c:pt>
                <c:pt idx="756">
                  <c:v>41205</c:v>
                </c:pt>
                <c:pt idx="757">
                  <c:v>41206</c:v>
                </c:pt>
                <c:pt idx="758">
                  <c:v>41207</c:v>
                </c:pt>
                <c:pt idx="759">
                  <c:v>41208</c:v>
                </c:pt>
                <c:pt idx="760">
                  <c:v>41211</c:v>
                </c:pt>
                <c:pt idx="761">
                  <c:v>41212</c:v>
                </c:pt>
                <c:pt idx="762">
                  <c:v>41213</c:v>
                </c:pt>
                <c:pt idx="763">
                  <c:v>41214</c:v>
                </c:pt>
                <c:pt idx="764">
                  <c:v>41215</c:v>
                </c:pt>
                <c:pt idx="765">
                  <c:v>41218</c:v>
                </c:pt>
                <c:pt idx="766">
                  <c:v>41219</c:v>
                </c:pt>
                <c:pt idx="767">
                  <c:v>41220</c:v>
                </c:pt>
                <c:pt idx="768">
                  <c:v>41221</c:v>
                </c:pt>
                <c:pt idx="769">
                  <c:v>41222</c:v>
                </c:pt>
                <c:pt idx="770">
                  <c:v>41225</c:v>
                </c:pt>
                <c:pt idx="771">
                  <c:v>41226</c:v>
                </c:pt>
                <c:pt idx="772">
                  <c:v>41227</c:v>
                </c:pt>
                <c:pt idx="773">
                  <c:v>41228</c:v>
                </c:pt>
                <c:pt idx="774">
                  <c:v>41229</c:v>
                </c:pt>
                <c:pt idx="775">
                  <c:v>41232</c:v>
                </c:pt>
                <c:pt idx="776">
                  <c:v>41233</c:v>
                </c:pt>
                <c:pt idx="777">
                  <c:v>41234</c:v>
                </c:pt>
                <c:pt idx="778">
                  <c:v>41235</c:v>
                </c:pt>
                <c:pt idx="779">
                  <c:v>41236</c:v>
                </c:pt>
                <c:pt idx="780">
                  <c:v>41239</c:v>
                </c:pt>
                <c:pt idx="781">
                  <c:v>41240</c:v>
                </c:pt>
                <c:pt idx="782">
                  <c:v>41241</c:v>
                </c:pt>
                <c:pt idx="783">
                  <c:v>41242</c:v>
                </c:pt>
                <c:pt idx="784">
                  <c:v>41243</c:v>
                </c:pt>
                <c:pt idx="785">
                  <c:v>41246</c:v>
                </c:pt>
                <c:pt idx="786">
                  <c:v>41247</c:v>
                </c:pt>
                <c:pt idx="787">
                  <c:v>41248</c:v>
                </c:pt>
                <c:pt idx="788">
                  <c:v>41249</c:v>
                </c:pt>
                <c:pt idx="789">
                  <c:v>41250</c:v>
                </c:pt>
                <c:pt idx="790">
                  <c:v>41253</c:v>
                </c:pt>
                <c:pt idx="791">
                  <c:v>41254</c:v>
                </c:pt>
                <c:pt idx="792">
                  <c:v>41255</c:v>
                </c:pt>
                <c:pt idx="793">
                  <c:v>41256</c:v>
                </c:pt>
                <c:pt idx="794">
                  <c:v>41257</c:v>
                </c:pt>
                <c:pt idx="795">
                  <c:v>41260</c:v>
                </c:pt>
                <c:pt idx="796">
                  <c:v>41261</c:v>
                </c:pt>
                <c:pt idx="797">
                  <c:v>41262</c:v>
                </c:pt>
                <c:pt idx="798">
                  <c:v>41263</c:v>
                </c:pt>
                <c:pt idx="799">
                  <c:v>41264</c:v>
                </c:pt>
                <c:pt idx="800">
                  <c:v>41267</c:v>
                </c:pt>
                <c:pt idx="801">
                  <c:v>41268</c:v>
                </c:pt>
                <c:pt idx="802">
                  <c:v>41269</c:v>
                </c:pt>
                <c:pt idx="803">
                  <c:v>41270</c:v>
                </c:pt>
                <c:pt idx="804">
                  <c:v>41271</c:v>
                </c:pt>
                <c:pt idx="805">
                  <c:v>41274</c:v>
                </c:pt>
                <c:pt idx="806">
                  <c:v>41275</c:v>
                </c:pt>
                <c:pt idx="807">
                  <c:v>41276</c:v>
                </c:pt>
                <c:pt idx="808">
                  <c:v>41277</c:v>
                </c:pt>
                <c:pt idx="809">
                  <c:v>41278</c:v>
                </c:pt>
                <c:pt idx="810">
                  <c:v>41281</c:v>
                </c:pt>
                <c:pt idx="811">
                  <c:v>41282</c:v>
                </c:pt>
                <c:pt idx="812">
                  <c:v>41283</c:v>
                </c:pt>
                <c:pt idx="813">
                  <c:v>41284</c:v>
                </c:pt>
                <c:pt idx="814">
                  <c:v>41285</c:v>
                </c:pt>
                <c:pt idx="815">
                  <c:v>41288</c:v>
                </c:pt>
                <c:pt idx="816">
                  <c:v>41289</c:v>
                </c:pt>
                <c:pt idx="817">
                  <c:v>41290</c:v>
                </c:pt>
                <c:pt idx="818">
                  <c:v>41291</c:v>
                </c:pt>
                <c:pt idx="819">
                  <c:v>41292</c:v>
                </c:pt>
                <c:pt idx="820">
                  <c:v>41295</c:v>
                </c:pt>
                <c:pt idx="821">
                  <c:v>41296</c:v>
                </c:pt>
                <c:pt idx="822">
                  <c:v>41297</c:v>
                </c:pt>
                <c:pt idx="823">
                  <c:v>41298</c:v>
                </c:pt>
                <c:pt idx="824">
                  <c:v>41299</c:v>
                </c:pt>
                <c:pt idx="825">
                  <c:v>41302</c:v>
                </c:pt>
                <c:pt idx="826">
                  <c:v>41303</c:v>
                </c:pt>
                <c:pt idx="827">
                  <c:v>41304</c:v>
                </c:pt>
                <c:pt idx="828">
                  <c:v>41305</c:v>
                </c:pt>
                <c:pt idx="829">
                  <c:v>41306</c:v>
                </c:pt>
                <c:pt idx="830">
                  <c:v>41309</c:v>
                </c:pt>
                <c:pt idx="831">
                  <c:v>41310</c:v>
                </c:pt>
                <c:pt idx="832">
                  <c:v>41311</c:v>
                </c:pt>
                <c:pt idx="833">
                  <c:v>41312</c:v>
                </c:pt>
                <c:pt idx="834">
                  <c:v>41313</c:v>
                </c:pt>
                <c:pt idx="835">
                  <c:v>41316</c:v>
                </c:pt>
                <c:pt idx="836">
                  <c:v>41317</c:v>
                </c:pt>
                <c:pt idx="837">
                  <c:v>41318</c:v>
                </c:pt>
                <c:pt idx="838">
                  <c:v>41319</c:v>
                </c:pt>
                <c:pt idx="839">
                  <c:v>41320</c:v>
                </c:pt>
                <c:pt idx="840">
                  <c:v>41323</c:v>
                </c:pt>
                <c:pt idx="841">
                  <c:v>41324</c:v>
                </c:pt>
                <c:pt idx="842">
                  <c:v>41325</c:v>
                </c:pt>
                <c:pt idx="843">
                  <c:v>41326</c:v>
                </c:pt>
                <c:pt idx="844">
                  <c:v>41327</c:v>
                </c:pt>
                <c:pt idx="845">
                  <c:v>41330</c:v>
                </c:pt>
                <c:pt idx="846">
                  <c:v>41331</c:v>
                </c:pt>
                <c:pt idx="847">
                  <c:v>41332</c:v>
                </c:pt>
                <c:pt idx="848">
                  <c:v>41333</c:v>
                </c:pt>
                <c:pt idx="849">
                  <c:v>41334</c:v>
                </c:pt>
                <c:pt idx="850">
                  <c:v>41337</c:v>
                </c:pt>
                <c:pt idx="851">
                  <c:v>41338</c:v>
                </c:pt>
                <c:pt idx="852">
                  <c:v>41339</c:v>
                </c:pt>
                <c:pt idx="853">
                  <c:v>41340</c:v>
                </c:pt>
                <c:pt idx="854">
                  <c:v>41341</c:v>
                </c:pt>
                <c:pt idx="855">
                  <c:v>41344</c:v>
                </c:pt>
                <c:pt idx="856">
                  <c:v>41345</c:v>
                </c:pt>
                <c:pt idx="857">
                  <c:v>41346</c:v>
                </c:pt>
                <c:pt idx="858">
                  <c:v>41347</c:v>
                </c:pt>
                <c:pt idx="859">
                  <c:v>41348</c:v>
                </c:pt>
                <c:pt idx="860">
                  <c:v>41351</c:v>
                </c:pt>
                <c:pt idx="861">
                  <c:v>41352</c:v>
                </c:pt>
                <c:pt idx="862">
                  <c:v>41353</c:v>
                </c:pt>
                <c:pt idx="863">
                  <c:v>41354</c:v>
                </c:pt>
                <c:pt idx="864">
                  <c:v>41355</c:v>
                </c:pt>
                <c:pt idx="865">
                  <c:v>41358</c:v>
                </c:pt>
                <c:pt idx="866">
                  <c:v>41359</c:v>
                </c:pt>
                <c:pt idx="867">
                  <c:v>41360</c:v>
                </c:pt>
                <c:pt idx="868">
                  <c:v>41361</c:v>
                </c:pt>
                <c:pt idx="869">
                  <c:v>41362</c:v>
                </c:pt>
                <c:pt idx="870">
                  <c:v>41365</c:v>
                </c:pt>
                <c:pt idx="871">
                  <c:v>41366</c:v>
                </c:pt>
                <c:pt idx="872">
                  <c:v>41367</c:v>
                </c:pt>
                <c:pt idx="873">
                  <c:v>41368</c:v>
                </c:pt>
                <c:pt idx="874">
                  <c:v>41369</c:v>
                </c:pt>
                <c:pt idx="875">
                  <c:v>41372</c:v>
                </c:pt>
                <c:pt idx="876">
                  <c:v>41373</c:v>
                </c:pt>
                <c:pt idx="877">
                  <c:v>41374</c:v>
                </c:pt>
                <c:pt idx="878">
                  <c:v>41375</c:v>
                </c:pt>
                <c:pt idx="879">
                  <c:v>41376</c:v>
                </c:pt>
                <c:pt idx="880">
                  <c:v>41379</c:v>
                </c:pt>
                <c:pt idx="881">
                  <c:v>41380</c:v>
                </c:pt>
                <c:pt idx="882">
                  <c:v>41381</c:v>
                </c:pt>
                <c:pt idx="883">
                  <c:v>41382</c:v>
                </c:pt>
                <c:pt idx="884">
                  <c:v>41383</c:v>
                </c:pt>
                <c:pt idx="885">
                  <c:v>41386</c:v>
                </c:pt>
                <c:pt idx="886">
                  <c:v>41387</c:v>
                </c:pt>
                <c:pt idx="887">
                  <c:v>41388</c:v>
                </c:pt>
                <c:pt idx="888">
                  <c:v>41389</c:v>
                </c:pt>
                <c:pt idx="889">
                  <c:v>41390</c:v>
                </c:pt>
                <c:pt idx="890">
                  <c:v>41393</c:v>
                </c:pt>
                <c:pt idx="891">
                  <c:v>41394</c:v>
                </c:pt>
                <c:pt idx="892">
                  <c:v>41395</c:v>
                </c:pt>
                <c:pt idx="893">
                  <c:v>41396</c:v>
                </c:pt>
                <c:pt idx="894">
                  <c:v>41397</c:v>
                </c:pt>
                <c:pt idx="895">
                  <c:v>41400</c:v>
                </c:pt>
                <c:pt idx="896">
                  <c:v>41401</c:v>
                </c:pt>
                <c:pt idx="897">
                  <c:v>41402</c:v>
                </c:pt>
                <c:pt idx="898">
                  <c:v>41403</c:v>
                </c:pt>
                <c:pt idx="899">
                  <c:v>41404</c:v>
                </c:pt>
                <c:pt idx="900">
                  <c:v>41407</c:v>
                </c:pt>
                <c:pt idx="901">
                  <c:v>41408</c:v>
                </c:pt>
                <c:pt idx="902">
                  <c:v>41409</c:v>
                </c:pt>
                <c:pt idx="903">
                  <c:v>41410</c:v>
                </c:pt>
                <c:pt idx="904">
                  <c:v>41411</c:v>
                </c:pt>
                <c:pt idx="905">
                  <c:v>41414</c:v>
                </c:pt>
                <c:pt idx="906">
                  <c:v>41415</c:v>
                </c:pt>
                <c:pt idx="907">
                  <c:v>41416</c:v>
                </c:pt>
                <c:pt idx="908">
                  <c:v>41417</c:v>
                </c:pt>
                <c:pt idx="909">
                  <c:v>41418</c:v>
                </c:pt>
                <c:pt idx="910">
                  <c:v>41421</c:v>
                </c:pt>
                <c:pt idx="911">
                  <c:v>41422</c:v>
                </c:pt>
                <c:pt idx="912">
                  <c:v>41423</c:v>
                </c:pt>
                <c:pt idx="913">
                  <c:v>41424</c:v>
                </c:pt>
                <c:pt idx="914">
                  <c:v>41425</c:v>
                </c:pt>
                <c:pt idx="915">
                  <c:v>41428</c:v>
                </c:pt>
                <c:pt idx="916">
                  <c:v>41429</c:v>
                </c:pt>
                <c:pt idx="917">
                  <c:v>41430</c:v>
                </c:pt>
                <c:pt idx="918">
                  <c:v>41431</c:v>
                </c:pt>
                <c:pt idx="919">
                  <c:v>41432</c:v>
                </c:pt>
                <c:pt idx="920">
                  <c:v>41435</c:v>
                </c:pt>
                <c:pt idx="921">
                  <c:v>41436</c:v>
                </c:pt>
                <c:pt idx="922">
                  <c:v>41437</c:v>
                </c:pt>
                <c:pt idx="923">
                  <c:v>41438</c:v>
                </c:pt>
                <c:pt idx="924">
                  <c:v>41439</c:v>
                </c:pt>
                <c:pt idx="925">
                  <c:v>41442</c:v>
                </c:pt>
                <c:pt idx="926">
                  <c:v>41443</c:v>
                </c:pt>
                <c:pt idx="927">
                  <c:v>41444</c:v>
                </c:pt>
                <c:pt idx="928">
                  <c:v>41445</c:v>
                </c:pt>
                <c:pt idx="929">
                  <c:v>41446</c:v>
                </c:pt>
                <c:pt idx="930">
                  <c:v>41449</c:v>
                </c:pt>
                <c:pt idx="931">
                  <c:v>41450</c:v>
                </c:pt>
                <c:pt idx="932">
                  <c:v>41451</c:v>
                </c:pt>
                <c:pt idx="933">
                  <c:v>41452</c:v>
                </c:pt>
                <c:pt idx="934">
                  <c:v>41453</c:v>
                </c:pt>
                <c:pt idx="935">
                  <c:v>41456</c:v>
                </c:pt>
                <c:pt idx="936">
                  <c:v>41457</c:v>
                </c:pt>
                <c:pt idx="937">
                  <c:v>41458</c:v>
                </c:pt>
                <c:pt idx="938">
                  <c:v>41459</c:v>
                </c:pt>
                <c:pt idx="939">
                  <c:v>41460</c:v>
                </c:pt>
                <c:pt idx="940">
                  <c:v>41463</c:v>
                </c:pt>
                <c:pt idx="941">
                  <c:v>41464</c:v>
                </c:pt>
                <c:pt idx="942">
                  <c:v>41465</c:v>
                </c:pt>
                <c:pt idx="943">
                  <c:v>41466</c:v>
                </c:pt>
                <c:pt idx="944">
                  <c:v>41467</c:v>
                </c:pt>
                <c:pt idx="945">
                  <c:v>41470</c:v>
                </c:pt>
                <c:pt idx="946">
                  <c:v>41471</c:v>
                </c:pt>
                <c:pt idx="947">
                  <c:v>41472</c:v>
                </c:pt>
                <c:pt idx="948">
                  <c:v>41473</c:v>
                </c:pt>
                <c:pt idx="949">
                  <c:v>41474</c:v>
                </c:pt>
                <c:pt idx="950">
                  <c:v>41477</c:v>
                </c:pt>
                <c:pt idx="951">
                  <c:v>41478</c:v>
                </c:pt>
                <c:pt idx="952">
                  <c:v>41479</c:v>
                </c:pt>
                <c:pt idx="953">
                  <c:v>41480</c:v>
                </c:pt>
                <c:pt idx="954">
                  <c:v>41481</c:v>
                </c:pt>
                <c:pt idx="955">
                  <c:v>41484</c:v>
                </c:pt>
                <c:pt idx="956">
                  <c:v>41485</c:v>
                </c:pt>
                <c:pt idx="957">
                  <c:v>41486</c:v>
                </c:pt>
                <c:pt idx="958">
                  <c:v>41487</c:v>
                </c:pt>
                <c:pt idx="959">
                  <c:v>41488</c:v>
                </c:pt>
                <c:pt idx="960">
                  <c:v>41491</c:v>
                </c:pt>
                <c:pt idx="961">
                  <c:v>41492</c:v>
                </c:pt>
                <c:pt idx="962">
                  <c:v>41493</c:v>
                </c:pt>
                <c:pt idx="963">
                  <c:v>41494</c:v>
                </c:pt>
                <c:pt idx="964">
                  <c:v>41495</c:v>
                </c:pt>
                <c:pt idx="965">
                  <c:v>41498</c:v>
                </c:pt>
                <c:pt idx="966">
                  <c:v>41499</c:v>
                </c:pt>
                <c:pt idx="967">
                  <c:v>41500</c:v>
                </c:pt>
                <c:pt idx="968">
                  <c:v>41501</c:v>
                </c:pt>
                <c:pt idx="969">
                  <c:v>41502</c:v>
                </c:pt>
                <c:pt idx="970">
                  <c:v>41505</c:v>
                </c:pt>
                <c:pt idx="971">
                  <c:v>41506</c:v>
                </c:pt>
                <c:pt idx="972">
                  <c:v>41507</c:v>
                </c:pt>
                <c:pt idx="973">
                  <c:v>41508</c:v>
                </c:pt>
                <c:pt idx="974">
                  <c:v>41509</c:v>
                </c:pt>
                <c:pt idx="975">
                  <c:v>41512</c:v>
                </c:pt>
                <c:pt idx="976">
                  <c:v>41513</c:v>
                </c:pt>
                <c:pt idx="977">
                  <c:v>41514</c:v>
                </c:pt>
                <c:pt idx="978">
                  <c:v>41515</c:v>
                </c:pt>
                <c:pt idx="979">
                  <c:v>41516</c:v>
                </c:pt>
                <c:pt idx="980">
                  <c:v>41519</c:v>
                </c:pt>
                <c:pt idx="981">
                  <c:v>41520</c:v>
                </c:pt>
                <c:pt idx="982">
                  <c:v>41521</c:v>
                </c:pt>
                <c:pt idx="983">
                  <c:v>41522</c:v>
                </c:pt>
                <c:pt idx="984">
                  <c:v>41523</c:v>
                </c:pt>
                <c:pt idx="985">
                  <c:v>41526</c:v>
                </c:pt>
                <c:pt idx="986">
                  <c:v>41527</c:v>
                </c:pt>
                <c:pt idx="987">
                  <c:v>41528</c:v>
                </c:pt>
                <c:pt idx="988">
                  <c:v>41529</c:v>
                </c:pt>
                <c:pt idx="989">
                  <c:v>41530</c:v>
                </c:pt>
                <c:pt idx="990">
                  <c:v>41533</c:v>
                </c:pt>
                <c:pt idx="991">
                  <c:v>41534</c:v>
                </c:pt>
                <c:pt idx="992">
                  <c:v>41535</c:v>
                </c:pt>
                <c:pt idx="993">
                  <c:v>41536</c:v>
                </c:pt>
                <c:pt idx="994">
                  <c:v>41537</c:v>
                </c:pt>
                <c:pt idx="995">
                  <c:v>41540</c:v>
                </c:pt>
                <c:pt idx="996">
                  <c:v>41541</c:v>
                </c:pt>
                <c:pt idx="997">
                  <c:v>41542</c:v>
                </c:pt>
                <c:pt idx="998">
                  <c:v>41543</c:v>
                </c:pt>
                <c:pt idx="999">
                  <c:v>41544</c:v>
                </c:pt>
                <c:pt idx="1000">
                  <c:v>41547</c:v>
                </c:pt>
                <c:pt idx="1001">
                  <c:v>41548</c:v>
                </c:pt>
                <c:pt idx="1002">
                  <c:v>41549</c:v>
                </c:pt>
                <c:pt idx="1003">
                  <c:v>41550</c:v>
                </c:pt>
                <c:pt idx="1004">
                  <c:v>41551</c:v>
                </c:pt>
                <c:pt idx="1005">
                  <c:v>41554</c:v>
                </c:pt>
                <c:pt idx="1006">
                  <c:v>41555</c:v>
                </c:pt>
                <c:pt idx="1007">
                  <c:v>41556</c:v>
                </c:pt>
                <c:pt idx="1008">
                  <c:v>41557</c:v>
                </c:pt>
                <c:pt idx="1009">
                  <c:v>41558</c:v>
                </c:pt>
                <c:pt idx="1010">
                  <c:v>41561</c:v>
                </c:pt>
                <c:pt idx="1011">
                  <c:v>41562</c:v>
                </c:pt>
                <c:pt idx="1012">
                  <c:v>41563</c:v>
                </c:pt>
                <c:pt idx="1013">
                  <c:v>41564</c:v>
                </c:pt>
                <c:pt idx="1014">
                  <c:v>41565</c:v>
                </c:pt>
                <c:pt idx="1015">
                  <c:v>41568</c:v>
                </c:pt>
                <c:pt idx="1016">
                  <c:v>41569</c:v>
                </c:pt>
                <c:pt idx="1017">
                  <c:v>41570</c:v>
                </c:pt>
                <c:pt idx="1018">
                  <c:v>41571</c:v>
                </c:pt>
                <c:pt idx="1019">
                  <c:v>41572</c:v>
                </c:pt>
                <c:pt idx="1020">
                  <c:v>41575</c:v>
                </c:pt>
                <c:pt idx="1021">
                  <c:v>41576</c:v>
                </c:pt>
                <c:pt idx="1022">
                  <c:v>41577</c:v>
                </c:pt>
                <c:pt idx="1023">
                  <c:v>41578</c:v>
                </c:pt>
                <c:pt idx="1024">
                  <c:v>41579</c:v>
                </c:pt>
                <c:pt idx="1025">
                  <c:v>41582</c:v>
                </c:pt>
                <c:pt idx="1026">
                  <c:v>41583</c:v>
                </c:pt>
                <c:pt idx="1027">
                  <c:v>41584</c:v>
                </c:pt>
                <c:pt idx="1028">
                  <c:v>41585</c:v>
                </c:pt>
                <c:pt idx="1029">
                  <c:v>41586</c:v>
                </c:pt>
                <c:pt idx="1030">
                  <c:v>41589</c:v>
                </c:pt>
                <c:pt idx="1031">
                  <c:v>41590</c:v>
                </c:pt>
                <c:pt idx="1032">
                  <c:v>41591</c:v>
                </c:pt>
                <c:pt idx="1033">
                  <c:v>41592</c:v>
                </c:pt>
                <c:pt idx="1034">
                  <c:v>41593</c:v>
                </c:pt>
                <c:pt idx="1035">
                  <c:v>41596</c:v>
                </c:pt>
                <c:pt idx="1036">
                  <c:v>41597</c:v>
                </c:pt>
                <c:pt idx="1037">
                  <c:v>41598</c:v>
                </c:pt>
                <c:pt idx="1038">
                  <c:v>41599</c:v>
                </c:pt>
                <c:pt idx="1039">
                  <c:v>41600</c:v>
                </c:pt>
                <c:pt idx="1040">
                  <c:v>41603</c:v>
                </c:pt>
                <c:pt idx="1041">
                  <c:v>41604</c:v>
                </c:pt>
                <c:pt idx="1042">
                  <c:v>41605</c:v>
                </c:pt>
                <c:pt idx="1043">
                  <c:v>41606</c:v>
                </c:pt>
                <c:pt idx="1044">
                  <c:v>41607</c:v>
                </c:pt>
                <c:pt idx="1045">
                  <c:v>41610</c:v>
                </c:pt>
                <c:pt idx="1046">
                  <c:v>41611</c:v>
                </c:pt>
                <c:pt idx="1047">
                  <c:v>41612</c:v>
                </c:pt>
                <c:pt idx="1048">
                  <c:v>41613</c:v>
                </c:pt>
                <c:pt idx="1049">
                  <c:v>41614</c:v>
                </c:pt>
                <c:pt idx="1050">
                  <c:v>41617</c:v>
                </c:pt>
                <c:pt idx="1051">
                  <c:v>41618</c:v>
                </c:pt>
                <c:pt idx="1052">
                  <c:v>41619</c:v>
                </c:pt>
                <c:pt idx="1053">
                  <c:v>41620</c:v>
                </c:pt>
                <c:pt idx="1054">
                  <c:v>41621</c:v>
                </c:pt>
                <c:pt idx="1055">
                  <c:v>41624</c:v>
                </c:pt>
                <c:pt idx="1056">
                  <c:v>41625</c:v>
                </c:pt>
                <c:pt idx="1057">
                  <c:v>41626</c:v>
                </c:pt>
                <c:pt idx="1058">
                  <c:v>41627</c:v>
                </c:pt>
                <c:pt idx="1059">
                  <c:v>41628</c:v>
                </c:pt>
                <c:pt idx="1060">
                  <c:v>41631</c:v>
                </c:pt>
                <c:pt idx="1061">
                  <c:v>41632</c:v>
                </c:pt>
                <c:pt idx="1062">
                  <c:v>41633</c:v>
                </c:pt>
                <c:pt idx="1063">
                  <c:v>41634</c:v>
                </c:pt>
                <c:pt idx="1064">
                  <c:v>41635</c:v>
                </c:pt>
                <c:pt idx="1065">
                  <c:v>41638</c:v>
                </c:pt>
                <c:pt idx="1066">
                  <c:v>41639</c:v>
                </c:pt>
                <c:pt idx="1067">
                  <c:v>41640</c:v>
                </c:pt>
                <c:pt idx="1068">
                  <c:v>41641</c:v>
                </c:pt>
                <c:pt idx="1069">
                  <c:v>41642</c:v>
                </c:pt>
                <c:pt idx="1070">
                  <c:v>41645</c:v>
                </c:pt>
                <c:pt idx="1071">
                  <c:v>41646</c:v>
                </c:pt>
                <c:pt idx="1072">
                  <c:v>41647</c:v>
                </c:pt>
                <c:pt idx="1073">
                  <c:v>41648</c:v>
                </c:pt>
                <c:pt idx="1074">
                  <c:v>41649</c:v>
                </c:pt>
                <c:pt idx="1075">
                  <c:v>41652</c:v>
                </c:pt>
                <c:pt idx="1076">
                  <c:v>41653</c:v>
                </c:pt>
                <c:pt idx="1077">
                  <c:v>41654</c:v>
                </c:pt>
                <c:pt idx="1078">
                  <c:v>41655</c:v>
                </c:pt>
                <c:pt idx="1079">
                  <c:v>41656</c:v>
                </c:pt>
                <c:pt idx="1080">
                  <c:v>41659</c:v>
                </c:pt>
                <c:pt idx="1081">
                  <c:v>41660</c:v>
                </c:pt>
                <c:pt idx="1082">
                  <c:v>41661</c:v>
                </c:pt>
                <c:pt idx="1083">
                  <c:v>41662</c:v>
                </c:pt>
                <c:pt idx="1084">
                  <c:v>41663</c:v>
                </c:pt>
                <c:pt idx="1085">
                  <c:v>41666</c:v>
                </c:pt>
                <c:pt idx="1086">
                  <c:v>41667</c:v>
                </c:pt>
                <c:pt idx="1087">
                  <c:v>41668</c:v>
                </c:pt>
                <c:pt idx="1088">
                  <c:v>41669</c:v>
                </c:pt>
                <c:pt idx="1089">
                  <c:v>41670</c:v>
                </c:pt>
                <c:pt idx="1090">
                  <c:v>41673</c:v>
                </c:pt>
                <c:pt idx="1091">
                  <c:v>41674</c:v>
                </c:pt>
                <c:pt idx="1092">
                  <c:v>41675</c:v>
                </c:pt>
                <c:pt idx="1093">
                  <c:v>41676</c:v>
                </c:pt>
                <c:pt idx="1094">
                  <c:v>41677</c:v>
                </c:pt>
                <c:pt idx="1095">
                  <c:v>41680</c:v>
                </c:pt>
                <c:pt idx="1096">
                  <c:v>41681</c:v>
                </c:pt>
                <c:pt idx="1097">
                  <c:v>41682</c:v>
                </c:pt>
                <c:pt idx="1098">
                  <c:v>41683</c:v>
                </c:pt>
                <c:pt idx="1099">
                  <c:v>41684</c:v>
                </c:pt>
                <c:pt idx="1100">
                  <c:v>41687</c:v>
                </c:pt>
                <c:pt idx="1101">
                  <c:v>41688</c:v>
                </c:pt>
                <c:pt idx="1102">
                  <c:v>41689</c:v>
                </c:pt>
                <c:pt idx="1103">
                  <c:v>41690</c:v>
                </c:pt>
                <c:pt idx="1104">
                  <c:v>41691</c:v>
                </c:pt>
                <c:pt idx="1105">
                  <c:v>41694</c:v>
                </c:pt>
                <c:pt idx="1106">
                  <c:v>41695</c:v>
                </c:pt>
                <c:pt idx="1107">
                  <c:v>41696</c:v>
                </c:pt>
                <c:pt idx="1108">
                  <c:v>41697</c:v>
                </c:pt>
                <c:pt idx="1109">
                  <c:v>41698</c:v>
                </c:pt>
                <c:pt idx="1110">
                  <c:v>41701</c:v>
                </c:pt>
                <c:pt idx="1111">
                  <c:v>41702</c:v>
                </c:pt>
                <c:pt idx="1112">
                  <c:v>41703</c:v>
                </c:pt>
                <c:pt idx="1113">
                  <c:v>41704</c:v>
                </c:pt>
                <c:pt idx="1114">
                  <c:v>41705</c:v>
                </c:pt>
                <c:pt idx="1115">
                  <c:v>41708</c:v>
                </c:pt>
                <c:pt idx="1116">
                  <c:v>41709</c:v>
                </c:pt>
                <c:pt idx="1117">
                  <c:v>41710</c:v>
                </c:pt>
                <c:pt idx="1118">
                  <c:v>41711</c:v>
                </c:pt>
                <c:pt idx="1119">
                  <c:v>41712</c:v>
                </c:pt>
                <c:pt idx="1120">
                  <c:v>41715</c:v>
                </c:pt>
                <c:pt idx="1121">
                  <c:v>41716</c:v>
                </c:pt>
                <c:pt idx="1122">
                  <c:v>41717</c:v>
                </c:pt>
                <c:pt idx="1123">
                  <c:v>41718</c:v>
                </c:pt>
                <c:pt idx="1124">
                  <c:v>41719</c:v>
                </c:pt>
                <c:pt idx="1125">
                  <c:v>41722</c:v>
                </c:pt>
                <c:pt idx="1126">
                  <c:v>41723</c:v>
                </c:pt>
                <c:pt idx="1127">
                  <c:v>41724</c:v>
                </c:pt>
                <c:pt idx="1128">
                  <c:v>41725</c:v>
                </c:pt>
                <c:pt idx="1129">
                  <c:v>41726</c:v>
                </c:pt>
                <c:pt idx="1130">
                  <c:v>41729</c:v>
                </c:pt>
                <c:pt idx="1131">
                  <c:v>41730</c:v>
                </c:pt>
                <c:pt idx="1132">
                  <c:v>41731</c:v>
                </c:pt>
                <c:pt idx="1133">
                  <c:v>41732</c:v>
                </c:pt>
                <c:pt idx="1134">
                  <c:v>41733</c:v>
                </c:pt>
                <c:pt idx="1135">
                  <c:v>41736</c:v>
                </c:pt>
                <c:pt idx="1136">
                  <c:v>41737</c:v>
                </c:pt>
                <c:pt idx="1137">
                  <c:v>41738</c:v>
                </c:pt>
                <c:pt idx="1138">
                  <c:v>41739</c:v>
                </c:pt>
                <c:pt idx="1139">
                  <c:v>41740</c:v>
                </c:pt>
                <c:pt idx="1140">
                  <c:v>41743</c:v>
                </c:pt>
                <c:pt idx="1141">
                  <c:v>41744</c:v>
                </c:pt>
                <c:pt idx="1142">
                  <c:v>41745</c:v>
                </c:pt>
                <c:pt idx="1143">
                  <c:v>41746</c:v>
                </c:pt>
                <c:pt idx="1144">
                  <c:v>41747</c:v>
                </c:pt>
                <c:pt idx="1145">
                  <c:v>41750</c:v>
                </c:pt>
                <c:pt idx="1146">
                  <c:v>41751</c:v>
                </c:pt>
                <c:pt idx="1147">
                  <c:v>41752</c:v>
                </c:pt>
                <c:pt idx="1148">
                  <c:v>41753</c:v>
                </c:pt>
                <c:pt idx="1149">
                  <c:v>41754</c:v>
                </c:pt>
                <c:pt idx="1150">
                  <c:v>41757</c:v>
                </c:pt>
                <c:pt idx="1151">
                  <c:v>41758</c:v>
                </c:pt>
                <c:pt idx="1152">
                  <c:v>41759</c:v>
                </c:pt>
                <c:pt idx="1153">
                  <c:v>41760</c:v>
                </c:pt>
                <c:pt idx="1154">
                  <c:v>41761</c:v>
                </c:pt>
                <c:pt idx="1155">
                  <c:v>41764</c:v>
                </c:pt>
                <c:pt idx="1156">
                  <c:v>41765</c:v>
                </c:pt>
                <c:pt idx="1157">
                  <c:v>41766</c:v>
                </c:pt>
                <c:pt idx="1158">
                  <c:v>41767</c:v>
                </c:pt>
                <c:pt idx="1159">
                  <c:v>41768</c:v>
                </c:pt>
                <c:pt idx="1160">
                  <c:v>41771</c:v>
                </c:pt>
                <c:pt idx="1161">
                  <c:v>41772</c:v>
                </c:pt>
                <c:pt idx="1162">
                  <c:v>41773</c:v>
                </c:pt>
                <c:pt idx="1163">
                  <c:v>41774</c:v>
                </c:pt>
                <c:pt idx="1164">
                  <c:v>41775</c:v>
                </c:pt>
                <c:pt idx="1165">
                  <c:v>41778</c:v>
                </c:pt>
                <c:pt idx="1166">
                  <c:v>41779</c:v>
                </c:pt>
                <c:pt idx="1167">
                  <c:v>41780</c:v>
                </c:pt>
                <c:pt idx="1168">
                  <c:v>41781</c:v>
                </c:pt>
                <c:pt idx="1169">
                  <c:v>41782</c:v>
                </c:pt>
                <c:pt idx="1170">
                  <c:v>41785</c:v>
                </c:pt>
                <c:pt idx="1171">
                  <c:v>41786</c:v>
                </c:pt>
                <c:pt idx="1172">
                  <c:v>41787</c:v>
                </c:pt>
                <c:pt idx="1173">
                  <c:v>41788</c:v>
                </c:pt>
                <c:pt idx="1174">
                  <c:v>41789</c:v>
                </c:pt>
                <c:pt idx="1175">
                  <c:v>41792</c:v>
                </c:pt>
                <c:pt idx="1176">
                  <c:v>41793</c:v>
                </c:pt>
                <c:pt idx="1177">
                  <c:v>41794</c:v>
                </c:pt>
                <c:pt idx="1178">
                  <c:v>41795</c:v>
                </c:pt>
                <c:pt idx="1179">
                  <c:v>41796</c:v>
                </c:pt>
                <c:pt idx="1180">
                  <c:v>41799</c:v>
                </c:pt>
                <c:pt idx="1181">
                  <c:v>41800</c:v>
                </c:pt>
                <c:pt idx="1182">
                  <c:v>41801</c:v>
                </c:pt>
                <c:pt idx="1183">
                  <c:v>41802</c:v>
                </c:pt>
                <c:pt idx="1184">
                  <c:v>41803</c:v>
                </c:pt>
                <c:pt idx="1185">
                  <c:v>41806</c:v>
                </c:pt>
                <c:pt idx="1186">
                  <c:v>41807</c:v>
                </c:pt>
                <c:pt idx="1187">
                  <c:v>41808</c:v>
                </c:pt>
                <c:pt idx="1188">
                  <c:v>41809</c:v>
                </c:pt>
                <c:pt idx="1189">
                  <c:v>41810</c:v>
                </c:pt>
                <c:pt idx="1190">
                  <c:v>41813</c:v>
                </c:pt>
                <c:pt idx="1191">
                  <c:v>41814</c:v>
                </c:pt>
                <c:pt idx="1192">
                  <c:v>41815</c:v>
                </c:pt>
                <c:pt idx="1193">
                  <c:v>41816</c:v>
                </c:pt>
                <c:pt idx="1194">
                  <c:v>41817</c:v>
                </c:pt>
                <c:pt idx="1195">
                  <c:v>41820</c:v>
                </c:pt>
                <c:pt idx="1196">
                  <c:v>41821</c:v>
                </c:pt>
                <c:pt idx="1197">
                  <c:v>41822</c:v>
                </c:pt>
                <c:pt idx="1198">
                  <c:v>41823</c:v>
                </c:pt>
                <c:pt idx="1199">
                  <c:v>41824</c:v>
                </c:pt>
                <c:pt idx="1200">
                  <c:v>41827</c:v>
                </c:pt>
                <c:pt idx="1201">
                  <c:v>41828</c:v>
                </c:pt>
                <c:pt idx="1202">
                  <c:v>41829</c:v>
                </c:pt>
                <c:pt idx="1203">
                  <c:v>41830</c:v>
                </c:pt>
                <c:pt idx="1204">
                  <c:v>41831</c:v>
                </c:pt>
                <c:pt idx="1205">
                  <c:v>41834</c:v>
                </c:pt>
                <c:pt idx="1206">
                  <c:v>41835</c:v>
                </c:pt>
                <c:pt idx="1207">
                  <c:v>41836</c:v>
                </c:pt>
                <c:pt idx="1208">
                  <c:v>41837</c:v>
                </c:pt>
                <c:pt idx="1209">
                  <c:v>41838</c:v>
                </c:pt>
                <c:pt idx="1210">
                  <c:v>41841</c:v>
                </c:pt>
                <c:pt idx="1211">
                  <c:v>41842</c:v>
                </c:pt>
                <c:pt idx="1212">
                  <c:v>41843</c:v>
                </c:pt>
                <c:pt idx="1213">
                  <c:v>41844</c:v>
                </c:pt>
                <c:pt idx="1214">
                  <c:v>41845</c:v>
                </c:pt>
                <c:pt idx="1215">
                  <c:v>41848</c:v>
                </c:pt>
                <c:pt idx="1216">
                  <c:v>41849</c:v>
                </c:pt>
                <c:pt idx="1217">
                  <c:v>41850</c:v>
                </c:pt>
                <c:pt idx="1218">
                  <c:v>41851</c:v>
                </c:pt>
                <c:pt idx="1219">
                  <c:v>41852</c:v>
                </c:pt>
                <c:pt idx="1220">
                  <c:v>41855</c:v>
                </c:pt>
                <c:pt idx="1221">
                  <c:v>41856</c:v>
                </c:pt>
                <c:pt idx="1222">
                  <c:v>41857</c:v>
                </c:pt>
                <c:pt idx="1223">
                  <c:v>41858</c:v>
                </c:pt>
                <c:pt idx="1224">
                  <c:v>41859</c:v>
                </c:pt>
                <c:pt idx="1225">
                  <c:v>41862</c:v>
                </c:pt>
                <c:pt idx="1226">
                  <c:v>41863</c:v>
                </c:pt>
                <c:pt idx="1227">
                  <c:v>41864</c:v>
                </c:pt>
                <c:pt idx="1228">
                  <c:v>41865</c:v>
                </c:pt>
                <c:pt idx="1229">
                  <c:v>41866</c:v>
                </c:pt>
                <c:pt idx="1230">
                  <c:v>41869</c:v>
                </c:pt>
                <c:pt idx="1231">
                  <c:v>41870</c:v>
                </c:pt>
                <c:pt idx="1232">
                  <c:v>41871</c:v>
                </c:pt>
                <c:pt idx="1233">
                  <c:v>41872</c:v>
                </c:pt>
                <c:pt idx="1234">
                  <c:v>41873</c:v>
                </c:pt>
                <c:pt idx="1235">
                  <c:v>41876</c:v>
                </c:pt>
                <c:pt idx="1236">
                  <c:v>41877</c:v>
                </c:pt>
                <c:pt idx="1237">
                  <c:v>41878</c:v>
                </c:pt>
                <c:pt idx="1238">
                  <c:v>41879</c:v>
                </c:pt>
                <c:pt idx="1239">
                  <c:v>41880</c:v>
                </c:pt>
                <c:pt idx="1240">
                  <c:v>41883</c:v>
                </c:pt>
                <c:pt idx="1241">
                  <c:v>41884</c:v>
                </c:pt>
                <c:pt idx="1242">
                  <c:v>41885</c:v>
                </c:pt>
                <c:pt idx="1243">
                  <c:v>41886</c:v>
                </c:pt>
                <c:pt idx="1244">
                  <c:v>41887</c:v>
                </c:pt>
                <c:pt idx="1245">
                  <c:v>41890</c:v>
                </c:pt>
                <c:pt idx="1246">
                  <c:v>41891</c:v>
                </c:pt>
                <c:pt idx="1247">
                  <c:v>41892</c:v>
                </c:pt>
                <c:pt idx="1248">
                  <c:v>41893</c:v>
                </c:pt>
                <c:pt idx="1249">
                  <c:v>41894</c:v>
                </c:pt>
                <c:pt idx="1250">
                  <c:v>41897</c:v>
                </c:pt>
                <c:pt idx="1251">
                  <c:v>41898</c:v>
                </c:pt>
                <c:pt idx="1252">
                  <c:v>41899</c:v>
                </c:pt>
                <c:pt idx="1253">
                  <c:v>41900</c:v>
                </c:pt>
                <c:pt idx="1254">
                  <c:v>41901</c:v>
                </c:pt>
                <c:pt idx="1255">
                  <c:v>41904</c:v>
                </c:pt>
                <c:pt idx="1256">
                  <c:v>41905</c:v>
                </c:pt>
                <c:pt idx="1257">
                  <c:v>41906</c:v>
                </c:pt>
                <c:pt idx="1258">
                  <c:v>41907</c:v>
                </c:pt>
                <c:pt idx="1259">
                  <c:v>41908</c:v>
                </c:pt>
                <c:pt idx="1260">
                  <c:v>41911</c:v>
                </c:pt>
                <c:pt idx="1261">
                  <c:v>41912</c:v>
                </c:pt>
                <c:pt idx="1262">
                  <c:v>41913</c:v>
                </c:pt>
                <c:pt idx="1263">
                  <c:v>41914</c:v>
                </c:pt>
                <c:pt idx="1264">
                  <c:v>41915</c:v>
                </c:pt>
                <c:pt idx="1265">
                  <c:v>41918</c:v>
                </c:pt>
                <c:pt idx="1266">
                  <c:v>41919</c:v>
                </c:pt>
                <c:pt idx="1267">
                  <c:v>41920</c:v>
                </c:pt>
                <c:pt idx="1268">
                  <c:v>41921</c:v>
                </c:pt>
                <c:pt idx="1269">
                  <c:v>41922</c:v>
                </c:pt>
                <c:pt idx="1270">
                  <c:v>41925</c:v>
                </c:pt>
                <c:pt idx="1271">
                  <c:v>41926</c:v>
                </c:pt>
                <c:pt idx="1272">
                  <c:v>41927</c:v>
                </c:pt>
                <c:pt idx="1273">
                  <c:v>41928</c:v>
                </c:pt>
                <c:pt idx="1274">
                  <c:v>41929</c:v>
                </c:pt>
                <c:pt idx="1275">
                  <c:v>41932</c:v>
                </c:pt>
                <c:pt idx="1276">
                  <c:v>41933</c:v>
                </c:pt>
                <c:pt idx="1277">
                  <c:v>41934</c:v>
                </c:pt>
                <c:pt idx="1278">
                  <c:v>41935</c:v>
                </c:pt>
                <c:pt idx="1279">
                  <c:v>41936</c:v>
                </c:pt>
                <c:pt idx="1280">
                  <c:v>41939</c:v>
                </c:pt>
                <c:pt idx="1281">
                  <c:v>41940</c:v>
                </c:pt>
                <c:pt idx="1282">
                  <c:v>41941</c:v>
                </c:pt>
                <c:pt idx="1283">
                  <c:v>41942</c:v>
                </c:pt>
                <c:pt idx="1284">
                  <c:v>41943</c:v>
                </c:pt>
                <c:pt idx="1285">
                  <c:v>41946</c:v>
                </c:pt>
                <c:pt idx="1286">
                  <c:v>41947</c:v>
                </c:pt>
                <c:pt idx="1287">
                  <c:v>41948</c:v>
                </c:pt>
                <c:pt idx="1288">
                  <c:v>41949</c:v>
                </c:pt>
                <c:pt idx="1289">
                  <c:v>41950</c:v>
                </c:pt>
                <c:pt idx="1290">
                  <c:v>41953</c:v>
                </c:pt>
                <c:pt idx="1291">
                  <c:v>41954</c:v>
                </c:pt>
                <c:pt idx="1292">
                  <c:v>41955</c:v>
                </c:pt>
                <c:pt idx="1293">
                  <c:v>41956</c:v>
                </c:pt>
                <c:pt idx="1294">
                  <c:v>41957</c:v>
                </c:pt>
                <c:pt idx="1295">
                  <c:v>41960</c:v>
                </c:pt>
                <c:pt idx="1296">
                  <c:v>41961</c:v>
                </c:pt>
                <c:pt idx="1297">
                  <c:v>41962</c:v>
                </c:pt>
                <c:pt idx="1298">
                  <c:v>41963</c:v>
                </c:pt>
                <c:pt idx="1299">
                  <c:v>41964</c:v>
                </c:pt>
                <c:pt idx="1300">
                  <c:v>41967</c:v>
                </c:pt>
                <c:pt idx="1301">
                  <c:v>41968</c:v>
                </c:pt>
                <c:pt idx="1302">
                  <c:v>41969</c:v>
                </c:pt>
                <c:pt idx="1303">
                  <c:v>41970</c:v>
                </c:pt>
                <c:pt idx="1304">
                  <c:v>41971</c:v>
                </c:pt>
                <c:pt idx="1305">
                  <c:v>41974</c:v>
                </c:pt>
                <c:pt idx="1306">
                  <c:v>41975</c:v>
                </c:pt>
                <c:pt idx="1307">
                  <c:v>41976</c:v>
                </c:pt>
                <c:pt idx="1308">
                  <c:v>41977</c:v>
                </c:pt>
                <c:pt idx="1309">
                  <c:v>41978</c:v>
                </c:pt>
                <c:pt idx="1310">
                  <c:v>41981</c:v>
                </c:pt>
                <c:pt idx="1311">
                  <c:v>41982</c:v>
                </c:pt>
                <c:pt idx="1312">
                  <c:v>41983</c:v>
                </c:pt>
                <c:pt idx="1313">
                  <c:v>41984</c:v>
                </c:pt>
                <c:pt idx="1314">
                  <c:v>41985</c:v>
                </c:pt>
                <c:pt idx="1315">
                  <c:v>41988</c:v>
                </c:pt>
                <c:pt idx="1316">
                  <c:v>41989</c:v>
                </c:pt>
                <c:pt idx="1317">
                  <c:v>41990</c:v>
                </c:pt>
                <c:pt idx="1318">
                  <c:v>41991</c:v>
                </c:pt>
                <c:pt idx="1319">
                  <c:v>41992</c:v>
                </c:pt>
                <c:pt idx="1320">
                  <c:v>41995</c:v>
                </c:pt>
                <c:pt idx="1321">
                  <c:v>41996</c:v>
                </c:pt>
                <c:pt idx="1322">
                  <c:v>41997</c:v>
                </c:pt>
                <c:pt idx="1323">
                  <c:v>41998</c:v>
                </c:pt>
                <c:pt idx="1324">
                  <c:v>41999</c:v>
                </c:pt>
                <c:pt idx="1325">
                  <c:v>42002</c:v>
                </c:pt>
                <c:pt idx="1326">
                  <c:v>42003</c:v>
                </c:pt>
                <c:pt idx="1327">
                  <c:v>42004</c:v>
                </c:pt>
                <c:pt idx="1328">
                  <c:v>42005</c:v>
                </c:pt>
                <c:pt idx="1329">
                  <c:v>42006</c:v>
                </c:pt>
                <c:pt idx="1330">
                  <c:v>42009</c:v>
                </c:pt>
                <c:pt idx="1331">
                  <c:v>42010</c:v>
                </c:pt>
                <c:pt idx="1332">
                  <c:v>42011</c:v>
                </c:pt>
                <c:pt idx="1333">
                  <c:v>42012</c:v>
                </c:pt>
                <c:pt idx="1334">
                  <c:v>42013</c:v>
                </c:pt>
                <c:pt idx="1335">
                  <c:v>42016</c:v>
                </c:pt>
                <c:pt idx="1336">
                  <c:v>42017</c:v>
                </c:pt>
                <c:pt idx="1337">
                  <c:v>42018</c:v>
                </c:pt>
                <c:pt idx="1338">
                  <c:v>42019</c:v>
                </c:pt>
                <c:pt idx="1339">
                  <c:v>42020</c:v>
                </c:pt>
                <c:pt idx="1340">
                  <c:v>42023</c:v>
                </c:pt>
                <c:pt idx="1341">
                  <c:v>42024</c:v>
                </c:pt>
                <c:pt idx="1342">
                  <c:v>42025</c:v>
                </c:pt>
                <c:pt idx="1343">
                  <c:v>42026</c:v>
                </c:pt>
                <c:pt idx="1344">
                  <c:v>42027</c:v>
                </c:pt>
                <c:pt idx="1345">
                  <c:v>42030</c:v>
                </c:pt>
                <c:pt idx="1346">
                  <c:v>42031</c:v>
                </c:pt>
                <c:pt idx="1347">
                  <c:v>42032</c:v>
                </c:pt>
                <c:pt idx="1348">
                  <c:v>42033</c:v>
                </c:pt>
                <c:pt idx="1349">
                  <c:v>42034</c:v>
                </c:pt>
                <c:pt idx="1350">
                  <c:v>42037</c:v>
                </c:pt>
                <c:pt idx="1351">
                  <c:v>42038</c:v>
                </c:pt>
                <c:pt idx="1352">
                  <c:v>42039</c:v>
                </c:pt>
                <c:pt idx="1353">
                  <c:v>42040</c:v>
                </c:pt>
                <c:pt idx="1354">
                  <c:v>42041</c:v>
                </c:pt>
                <c:pt idx="1355">
                  <c:v>42044</c:v>
                </c:pt>
                <c:pt idx="1356">
                  <c:v>42045</c:v>
                </c:pt>
                <c:pt idx="1357">
                  <c:v>42046</c:v>
                </c:pt>
                <c:pt idx="1358">
                  <c:v>42047</c:v>
                </c:pt>
                <c:pt idx="1359">
                  <c:v>42048</c:v>
                </c:pt>
                <c:pt idx="1360">
                  <c:v>42051</c:v>
                </c:pt>
                <c:pt idx="1361">
                  <c:v>42052</c:v>
                </c:pt>
                <c:pt idx="1362">
                  <c:v>42053</c:v>
                </c:pt>
                <c:pt idx="1363">
                  <c:v>42054</c:v>
                </c:pt>
                <c:pt idx="1364">
                  <c:v>42055</c:v>
                </c:pt>
                <c:pt idx="1365">
                  <c:v>42058</c:v>
                </c:pt>
                <c:pt idx="1366">
                  <c:v>42059</c:v>
                </c:pt>
                <c:pt idx="1367">
                  <c:v>42060</c:v>
                </c:pt>
                <c:pt idx="1368">
                  <c:v>42061</c:v>
                </c:pt>
                <c:pt idx="1369">
                  <c:v>42062</c:v>
                </c:pt>
                <c:pt idx="1370">
                  <c:v>42065</c:v>
                </c:pt>
                <c:pt idx="1371">
                  <c:v>42066</c:v>
                </c:pt>
                <c:pt idx="1372">
                  <c:v>42067</c:v>
                </c:pt>
                <c:pt idx="1373">
                  <c:v>42068</c:v>
                </c:pt>
                <c:pt idx="1374">
                  <c:v>42069</c:v>
                </c:pt>
                <c:pt idx="1375">
                  <c:v>42072</c:v>
                </c:pt>
                <c:pt idx="1376">
                  <c:v>42073</c:v>
                </c:pt>
                <c:pt idx="1377">
                  <c:v>42074</c:v>
                </c:pt>
                <c:pt idx="1378">
                  <c:v>42075</c:v>
                </c:pt>
                <c:pt idx="1379">
                  <c:v>42076</c:v>
                </c:pt>
                <c:pt idx="1380">
                  <c:v>42079</c:v>
                </c:pt>
                <c:pt idx="1381">
                  <c:v>42080</c:v>
                </c:pt>
                <c:pt idx="1382">
                  <c:v>42081</c:v>
                </c:pt>
                <c:pt idx="1383">
                  <c:v>42082</c:v>
                </c:pt>
                <c:pt idx="1384">
                  <c:v>42083</c:v>
                </c:pt>
                <c:pt idx="1385">
                  <c:v>42086</c:v>
                </c:pt>
                <c:pt idx="1386">
                  <c:v>42087</c:v>
                </c:pt>
                <c:pt idx="1387">
                  <c:v>42088</c:v>
                </c:pt>
                <c:pt idx="1388">
                  <c:v>42089</c:v>
                </c:pt>
                <c:pt idx="1389">
                  <c:v>42090</c:v>
                </c:pt>
                <c:pt idx="1390">
                  <c:v>42093</c:v>
                </c:pt>
                <c:pt idx="1391">
                  <c:v>42094</c:v>
                </c:pt>
                <c:pt idx="1392">
                  <c:v>42095</c:v>
                </c:pt>
                <c:pt idx="1393">
                  <c:v>42096</c:v>
                </c:pt>
                <c:pt idx="1394">
                  <c:v>42097</c:v>
                </c:pt>
                <c:pt idx="1395">
                  <c:v>42100</c:v>
                </c:pt>
                <c:pt idx="1396">
                  <c:v>42101</c:v>
                </c:pt>
                <c:pt idx="1397">
                  <c:v>42102</c:v>
                </c:pt>
                <c:pt idx="1398">
                  <c:v>42103</c:v>
                </c:pt>
                <c:pt idx="1399">
                  <c:v>42104</c:v>
                </c:pt>
                <c:pt idx="1400">
                  <c:v>42107</c:v>
                </c:pt>
                <c:pt idx="1401">
                  <c:v>42108</c:v>
                </c:pt>
                <c:pt idx="1402">
                  <c:v>42109</c:v>
                </c:pt>
                <c:pt idx="1403">
                  <c:v>42110</c:v>
                </c:pt>
                <c:pt idx="1404">
                  <c:v>42111</c:v>
                </c:pt>
                <c:pt idx="1405">
                  <c:v>42114</c:v>
                </c:pt>
                <c:pt idx="1406">
                  <c:v>42115</c:v>
                </c:pt>
                <c:pt idx="1407">
                  <c:v>42116</c:v>
                </c:pt>
                <c:pt idx="1408">
                  <c:v>42117</c:v>
                </c:pt>
                <c:pt idx="1409">
                  <c:v>42118</c:v>
                </c:pt>
                <c:pt idx="1410">
                  <c:v>42121</c:v>
                </c:pt>
                <c:pt idx="1411">
                  <c:v>42122</c:v>
                </c:pt>
                <c:pt idx="1412">
                  <c:v>42123</c:v>
                </c:pt>
                <c:pt idx="1413">
                  <c:v>42124</c:v>
                </c:pt>
                <c:pt idx="1414">
                  <c:v>42125</c:v>
                </c:pt>
                <c:pt idx="1415">
                  <c:v>42128</c:v>
                </c:pt>
                <c:pt idx="1416">
                  <c:v>42129</c:v>
                </c:pt>
                <c:pt idx="1417">
                  <c:v>42130</c:v>
                </c:pt>
                <c:pt idx="1418">
                  <c:v>42131</c:v>
                </c:pt>
                <c:pt idx="1419">
                  <c:v>42132</c:v>
                </c:pt>
                <c:pt idx="1420">
                  <c:v>42135</c:v>
                </c:pt>
                <c:pt idx="1421">
                  <c:v>42136</c:v>
                </c:pt>
                <c:pt idx="1422">
                  <c:v>42137</c:v>
                </c:pt>
                <c:pt idx="1423">
                  <c:v>42138</c:v>
                </c:pt>
                <c:pt idx="1424">
                  <c:v>42139</c:v>
                </c:pt>
                <c:pt idx="1425">
                  <c:v>42142</c:v>
                </c:pt>
                <c:pt idx="1426">
                  <c:v>42143</c:v>
                </c:pt>
                <c:pt idx="1427">
                  <c:v>42144</c:v>
                </c:pt>
                <c:pt idx="1428">
                  <c:v>42145</c:v>
                </c:pt>
                <c:pt idx="1429">
                  <c:v>42146</c:v>
                </c:pt>
                <c:pt idx="1430">
                  <c:v>42149</c:v>
                </c:pt>
                <c:pt idx="1431">
                  <c:v>42150</c:v>
                </c:pt>
                <c:pt idx="1432">
                  <c:v>42151</c:v>
                </c:pt>
                <c:pt idx="1433">
                  <c:v>42152</c:v>
                </c:pt>
                <c:pt idx="1434">
                  <c:v>42153</c:v>
                </c:pt>
                <c:pt idx="1435">
                  <c:v>42156</c:v>
                </c:pt>
                <c:pt idx="1436">
                  <c:v>42157</c:v>
                </c:pt>
                <c:pt idx="1437">
                  <c:v>42158</c:v>
                </c:pt>
                <c:pt idx="1438">
                  <c:v>42159</c:v>
                </c:pt>
                <c:pt idx="1439">
                  <c:v>42160</c:v>
                </c:pt>
                <c:pt idx="1440">
                  <c:v>42163</c:v>
                </c:pt>
                <c:pt idx="1441">
                  <c:v>42164</c:v>
                </c:pt>
                <c:pt idx="1442">
                  <c:v>42165</c:v>
                </c:pt>
                <c:pt idx="1443">
                  <c:v>42166</c:v>
                </c:pt>
                <c:pt idx="1444">
                  <c:v>42167</c:v>
                </c:pt>
                <c:pt idx="1445">
                  <c:v>42170</c:v>
                </c:pt>
                <c:pt idx="1446">
                  <c:v>42171</c:v>
                </c:pt>
                <c:pt idx="1447">
                  <c:v>42172</c:v>
                </c:pt>
                <c:pt idx="1448">
                  <c:v>42173</c:v>
                </c:pt>
                <c:pt idx="1449">
                  <c:v>42174</c:v>
                </c:pt>
                <c:pt idx="1450">
                  <c:v>42177</c:v>
                </c:pt>
                <c:pt idx="1451">
                  <c:v>42178</c:v>
                </c:pt>
                <c:pt idx="1452">
                  <c:v>42179</c:v>
                </c:pt>
                <c:pt idx="1453">
                  <c:v>42180</c:v>
                </c:pt>
                <c:pt idx="1454">
                  <c:v>42181</c:v>
                </c:pt>
                <c:pt idx="1455">
                  <c:v>42184</c:v>
                </c:pt>
                <c:pt idx="1456">
                  <c:v>42185</c:v>
                </c:pt>
                <c:pt idx="1457">
                  <c:v>42186</c:v>
                </c:pt>
                <c:pt idx="1458">
                  <c:v>42187</c:v>
                </c:pt>
                <c:pt idx="1459">
                  <c:v>42188</c:v>
                </c:pt>
                <c:pt idx="1460">
                  <c:v>42191</c:v>
                </c:pt>
                <c:pt idx="1461">
                  <c:v>42192</c:v>
                </c:pt>
                <c:pt idx="1462">
                  <c:v>42193</c:v>
                </c:pt>
                <c:pt idx="1463">
                  <c:v>42194</c:v>
                </c:pt>
                <c:pt idx="1464">
                  <c:v>42195</c:v>
                </c:pt>
                <c:pt idx="1465">
                  <c:v>42198</c:v>
                </c:pt>
                <c:pt idx="1466">
                  <c:v>42199</c:v>
                </c:pt>
                <c:pt idx="1467">
                  <c:v>42200</c:v>
                </c:pt>
                <c:pt idx="1468">
                  <c:v>42201</c:v>
                </c:pt>
                <c:pt idx="1469">
                  <c:v>42202</c:v>
                </c:pt>
                <c:pt idx="1470">
                  <c:v>42205</c:v>
                </c:pt>
                <c:pt idx="1471">
                  <c:v>42206</c:v>
                </c:pt>
                <c:pt idx="1472">
                  <c:v>42207</c:v>
                </c:pt>
                <c:pt idx="1473">
                  <c:v>42208</c:v>
                </c:pt>
                <c:pt idx="1474">
                  <c:v>42209</c:v>
                </c:pt>
                <c:pt idx="1475">
                  <c:v>42212</c:v>
                </c:pt>
                <c:pt idx="1476">
                  <c:v>42213</c:v>
                </c:pt>
                <c:pt idx="1477">
                  <c:v>42214</c:v>
                </c:pt>
                <c:pt idx="1478">
                  <c:v>42215</c:v>
                </c:pt>
                <c:pt idx="1479">
                  <c:v>42216</c:v>
                </c:pt>
                <c:pt idx="1480">
                  <c:v>42219</c:v>
                </c:pt>
                <c:pt idx="1481">
                  <c:v>42220</c:v>
                </c:pt>
                <c:pt idx="1482">
                  <c:v>42221</c:v>
                </c:pt>
                <c:pt idx="1483">
                  <c:v>42222</c:v>
                </c:pt>
                <c:pt idx="1484">
                  <c:v>42223</c:v>
                </c:pt>
                <c:pt idx="1485">
                  <c:v>42226</c:v>
                </c:pt>
                <c:pt idx="1486">
                  <c:v>42227</c:v>
                </c:pt>
                <c:pt idx="1487">
                  <c:v>42228</c:v>
                </c:pt>
                <c:pt idx="1488">
                  <c:v>42229</c:v>
                </c:pt>
                <c:pt idx="1489">
                  <c:v>42230</c:v>
                </c:pt>
                <c:pt idx="1490">
                  <c:v>42233</c:v>
                </c:pt>
                <c:pt idx="1491">
                  <c:v>42234</c:v>
                </c:pt>
                <c:pt idx="1492">
                  <c:v>42235</c:v>
                </c:pt>
                <c:pt idx="1493">
                  <c:v>42236</c:v>
                </c:pt>
                <c:pt idx="1494">
                  <c:v>42237</c:v>
                </c:pt>
                <c:pt idx="1495">
                  <c:v>42240</c:v>
                </c:pt>
                <c:pt idx="1496">
                  <c:v>42241</c:v>
                </c:pt>
                <c:pt idx="1497">
                  <c:v>42242</c:v>
                </c:pt>
                <c:pt idx="1498">
                  <c:v>42243</c:v>
                </c:pt>
                <c:pt idx="1499">
                  <c:v>42244</c:v>
                </c:pt>
                <c:pt idx="1500">
                  <c:v>42247</c:v>
                </c:pt>
                <c:pt idx="1501">
                  <c:v>42248</c:v>
                </c:pt>
                <c:pt idx="1502">
                  <c:v>42249</c:v>
                </c:pt>
                <c:pt idx="1503">
                  <c:v>42250</c:v>
                </c:pt>
                <c:pt idx="1504">
                  <c:v>42251</c:v>
                </c:pt>
                <c:pt idx="1505">
                  <c:v>42254</c:v>
                </c:pt>
                <c:pt idx="1506">
                  <c:v>42255</c:v>
                </c:pt>
                <c:pt idx="1507">
                  <c:v>42256</c:v>
                </c:pt>
                <c:pt idx="1508">
                  <c:v>42257</c:v>
                </c:pt>
                <c:pt idx="1509">
                  <c:v>42258</c:v>
                </c:pt>
                <c:pt idx="1510">
                  <c:v>42261</c:v>
                </c:pt>
                <c:pt idx="1511">
                  <c:v>42262</c:v>
                </c:pt>
                <c:pt idx="1512">
                  <c:v>42263</c:v>
                </c:pt>
                <c:pt idx="1513">
                  <c:v>42264</c:v>
                </c:pt>
                <c:pt idx="1514">
                  <c:v>42265</c:v>
                </c:pt>
                <c:pt idx="1515">
                  <c:v>42268</c:v>
                </c:pt>
                <c:pt idx="1516">
                  <c:v>42269</c:v>
                </c:pt>
                <c:pt idx="1517">
                  <c:v>42270</c:v>
                </c:pt>
                <c:pt idx="1518">
                  <c:v>42271</c:v>
                </c:pt>
                <c:pt idx="1519">
                  <c:v>42272</c:v>
                </c:pt>
                <c:pt idx="1520">
                  <c:v>42275</c:v>
                </c:pt>
                <c:pt idx="1521">
                  <c:v>42276</c:v>
                </c:pt>
                <c:pt idx="1522">
                  <c:v>42277</c:v>
                </c:pt>
                <c:pt idx="1523">
                  <c:v>42278</c:v>
                </c:pt>
                <c:pt idx="1524">
                  <c:v>42279</c:v>
                </c:pt>
                <c:pt idx="1525">
                  <c:v>42282</c:v>
                </c:pt>
                <c:pt idx="1526">
                  <c:v>42283</c:v>
                </c:pt>
                <c:pt idx="1527">
                  <c:v>42284</c:v>
                </c:pt>
                <c:pt idx="1528">
                  <c:v>42285</c:v>
                </c:pt>
                <c:pt idx="1529">
                  <c:v>42286</c:v>
                </c:pt>
                <c:pt idx="1530">
                  <c:v>42289</c:v>
                </c:pt>
                <c:pt idx="1531">
                  <c:v>42290</c:v>
                </c:pt>
                <c:pt idx="1532">
                  <c:v>42291</c:v>
                </c:pt>
                <c:pt idx="1533">
                  <c:v>42292</c:v>
                </c:pt>
                <c:pt idx="1534">
                  <c:v>42293</c:v>
                </c:pt>
                <c:pt idx="1535">
                  <c:v>42296</c:v>
                </c:pt>
                <c:pt idx="1536">
                  <c:v>42297</c:v>
                </c:pt>
                <c:pt idx="1537">
                  <c:v>42298</c:v>
                </c:pt>
                <c:pt idx="1538">
                  <c:v>42299</c:v>
                </c:pt>
                <c:pt idx="1539">
                  <c:v>42300</c:v>
                </c:pt>
                <c:pt idx="1540">
                  <c:v>42303</c:v>
                </c:pt>
                <c:pt idx="1541">
                  <c:v>42304</c:v>
                </c:pt>
                <c:pt idx="1542">
                  <c:v>42305</c:v>
                </c:pt>
                <c:pt idx="1543">
                  <c:v>42306</c:v>
                </c:pt>
                <c:pt idx="1544">
                  <c:v>42307</c:v>
                </c:pt>
                <c:pt idx="1545">
                  <c:v>42310</c:v>
                </c:pt>
                <c:pt idx="1546">
                  <c:v>42311</c:v>
                </c:pt>
                <c:pt idx="1547">
                  <c:v>42312</c:v>
                </c:pt>
                <c:pt idx="1548">
                  <c:v>42313</c:v>
                </c:pt>
                <c:pt idx="1549">
                  <c:v>42314</c:v>
                </c:pt>
                <c:pt idx="1550">
                  <c:v>42317</c:v>
                </c:pt>
                <c:pt idx="1551">
                  <c:v>42318</c:v>
                </c:pt>
                <c:pt idx="1552">
                  <c:v>42319</c:v>
                </c:pt>
                <c:pt idx="1553">
                  <c:v>42320</c:v>
                </c:pt>
                <c:pt idx="1554">
                  <c:v>42321</c:v>
                </c:pt>
                <c:pt idx="1555">
                  <c:v>42324</c:v>
                </c:pt>
                <c:pt idx="1556">
                  <c:v>42325</c:v>
                </c:pt>
                <c:pt idx="1557">
                  <c:v>42326</c:v>
                </c:pt>
                <c:pt idx="1558">
                  <c:v>42327</c:v>
                </c:pt>
                <c:pt idx="1559">
                  <c:v>42328</c:v>
                </c:pt>
                <c:pt idx="1560">
                  <c:v>42331</c:v>
                </c:pt>
                <c:pt idx="1561">
                  <c:v>42332</c:v>
                </c:pt>
                <c:pt idx="1562">
                  <c:v>42333</c:v>
                </c:pt>
                <c:pt idx="1563">
                  <c:v>42334</c:v>
                </c:pt>
                <c:pt idx="1564">
                  <c:v>42335</c:v>
                </c:pt>
                <c:pt idx="1565">
                  <c:v>42338</c:v>
                </c:pt>
                <c:pt idx="1566">
                  <c:v>42339</c:v>
                </c:pt>
                <c:pt idx="1567">
                  <c:v>42340</c:v>
                </c:pt>
                <c:pt idx="1568">
                  <c:v>42341</c:v>
                </c:pt>
                <c:pt idx="1569">
                  <c:v>42342</c:v>
                </c:pt>
                <c:pt idx="1570">
                  <c:v>42345</c:v>
                </c:pt>
                <c:pt idx="1571">
                  <c:v>42346</c:v>
                </c:pt>
                <c:pt idx="1572">
                  <c:v>42347</c:v>
                </c:pt>
                <c:pt idx="1573">
                  <c:v>42348</c:v>
                </c:pt>
                <c:pt idx="1574">
                  <c:v>42349</c:v>
                </c:pt>
                <c:pt idx="1575">
                  <c:v>42352</c:v>
                </c:pt>
                <c:pt idx="1576">
                  <c:v>42353</c:v>
                </c:pt>
                <c:pt idx="1577">
                  <c:v>42354</c:v>
                </c:pt>
                <c:pt idx="1578">
                  <c:v>42355</c:v>
                </c:pt>
                <c:pt idx="1579">
                  <c:v>42356</c:v>
                </c:pt>
                <c:pt idx="1580">
                  <c:v>42359</c:v>
                </c:pt>
                <c:pt idx="1581">
                  <c:v>42360</c:v>
                </c:pt>
                <c:pt idx="1582">
                  <c:v>42361</c:v>
                </c:pt>
                <c:pt idx="1583">
                  <c:v>42362</c:v>
                </c:pt>
                <c:pt idx="1584">
                  <c:v>42363</c:v>
                </c:pt>
                <c:pt idx="1585">
                  <c:v>42366</c:v>
                </c:pt>
                <c:pt idx="1586">
                  <c:v>42367</c:v>
                </c:pt>
                <c:pt idx="1587">
                  <c:v>42368</c:v>
                </c:pt>
                <c:pt idx="1588">
                  <c:v>42369</c:v>
                </c:pt>
                <c:pt idx="1589">
                  <c:v>42370</c:v>
                </c:pt>
                <c:pt idx="1590">
                  <c:v>42373</c:v>
                </c:pt>
                <c:pt idx="1591">
                  <c:v>42374</c:v>
                </c:pt>
                <c:pt idx="1592">
                  <c:v>42375</c:v>
                </c:pt>
                <c:pt idx="1593">
                  <c:v>42376</c:v>
                </c:pt>
                <c:pt idx="1594">
                  <c:v>42377</c:v>
                </c:pt>
                <c:pt idx="1595">
                  <c:v>42380</c:v>
                </c:pt>
                <c:pt idx="1596">
                  <c:v>42381</c:v>
                </c:pt>
                <c:pt idx="1597">
                  <c:v>42382</c:v>
                </c:pt>
                <c:pt idx="1598">
                  <c:v>42383</c:v>
                </c:pt>
                <c:pt idx="1599">
                  <c:v>42384</c:v>
                </c:pt>
                <c:pt idx="1600">
                  <c:v>42387</c:v>
                </c:pt>
                <c:pt idx="1601">
                  <c:v>42388</c:v>
                </c:pt>
                <c:pt idx="1602">
                  <c:v>42389</c:v>
                </c:pt>
                <c:pt idx="1603">
                  <c:v>42390</c:v>
                </c:pt>
                <c:pt idx="1604">
                  <c:v>42391</c:v>
                </c:pt>
                <c:pt idx="1605">
                  <c:v>42394</c:v>
                </c:pt>
                <c:pt idx="1606">
                  <c:v>42395</c:v>
                </c:pt>
                <c:pt idx="1607">
                  <c:v>42396</c:v>
                </c:pt>
                <c:pt idx="1608">
                  <c:v>42397</c:v>
                </c:pt>
                <c:pt idx="1609">
                  <c:v>42398</c:v>
                </c:pt>
                <c:pt idx="1610">
                  <c:v>42401</c:v>
                </c:pt>
                <c:pt idx="1611">
                  <c:v>42402</c:v>
                </c:pt>
                <c:pt idx="1612">
                  <c:v>42403</c:v>
                </c:pt>
                <c:pt idx="1613">
                  <c:v>42404</c:v>
                </c:pt>
                <c:pt idx="1614">
                  <c:v>42405</c:v>
                </c:pt>
                <c:pt idx="1615">
                  <c:v>42408</c:v>
                </c:pt>
                <c:pt idx="1616">
                  <c:v>42409</c:v>
                </c:pt>
                <c:pt idx="1617">
                  <c:v>42410</c:v>
                </c:pt>
                <c:pt idx="1618">
                  <c:v>42411</c:v>
                </c:pt>
                <c:pt idx="1619">
                  <c:v>42412</c:v>
                </c:pt>
                <c:pt idx="1620">
                  <c:v>42415</c:v>
                </c:pt>
                <c:pt idx="1621">
                  <c:v>42416</c:v>
                </c:pt>
                <c:pt idx="1622">
                  <c:v>42417</c:v>
                </c:pt>
                <c:pt idx="1623">
                  <c:v>42418</c:v>
                </c:pt>
                <c:pt idx="1624">
                  <c:v>42419</c:v>
                </c:pt>
                <c:pt idx="1625">
                  <c:v>42422</c:v>
                </c:pt>
                <c:pt idx="1626">
                  <c:v>42423</c:v>
                </c:pt>
                <c:pt idx="1627">
                  <c:v>42424</c:v>
                </c:pt>
                <c:pt idx="1628">
                  <c:v>42425</c:v>
                </c:pt>
                <c:pt idx="1629">
                  <c:v>42426</c:v>
                </c:pt>
                <c:pt idx="1630">
                  <c:v>42429</c:v>
                </c:pt>
                <c:pt idx="1631">
                  <c:v>42430</c:v>
                </c:pt>
                <c:pt idx="1632">
                  <c:v>42431</c:v>
                </c:pt>
                <c:pt idx="1633">
                  <c:v>42432</c:v>
                </c:pt>
                <c:pt idx="1634">
                  <c:v>42433</c:v>
                </c:pt>
                <c:pt idx="1635">
                  <c:v>42436</c:v>
                </c:pt>
                <c:pt idx="1636">
                  <c:v>42437</c:v>
                </c:pt>
                <c:pt idx="1637">
                  <c:v>42438</c:v>
                </c:pt>
                <c:pt idx="1638">
                  <c:v>42439</c:v>
                </c:pt>
                <c:pt idx="1639">
                  <c:v>42440</c:v>
                </c:pt>
                <c:pt idx="1640">
                  <c:v>42443</c:v>
                </c:pt>
                <c:pt idx="1641">
                  <c:v>42444</c:v>
                </c:pt>
                <c:pt idx="1642">
                  <c:v>42445</c:v>
                </c:pt>
                <c:pt idx="1643">
                  <c:v>42446</c:v>
                </c:pt>
                <c:pt idx="1644">
                  <c:v>42447</c:v>
                </c:pt>
                <c:pt idx="1645">
                  <c:v>42450</c:v>
                </c:pt>
                <c:pt idx="1646">
                  <c:v>42451</c:v>
                </c:pt>
                <c:pt idx="1647">
                  <c:v>42452</c:v>
                </c:pt>
                <c:pt idx="1648">
                  <c:v>42453</c:v>
                </c:pt>
                <c:pt idx="1649">
                  <c:v>42454</c:v>
                </c:pt>
                <c:pt idx="1650">
                  <c:v>42457</c:v>
                </c:pt>
                <c:pt idx="1651">
                  <c:v>42458</c:v>
                </c:pt>
                <c:pt idx="1652">
                  <c:v>42459</c:v>
                </c:pt>
                <c:pt idx="1653">
                  <c:v>42460</c:v>
                </c:pt>
                <c:pt idx="1654">
                  <c:v>42461</c:v>
                </c:pt>
                <c:pt idx="1655">
                  <c:v>42464</c:v>
                </c:pt>
                <c:pt idx="1656">
                  <c:v>42465</c:v>
                </c:pt>
                <c:pt idx="1657">
                  <c:v>42466</c:v>
                </c:pt>
                <c:pt idx="1658">
                  <c:v>42467</c:v>
                </c:pt>
                <c:pt idx="1659">
                  <c:v>42468</c:v>
                </c:pt>
                <c:pt idx="1660">
                  <c:v>42471</c:v>
                </c:pt>
                <c:pt idx="1661">
                  <c:v>42472</c:v>
                </c:pt>
                <c:pt idx="1662">
                  <c:v>42473</c:v>
                </c:pt>
                <c:pt idx="1663">
                  <c:v>42474</c:v>
                </c:pt>
                <c:pt idx="1664">
                  <c:v>42475</c:v>
                </c:pt>
                <c:pt idx="1665">
                  <c:v>42478</c:v>
                </c:pt>
                <c:pt idx="1666">
                  <c:v>42479</c:v>
                </c:pt>
                <c:pt idx="1667">
                  <c:v>42480</c:v>
                </c:pt>
                <c:pt idx="1668">
                  <c:v>42481</c:v>
                </c:pt>
                <c:pt idx="1669">
                  <c:v>42482</c:v>
                </c:pt>
                <c:pt idx="1670">
                  <c:v>42485</c:v>
                </c:pt>
                <c:pt idx="1671">
                  <c:v>42486</c:v>
                </c:pt>
                <c:pt idx="1672">
                  <c:v>42487</c:v>
                </c:pt>
                <c:pt idx="1673">
                  <c:v>42488</c:v>
                </c:pt>
                <c:pt idx="1674">
                  <c:v>42489</c:v>
                </c:pt>
                <c:pt idx="1675">
                  <c:v>42492</c:v>
                </c:pt>
                <c:pt idx="1676">
                  <c:v>42493</c:v>
                </c:pt>
                <c:pt idx="1677">
                  <c:v>42494</c:v>
                </c:pt>
                <c:pt idx="1678">
                  <c:v>42495</c:v>
                </c:pt>
                <c:pt idx="1679">
                  <c:v>42496</c:v>
                </c:pt>
                <c:pt idx="1680">
                  <c:v>42499</c:v>
                </c:pt>
                <c:pt idx="1681">
                  <c:v>42500</c:v>
                </c:pt>
                <c:pt idx="1682">
                  <c:v>42501</c:v>
                </c:pt>
                <c:pt idx="1683">
                  <c:v>42502</c:v>
                </c:pt>
                <c:pt idx="1684">
                  <c:v>42503</c:v>
                </c:pt>
                <c:pt idx="1685">
                  <c:v>42506</c:v>
                </c:pt>
                <c:pt idx="1686">
                  <c:v>42507</c:v>
                </c:pt>
                <c:pt idx="1687">
                  <c:v>42508</c:v>
                </c:pt>
                <c:pt idx="1688">
                  <c:v>42509</c:v>
                </c:pt>
                <c:pt idx="1689">
                  <c:v>42510</c:v>
                </c:pt>
                <c:pt idx="1690">
                  <c:v>42513</c:v>
                </c:pt>
                <c:pt idx="1691">
                  <c:v>42514</c:v>
                </c:pt>
                <c:pt idx="1692">
                  <c:v>42515</c:v>
                </c:pt>
                <c:pt idx="1693">
                  <c:v>42516</c:v>
                </c:pt>
                <c:pt idx="1694">
                  <c:v>42517</c:v>
                </c:pt>
                <c:pt idx="1695">
                  <c:v>42520</c:v>
                </c:pt>
                <c:pt idx="1696">
                  <c:v>42521</c:v>
                </c:pt>
                <c:pt idx="1697">
                  <c:v>42522</c:v>
                </c:pt>
                <c:pt idx="1698">
                  <c:v>42523</c:v>
                </c:pt>
                <c:pt idx="1699">
                  <c:v>42524</c:v>
                </c:pt>
                <c:pt idx="1700">
                  <c:v>42527</c:v>
                </c:pt>
                <c:pt idx="1701">
                  <c:v>42528</c:v>
                </c:pt>
                <c:pt idx="1702">
                  <c:v>42529</c:v>
                </c:pt>
                <c:pt idx="1703">
                  <c:v>42530</c:v>
                </c:pt>
                <c:pt idx="1704">
                  <c:v>42531</c:v>
                </c:pt>
                <c:pt idx="1705">
                  <c:v>42534</c:v>
                </c:pt>
                <c:pt idx="1706">
                  <c:v>42535</c:v>
                </c:pt>
                <c:pt idx="1707">
                  <c:v>42536</c:v>
                </c:pt>
                <c:pt idx="1708">
                  <c:v>42537</c:v>
                </c:pt>
                <c:pt idx="1709">
                  <c:v>42538</c:v>
                </c:pt>
                <c:pt idx="1710">
                  <c:v>42541</c:v>
                </c:pt>
                <c:pt idx="1711">
                  <c:v>42542</c:v>
                </c:pt>
                <c:pt idx="1712">
                  <c:v>42543</c:v>
                </c:pt>
                <c:pt idx="1713">
                  <c:v>42544</c:v>
                </c:pt>
                <c:pt idx="1714">
                  <c:v>42545</c:v>
                </c:pt>
                <c:pt idx="1715">
                  <c:v>42548</c:v>
                </c:pt>
                <c:pt idx="1716">
                  <c:v>42549</c:v>
                </c:pt>
                <c:pt idx="1717">
                  <c:v>42550</c:v>
                </c:pt>
                <c:pt idx="1718">
                  <c:v>42551</c:v>
                </c:pt>
                <c:pt idx="1719">
                  <c:v>42552</c:v>
                </c:pt>
                <c:pt idx="1720">
                  <c:v>42555</c:v>
                </c:pt>
                <c:pt idx="1721">
                  <c:v>42556</c:v>
                </c:pt>
                <c:pt idx="1722">
                  <c:v>42557</c:v>
                </c:pt>
                <c:pt idx="1723">
                  <c:v>42558</c:v>
                </c:pt>
                <c:pt idx="1724">
                  <c:v>42559</c:v>
                </c:pt>
                <c:pt idx="1725">
                  <c:v>42562</c:v>
                </c:pt>
                <c:pt idx="1726">
                  <c:v>42563</c:v>
                </c:pt>
                <c:pt idx="1727">
                  <c:v>42564</c:v>
                </c:pt>
                <c:pt idx="1728">
                  <c:v>42565</c:v>
                </c:pt>
                <c:pt idx="1729">
                  <c:v>42566</c:v>
                </c:pt>
                <c:pt idx="1730">
                  <c:v>42569</c:v>
                </c:pt>
                <c:pt idx="1731">
                  <c:v>42570</c:v>
                </c:pt>
                <c:pt idx="1732">
                  <c:v>42571</c:v>
                </c:pt>
                <c:pt idx="1733">
                  <c:v>42572</c:v>
                </c:pt>
                <c:pt idx="1734">
                  <c:v>42573</c:v>
                </c:pt>
                <c:pt idx="1735">
                  <c:v>42576</c:v>
                </c:pt>
                <c:pt idx="1736">
                  <c:v>42577</c:v>
                </c:pt>
                <c:pt idx="1737">
                  <c:v>42578</c:v>
                </c:pt>
                <c:pt idx="1738">
                  <c:v>42579</c:v>
                </c:pt>
                <c:pt idx="1739">
                  <c:v>42580</c:v>
                </c:pt>
                <c:pt idx="1740">
                  <c:v>42583</c:v>
                </c:pt>
                <c:pt idx="1741">
                  <c:v>42584</c:v>
                </c:pt>
                <c:pt idx="1742">
                  <c:v>42585</c:v>
                </c:pt>
                <c:pt idx="1743">
                  <c:v>42586</c:v>
                </c:pt>
                <c:pt idx="1744">
                  <c:v>42587</c:v>
                </c:pt>
                <c:pt idx="1745">
                  <c:v>42590</c:v>
                </c:pt>
                <c:pt idx="1746">
                  <c:v>42591</c:v>
                </c:pt>
                <c:pt idx="1747">
                  <c:v>42592</c:v>
                </c:pt>
                <c:pt idx="1748">
                  <c:v>42593</c:v>
                </c:pt>
                <c:pt idx="1749">
                  <c:v>42594</c:v>
                </c:pt>
                <c:pt idx="1750">
                  <c:v>42597</c:v>
                </c:pt>
                <c:pt idx="1751">
                  <c:v>42598</c:v>
                </c:pt>
                <c:pt idx="1752">
                  <c:v>42599</c:v>
                </c:pt>
                <c:pt idx="1753">
                  <c:v>42600</c:v>
                </c:pt>
                <c:pt idx="1754">
                  <c:v>42601</c:v>
                </c:pt>
                <c:pt idx="1755">
                  <c:v>42604</c:v>
                </c:pt>
                <c:pt idx="1756">
                  <c:v>42605</c:v>
                </c:pt>
                <c:pt idx="1757">
                  <c:v>42606</c:v>
                </c:pt>
                <c:pt idx="1758">
                  <c:v>42607</c:v>
                </c:pt>
                <c:pt idx="1759">
                  <c:v>42608</c:v>
                </c:pt>
                <c:pt idx="1760">
                  <c:v>42611</c:v>
                </c:pt>
                <c:pt idx="1761">
                  <c:v>42612</c:v>
                </c:pt>
                <c:pt idx="1762">
                  <c:v>42613</c:v>
                </c:pt>
                <c:pt idx="1763">
                  <c:v>42614</c:v>
                </c:pt>
                <c:pt idx="1764">
                  <c:v>42615</c:v>
                </c:pt>
                <c:pt idx="1765">
                  <c:v>42618</c:v>
                </c:pt>
                <c:pt idx="1766">
                  <c:v>42619</c:v>
                </c:pt>
                <c:pt idx="1767">
                  <c:v>42620</c:v>
                </c:pt>
                <c:pt idx="1768">
                  <c:v>42621</c:v>
                </c:pt>
                <c:pt idx="1769">
                  <c:v>42622</c:v>
                </c:pt>
                <c:pt idx="1770">
                  <c:v>42625</c:v>
                </c:pt>
                <c:pt idx="1771">
                  <c:v>42626</c:v>
                </c:pt>
                <c:pt idx="1772">
                  <c:v>42627</c:v>
                </c:pt>
                <c:pt idx="1773">
                  <c:v>42628</c:v>
                </c:pt>
                <c:pt idx="1774">
                  <c:v>42629</c:v>
                </c:pt>
                <c:pt idx="1775">
                  <c:v>42632</c:v>
                </c:pt>
                <c:pt idx="1776">
                  <c:v>42633</c:v>
                </c:pt>
                <c:pt idx="1777">
                  <c:v>42634</c:v>
                </c:pt>
                <c:pt idx="1778">
                  <c:v>42635</c:v>
                </c:pt>
                <c:pt idx="1779">
                  <c:v>42636</c:v>
                </c:pt>
                <c:pt idx="1780">
                  <c:v>42639</c:v>
                </c:pt>
                <c:pt idx="1781">
                  <c:v>42640</c:v>
                </c:pt>
                <c:pt idx="1782">
                  <c:v>42641</c:v>
                </c:pt>
                <c:pt idx="1783">
                  <c:v>42642</c:v>
                </c:pt>
                <c:pt idx="1784">
                  <c:v>42643</c:v>
                </c:pt>
                <c:pt idx="1785">
                  <c:v>42646</c:v>
                </c:pt>
                <c:pt idx="1786">
                  <c:v>42647</c:v>
                </c:pt>
                <c:pt idx="1787">
                  <c:v>42648</c:v>
                </c:pt>
                <c:pt idx="1788">
                  <c:v>42649</c:v>
                </c:pt>
                <c:pt idx="1789">
                  <c:v>42650</c:v>
                </c:pt>
                <c:pt idx="1790">
                  <c:v>42653</c:v>
                </c:pt>
                <c:pt idx="1791">
                  <c:v>42654</c:v>
                </c:pt>
                <c:pt idx="1792">
                  <c:v>42655</c:v>
                </c:pt>
                <c:pt idx="1793">
                  <c:v>42656</c:v>
                </c:pt>
                <c:pt idx="1794">
                  <c:v>42657</c:v>
                </c:pt>
                <c:pt idx="1795">
                  <c:v>42660</c:v>
                </c:pt>
                <c:pt idx="1796">
                  <c:v>42661</c:v>
                </c:pt>
                <c:pt idx="1797">
                  <c:v>42662</c:v>
                </c:pt>
                <c:pt idx="1798">
                  <c:v>42663</c:v>
                </c:pt>
                <c:pt idx="1799">
                  <c:v>42664</c:v>
                </c:pt>
                <c:pt idx="1800">
                  <c:v>42667</c:v>
                </c:pt>
                <c:pt idx="1801">
                  <c:v>42668</c:v>
                </c:pt>
                <c:pt idx="1802">
                  <c:v>42669</c:v>
                </c:pt>
                <c:pt idx="1803">
                  <c:v>42670</c:v>
                </c:pt>
                <c:pt idx="1804">
                  <c:v>42671</c:v>
                </c:pt>
                <c:pt idx="1805">
                  <c:v>42674</c:v>
                </c:pt>
                <c:pt idx="1806">
                  <c:v>42675</c:v>
                </c:pt>
                <c:pt idx="1807">
                  <c:v>42676</c:v>
                </c:pt>
                <c:pt idx="1808">
                  <c:v>42677</c:v>
                </c:pt>
                <c:pt idx="1809">
                  <c:v>42678</c:v>
                </c:pt>
                <c:pt idx="1810">
                  <c:v>42681</c:v>
                </c:pt>
                <c:pt idx="1811">
                  <c:v>42682</c:v>
                </c:pt>
                <c:pt idx="1812">
                  <c:v>42683</c:v>
                </c:pt>
                <c:pt idx="1813">
                  <c:v>42684</c:v>
                </c:pt>
                <c:pt idx="1814">
                  <c:v>42685</c:v>
                </c:pt>
                <c:pt idx="1815">
                  <c:v>42688</c:v>
                </c:pt>
                <c:pt idx="1816">
                  <c:v>42689</c:v>
                </c:pt>
                <c:pt idx="1817">
                  <c:v>42690</c:v>
                </c:pt>
                <c:pt idx="1818">
                  <c:v>42691</c:v>
                </c:pt>
                <c:pt idx="1819">
                  <c:v>42692</c:v>
                </c:pt>
                <c:pt idx="1820">
                  <c:v>42695</c:v>
                </c:pt>
                <c:pt idx="1821">
                  <c:v>42696</c:v>
                </c:pt>
                <c:pt idx="1822">
                  <c:v>42697</c:v>
                </c:pt>
                <c:pt idx="1823">
                  <c:v>42698</c:v>
                </c:pt>
                <c:pt idx="1824">
                  <c:v>42699</c:v>
                </c:pt>
                <c:pt idx="1825">
                  <c:v>42702</c:v>
                </c:pt>
                <c:pt idx="1826">
                  <c:v>42703</c:v>
                </c:pt>
                <c:pt idx="1827">
                  <c:v>42704</c:v>
                </c:pt>
                <c:pt idx="1828">
                  <c:v>42705</c:v>
                </c:pt>
                <c:pt idx="1829">
                  <c:v>42706</c:v>
                </c:pt>
                <c:pt idx="1830">
                  <c:v>42709</c:v>
                </c:pt>
                <c:pt idx="1831">
                  <c:v>42710</c:v>
                </c:pt>
                <c:pt idx="1832">
                  <c:v>42711</c:v>
                </c:pt>
                <c:pt idx="1833">
                  <c:v>42712</c:v>
                </c:pt>
                <c:pt idx="1834">
                  <c:v>42713</c:v>
                </c:pt>
                <c:pt idx="1835">
                  <c:v>42716</c:v>
                </c:pt>
                <c:pt idx="1836">
                  <c:v>42717</c:v>
                </c:pt>
                <c:pt idx="1837">
                  <c:v>42718</c:v>
                </c:pt>
                <c:pt idx="1838">
                  <c:v>42719</c:v>
                </c:pt>
                <c:pt idx="1839">
                  <c:v>42720</c:v>
                </c:pt>
                <c:pt idx="1840">
                  <c:v>42723</c:v>
                </c:pt>
                <c:pt idx="1841">
                  <c:v>42724</c:v>
                </c:pt>
                <c:pt idx="1842">
                  <c:v>42725</c:v>
                </c:pt>
                <c:pt idx="1843">
                  <c:v>42726</c:v>
                </c:pt>
                <c:pt idx="1844">
                  <c:v>42727</c:v>
                </c:pt>
                <c:pt idx="1845">
                  <c:v>42730</c:v>
                </c:pt>
                <c:pt idx="1846">
                  <c:v>42731</c:v>
                </c:pt>
                <c:pt idx="1847">
                  <c:v>42732</c:v>
                </c:pt>
                <c:pt idx="1848">
                  <c:v>42733</c:v>
                </c:pt>
                <c:pt idx="1849">
                  <c:v>42734</c:v>
                </c:pt>
                <c:pt idx="1850">
                  <c:v>42737</c:v>
                </c:pt>
                <c:pt idx="1851">
                  <c:v>42738</c:v>
                </c:pt>
                <c:pt idx="1852">
                  <c:v>42739</c:v>
                </c:pt>
                <c:pt idx="1853">
                  <c:v>42740</c:v>
                </c:pt>
                <c:pt idx="1854">
                  <c:v>42741</c:v>
                </c:pt>
                <c:pt idx="1855">
                  <c:v>42744</c:v>
                </c:pt>
                <c:pt idx="1856">
                  <c:v>42745</c:v>
                </c:pt>
                <c:pt idx="1857">
                  <c:v>42746</c:v>
                </c:pt>
                <c:pt idx="1858">
                  <c:v>42747</c:v>
                </c:pt>
                <c:pt idx="1859">
                  <c:v>42748</c:v>
                </c:pt>
                <c:pt idx="1860">
                  <c:v>42751</c:v>
                </c:pt>
                <c:pt idx="1861">
                  <c:v>42752</c:v>
                </c:pt>
                <c:pt idx="1862">
                  <c:v>42753</c:v>
                </c:pt>
                <c:pt idx="1863">
                  <c:v>42754</c:v>
                </c:pt>
                <c:pt idx="1864">
                  <c:v>42755</c:v>
                </c:pt>
                <c:pt idx="1865">
                  <c:v>42758</c:v>
                </c:pt>
                <c:pt idx="1866">
                  <c:v>42759</c:v>
                </c:pt>
                <c:pt idx="1867">
                  <c:v>42760</c:v>
                </c:pt>
                <c:pt idx="1868">
                  <c:v>42761</c:v>
                </c:pt>
                <c:pt idx="1869">
                  <c:v>42762</c:v>
                </c:pt>
                <c:pt idx="1870">
                  <c:v>42765</c:v>
                </c:pt>
                <c:pt idx="1871">
                  <c:v>42766</c:v>
                </c:pt>
                <c:pt idx="1872">
                  <c:v>42767</c:v>
                </c:pt>
                <c:pt idx="1873">
                  <c:v>42768</c:v>
                </c:pt>
                <c:pt idx="1874">
                  <c:v>42769</c:v>
                </c:pt>
                <c:pt idx="1875">
                  <c:v>42772</c:v>
                </c:pt>
                <c:pt idx="1876">
                  <c:v>42773</c:v>
                </c:pt>
                <c:pt idx="1877">
                  <c:v>42774</c:v>
                </c:pt>
                <c:pt idx="1878">
                  <c:v>42775</c:v>
                </c:pt>
                <c:pt idx="1879">
                  <c:v>42776</c:v>
                </c:pt>
                <c:pt idx="1880">
                  <c:v>42779</c:v>
                </c:pt>
                <c:pt idx="1881">
                  <c:v>42780</c:v>
                </c:pt>
                <c:pt idx="1882">
                  <c:v>42781</c:v>
                </c:pt>
                <c:pt idx="1883">
                  <c:v>42782</c:v>
                </c:pt>
                <c:pt idx="1884">
                  <c:v>42783</c:v>
                </c:pt>
                <c:pt idx="1885">
                  <c:v>42786</c:v>
                </c:pt>
                <c:pt idx="1886">
                  <c:v>42787</c:v>
                </c:pt>
                <c:pt idx="1887">
                  <c:v>42788</c:v>
                </c:pt>
                <c:pt idx="1888">
                  <c:v>42789</c:v>
                </c:pt>
                <c:pt idx="1889">
                  <c:v>42790</c:v>
                </c:pt>
                <c:pt idx="1890">
                  <c:v>42793</c:v>
                </c:pt>
                <c:pt idx="1891">
                  <c:v>42794</c:v>
                </c:pt>
                <c:pt idx="1892">
                  <c:v>42795</c:v>
                </c:pt>
                <c:pt idx="1893">
                  <c:v>42796</c:v>
                </c:pt>
                <c:pt idx="1894">
                  <c:v>42797</c:v>
                </c:pt>
                <c:pt idx="1895">
                  <c:v>42800</c:v>
                </c:pt>
                <c:pt idx="1896">
                  <c:v>42801</c:v>
                </c:pt>
                <c:pt idx="1897">
                  <c:v>42802</c:v>
                </c:pt>
                <c:pt idx="1898">
                  <c:v>42803</c:v>
                </c:pt>
                <c:pt idx="1899">
                  <c:v>42804</c:v>
                </c:pt>
                <c:pt idx="1900">
                  <c:v>42807</c:v>
                </c:pt>
                <c:pt idx="1901">
                  <c:v>42808</c:v>
                </c:pt>
                <c:pt idx="1902">
                  <c:v>42809</c:v>
                </c:pt>
                <c:pt idx="1903">
                  <c:v>42810</c:v>
                </c:pt>
                <c:pt idx="1904">
                  <c:v>42811</c:v>
                </c:pt>
                <c:pt idx="1905">
                  <c:v>42814</c:v>
                </c:pt>
                <c:pt idx="1906">
                  <c:v>42815</c:v>
                </c:pt>
                <c:pt idx="1907">
                  <c:v>42816</c:v>
                </c:pt>
                <c:pt idx="1908">
                  <c:v>42817</c:v>
                </c:pt>
                <c:pt idx="1909">
                  <c:v>42818</c:v>
                </c:pt>
                <c:pt idx="1910">
                  <c:v>42821</c:v>
                </c:pt>
                <c:pt idx="1911">
                  <c:v>42822</c:v>
                </c:pt>
                <c:pt idx="1912">
                  <c:v>42823</c:v>
                </c:pt>
                <c:pt idx="1913">
                  <c:v>42824</c:v>
                </c:pt>
                <c:pt idx="1914">
                  <c:v>42825</c:v>
                </c:pt>
                <c:pt idx="1915">
                  <c:v>42828</c:v>
                </c:pt>
                <c:pt idx="1916">
                  <c:v>42829</c:v>
                </c:pt>
                <c:pt idx="1917">
                  <c:v>42830</c:v>
                </c:pt>
                <c:pt idx="1918">
                  <c:v>42831</c:v>
                </c:pt>
                <c:pt idx="1919">
                  <c:v>42832</c:v>
                </c:pt>
                <c:pt idx="1920">
                  <c:v>42835</c:v>
                </c:pt>
                <c:pt idx="1921">
                  <c:v>42836</c:v>
                </c:pt>
                <c:pt idx="1922">
                  <c:v>42837</c:v>
                </c:pt>
                <c:pt idx="1923">
                  <c:v>42838</c:v>
                </c:pt>
                <c:pt idx="1924">
                  <c:v>42839</c:v>
                </c:pt>
                <c:pt idx="1925">
                  <c:v>42842</c:v>
                </c:pt>
                <c:pt idx="1926">
                  <c:v>42843</c:v>
                </c:pt>
                <c:pt idx="1927">
                  <c:v>42844</c:v>
                </c:pt>
                <c:pt idx="1928">
                  <c:v>42845</c:v>
                </c:pt>
                <c:pt idx="1929">
                  <c:v>42846</c:v>
                </c:pt>
                <c:pt idx="1930">
                  <c:v>42849</c:v>
                </c:pt>
                <c:pt idx="1931">
                  <c:v>42850</c:v>
                </c:pt>
                <c:pt idx="1932">
                  <c:v>42851</c:v>
                </c:pt>
                <c:pt idx="1933">
                  <c:v>42852</c:v>
                </c:pt>
                <c:pt idx="1934">
                  <c:v>42853</c:v>
                </c:pt>
                <c:pt idx="1935">
                  <c:v>42856</c:v>
                </c:pt>
                <c:pt idx="1936">
                  <c:v>42857</c:v>
                </c:pt>
                <c:pt idx="1937">
                  <c:v>42858</c:v>
                </c:pt>
                <c:pt idx="1938">
                  <c:v>42859</c:v>
                </c:pt>
                <c:pt idx="1939">
                  <c:v>42860</c:v>
                </c:pt>
                <c:pt idx="1940">
                  <c:v>42863</c:v>
                </c:pt>
                <c:pt idx="1941">
                  <c:v>42864</c:v>
                </c:pt>
                <c:pt idx="1942">
                  <c:v>42865</c:v>
                </c:pt>
                <c:pt idx="1943">
                  <c:v>42866</c:v>
                </c:pt>
                <c:pt idx="1944">
                  <c:v>42867</c:v>
                </c:pt>
                <c:pt idx="1945">
                  <c:v>42870</c:v>
                </c:pt>
                <c:pt idx="1946">
                  <c:v>42871</c:v>
                </c:pt>
                <c:pt idx="1947">
                  <c:v>42872</c:v>
                </c:pt>
                <c:pt idx="1948">
                  <c:v>42873</c:v>
                </c:pt>
                <c:pt idx="1949">
                  <c:v>42874</c:v>
                </c:pt>
                <c:pt idx="1950">
                  <c:v>42877</c:v>
                </c:pt>
                <c:pt idx="1951">
                  <c:v>42878</c:v>
                </c:pt>
                <c:pt idx="1952">
                  <c:v>42879</c:v>
                </c:pt>
                <c:pt idx="1953">
                  <c:v>42880</c:v>
                </c:pt>
                <c:pt idx="1954">
                  <c:v>42881</c:v>
                </c:pt>
                <c:pt idx="1955">
                  <c:v>42884</c:v>
                </c:pt>
                <c:pt idx="1956">
                  <c:v>42885</c:v>
                </c:pt>
                <c:pt idx="1957">
                  <c:v>42886</c:v>
                </c:pt>
                <c:pt idx="1958">
                  <c:v>42887</c:v>
                </c:pt>
                <c:pt idx="1959">
                  <c:v>42888</c:v>
                </c:pt>
                <c:pt idx="1960">
                  <c:v>42891</c:v>
                </c:pt>
                <c:pt idx="1961">
                  <c:v>42892</c:v>
                </c:pt>
                <c:pt idx="1962">
                  <c:v>42893</c:v>
                </c:pt>
                <c:pt idx="1963">
                  <c:v>42894</c:v>
                </c:pt>
                <c:pt idx="1964">
                  <c:v>42895</c:v>
                </c:pt>
                <c:pt idx="1965">
                  <c:v>42898</c:v>
                </c:pt>
                <c:pt idx="1966">
                  <c:v>42899</c:v>
                </c:pt>
                <c:pt idx="1967">
                  <c:v>42900</c:v>
                </c:pt>
                <c:pt idx="1968">
                  <c:v>42901</c:v>
                </c:pt>
                <c:pt idx="1969">
                  <c:v>42902</c:v>
                </c:pt>
                <c:pt idx="1970">
                  <c:v>42905</c:v>
                </c:pt>
                <c:pt idx="1971">
                  <c:v>42906</c:v>
                </c:pt>
                <c:pt idx="1972">
                  <c:v>42907</c:v>
                </c:pt>
                <c:pt idx="1973">
                  <c:v>42908</c:v>
                </c:pt>
                <c:pt idx="1974">
                  <c:v>42909</c:v>
                </c:pt>
                <c:pt idx="1975">
                  <c:v>42912</c:v>
                </c:pt>
                <c:pt idx="1976">
                  <c:v>42913</c:v>
                </c:pt>
                <c:pt idx="1977">
                  <c:v>42914</c:v>
                </c:pt>
                <c:pt idx="1978">
                  <c:v>42915</c:v>
                </c:pt>
                <c:pt idx="1979">
                  <c:v>42916</c:v>
                </c:pt>
                <c:pt idx="1980">
                  <c:v>42919</c:v>
                </c:pt>
                <c:pt idx="1981">
                  <c:v>42920</c:v>
                </c:pt>
                <c:pt idx="1982">
                  <c:v>42921</c:v>
                </c:pt>
                <c:pt idx="1983">
                  <c:v>42922</c:v>
                </c:pt>
                <c:pt idx="1984">
                  <c:v>42923</c:v>
                </c:pt>
                <c:pt idx="1985">
                  <c:v>42926</c:v>
                </c:pt>
                <c:pt idx="1986">
                  <c:v>42927</c:v>
                </c:pt>
                <c:pt idx="1987">
                  <c:v>42928</c:v>
                </c:pt>
                <c:pt idx="1988">
                  <c:v>42929</c:v>
                </c:pt>
                <c:pt idx="1989">
                  <c:v>42930</c:v>
                </c:pt>
                <c:pt idx="1990">
                  <c:v>42933</c:v>
                </c:pt>
                <c:pt idx="1991">
                  <c:v>42934</c:v>
                </c:pt>
                <c:pt idx="1992">
                  <c:v>42935</c:v>
                </c:pt>
                <c:pt idx="1993">
                  <c:v>42936</c:v>
                </c:pt>
                <c:pt idx="1994">
                  <c:v>42937</c:v>
                </c:pt>
                <c:pt idx="1995">
                  <c:v>42940</c:v>
                </c:pt>
                <c:pt idx="1996">
                  <c:v>42941</c:v>
                </c:pt>
                <c:pt idx="1997">
                  <c:v>42942</c:v>
                </c:pt>
                <c:pt idx="1998">
                  <c:v>42943</c:v>
                </c:pt>
                <c:pt idx="1999">
                  <c:v>42944</c:v>
                </c:pt>
                <c:pt idx="2000">
                  <c:v>42947</c:v>
                </c:pt>
                <c:pt idx="2001">
                  <c:v>42948</c:v>
                </c:pt>
                <c:pt idx="2002">
                  <c:v>42949</c:v>
                </c:pt>
                <c:pt idx="2003">
                  <c:v>42950</c:v>
                </c:pt>
                <c:pt idx="2004">
                  <c:v>42951</c:v>
                </c:pt>
                <c:pt idx="2005">
                  <c:v>42954</c:v>
                </c:pt>
                <c:pt idx="2006">
                  <c:v>42955</c:v>
                </c:pt>
                <c:pt idx="2007">
                  <c:v>42956</c:v>
                </c:pt>
                <c:pt idx="2008">
                  <c:v>42957</c:v>
                </c:pt>
                <c:pt idx="2009">
                  <c:v>42958</c:v>
                </c:pt>
                <c:pt idx="2010">
                  <c:v>42961</c:v>
                </c:pt>
                <c:pt idx="2011">
                  <c:v>42962</c:v>
                </c:pt>
                <c:pt idx="2012">
                  <c:v>42963</c:v>
                </c:pt>
                <c:pt idx="2013">
                  <c:v>42964</c:v>
                </c:pt>
                <c:pt idx="2014">
                  <c:v>42965</c:v>
                </c:pt>
                <c:pt idx="2015">
                  <c:v>42968</c:v>
                </c:pt>
                <c:pt idx="2016">
                  <c:v>42969</c:v>
                </c:pt>
                <c:pt idx="2017">
                  <c:v>42970</c:v>
                </c:pt>
                <c:pt idx="2018">
                  <c:v>42971</c:v>
                </c:pt>
                <c:pt idx="2019">
                  <c:v>42972</c:v>
                </c:pt>
                <c:pt idx="2020">
                  <c:v>42975</c:v>
                </c:pt>
                <c:pt idx="2021">
                  <c:v>42976</c:v>
                </c:pt>
                <c:pt idx="2022">
                  <c:v>42977</c:v>
                </c:pt>
                <c:pt idx="2023">
                  <c:v>42978</c:v>
                </c:pt>
                <c:pt idx="2024">
                  <c:v>42979</c:v>
                </c:pt>
                <c:pt idx="2025">
                  <c:v>42982</c:v>
                </c:pt>
                <c:pt idx="2026">
                  <c:v>42983</c:v>
                </c:pt>
                <c:pt idx="2027">
                  <c:v>42984</c:v>
                </c:pt>
                <c:pt idx="2028">
                  <c:v>42985</c:v>
                </c:pt>
                <c:pt idx="2029">
                  <c:v>42986</c:v>
                </c:pt>
                <c:pt idx="2030">
                  <c:v>42989</c:v>
                </c:pt>
                <c:pt idx="2031">
                  <c:v>42990</c:v>
                </c:pt>
                <c:pt idx="2032">
                  <c:v>42991</c:v>
                </c:pt>
                <c:pt idx="2033">
                  <c:v>42992</c:v>
                </c:pt>
                <c:pt idx="2034">
                  <c:v>42993</c:v>
                </c:pt>
                <c:pt idx="2035">
                  <c:v>42996</c:v>
                </c:pt>
                <c:pt idx="2036">
                  <c:v>42997</c:v>
                </c:pt>
                <c:pt idx="2037">
                  <c:v>42998</c:v>
                </c:pt>
                <c:pt idx="2038">
                  <c:v>42999</c:v>
                </c:pt>
                <c:pt idx="2039">
                  <c:v>43000</c:v>
                </c:pt>
                <c:pt idx="2040">
                  <c:v>43003</c:v>
                </c:pt>
                <c:pt idx="2041">
                  <c:v>43004</c:v>
                </c:pt>
                <c:pt idx="2042">
                  <c:v>43005</c:v>
                </c:pt>
                <c:pt idx="2043">
                  <c:v>43006</c:v>
                </c:pt>
                <c:pt idx="2044">
                  <c:v>43007</c:v>
                </c:pt>
                <c:pt idx="2045">
                  <c:v>43010</c:v>
                </c:pt>
                <c:pt idx="2046">
                  <c:v>43011</c:v>
                </c:pt>
                <c:pt idx="2047">
                  <c:v>43012</c:v>
                </c:pt>
                <c:pt idx="2048">
                  <c:v>43013</c:v>
                </c:pt>
                <c:pt idx="2049">
                  <c:v>43014</c:v>
                </c:pt>
                <c:pt idx="2050">
                  <c:v>43017</c:v>
                </c:pt>
                <c:pt idx="2051">
                  <c:v>43018</c:v>
                </c:pt>
                <c:pt idx="2052">
                  <c:v>43019</c:v>
                </c:pt>
                <c:pt idx="2053">
                  <c:v>43020</c:v>
                </c:pt>
                <c:pt idx="2054">
                  <c:v>43021</c:v>
                </c:pt>
                <c:pt idx="2055">
                  <c:v>43024</c:v>
                </c:pt>
                <c:pt idx="2056">
                  <c:v>43025</c:v>
                </c:pt>
                <c:pt idx="2057">
                  <c:v>43026</c:v>
                </c:pt>
                <c:pt idx="2058">
                  <c:v>43027</c:v>
                </c:pt>
                <c:pt idx="2059">
                  <c:v>43028</c:v>
                </c:pt>
                <c:pt idx="2060">
                  <c:v>43031</c:v>
                </c:pt>
                <c:pt idx="2061">
                  <c:v>43032</c:v>
                </c:pt>
                <c:pt idx="2062">
                  <c:v>43033</c:v>
                </c:pt>
                <c:pt idx="2063">
                  <c:v>43034</c:v>
                </c:pt>
                <c:pt idx="2064">
                  <c:v>43035</c:v>
                </c:pt>
                <c:pt idx="2065">
                  <c:v>43038</c:v>
                </c:pt>
                <c:pt idx="2066">
                  <c:v>43039</c:v>
                </c:pt>
                <c:pt idx="2067">
                  <c:v>43040</c:v>
                </c:pt>
                <c:pt idx="2068">
                  <c:v>43041</c:v>
                </c:pt>
                <c:pt idx="2069">
                  <c:v>43042</c:v>
                </c:pt>
                <c:pt idx="2070">
                  <c:v>43045</c:v>
                </c:pt>
                <c:pt idx="2071">
                  <c:v>43046</c:v>
                </c:pt>
                <c:pt idx="2072">
                  <c:v>43047</c:v>
                </c:pt>
                <c:pt idx="2073">
                  <c:v>43048</c:v>
                </c:pt>
                <c:pt idx="2074">
                  <c:v>43049</c:v>
                </c:pt>
                <c:pt idx="2075">
                  <c:v>43052</c:v>
                </c:pt>
                <c:pt idx="2076">
                  <c:v>43053</c:v>
                </c:pt>
                <c:pt idx="2077">
                  <c:v>43054</c:v>
                </c:pt>
                <c:pt idx="2078">
                  <c:v>43055</c:v>
                </c:pt>
                <c:pt idx="2079">
                  <c:v>43056</c:v>
                </c:pt>
                <c:pt idx="2080">
                  <c:v>43059</c:v>
                </c:pt>
                <c:pt idx="2081">
                  <c:v>43060</c:v>
                </c:pt>
                <c:pt idx="2082">
                  <c:v>43061</c:v>
                </c:pt>
                <c:pt idx="2083">
                  <c:v>43062</c:v>
                </c:pt>
                <c:pt idx="2084">
                  <c:v>43063</c:v>
                </c:pt>
                <c:pt idx="2085">
                  <c:v>43066</c:v>
                </c:pt>
                <c:pt idx="2086">
                  <c:v>43067</c:v>
                </c:pt>
                <c:pt idx="2087">
                  <c:v>43068</c:v>
                </c:pt>
                <c:pt idx="2088">
                  <c:v>43069</c:v>
                </c:pt>
                <c:pt idx="2089">
                  <c:v>43070</c:v>
                </c:pt>
                <c:pt idx="2090">
                  <c:v>43073</c:v>
                </c:pt>
                <c:pt idx="2091">
                  <c:v>43074</c:v>
                </c:pt>
                <c:pt idx="2092">
                  <c:v>43075</c:v>
                </c:pt>
                <c:pt idx="2093">
                  <c:v>43076</c:v>
                </c:pt>
                <c:pt idx="2094">
                  <c:v>43077</c:v>
                </c:pt>
                <c:pt idx="2095">
                  <c:v>43080</c:v>
                </c:pt>
                <c:pt idx="2096">
                  <c:v>43081</c:v>
                </c:pt>
                <c:pt idx="2097">
                  <c:v>43082</c:v>
                </c:pt>
                <c:pt idx="2098">
                  <c:v>43083</c:v>
                </c:pt>
                <c:pt idx="2099">
                  <c:v>43084</c:v>
                </c:pt>
                <c:pt idx="2100">
                  <c:v>43087</c:v>
                </c:pt>
                <c:pt idx="2101">
                  <c:v>43088</c:v>
                </c:pt>
                <c:pt idx="2102">
                  <c:v>43089</c:v>
                </c:pt>
                <c:pt idx="2103">
                  <c:v>43090</c:v>
                </c:pt>
                <c:pt idx="2104">
                  <c:v>43091</c:v>
                </c:pt>
                <c:pt idx="2105">
                  <c:v>43094</c:v>
                </c:pt>
                <c:pt idx="2106">
                  <c:v>43095</c:v>
                </c:pt>
                <c:pt idx="2107">
                  <c:v>43096</c:v>
                </c:pt>
                <c:pt idx="2108">
                  <c:v>43097</c:v>
                </c:pt>
                <c:pt idx="2109">
                  <c:v>43098</c:v>
                </c:pt>
                <c:pt idx="2110">
                  <c:v>43101</c:v>
                </c:pt>
                <c:pt idx="2111">
                  <c:v>43102</c:v>
                </c:pt>
                <c:pt idx="2112">
                  <c:v>43103</c:v>
                </c:pt>
                <c:pt idx="2113">
                  <c:v>43104</c:v>
                </c:pt>
                <c:pt idx="2114">
                  <c:v>43105</c:v>
                </c:pt>
                <c:pt idx="2115">
                  <c:v>43108</c:v>
                </c:pt>
                <c:pt idx="2116">
                  <c:v>43109</c:v>
                </c:pt>
                <c:pt idx="2117">
                  <c:v>43110</c:v>
                </c:pt>
                <c:pt idx="2118">
                  <c:v>43111</c:v>
                </c:pt>
                <c:pt idx="2119">
                  <c:v>43112</c:v>
                </c:pt>
                <c:pt idx="2120">
                  <c:v>43115</c:v>
                </c:pt>
                <c:pt idx="2121">
                  <c:v>43116</c:v>
                </c:pt>
                <c:pt idx="2122">
                  <c:v>43117</c:v>
                </c:pt>
                <c:pt idx="2123">
                  <c:v>43118</c:v>
                </c:pt>
                <c:pt idx="2124">
                  <c:v>43119</c:v>
                </c:pt>
                <c:pt idx="2125">
                  <c:v>43122</c:v>
                </c:pt>
                <c:pt idx="2126">
                  <c:v>43123</c:v>
                </c:pt>
                <c:pt idx="2127">
                  <c:v>43124</c:v>
                </c:pt>
                <c:pt idx="2128">
                  <c:v>43125</c:v>
                </c:pt>
                <c:pt idx="2129">
                  <c:v>43126</c:v>
                </c:pt>
                <c:pt idx="2130">
                  <c:v>43129</c:v>
                </c:pt>
                <c:pt idx="2131">
                  <c:v>43130</c:v>
                </c:pt>
                <c:pt idx="2132">
                  <c:v>43131</c:v>
                </c:pt>
                <c:pt idx="2133">
                  <c:v>43132</c:v>
                </c:pt>
                <c:pt idx="2134">
                  <c:v>43133</c:v>
                </c:pt>
                <c:pt idx="2135">
                  <c:v>43136</c:v>
                </c:pt>
                <c:pt idx="2136">
                  <c:v>43137</c:v>
                </c:pt>
                <c:pt idx="2137">
                  <c:v>43138</c:v>
                </c:pt>
                <c:pt idx="2138">
                  <c:v>43139</c:v>
                </c:pt>
                <c:pt idx="2139">
                  <c:v>43140</c:v>
                </c:pt>
                <c:pt idx="2140">
                  <c:v>43143</c:v>
                </c:pt>
                <c:pt idx="2141">
                  <c:v>43144</c:v>
                </c:pt>
                <c:pt idx="2142">
                  <c:v>43145</c:v>
                </c:pt>
                <c:pt idx="2143">
                  <c:v>43146</c:v>
                </c:pt>
                <c:pt idx="2144">
                  <c:v>43147</c:v>
                </c:pt>
                <c:pt idx="2145">
                  <c:v>43150</c:v>
                </c:pt>
                <c:pt idx="2146">
                  <c:v>43151</c:v>
                </c:pt>
                <c:pt idx="2147">
                  <c:v>43152</c:v>
                </c:pt>
                <c:pt idx="2148">
                  <c:v>43153</c:v>
                </c:pt>
                <c:pt idx="2149">
                  <c:v>43154</c:v>
                </c:pt>
                <c:pt idx="2150">
                  <c:v>43157</c:v>
                </c:pt>
                <c:pt idx="2151">
                  <c:v>43158</c:v>
                </c:pt>
                <c:pt idx="2152">
                  <c:v>43159</c:v>
                </c:pt>
                <c:pt idx="2153">
                  <c:v>43160</c:v>
                </c:pt>
                <c:pt idx="2154">
                  <c:v>43161</c:v>
                </c:pt>
                <c:pt idx="2155">
                  <c:v>43164</c:v>
                </c:pt>
                <c:pt idx="2156">
                  <c:v>43165</c:v>
                </c:pt>
                <c:pt idx="2157">
                  <c:v>43166</c:v>
                </c:pt>
                <c:pt idx="2158">
                  <c:v>43167</c:v>
                </c:pt>
                <c:pt idx="2159">
                  <c:v>43168</c:v>
                </c:pt>
                <c:pt idx="2160">
                  <c:v>43171</c:v>
                </c:pt>
                <c:pt idx="2161">
                  <c:v>43172</c:v>
                </c:pt>
                <c:pt idx="2162">
                  <c:v>43173</c:v>
                </c:pt>
                <c:pt idx="2163">
                  <c:v>43174</c:v>
                </c:pt>
                <c:pt idx="2164">
                  <c:v>43175</c:v>
                </c:pt>
                <c:pt idx="2165">
                  <c:v>43178</c:v>
                </c:pt>
                <c:pt idx="2166">
                  <c:v>43179</c:v>
                </c:pt>
                <c:pt idx="2167">
                  <c:v>43180</c:v>
                </c:pt>
                <c:pt idx="2168">
                  <c:v>43181</c:v>
                </c:pt>
                <c:pt idx="2169">
                  <c:v>43182</c:v>
                </c:pt>
                <c:pt idx="2170">
                  <c:v>43185</c:v>
                </c:pt>
                <c:pt idx="2171">
                  <c:v>43186</c:v>
                </c:pt>
                <c:pt idx="2172">
                  <c:v>43187</c:v>
                </c:pt>
                <c:pt idx="2173">
                  <c:v>43188</c:v>
                </c:pt>
                <c:pt idx="2174">
                  <c:v>43189</c:v>
                </c:pt>
                <c:pt idx="2175">
                  <c:v>43192</c:v>
                </c:pt>
                <c:pt idx="2176">
                  <c:v>43193</c:v>
                </c:pt>
                <c:pt idx="2177">
                  <c:v>43194</c:v>
                </c:pt>
                <c:pt idx="2178">
                  <c:v>43195</c:v>
                </c:pt>
                <c:pt idx="2179">
                  <c:v>43196</c:v>
                </c:pt>
                <c:pt idx="2180">
                  <c:v>43199</c:v>
                </c:pt>
                <c:pt idx="2181">
                  <c:v>43200</c:v>
                </c:pt>
                <c:pt idx="2182">
                  <c:v>43201</c:v>
                </c:pt>
                <c:pt idx="2183">
                  <c:v>43202</c:v>
                </c:pt>
                <c:pt idx="2184">
                  <c:v>43203</c:v>
                </c:pt>
                <c:pt idx="2185">
                  <c:v>43206</c:v>
                </c:pt>
                <c:pt idx="2186">
                  <c:v>43207</c:v>
                </c:pt>
                <c:pt idx="2187">
                  <c:v>43208</c:v>
                </c:pt>
                <c:pt idx="2188">
                  <c:v>43209</c:v>
                </c:pt>
                <c:pt idx="2189">
                  <c:v>43210</c:v>
                </c:pt>
                <c:pt idx="2190">
                  <c:v>43213</c:v>
                </c:pt>
                <c:pt idx="2191">
                  <c:v>43214</c:v>
                </c:pt>
                <c:pt idx="2192">
                  <c:v>43215</c:v>
                </c:pt>
                <c:pt idx="2193">
                  <c:v>43216</c:v>
                </c:pt>
                <c:pt idx="2194">
                  <c:v>43217</c:v>
                </c:pt>
                <c:pt idx="2195">
                  <c:v>43220</c:v>
                </c:pt>
                <c:pt idx="2196">
                  <c:v>43221</c:v>
                </c:pt>
                <c:pt idx="2197">
                  <c:v>43222</c:v>
                </c:pt>
                <c:pt idx="2198">
                  <c:v>43223</c:v>
                </c:pt>
                <c:pt idx="2199">
                  <c:v>43224</c:v>
                </c:pt>
                <c:pt idx="2200">
                  <c:v>43227</c:v>
                </c:pt>
                <c:pt idx="2201">
                  <c:v>43228</c:v>
                </c:pt>
                <c:pt idx="2202">
                  <c:v>43229</c:v>
                </c:pt>
                <c:pt idx="2203">
                  <c:v>43230</c:v>
                </c:pt>
                <c:pt idx="2204">
                  <c:v>43231</c:v>
                </c:pt>
                <c:pt idx="2205">
                  <c:v>43234</c:v>
                </c:pt>
                <c:pt idx="2206">
                  <c:v>43235</c:v>
                </c:pt>
                <c:pt idx="2207">
                  <c:v>43236</c:v>
                </c:pt>
                <c:pt idx="2208">
                  <c:v>43237</c:v>
                </c:pt>
                <c:pt idx="2209">
                  <c:v>43238</c:v>
                </c:pt>
                <c:pt idx="2210">
                  <c:v>43241</c:v>
                </c:pt>
                <c:pt idx="2211">
                  <c:v>43242</c:v>
                </c:pt>
                <c:pt idx="2212">
                  <c:v>43243</c:v>
                </c:pt>
                <c:pt idx="2213">
                  <c:v>43244</c:v>
                </c:pt>
                <c:pt idx="2214">
                  <c:v>43245</c:v>
                </c:pt>
                <c:pt idx="2215">
                  <c:v>43248</c:v>
                </c:pt>
                <c:pt idx="2216">
                  <c:v>43249</c:v>
                </c:pt>
                <c:pt idx="2217">
                  <c:v>43250</c:v>
                </c:pt>
                <c:pt idx="2218">
                  <c:v>43251</c:v>
                </c:pt>
                <c:pt idx="2219">
                  <c:v>43252</c:v>
                </c:pt>
                <c:pt idx="2220">
                  <c:v>43255</c:v>
                </c:pt>
                <c:pt idx="2221">
                  <c:v>43256</c:v>
                </c:pt>
                <c:pt idx="2222">
                  <c:v>43257</c:v>
                </c:pt>
                <c:pt idx="2223">
                  <c:v>43258</c:v>
                </c:pt>
                <c:pt idx="2224">
                  <c:v>43259</c:v>
                </c:pt>
                <c:pt idx="2225">
                  <c:v>43262</c:v>
                </c:pt>
                <c:pt idx="2226">
                  <c:v>43263</c:v>
                </c:pt>
                <c:pt idx="2227">
                  <c:v>43264</c:v>
                </c:pt>
                <c:pt idx="2228">
                  <c:v>43265</c:v>
                </c:pt>
                <c:pt idx="2229">
                  <c:v>43266</c:v>
                </c:pt>
                <c:pt idx="2230">
                  <c:v>43269</c:v>
                </c:pt>
                <c:pt idx="2231">
                  <c:v>43270</c:v>
                </c:pt>
                <c:pt idx="2232">
                  <c:v>43271</c:v>
                </c:pt>
                <c:pt idx="2233">
                  <c:v>43272</c:v>
                </c:pt>
                <c:pt idx="2234">
                  <c:v>43273</c:v>
                </c:pt>
                <c:pt idx="2235">
                  <c:v>43276</c:v>
                </c:pt>
                <c:pt idx="2236">
                  <c:v>43277</c:v>
                </c:pt>
                <c:pt idx="2237">
                  <c:v>43278</c:v>
                </c:pt>
                <c:pt idx="2238">
                  <c:v>43279</c:v>
                </c:pt>
                <c:pt idx="2239">
                  <c:v>43280</c:v>
                </c:pt>
                <c:pt idx="2240">
                  <c:v>43283</c:v>
                </c:pt>
                <c:pt idx="2241">
                  <c:v>43284</c:v>
                </c:pt>
                <c:pt idx="2242">
                  <c:v>43285</c:v>
                </c:pt>
                <c:pt idx="2243">
                  <c:v>43286</c:v>
                </c:pt>
                <c:pt idx="2244">
                  <c:v>43287</c:v>
                </c:pt>
                <c:pt idx="2245">
                  <c:v>43290</c:v>
                </c:pt>
                <c:pt idx="2246">
                  <c:v>43291</c:v>
                </c:pt>
                <c:pt idx="2247">
                  <c:v>43292</c:v>
                </c:pt>
                <c:pt idx="2248">
                  <c:v>43293</c:v>
                </c:pt>
                <c:pt idx="2249">
                  <c:v>43294</c:v>
                </c:pt>
                <c:pt idx="2250">
                  <c:v>43297</c:v>
                </c:pt>
                <c:pt idx="2251">
                  <c:v>43298</c:v>
                </c:pt>
                <c:pt idx="2252">
                  <c:v>43299</c:v>
                </c:pt>
                <c:pt idx="2253">
                  <c:v>43300</c:v>
                </c:pt>
                <c:pt idx="2254">
                  <c:v>43301</c:v>
                </c:pt>
                <c:pt idx="2255">
                  <c:v>43304</c:v>
                </c:pt>
                <c:pt idx="2256">
                  <c:v>43305</c:v>
                </c:pt>
                <c:pt idx="2257">
                  <c:v>43306</c:v>
                </c:pt>
                <c:pt idx="2258">
                  <c:v>43307</c:v>
                </c:pt>
                <c:pt idx="2259">
                  <c:v>43308</c:v>
                </c:pt>
                <c:pt idx="2260">
                  <c:v>43311</c:v>
                </c:pt>
                <c:pt idx="2261">
                  <c:v>43312</c:v>
                </c:pt>
                <c:pt idx="2262">
                  <c:v>43313</c:v>
                </c:pt>
                <c:pt idx="2263">
                  <c:v>43314</c:v>
                </c:pt>
                <c:pt idx="2264">
                  <c:v>43315</c:v>
                </c:pt>
                <c:pt idx="2265">
                  <c:v>43318</c:v>
                </c:pt>
                <c:pt idx="2266">
                  <c:v>43319</c:v>
                </c:pt>
                <c:pt idx="2267">
                  <c:v>43320</c:v>
                </c:pt>
                <c:pt idx="2268">
                  <c:v>43321</c:v>
                </c:pt>
                <c:pt idx="2269">
                  <c:v>43322</c:v>
                </c:pt>
                <c:pt idx="2270">
                  <c:v>43325</c:v>
                </c:pt>
                <c:pt idx="2271">
                  <c:v>43326</c:v>
                </c:pt>
                <c:pt idx="2272">
                  <c:v>43327</c:v>
                </c:pt>
                <c:pt idx="2273">
                  <c:v>43328</c:v>
                </c:pt>
                <c:pt idx="2274">
                  <c:v>43329</c:v>
                </c:pt>
                <c:pt idx="2275">
                  <c:v>43332</c:v>
                </c:pt>
                <c:pt idx="2276">
                  <c:v>43333</c:v>
                </c:pt>
                <c:pt idx="2277">
                  <c:v>43334</c:v>
                </c:pt>
                <c:pt idx="2278">
                  <c:v>43335</c:v>
                </c:pt>
                <c:pt idx="2279">
                  <c:v>43336</c:v>
                </c:pt>
                <c:pt idx="2280">
                  <c:v>43339</c:v>
                </c:pt>
                <c:pt idx="2281">
                  <c:v>43340</c:v>
                </c:pt>
                <c:pt idx="2282">
                  <c:v>43341</c:v>
                </c:pt>
                <c:pt idx="2283">
                  <c:v>43342</c:v>
                </c:pt>
                <c:pt idx="2284">
                  <c:v>43343</c:v>
                </c:pt>
                <c:pt idx="2285">
                  <c:v>43346</c:v>
                </c:pt>
                <c:pt idx="2286">
                  <c:v>43347</c:v>
                </c:pt>
                <c:pt idx="2287">
                  <c:v>43348</c:v>
                </c:pt>
                <c:pt idx="2288">
                  <c:v>43349</c:v>
                </c:pt>
                <c:pt idx="2289">
                  <c:v>43350</c:v>
                </c:pt>
                <c:pt idx="2290">
                  <c:v>43353</c:v>
                </c:pt>
                <c:pt idx="2291">
                  <c:v>43354</c:v>
                </c:pt>
                <c:pt idx="2292">
                  <c:v>43355</c:v>
                </c:pt>
                <c:pt idx="2293">
                  <c:v>43356</c:v>
                </c:pt>
                <c:pt idx="2294">
                  <c:v>43357</c:v>
                </c:pt>
                <c:pt idx="2295">
                  <c:v>43360</c:v>
                </c:pt>
                <c:pt idx="2296">
                  <c:v>43361</c:v>
                </c:pt>
                <c:pt idx="2297">
                  <c:v>43363</c:v>
                </c:pt>
                <c:pt idx="2298">
                  <c:v>43367</c:v>
                </c:pt>
                <c:pt idx="2299">
                  <c:v>43368</c:v>
                </c:pt>
                <c:pt idx="2300">
                  <c:v>43369</c:v>
                </c:pt>
                <c:pt idx="2301">
                  <c:v>43370</c:v>
                </c:pt>
                <c:pt idx="2302">
                  <c:v>43381</c:v>
                </c:pt>
                <c:pt idx="2303">
                  <c:v>43382</c:v>
                </c:pt>
                <c:pt idx="2304">
                  <c:v>43383</c:v>
                </c:pt>
                <c:pt idx="2305">
                  <c:v>43384</c:v>
                </c:pt>
                <c:pt idx="2306">
                  <c:v>43389</c:v>
                </c:pt>
                <c:pt idx="2307">
                  <c:v>43390</c:v>
                </c:pt>
                <c:pt idx="2308">
                  <c:v>43391</c:v>
                </c:pt>
                <c:pt idx="2309">
                  <c:v>43403</c:v>
                </c:pt>
                <c:pt idx="2310">
                  <c:v>43404</c:v>
                </c:pt>
                <c:pt idx="2311">
                  <c:v>43405</c:v>
                </c:pt>
                <c:pt idx="2312">
                  <c:v>43406</c:v>
                </c:pt>
                <c:pt idx="2313">
                  <c:v>43409</c:v>
                </c:pt>
                <c:pt idx="2314">
                  <c:v>43410</c:v>
                </c:pt>
                <c:pt idx="2315">
                  <c:v>43411</c:v>
                </c:pt>
                <c:pt idx="2316">
                  <c:v>43412</c:v>
                </c:pt>
                <c:pt idx="2317">
                  <c:v>43413</c:v>
                </c:pt>
                <c:pt idx="2318">
                  <c:v>43416</c:v>
                </c:pt>
                <c:pt idx="2319">
                  <c:v>43417</c:v>
                </c:pt>
                <c:pt idx="2320">
                  <c:v>43418</c:v>
                </c:pt>
                <c:pt idx="2321">
                  <c:v>43419</c:v>
                </c:pt>
                <c:pt idx="2322">
                  <c:v>43420</c:v>
                </c:pt>
                <c:pt idx="2323">
                  <c:v>43423</c:v>
                </c:pt>
                <c:pt idx="2324">
                  <c:v>43424</c:v>
                </c:pt>
                <c:pt idx="2325">
                  <c:v>43425</c:v>
                </c:pt>
                <c:pt idx="2326">
                  <c:v>43426</c:v>
                </c:pt>
                <c:pt idx="2327">
                  <c:v>43427</c:v>
                </c:pt>
                <c:pt idx="2328">
                  <c:v>43430</c:v>
                </c:pt>
                <c:pt idx="2329">
                  <c:v>43431</c:v>
                </c:pt>
                <c:pt idx="2330">
                  <c:v>43432</c:v>
                </c:pt>
                <c:pt idx="2331">
                  <c:v>43433</c:v>
                </c:pt>
                <c:pt idx="2332">
                  <c:v>43434</c:v>
                </c:pt>
                <c:pt idx="2333">
                  <c:v>43437</c:v>
                </c:pt>
                <c:pt idx="2334">
                  <c:v>43438</c:v>
                </c:pt>
                <c:pt idx="2335">
                  <c:v>43439</c:v>
                </c:pt>
                <c:pt idx="2336">
                  <c:v>43440</c:v>
                </c:pt>
                <c:pt idx="2337">
                  <c:v>43441</c:v>
                </c:pt>
                <c:pt idx="2338">
                  <c:v>43444</c:v>
                </c:pt>
                <c:pt idx="2339">
                  <c:v>43445</c:v>
                </c:pt>
                <c:pt idx="2340">
                  <c:v>43446</c:v>
                </c:pt>
                <c:pt idx="2341">
                  <c:v>43447</c:v>
                </c:pt>
                <c:pt idx="2342">
                  <c:v>43448</c:v>
                </c:pt>
                <c:pt idx="2343">
                  <c:v>43451</c:v>
                </c:pt>
                <c:pt idx="2344">
                  <c:v>43452</c:v>
                </c:pt>
                <c:pt idx="2345">
                  <c:v>43453</c:v>
                </c:pt>
                <c:pt idx="2346">
                  <c:v>43454</c:v>
                </c:pt>
                <c:pt idx="2347">
                  <c:v>43455</c:v>
                </c:pt>
                <c:pt idx="2348">
                  <c:v>43458</c:v>
                </c:pt>
                <c:pt idx="2349">
                  <c:v>43459</c:v>
                </c:pt>
                <c:pt idx="2350">
                  <c:v>43460</c:v>
                </c:pt>
                <c:pt idx="2351">
                  <c:v>43461</c:v>
                </c:pt>
                <c:pt idx="2352">
                  <c:v>43462</c:v>
                </c:pt>
                <c:pt idx="2353">
                  <c:v>43465</c:v>
                </c:pt>
                <c:pt idx="2354">
                  <c:v>43466</c:v>
                </c:pt>
                <c:pt idx="2355">
                  <c:v>43467</c:v>
                </c:pt>
                <c:pt idx="2356">
                  <c:v>43468</c:v>
                </c:pt>
                <c:pt idx="2357">
                  <c:v>43469</c:v>
                </c:pt>
                <c:pt idx="2358">
                  <c:v>43472</c:v>
                </c:pt>
                <c:pt idx="2359">
                  <c:v>43473</c:v>
                </c:pt>
                <c:pt idx="2360">
                  <c:v>43474</c:v>
                </c:pt>
                <c:pt idx="2361">
                  <c:v>43475</c:v>
                </c:pt>
                <c:pt idx="2362">
                  <c:v>43476</c:v>
                </c:pt>
                <c:pt idx="2363">
                  <c:v>43479</c:v>
                </c:pt>
                <c:pt idx="2364">
                  <c:v>43480</c:v>
                </c:pt>
                <c:pt idx="2365">
                  <c:v>43481</c:v>
                </c:pt>
                <c:pt idx="2366">
                  <c:v>43482</c:v>
                </c:pt>
                <c:pt idx="2367">
                  <c:v>43483</c:v>
                </c:pt>
                <c:pt idx="2368">
                  <c:v>43486</c:v>
                </c:pt>
                <c:pt idx="2369">
                  <c:v>43487</c:v>
                </c:pt>
                <c:pt idx="2370">
                  <c:v>43488</c:v>
                </c:pt>
                <c:pt idx="2371">
                  <c:v>43489</c:v>
                </c:pt>
                <c:pt idx="2372">
                  <c:v>43490</c:v>
                </c:pt>
                <c:pt idx="2373">
                  <c:v>43493</c:v>
                </c:pt>
                <c:pt idx="2374">
                  <c:v>43494</c:v>
                </c:pt>
                <c:pt idx="2375">
                  <c:v>43495</c:v>
                </c:pt>
                <c:pt idx="2376">
                  <c:v>43497</c:v>
                </c:pt>
                <c:pt idx="2377">
                  <c:v>43507</c:v>
                </c:pt>
                <c:pt idx="2378">
                  <c:v>43508</c:v>
                </c:pt>
                <c:pt idx="2379">
                  <c:v>43509</c:v>
                </c:pt>
                <c:pt idx="2380">
                  <c:v>43510</c:v>
                </c:pt>
                <c:pt idx="2381">
                  <c:v>43511</c:v>
                </c:pt>
                <c:pt idx="2382">
                  <c:v>43514</c:v>
                </c:pt>
                <c:pt idx="2383">
                  <c:v>43515</c:v>
                </c:pt>
                <c:pt idx="2384">
                  <c:v>43516</c:v>
                </c:pt>
                <c:pt idx="2385">
                  <c:v>43517</c:v>
                </c:pt>
                <c:pt idx="2386">
                  <c:v>43518</c:v>
                </c:pt>
                <c:pt idx="2387">
                  <c:v>43521</c:v>
                </c:pt>
                <c:pt idx="2388">
                  <c:v>43522</c:v>
                </c:pt>
                <c:pt idx="2389">
                  <c:v>43523</c:v>
                </c:pt>
                <c:pt idx="2390">
                  <c:v>43524</c:v>
                </c:pt>
                <c:pt idx="2391">
                  <c:v>43525</c:v>
                </c:pt>
                <c:pt idx="2392">
                  <c:v>43528</c:v>
                </c:pt>
                <c:pt idx="2393">
                  <c:v>43529</c:v>
                </c:pt>
                <c:pt idx="2394">
                  <c:v>43530</c:v>
                </c:pt>
                <c:pt idx="2395">
                  <c:v>43531</c:v>
                </c:pt>
                <c:pt idx="2396">
                  <c:v>43532</c:v>
                </c:pt>
                <c:pt idx="2397">
                  <c:v>43535</c:v>
                </c:pt>
                <c:pt idx="2398">
                  <c:v>43536</c:v>
                </c:pt>
                <c:pt idx="2399">
                  <c:v>43537</c:v>
                </c:pt>
                <c:pt idx="2400">
                  <c:v>43538</c:v>
                </c:pt>
                <c:pt idx="2401">
                  <c:v>43539</c:v>
                </c:pt>
                <c:pt idx="2402">
                  <c:v>43542</c:v>
                </c:pt>
                <c:pt idx="2403">
                  <c:v>43543</c:v>
                </c:pt>
                <c:pt idx="2404">
                  <c:v>43545</c:v>
                </c:pt>
                <c:pt idx="2405">
                  <c:v>43546</c:v>
                </c:pt>
                <c:pt idx="2406">
                  <c:v>43549</c:v>
                </c:pt>
                <c:pt idx="2407">
                  <c:v>43550</c:v>
                </c:pt>
                <c:pt idx="2408">
                  <c:v>43551</c:v>
                </c:pt>
                <c:pt idx="2409">
                  <c:v>43552</c:v>
                </c:pt>
                <c:pt idx="2410">
                  <c:v>43553</c:v>
                </c:pt>
                <c:pt idx="2411">
                  <c:v>43556</c:v>
                </c:pt>
                <c:pt idx="2412">
                  <c:v>43557</c:v>
                </c:pt>
                <c:pt idx="2413">
                  <c:v>43558</c:v>
                </c:pt>
                <c:pt idx="2414">
                  <c:v>43559</c:v>
                </c:pt>
                <c:pt idx="2415">
                  <c:v>43560</c:v>
                </c:pt>
                <c:pt idx="2416">
                  <c:v>43563</c:v>
                </c:pt>
                <c:pt idx="2417">
                  <c:v>43564</c:v>
                </c:pt>
                <c:pt idx="2418">
                  <c:v>43565</c:v>
                </c:pt>
                <c:pt idx="2419">
                  <c:v>43566</c:v>
                </c:pt>
                <c:pt idx="2420">
                  <c:v>43567</c:v>
                </c:pt>
                <c:pt idx="2421">
                  <c:v>43570</c:v>
                </c:pt>
                <c:pt idx="2422">
                  <c:v>43571</c:v>
                </c:pt>
                <c:pt idx="2423">
                  <c:v>43572</c:v>
                </c:pt>
                <c:pt idx="2424">
                  <c:v>43573</c:v>
                </c:pt>
                <c:pt idx="2425">
                  <c:v>43574</c:v>
                </c:pt>
                <c:pt idx="2426">
                  <c:v>43577</c:v>
                </c:pt>
                <c:pt idx="2427">
                  <c:v>43578</c:v>
                </c:pt>
                <c:pt idx="2428">
                  <c:v>43579</c:v>
                </c:pt>
                <c:pt idx="2429">
                  <c:v>43585</c:v>
                </c:pt>
              </c:numCache>
            </c:numRef>
          </c:cat>
          <c:val>
            <c:numRef>
              <c:f>'[定投收益测算.xlsx]20091130'!$B$2:$B$2431</c:f>
              <c:numCache>
                <c:formatCode>General</c:formatCode>
                <c:ptCount val="2430"/>
                <c:pt idx="0">
                  <c:v>0</c:v>
                </c:pt>
                <c:pt idx="1">
                  <c:v>1.67155974031501</c:v>
                </c:pt>
                <c:pt idx="2">
                  <c:v>2.386442490209006</c:v>
                </c:pt>
                <c:pt idx="3">
                  <c:v>1.9676295582560011</c:v>
                </c:pt>
                <c:pt idx="4">
                  <c:v>2.4464321143960128</c:v>
                </c:pt>
                <c:pt idx="5">
                  <c:v>3.105544017952</c:v>
                </c:pt>
                <c:pt idx="6">
                  <c:v>2.2322844057429898</c:v>
                </c:pt>
                <c:pt idx="7">
                  <c:v>0.59622913504497888</c:v>
                </c:pt>
                <c:pt idx="8">
                  <c:v>1.455318655456961</c:v>
                </c:pt>
                <c:pt idx="9">
                  <c:v>1.32487790746596</c:v>
                </c:pt>
                <c:pt idx="10">
                  <c:v>2.527031085833964</c:v>
                </c:pt>
                <c:pt idx="11">
                  <c:v>2.1502682072599639</c:v>
                </c:pt>
                <c:pt idx="12">
                  <c:v>1.835440098695962</c:v>
                </c:pt>
                <c:pt idx="13">
                  <c:v>-0.37295269413433202</c:v>
                </c:pt>
                <c:pt idx="14">
                  <c:v>-2.090389596944731</c:v>
                </c:pt>
                <c:pt idx="15">
                  <c:v>-1.7340869512556201</c:v>
                </c:pt>
                <c:pt idx="16">
                  <c:v>-3.151052522185926</c:v>
                </c:pt>
                <c:pt idx="17">
                  <c:v>-2.24638205744353</c:v>
                </c:pt>
                <c:pt idx="18">
                  <c:v>0.1465103430039694</c:v>
                </c:pt>
                <c:pt idx="19">
                  <c:v>-8.7984516313532879E-2</c:v>
                </c:pt>
                <c:pt idx="20">
                  <c:v>1.2390969909619629</c:v>
                </c:pt>
                <c:pt idx="21">
                  <c:v>1.894503173134976</c:v>
                </c:pt>
                <c:pt idx="22">
                  <c:v>2.8687109292819808</c:v>
                </c:pt>
                <c:pt idx="23">
                  <c:v>3.3168410775209929</c:v>
                </c:pt>
                <c:pt idx="24">
                  <c:v>1.658420538760508</c:v>
                </c:pt>
                <c:pt idx="25">
                  <c:v>0.85822251430236474</c:v>
                </c:pt>
                <c:pt idx="26">
                  <c:v>1.49520259369802</c:v>
                </c:pt>
                <c:pt idx="27">
                  <c:v>0.45951650475772882</c:v>
                </c:pt>
                <c:pt idx="28">
                  <c:v>-1.298474652070025</c:v>
                </c:pt>
                <c:pt idx="29">
                  <c:v>-0.45496466270960051</c:v>
                </c:pt>
                <c:pt idx="30">
                  <c:v>-0.3770063613907082</c:v>
                </c:pt>
                <c:pt idx="31">
                  <c:v>1.281251641136993</c:v>
                </c:pt>
                <c:pt idx="32">
                  <c:v>-0.30450116446958392</c:v>
                </c:pt>
                <c:pt idx="33">
                  <c:v>1.8805840125405431</c:v>
                </c:pt>
                <c:pt idx="34">
                  <c:v>2.1627312266732761</c:v>
                </c:pt>
                <c:pt idx="35">
                  <c:v>3.2915344634101729</c:v>
                </c:pt>
                <c:pt idx="36">
                  <c:v>3.0383960676137129</c:v>
                </c:pt>
                <c:pt idx="37">
                  <c:v>0.13957901524135341</c:v>
                </c:pt>
                <c:pt idx="38">
                  <c:v>1.147170253301399</c:v>
                </c:pt>
                <c:pt idx="39">
                  <c:v>0.29113902106250311</c:v>
                </c:pt>
                <c:pt idx="40">
                  <c:v>-1.069095794076536</c:v>
                </c:pt>
                <c:pt idx="41">
                  <c:v>-2.9687134512763609</c:v>
                </c:pt>
                <c:pt idx="42">
                  <c:v>-4.1294603250230271</c:v>
                </c:pt>
                <c:pt idx="43">
                  <c:v>-3.488841540645959</c:v>
                </c:pt>
                <c:pt idx="44">
                  <c:v>-3.2532764930968572</c:v>
                </c:pt>
                <c:pt idx="45">
                  <c:v>-3.343531094351349</c:v>
                </c:pt>
                <c:pt idx="46">
                  <c:v>-3.6741715417904159</c:v>
                </c:pt>
                <c:pt idx="47">
                  <c:v>-2.2204174987526688</c:v>
                </c:pt>
                <c:pt idx="48">
                  <c:v>-2.2533378693348038</c:v>
                </c:pt>
                <c:pt idx="49">
                  <c:v>-3.5646165437513311</c:v>
                </c:pt>
                <c:pt idx="50">
                  <c:v>-3.9106230541896769</c:v>
                </c:pt>
                <c:pt idx="51">
                  <c:v>-3.3768377348687979</c:v>
                </c:pt>
                <c:pt idx="52">
                  <c:v>-2.3599791177436158</c:v>
                </c:pt>
                <c:pt idx="53">
                  <c:v>-2.5373753480161798</c:v>
                </c:pt>
                <c:pt idx="54">
                  <c:v>-1.3896036442082591</c:v>
                </c:pt>
                <c:pt idx="55">
                  <c:v>-1.3896036442082591</c:v>
                </c:pt>
                <c:pt idx="56">
                  <c:v>-1.3896036442082591</c:v>
                </c:pt>
                <c:pt idx="57">
                  <c:v>-1.3896036442082591</c:v>
                </c:pt>
                <c:pt idx="58">
                  <c:v>-1.3896036442082591</c:v>
                </c:pt>
                <c:pt idx="59">
                  <c:v>-1.3896036442082591</c:v>
                </c:pt>
                <c:pt idx="60">
                  <c:v>-1.8780186877364049</c:v>
                </c:pt>
                <c:pt idx="61">
                  <c:v>-2.0786223110604962</c:v>
                </c:pt>
                <c:pt idx="62">
                  <c:v>-0.55120981471222796</c:v>
                </c:pt>
                <c:pt idx="63">
                  <c:v>0.82539043031089054</c:v>
                </c:pt>
                <c:pt idx="64">
                  <c:v>0.76318969162050276</c:v>
                </c:pt>
                <c:pt idx="65">
                  <c:v>1.4310093845201211</c:v>
                </c:pt>
                <c:pt idx="66">
                  <c:v>0.95864380803898364</c:v>
                </c:pt>
                <c:pt idx="67">
                  <c:v>1.594008892920429</c:v>
                </c:pt>
                <c:pt idx="68">
                  <c:v>-0.86538961901417855</c:v>
                </c:pt>
                <c:pt idx="69">
                  <c:v>-0.74314884526421876</c:v>
                </c:pt>
                <c:pt idx="70">
                  <c:v>-4.9934415580810132E-2</c:v>
                </c:pt>
                <c:pt idx="71">
                  <c:v>0.11073017621168189</c:v>
                </c:pt>
                <c:pt idx="72">
                  <c:v>-0.70411303629214217</c:v>
                </c:pt>
                <c:pt idx="73">
                  <c:v>-0.89845000344921377</c:v>
                </c:pt>
                <c:pt idx="74">
                  <c:v>-2.2574538198775969</c:v>
                </c:pt>
                <c:pt idx="75">
                  <c:v>-3.2139130451074749</c:v>
                </c:pt>
                <c:pt idx="76">
                  <c:v>-2.7970216143927811</c:v>
                </c:pt>
                <c:pt idx="77">
                  <c:v>-0.8360302518354179</c:v>
                </c:pt>
                <c:pt idx="78">
                  <c:v>-1.0024614522437301</c:v>
                </c:pt>
                <c:pt idx="79">
                  <c:v>-0.68101308094205004</c:v>
                </c:pt>
                <c:pt idx="80">
                  <c:v>-0.54817113769531911</c:v>
                </c:pt>
                <c:pt idx="81">
                  <c:v>-1.109633097383123</c:v>
                </c:pt>
                <c:pt idx="82">
                  <c:v>-0.74335804966908503</c:v>
                </c:pt>
                <c:pt idx="83">
                  <c:v>-1.7960703520118799</c:v>
                </c:pt>
                <c:pt idx="84">
                  <c:v>-0.57007913013988887</c:v>
                </c:pt>
                <c:pt idx="85">
                  <c:v>1.007048316299652</c:v>
                </c:pt>
                <c:pt idx="86">
                  <c:v>1.0726599906043519</c:v>
                </c:pt>
                <c:pt idx="87">
                  <c:v>0.72236009550097346</c:v>
                </c:pt>
                <c:pt idx="88">
                  <c:v>1.7385933405577261</c:v>
                </c:pt>
                <c:pt idx="89">
                  <c:v>1.7067326099192479</c:v>
                </c:pt>
                <c:pt idx="90">
                  <c:v>1.7067326099192479</c:v>
                </c:pt>
                <c:pt idx="91">
                  <c:v>1.712430408584487</c:v>
                </c:pt>
                <c:pt idx="92">
                  <c:v>1.5998718173090509</c:v>
                </c:pt>
                <c:pt idx="93">
                  <c:v>1.379385499886276</c:v>
                </c:pt>
                <c:pt idx="94">
                  <c:v>2.6039901079833561</c:v>
                </c:pt>
                <c:pt idx="95">
                  <c:v>2.783192808600488</c:v>
                </c:pt>
                <c:pt idx="96">
                  <c:v>3.2158141716818189</c:v>
                </c:pt>
                <c:pt idx="97">
                  <c:v>3.554808695670864</c:v>
                </c:pt>
                <c:pt idx="98">
                  <c:v>2.63339220959582</c:v>
                </c:pt>
                <c:pt idx="99">
                  <c:v>2.119652622811707</c:v>
                </c:pt>
                <c:pt idx="100">
                  <c:v>-1.6998597691209929</c:v>
                </c:pt>
                <c:pt idx="101">
                  <c:v>-0.71094372557231056</c:v>
                </c:pt>
                <c:pt idx="102">
                  <c:v>1.188987637897831</c:v>
                </c:pt>
                <c:pt idx="103">
                  <c:v>0.72627044334823143</c:v>
                </c:pt>
                <c:pt idx="104">
                  <c:v>-2.0434346770237252E-2</c:v>
                </c:pt>
                <c:pt idx="105">
                  <c:v>-0.1896174636575432</c:v>
                </c:pt>
                <c:pt idx="106">
                  <c:v>-1.9622886167750431</c:v>
                </c:pt>
                <c:pt idx="107">
                  <c:v>-2.2108753294289958</c:v>
                </c:pt>
                <c:pt idx="108">
                  <c:v>-4.110382320579264</c:v>
                </c:pt>
                <c:pt idx="109">
                  <c:v>-4.694699098448984</c:v>
                </c:pt>
                <c:pt idx="110">
                  <c:v>-3.9122492487074889</c:v>
                </c:pt>
                <c:pt idx="111">
                  <c:v>-4.8163026981070436</c:v>
                </c:pt>
                <c:pt idx="112">
                  <c:v>-3.5524887038681729</c:v>
                </c:pt>
                <c:pt idx="113">
                  <c:v>-6.7277953597978168</c:v>
                </c:pt>
                <c:pt idx="114">
                  <c:v>-8.1419521655768499</c:v>
                </c:pt>
                <c:pt idx="115">
                  <c:v>-8.3483112085724009</c:v>
                </c:pt>
                <c:pt idx="116">
                  <c:v>-10.27130386393277</c:v>
                </c:pt>
                <c:pt idx="117">
                  <c:v>-10.07006798605442</c:v>
                </c:pt>
                <c:pt idx="118">
                  <c:v>-8.0434793260813713</c:v>
                </c:pt>
                <c:pt idx="119">
                  <c:v>-8.0236584656971708</c:v>
                </c:pt>
                <c:pt idx="120">
                  <c:v>-12.124536341106079</c:v>
                </c:pt>
                <c:pt idx="121">
                  <c:v>-11.31751914433238</c:v>
                </c:pt>
                <c:pt idx="122">
                  <c:v>-11.326655594618799</c:v>
                </c:pt>
                <c:pt idx="123">
                  <c:v>-12.425818583600259</c:v>
                </c:pt>
                <c:pt idx="124">
                  <c:v>-11.27179885983116</c:v>
                </c:pt>
                <c:pt idx="125">
                  <c:v>-8.4193649671059578</c:v>
                </c:pt>
                <c:pt idx="126">
                  <c:v>-9.7015038636364075</c:v>
                </c:pt>
                <c:pt idx="127">
                  <c:v>-9.7208127696326034</c:v>
                </c:pt>
                <c:pt idx="128">
                  <c:v>-8.50849478485266</c:v>
                </c:pt>
                <c:pt idx="129">
                  <c:v>-8.2023344379787861</c:v>
                </c:pt>
                <c:pt idx="130">
                  <c:v>-9.972807351567436</c:v>
                </c:pt>
                <c:pt idx="131">
                  <c:v>-9.714563271903188</c:v>
                </c:pt>
                <c:pt idx="132">
                  <c:v>-9.4053697992159115</c:v>
                </c:pt>
                <c:pt idx="133">
                  <c:v>-9.7433608720131524</c:v>
                </c:pt>
                <c:pt idx="134">
                  <c:v>-9.3038575679913809</c:v>
                </c:pt>
                <c:pt idx="135">
                  <c:v>-9.9188737289839572</c:v>
                </c:pt>
                <c:pt idx="136">
                  <c:v>-9.785368032935116</c:v>
                </c:pt>
                <c:pt idx="137">
                  <c:v>-7.5112209380752137</c:v>
                </c:pt>
                <c:pt idx="138">
                  <c:v>-7.9885090658059044</c:v>
                </c:pt>
                <c:pt idx="139">
                  <c:v>-8.1735777997133603</c:v>
                </c:pt>
                <c:pt idx="140">
                  <c:v>-8.1735777997133603</c:v>
                </c:pt>
                <c:pt idx="141">
                  <c:v>-8.1735777997133603</c:v>
                </c:pt>
                <c:pt idx="142">
                  <c:v>-8.1735777997133603</c:v>
                </c:pt>
                <c:pt idx="143">
                  <c:v>-9.0709366618182852</c:v>
                </c:pt>
                <c:pt idx="144">
                  <c:v>-11.18225901362119</c:v>
                </c:pt>
                <c:pt idx="145">
                  <c:v>-9.0873216445769955</c:v>
                </c:pt>
                <c:pt idx="146">
                  <c:v>-8.6751599046085985</c:v>
                </c:pt>
                <c:pt idx="147">
                  <c:v>-9.1561649876077631</c:v>
                </c:pt>
                <c:pt idx="148">
                  <c:v>-9.1681540643181236</c:v>
                </c:pt>
                <c:pt idx="149">
                  <c:v>-9.9868444941344272</c:v>
                </c:pt>
                <c:pt idx="150">
                  <c:v>-10.6994607920054</c:v>
                </c:pt>
                <c:pt idx="151">
                  <c:v>-14.169559468421861</c:v>
                </c:pt>
                <c:pt idx="152">
                  <c:v>-14.436564307316329</c:v>
                </c:pt>
                <c:pt idx="153">
                  <c:v>-13.65703630502982</c:v>
                </c:pt>
                <c:pt idx="154">
                  <c:v>-14.060222514410629</c:v>
                </c:pt>
                <c:pt idx="155">
                  <c:v>-14.43497182261755</c:v>
                </c:pt>
                <c:pt idx="156">
                  <c:v>-12.553024135181531</c:v>
                </c:pt>
                <c:pt idx="157">
                  <c:v>-11.994932868394789</c:v>
                </c:pt>
                <c:pt idx="158">
                  <c:v>-12.209372666258711</c:v>
                </c:pt>
                <c:pt idx="159">
                  <c:v>-10.108901819285981</c:v>
                </c:pt>
                <c:pt idx="160">
                  <c:v>-9.2572785275336518</c:v>
                </c:pt>
                <c:pt idx="161">
                  <c:v>-10.463382638023649</c:v>
                </c:pt>
                <c:pt idx="162">
                  <c:v>-9.8573957222453998</c:v>
                </c:pt>
                <c:pt idx="163">
                  <c:v>-11.43414240570184</c:v>
                </c:pt>
                <c:pt idx="164">
                  <c:v>-11.2159447981943</c:v>
                </c:pt>
                <c:pt idx="165">
                  <c:v>-9.6519481088030759</c:v>
                </c:pt>
                <c:pt idx="166">
                  <c:v>-7.7163046089269596</c:v>
                </c:pt>
                <c:pt idx="167">
                  <c:v>-7.4337597615803723</c:v>
                </c:pt>
                <c:pt idx="168">
                  <c:v>-6.57534664415238</c:v>
                </c:pt>
                <c:pt idx="169">
                  <c:v>-6.0805484672117096</c:v>
                </c:pt>
                <c:pt idx="170">
                  <c:v>-5.2331564816625598</c:v>
                </c:pt>
                <c:pt idx="171">
                  <c:v>-5.2507784632480181</c:v>
                </c:pt>
                <c:pt idx="172">
                  <c:v>-3.3121099664586211</c:v>
                </c:pt>
                <c:pt idx="173">
                  <c:v>-3.3586305251978921</c:v>
                </c:pt>
                <c:pt idx="174">
                  <c:v>-3.5721085354402988</c:v>
                </c:pt>
                <c:pt idx="175">
                  <c:v>-1.2316902808951149</c:v>
                </c:pt>
                <c:pt idx="176">
                  <c:v>-3.2743513008822172</c:v>
                </c:pt>
                <c:pt idx="177">
                  <c:v>-2.8566187272946131</c:v>
                </c:pt>
                <c:pt idx="178">
                  <c:v>-2.7467400443621171</c:v>
                </c:pt>
                <c:pt idx="179">
                  <c:v>-1.0877559050844421</c:v>
                </c:pt>
                <c:pt idx="180">
                  <c:v>-0.45081879589718987</c:v>
                </c:pt>
                <c:pt idx="181">
                  <c:v>-3.2342291917906718</c:v>
                </c:pt>
                <c:pt idx="182">
                  <c:v>-2.641578993747018</c:v>
                </c:pt>
                <c:pt idx="183">
                  <c:v>-3.6583794244970052</c:v>
                </c:pt>
                <c:pt idx="184">
                  <c:v>-2.4841408534319038</c:v>
                </c:pt>
                <c:pt idx="185">
                  <c:v>-0.34589063487571181</c:v>
                </c:pt>
                <c:pt idx="186">
                  <c:v>0.24516221316936981</c:v>
                </c:pt>
                <c:pt idx="187">
                  <c:v>-0.18254592675014389</c:v>
                </c:pt>
                <c:pt idx="188">
                  <c:v>-0.1438067145338007</c:v>
                </c:pt>
                <c:pt idx="189">
                  <c:v>-2.1941142215765819</c:v>
                </c:pt>
                <c:pt idx="190">
                  <c:v>-2.120084660013144</c:v>
                </c:pt>
                <c:pt idx="191">
                  <c:v>-1.361609561476584</c:v>
                </c:pt>
                <c:pt idx="192">
                  <c:v>-3.3830011412799288</c:v>
                </c:pt>
                <c:pt idx="193">
                  <c:v>-3.2011236495621991</c:v>
                </c:pt>
                <c:pt idx="194">
                  <c:v>-2.7530019480868861</c:v>
                </c:pt>
                <c:pt idx="195">
                  <c:v>-0.58939124928912845</c:v>
                </c:pt>
                <c:pt idx="196">
                  <c:v>-0.60068238480728287</c:v>
                </c:pt>
                <c:pt idx="197">
                  <c:v>-1.0338574306912101</c:v>
                </c:pt>
                <c:pt idx="198">
                  <c:v>0.19360077557855071</c:v>
                </c:pt>
                <c:pt idx="199">
                  <c:v>0.35167289497843868</c:v>
                </c:pt>
                <c:pt idx="200">
                  <c:v>1.2164760851007821</c:v>
                </c:pt>
                <c:pt idx="201">
                  <c:v>1.242100528931078</c:v>
                </c:pt>
                <c:pt idx="202">
                  <c:v>1.154170830666579</c:v>
                </c:pt>
                <c:pt idx="203">
                  <c:v>4.7644228369136947E-2</c:v>
                </c:pt>
                <c:pt idx="204">
                  <c:v>1.21799391207813</c:v>
                </c:pt>
                <c:pt idx="205">
                  <c:v>2.2464084463115652</c:v>
                </c:pt>
                <c:pt idx="206">
                  <c:v>2.281280306149958</c:v>
                </c:pt>
                <c:pt idx="207">
                  <c:v>0.95156289240323488</c:v>
                </c:pt>
                <c:pt idx="208">
                  <c:v>-0.93915645813597015</c:v>
                </c:pt>
                <c:pt idx="209">
                  <c:v>-0.62288042834403035</c:v>
                </c:pt>
                <c:pt idx="210">
                  <c:v>-0.89619795205618802</c:v>
                </c:pt>
                <c:pt idx="211">
                  <c:v>-0.60773177239756837</c:v>
                </c:pt>
                <c:pt idx="212">
                  <c:v>-0.60773177239756837</c:v>
                </c:pt>
                <c:pt idx="213">
                  <c:v>-0.60773177239756837</c:v>
                </c:pt>
                <c:pt idx="214">
                  <c:v>-0.60773177239756837</c:v>
                </c:pt>
                <c:pt idx="215">
                  <c:v>1.2180256187662939</c:v>
                </c:pt>
                <c:pt idx="216">
                  <c:v>0.41856424998063518</c:v>
                </c:pt>
                <c:pt idx="217">
                  <c:v>-0.669442976517165</c:v>
                </c:pt>
                <c:pt idx="218">
                  <c:v>0.89530177334551375</c:v>
                </c:pt>
                <c:pt idx="219">
                  <c:v>0.81391070304137614</c:v>
                </c:pt>
                <c:pt idx="220">
                  <c:v>0.81391070304137614</c:v>
                </c:pt>
                <c:pt idx="221">
                  <c:v>0.81391070304137614</c:v>
                </c:pt>
                <c:pt idx="222">
                  <c:v>0.81391070304137614</c:v>
                </c:pt>
                <c:pt idx="223">
                  <c:v>0.81391070304137614</c:v>
                </c:pt>
                <c:pt idx="224">
                  <c:v>3.204894057545693</c:v>
                </c:pt>
                <c:pt idx="225">
                  <c:v>3.53651877486223</c:v>
                </c:pt>
                <c:pt idx="226">
                  <c:v>3.0639224549299682</c:v>
                </c:pt>
                <c:pt idx="227">
                  <c:v>3.636013170496466</c:v>
                </c:pt>
                <c:pt idx="228">
                  <c:v>2.4395121949300602</c:v>
                </c:pt>
                <c:pt idx="229">
                  <c:v>4.4861540829422841</c:v>
                </c:pt>
                <c:pt idx="230">
                  <c:v>4.9146075740917006</c:v>
                </c:pt>
                <c:pt idx="231">
                  <c:v>6.7228415680181453</c:v>
                </c:pt>
                <c:pt idx="232">
                  <c:v>7.1075419465007386</c:v>
                </c:pt>
                <c:pt idx="233">
                  <c:v>6.0326428894677431</c:v>
                </c:pt>
                <c:pt idx="234">
                  <c:v>6.1741584515004444</c:v>
                </c:pt>
                <c:pt idx="235">
                  <c:v>8.3902497690734545</c:v>
                </c:pt>
                <c:pt idx="236">
                  <c:v>7.8121478542782841</c:v>
                </c:pt>
                <c:pt idx="237">
                  <c:v>6.4741167398471244</c:v>
                </c:pt>
                <c:pt idx="238">
                  <c:v>6.3258311291523706</c:v>
                </c:pt>
                <c:pt idx="239">
                  <c:v>6.10043504953659</c:v>
                </c:pt>
                <c:pt idx="240">
                  <c:v>7.7695713861073656</c:v>
                </c:pt>
                <c:pt idx="241">
                  <c:v>7.2971507412075587</c:v>
                </c:pt>
                <c:pt idx="242">
                  <c:v>6.987316677632105</c:v>
                </c:pt>
                <c:pt idx="243">
                  <c:v>8.6872228320084677</c:v>
                </c:pt>
                <c:pt idx="244">
                  <c:v>10.24075561671698</c:v>
                </c:pt>
                <c:pt idx="245">
                  <c:v>11.957335466248169</c:v>
                </c:pt>
                <c:pt idx="246">
                  <c:v>11.84327070752893</c:v>
                </c:pt>
                <c:pt idx="247">
                  <c:v>11.841504762720151</c:v>
                </c:pt>
                <c:pt idx="248">
                  <c:v>11.75925135473164</c:v>
                </c:pt>
                <c:pt idx="249">
                  <c:v>6.1895014500754852</c:v>
                </c:pt>
                <c:pt idx="250">
                  <c:v>8.8032660799441942</c:v>
                </c:pt>
                <c:pt idx="251">
                  <c:v>5.4420811008904169</c:v>
                </c:pt>
                <c:pt idx="252">
                  <c:v>2.6391381456955632</c:v>
                </c:pt>
                <c:pt idx="253">
                  <c:v>3.8385974202113542</c:v>
                </c:pt>
                <c:pt idx="254">
                  <c:v>5.5872112620839687</c:v>
                </c:pt>
                <c:pt idx="255">
                  <c:v>6.0560777691480716</c:v>
                </c:pt>
                <c:pt idx="256">
                  <c:v>4.8040830160977377</c:v>
                </c:pt>
                <c:pt idx="257">
                  <c:v>6.6108809845469851</c:v>
                </c:pt>
                <c:pt idx="258">
                  <c:v>7.5260691790725476</c:v>
                </c:pt>
                <c:pt idx="259">
                  <c:v>6.6631470893877109</c:v>
                </c:pt>
                <c:pt idx="260">
                  <c:v>6.8609878211653319</c:v>
                </c:pt>
                <c:pt idx="261">
                  <c:v>4.4828183778276909</c:v>
                </c:pt>
                <c:pt idx="262">
                  <c:v>3.900897410292381</c:v>
                </c:pt>
                <c:pt idx="263">
                  <c:v>4.1225905945889707</c:v>
                </c:pt>
                <c:pt idx="264">
                  <c:v>3.7670794809198771</c:v>
                </c:pt>
                <c:pt idx="265">
                  <c:v>2.9931027328292452</c:v>
                </c:pt>
                <c:pt idx="266">
                  <c:v>3.9587076026042389</c:v>
                </c:pt>
                <c:pt idx="267">
                  <c:v>3.471092977469592</c:v>
                </c:pt>
                <c:pt idx="268">
                  <c:v>2.4615159333750909</c:v>
                </c:pt>
                <c:pt idx="269">
                  <c:v>3.5721185068160239</c:v>
                </c:pt>
                <c:pt idx="270">
                  <c:v>6.3499154310882933</c:v>
                </c:pt>
                <c:pt idx="271">
                  <c:v>6.4810005663497483</c:v>
                </c:pt>
                <c:pt idx="272">
                  <c:v>5.8854497065777833</c:v>
                </c:pt>
                <c:pt idx="273">
                  <c:v>5.4910675329233216</c:v>
                </c:pt>
                <c:pt idx="274">
                  <c:v>5.4148743513033448</c:v>
                </c:pt>
                <c:pt idx="275">
                  <c:v>3.863661833297205</c:v>
                </c:pt>
                <c:pt idx="276">
                  <c:v>5.0125869702472006</c:v>
                </c:pt>
                <c:pt idx="277">
                  <c:v>4.1522917494453804</c:v>
                </c:pt>
                <c:pt idx="278">
                  <c:v>3.1592825513843348</c:v>
                </c:pt>
                <c:pt idx="279">
                  <c:v>2.6024638587803128</c:v>
                </c:pt>
                <c:pt idx="280">
                  <c:v>0.54078583430863247</c:v>
                </c:pt>
                <c:pt idx="281">
                  <c:v>-0.77329427025450981</c:v>
                </c:pt>
                <c:pt idx="282">
                  <c:v>0.23423004034703879</c:v>
                </c:pt>
                <c:pt idx="283">
                  <c:v>0.62210338840860135</c:v>
                </c:pt>
                <c:pt idx="284">
                  <c:v>2.038956934206904</c:v>
                </c:pt>
                <c:pt idx="285">
                  <c:v>1.8933171531922091</c:v>
                </c:pt>
                <c:pt idx="286">
                  <c:v>2.946531485570691</c:v>
                </c:pt>
                <c:pt idx="287">
                  <c:v>2.6480141878150838</c:v>
                </c:pt>
                <c:pt idx="288">
                  <c:v>2.1622366318366559</c:v>
                </c:pt>
                <c:pt idx="289">
                  <c:v>2.6344643743770662</c:v>
                </c:pt>
                <c:pt idx="290">
                  <c:v>0.74254995078852915</c:v>
                </c:pt>
                <c:pt idx="291">
                  <c:v>0.94036989902535062</c:v>
                </c:pt>
                <c:pt idx="292">
                  <c:v>1.1623961781709551</c:v>
                </c:pt>
                <c:pt idx="293">
                  <c:v>1.6070152848349559</c:v>
                </c:pt>
                <c:pt idx="294">
                  <c:v>0.58395057633708891</c:v>
                </c:pt>
                <c:pt idx="295">
                  <c:v>-3.0359811101957508</c:v>
                </c:pt>
                <c:pt idx="296">
                  <c:v>-2.61827769348707</c:v>
                </c:pt>
                <c:pt idx="297">
                  <c:v>-0.71124328895618705</c:v>
                </c:pt>
                <c:pt idx="298">
                  <c:v>-3.282658318309561</c:v>
                </c:pt>
                <c:pt idx="299">
                  <c:v>-2.5007106940275752</c:v>
                </c:pt>
                <c:pt idx="300">
                  <c:v>-3.413707571054148</c:v>
                </c:pt>
                <c:pt idx="301">
                  <c:v>-3.732487677534702</c:v>
                </c:pt>
                <c:pt idx="302">
                  <c:v>-2.5514884190453562</c:v>
                </c:pt>
                <c:pt idx="303">
                  <c:v>-1.105127842432962</c:v>
                </c:pt>
                <c:pt idx="304">
                  <c:v>-0.81543884636470221</c:v>
                </c:pt>
                <c:pt idx="305">
                  <c:v>0.41358083792144562</c:v>
                </c:pt>
                <c:pt idx="306">
                  <c:v>0.30681313047755682</c:v>
                </c:pt>
                <c:pt idx="307">
                  <c:v>0.30681313047766778</c:v>
                </c:pt>
                <c:pt idx="308">
                  <c:v>0.30681313047766778</c:v>
                </c:pt>
                <c:pt idx="309">
                  <c:v>0.30681313047766778</c:v>
                </c:pt>
                <c:pt idx="310">
                  <c:v>0.30681313047766778</c:v>
                </c:pt>
                <c:pt idx="311">
                  <c:v>0.30681313047777881</c:v>
                </c:pt>
                <c:pt idx="312">
                  <c:v>-0.44400203169741032</c:v>
                </c:pt>
                <c:pt idx="313">
                  <c:v>1.3341329730225391</c:v>
                </c:pt>
                <c:pt idx="314">
                  <c:v>1.758600235735996</c:v>
                </c:pt>
                <c:pt idx="315">
                  <c:v>3.7528084420272561</c:v>
                </c:pt>
                <c:pt idx="316">
                  <c:v>3.595974980351158</c:v>
                </c:pt>
                <c:pt idx="317">
                  <c:v>4.1235998536641949</c:v>
                </c:pt>
                <c:pt idx="318">
                  <c:v>4.0624112347240393</c:v>
                </c:pt>
                <c:pt idx="319">
                  <c:v>3.347585718255131</c:v>
                </c:pt>
                <c:pt idx="320">
                  <c:v>4.4793957935936657</c:v>
                </c:pt>
                <c:pt idx="321">
                  <c:v>1.635559194573299</c:v>
                </c:pt>
                <c:pt idx="322">
                  <c:v>2.1573045032502902</c:v>
                </c:pt>
                <c:pt idx="323">
                  <c:v>2.6891246647166018</c:v>
                </c:pt>
                <c:pt idx="324">
                  <c:v>2.5896965640029408</c:v>
                </c:pt>
                <c:pt idx="325">
                  <c:v>3.5136152975537849</c:v>
                </c:pt>
                <c:pt idx="326">
                  <c:v>3.6247577286951049</c:v>
                </c:pt>
                <c:pt idx="327">
                  <c:v>3.3013697258759129</c:v>
                </c:pt>
                <c:pt idx="328">
                  <c:v>2.8392434310440922</c:v>
                </c:pt>
                <c:pt idx="329">
                  <c:v>3.8750704636864248</c:v>
                </c:pt>
                <c:pt idx="330">
                  <c:v>4.8675155442195361</c:v>
                </c:pt>
                <c:pt idx="331">
                  <c:v>4.9930483487417687</c:v>
                </c:pt>
                <c:pt idx="332">
                  <c:v>5.0507659218698597</c:v>
                </c:pt>
                <c:pt idx="333">
                  <c:v>3.9767116750629938</c:v>
                </c:pt>
                <c:pt idx="334">
                  <c:v>3.2587344289943592</c:v>
                </c:pt>
                <c:pt idx="335">
                  <c:v>3.9769979874744399</c:v>
                </c:pt>
                <c:pt idx="336">
                  <c:v>2.358465444163405</c:v>
                </c:pt>
                <c:pt idx="337">
                  <c:v>3.3058871634725979</c:v>
                </c:pt>
                <c:pt idx="338">
                  <c:v>1.9638198328120859</c:v>
                </c:pt>
                <c:pt idx="339">
                  <c:v>2.0776177823349511</c:v>
                </c:pt>
                <c:pt idx="340">
                  <c:v>1.431458148620401</c:v>
                </c:pt>
                <c:pt idx="341">
                  <c:v>1.899212243674953</c:v>
                </c:pt>
                <c:pt idx="342">
                  <c:v>2.7877695333386798</c:v>
                </c:pt>
                <c:pt idx="343">
                  <c:v>2.4233940774669671</c:v>
                </c:pt>
                <c:pt idx="344">
                  <c:v>3.1901074388984711</c:v>
                </c:pt>
                <c:pt idx="345">
                  <c:v>2.5110032289297868</c:v>
                </c:pt>
                <c:pt idx="346">
                  <c:v>1.535340494521509</c:v>
                </c:pt>
                <c:pt idx="347">
                  <c:v>1.3359363303708569</c:v>
                </c:pt>
                <c:pt idx="348">
                  <c:v>0.63561138639132153</c:v>
                </c:pt>
                <c:pt idx="349">
                  <c:v>1.5046946336383149</c:v>
                </c:pt>
                <c:pt idx="350">
                  <c:v>1.5046946336383149</c:v>
                </c:pt>
                <c:pt idx="351">
                  <c:v>1.5046946336383149</c:v>
                </c:pt>
                <c:pt idx="352">
                  <c:v>2.070265942140415</c:v>
                </c:pt>
                <c:pt idx="353">
                  <c:v>2.46163372551842</c:v>
                </c:pt>
                <c:pt idx="354">
                  <c:v>3.2974106467441588</c:v>
                </c:pt>
                <c:pt idx="355">
                  <c:v>3.0277877710379149</c:v>
                </c:pt>
                <c:pt idx="356">
                  <c:v>3.3716541747265789</c:v>
                </c:pt>
                <c:pt idx="357">
                  <c:v>4.7611527694257694</c:v>
                </c:pt>
                <c:pt idx="358">
                  <c:v>4.6685484184224579</c:v>
                </c:pt>
                <c:pt idx="359">
                  <c:v>4.7961056512866307</c:v>
                </c:pt>
                <c:pt idx="360">
                  <c:v>4.8705892490071179</c:v>
                </c:pt>
                <c:pt idx="361">
                  <c:v>3.5461741621816372</c:v>
                </c:pt>
                <c:pt idx="362">
                  <c:v>3.9114548297812139</c:v>
                </c:pt>
                <c:pt idx="363">
                  <c:v>4.3276480865521494</c:v>
                </c:pt>
                <c:pt idx="364">
                  <c:v>3.877715187129116</c:v>
                </c:pt>
                <c:pt idx="365">
                  <c:v>3.2670722414659399</c:v>
                </c:pt>
                <c:pt idx="366">
                  <c:v>2.5955906622388669</c:v>
                </c:pt>
                <c:pt idx="367">
                  <c:v>2.1039269284641282</c:v>
                </c:pt>
                <c:pt idx="368">
                  <c:v>0.37208888013309238</c:v>
                </c:pt>
                <c:pt idx="369">
                  <c:v>1.098702299026066</c:v>
                </c:pt>
                <c:pt idx="370">
                  <c:v>1.037663282413503</c:v>
                </c:pt>
                <c:pt idx="371">
                  <c:v>2.008118956680605</c:v>
                </c:pt>
                <c:pt idx="372">
                  <c:v>0.54478793868733</c:v>
                </c:pt>
                <c:pt idx="373">
                  <c:v>0.94108521166658132</c:v>
                </c:pt>
                <c:pt idx="374">
                  <c:v>1.1547005180609029</c:v>
                </c:pt>
                <c:pt idx="375">
                  <c:v>1.1646366166377491</c:v>
                </c:pt>
                <c:pt idx="376">
                  <c:v>1.6710537522349971</c:v>
                </c:pt>
                <c:pt idx="377">
                  <c:v>1.5235687557414219</c:v>
                </c:pt>
                <c:pt idx="378">
                  <c:v>0.42014679069541933</c:v>
                </c:pt>
                <c:pt idx="379">
                  <c:v>0.92876677728503942</c:v>
                </c:pt>
                <c:pt idx="380">
                  <c:v>0.36598330420536401</c:v>
                </c:pt>
                <c:pt idx="381">
                  <c:v>0.20872430730720651</c:v>
                </c:pt>
                <c:pt idx="382">
                  <c:v>0.90923642126983228</c:v>
                </c:pt>
                <c:pt idx="383">
                  <c:v>0.61341250582500617</c:v>
                </c:pt>
                <c:pt idx="384">
                  <c:v>0.50442744600951439</c:v>
                </c:pt>
                <c:pt idx="385">
                  <c:v>-2.5571155486035391</c:v>
                </c:pt>
                <c:pt idx="386">
                  <c:v>-2.702695781533393</c:v>
                </c:pt>
                <c:pt idx="387">
                  <c:v>-3.7486726103919681</c:v>
                </c:pt>
                <c:pt idx="388">
                  <c:v>-4.3260626477832016</c:v>
                </c:pt>
                <c:pt idx="389">
                  <c:v>-5.1202085292418094</c:v>
                </c:pt>
                <c:pt idx="390">
                  <c:v>-5.1937153679700856</c:v>
                </c:pt>
                <c:pt idx="391">
                  <c:v>-3.966810230649553</c:v>
                </c:pt>
                <c:pt idx="392">
                  <c:v>-3.5921645181517752</c:v>
                </c:pt>
                <c:pt idx="393">
                  <c:v>-5.2852114930372114</c:v>
                </c:pt>
                <c:pt idx="394">
                  <c:v>-4.1694851980927039</c:v>
                </c:pt>
                <c:pt idx="395">
                  <c:v>-4.1694851980927039</c:v>
                </c:pt>
                <c:pt idx="396">
                  <c:v>-3.621927067527841</c:v>
                </c:pt>
                <c:pt idx="397">
                  <c:v>-3.6725013912882081</c:v>
                </c:pt>
                <c:pt idx="398">
                  <c:v>-5.4261461073009549</c:v>
                </c:pt>
                <c:pt idx="399">
                  <c:v>-4.920148163137239</c:v>
                </c:pt>
                <c:pt idx="400">
                  <c:v>-5.1439469753286833</c:v>
                </c:pt>
                <c:pt idx="401">
                  <c:v>-4.3469642449804553</c:v>
                </c:pt>
                <c:pt idx="402">
                  <c:v>-5.0929962035253791</c:v>
                </c:pt>
                <c:pt idx="403">
                  <c:v>-6.659020377069746</c:v>
                </c:pt>
                <c:pt idx="404">
                  <c:v>-7.3007298721074037</c:v>
                </c:pt>
                <c:pt idx="405">
                  <c:v>-8.0580922656329097</c:v>
                </c:pt>
                <c:pt idx="406">
                  <c:v>-7.2908205117223073</c:v>
                </c:pt>
                <c:pt idx="407">
                  <c:v>-7.4186459141612264</c:v>
                </c:pt>
                <c:pt idx="408">
                  <c:v>-6.0715204694198777</c:v>
                </c:pt>
                <c:pt idx="409">
                  <c:v>-4.1386267746825851</c:v>
                </c:pt>
                <c:pt idx="410">
                  <c:v>-3.7925331099175952</c:v>
                </c:pt>
                <c:pt idx="411">
                  <c:v>-3.7957276361059722</c:v>
                </c:pt>
                <c:pt idx="412">
                  <c:v>-4.861326697190183</c:v>
                </c:pt>
                <c:pt idx="413">
                  <c:v>-3.8509238801895052</c:v>
                </c:pt>
                <c:pt idx="414">
                  <c:v>-3.5826389577916729</c:v>
                </c:pt>
                <c:pt idx="415">
                  <c:v>-1.769659870149753</c:v>
                </c:pt>
                <c:pt idx="416">
                  <c:v>-1.830726681051853</c:v>
                </c:pt>
                <c:pt idx="417">
                  <c:v>-1.9893690947541789</c:v>
                </c:pt>
                <c:pt idx="418">
                  <c:v>-1.9591725497643211</c:v>
                </c:pt>
                <c:pt idx="419">
                  <c:v>-1.7345689911111519</c:v>
                </c:pt>
                <c:pt idx="420">
                  <c:v>-1.392042995736176</c:v>
                </c:pt>
                <c:pt idx="421">
                  <c:v>-2.6536629321228471</c:v>
                </c:pt>
                <c:pt idx="422">
                  <c:v>-1.3038760028073579</c:v>
                </c:pt>
                <c:pt idx="423">
                  <c:v>-1.1983516215517409</c:v>
                </c:pt>
                <c:pt idx="424">
                  <c:v>-0.37033467192979508</c:v>
                </c:pt>
                <c:pt idx="425">
                  <c:v>-0.38233870284595239</c:v>
                </c:pt>
                <c:pt idx="426">
                  <c:v>-1.24415074434211</c:v>
                </c:pt>
                <c:pt idx="427">
                  <c:v>-1.317112358281902</c:v>
                </c:pt>
                <c:pt idx="428">
                  <c:v>-1.9205786021089239</c:v>
                </c:pt>
                <c:pt idx="429">
                  <c:v>-1.820487456678366</c:v>
                </c:pt>
                <c:pt idx="430">
                  <c:v>-4.7379506856456421</c:v>
                </c:pt>
                <c:pt idx="431">
                  <c:v>-4.8601904593275851</c:v>
                </c:pt>
                <c:pt idx="432">
                  <c:v>-4.1645701386012979</c:v>
                </c:pt>
                <c:pt idx="433">
                  <c:v>-4.7816508508064963</c:v>
                </c:pt>
                <c:pt idx="434">
                  <c:v>-4.8066786955674123</c:v>
                </c:pt>
                <c:pt idx="435">
                  <c:v>-4.613602785988558</c:v>
                </c:pt>
                <c:pt idx="436">
                  <c:v>-5.6135244228484593</c:v>
                </c:pt>
                <c:pt idx="437">
                  <c:v>-5.604242483530486</c:v>
                </c:pt>
                <c:pt idx="438">
                  <c:v>-5.3046431585304434</c:v>
                </c:pt>
                <c:pt idx="439">
                  <c:v>-6.9184635290195367</c:v>
                </c:pt>
                <c:pt idx="440">
                  <c:v>-9.7368997415898448</c:v>
                </c:pt>
                <c:pt idx="441">
                  <c:v>-9.5214721460918472</c:v>
                </c:pt>
                <c:pt idx="442">
                  <c:v>-8.5911875198435457</c:v>
                </c:pt>
                <c:pt idx="443">
                  <c:v>-7.0116403052006842</c:v>
                </c:pt>
                <c:pt idx="444">
                  <c:v>-6.4765637657296597</c:v>
                </c:pt>
                <c:pt idx="445">
                  <c:v>-5.3659276855241629</c:v>
                </c:pt>
                <c:pt idx="446">
                  <c:v>-6.2252298420272254</c:v>
                </c:pt>
                <c:pt idx="447">
                  <c:v>-6.5390487573738447</c:v>
                </c:pt>
                <c:pt idx="448">
                  <c:v>-7.9741856909694597</c:v>
                </c:pt>
                <c:pt idx="449">
                  <c:v>-8.5118395808904896</c:v>
                </c:pt>
                <c:pt idx="450">
                  <c:v>-9.4133905288141477</c:v>
                </c:pt>
                <c:pt idx="451">
                  <c:v>-8.081853477324664</c:v>
                </c:pt>
                <c:pt idx="452">
                  <c:v>-8.2547948082911766</c:v>
                </c:pt>
                <c:pt idx="453">
                  <c:v>-5.8367230310404814</c:v>
                </c:pt>
                <c:pt idx="454">
                  <c:v>-5.7838467479709674</c:v>
                </c:pt>
                <c:pt idx="455">
                  <c:v>-6.8584677647757326</c:v>
                </c:pt>
                <c:pt idx="456">
                  <c:v>-7.2012183025520704</c:v>
                </c:pt>
                <c:pt idx="457">
                  <c:v>-7.7513596502992614</c:v>
                </c:pt>
                <c:pt idx="458">
                  <c:v>-7.9314123015503002</c:v>
                </c:pt>
                <c:pt idx="459">
                  <c:v>-8.8567434320404033</c:v>
                </c:pt>
                <c:pt idx="460">
                  <c:v>-10.34261888092194</c:v>
                </c:pt>
                <c:pt idx="461">
                  <c:v>-10.826078011924229</c:v>
                </c:pt>
                <c:pt idx="462">
                  <c:v>-9.0724781003455384</c:v>
                </c:pt>
                <c:pt idx="463">
                  <c:v>-9.7726522733903582</c:v>
                </c:pt>
                <c:pt idx="464">
                  <c:v>-10.13528445826582</c:v>
                </c:pt>
                <c:pt idx="465">
                  <c:v>-10.13528445826582</c:v>
                </c:pt>
                <c:pt idx="466">
                  <c:v>-11.008723330408611</c:v>
                </c:pt>
                <c:pt idx="467">
                  <c:v>-10.62855802528728</c:v>
                </c:pt>
                <c:pt idx="468">
                  <c:v>-10.761309396668761</c:v>
                </c:pt>
                <c:pt idx="469">
                  <c:v>-10.669912964954969</c:v>
                </c:pt>
                <c:pt idx="470">
                  <c:v>-11.98025033366079</c:v>
                </c:pt>
                <c:pt idx="471">
                  <c:v>-11.7592447874464</c:v>
                </c:pt>
                <c:pt idx="472">
                  <c:v>-9.67873927054187</c:v>
                </c:pt>
                <c:pt idx="473">
                  <c:v>-11.985022062413851</c:v>
                </c:pt>
                <c:pt idx="474">
                  <c:v>-12.605309798403139</c:v>
                </c:pt>
                <c:pt idx="475">
                  <c:v>-14.107797240321069</c:v>
                </c:pt>
                <c:pt idx="476">
                  <c:v>-13.541865789914119</c:v>
                </c:pt>
                <c:pt idx="477">
                  <c:v>-14.408726836496969</c:v>
                </c:pt>
                <c:pt idx="478">
                  <c:v>-15.212451235795401</c:v>
                </c:pt>
                <c:pt idx="479">
                  <c:v>-15.36167057469555</c:v>
                </c:pt>
                <c:pt idx="480">
                  <c:v>-14.69377185405661</c:v>
                </c:pt>
                <c:pt idx="481">
                  <c:v>-14.69377185405661</c:v>
                </c:pt>
                <c:pt idx="482">
                  <c:v>-14.69377185405661</c:v>
                </c:pt>
                <c:pt idx="483">
                  <c:v>-14.69377185405661</c:v>
                </c:pt>
                <c:pt idx="484">
                  <c:v>-14.69377185405661</c:v>
                </c:pt>
                <c:pt idx="485">
                  <c:v>-15.32502374452044</c:v>
                </c:pt>
                <c:pt idx="486">
                  <c:v>-15.399761767143071</c:v>
                </c:pt>
                <c:pt idx="487">
                  <c:v>-12.81471870800857</c:v>
                </c:pt>
                <c:pt idx="488">
                  <c:v>-12.074063408266101</c:v>
                </c:pt>
                <c:pt idx="489">
                  <c:v>-12.35257315994019</c:v>
                </c:pt>
                <c:pt idx="490">
                  <c:v>-11.93879776853232</c:v>
                </c:pt>
                <c:pt idx="491">
                  <c:v>-13.841614380029309</c:v>
                </c:pt>
                <c:pt idx="492">
                  <c:v>-13.886774695686309</c:v>
                </c:pt>
                <c:pt idx="493">
                  <c:v>-15.691119040611429</c:v>
                </c:pt>
                <c:pt idx="494">
                  <c:v>-15.7664529714051</c:v>
                </c:pt>
                <c:pt idx="495">
                  <c:v>-13.875962522663711</c:v>
                </c:pt>
                <c:pt idx="496">
                  <c:v>-12.59205075849437</c:v>
                </c:pt>
                <c:pt idx="497">
                  <c:v>-12.01713441348701</c:v>
                </c:pt>
                <c:pt idx="498">
                  <c:v>-11.68574109292957</c:v>
                </c:pt>
                <c:pt idx="499">
                  <c:v>-10.474734346856239</c:v>
                </c:pt>
                <c:pt idx="500">
                  <c:v>-10.792593342188029</c:v>
                </c:pt>
                <c:pt idx="501">
                  <c:v>-10.09796146329686</c:v>
                </c:pt>
                <c:pt idx="502">
                  <c:v>-8.2403739884226113</c:v>
                </c:pt>
                <c:pt idx="503">
                  <c:v>-8.2741459741508585</c:v>
                </c:pt>
                <c:pt idx="504">
                  <c:v>-7.8326104722065359</c:v>
                </c:pt>
                <c:pt idx="505">
                  <c:v>-8.5258805025370084</c:v>
                </c:pt>
                <c:pt idx="506">
                  <c:v>-8.8917000537612427</c:v>
                </c:pt>
                <c:pt idx="507">
                  <c:v>-8.2549391323782686</c:v>
                </c:pt>
                <c:pt idx="508">
                  <c:v>-9.6108143403160753</c:v>
                </c:pt>
                <c:pt idx="509">
                  <c:v>-9.623766932411538</c:v>
                </c:pt>
                <c:pt idx="510">
                  <c:v>-8.0650516468080973</c:v>
                </c:pt>
                <c:pt idx="511">
                  <c:v>-8.2119110200290066</c:v>
                </c:pt>
                <c:pt idx="512">
                  <c:v>-10.32259935281853</c:v>
                </c:pt>
                <c:pt idx="513">
                  <c:v>-10.55013590899064</c:v>
                </c:pt>
                <c:pt idx="514">
                  <c:v>-11.983365413387</c:v>
                </c:pt>
                <c:pt idx="515">
                  <c:v>-11.769230887165239</c:v>
                </c:pt>
                <c:pt idx="516">
                  <c:v>-11.597911172825899</c:v>
                </c:pt>
                <c:pt idx="517">
                  <c:v>-11.96629106126267</c:v>
                </c:pt>
                <c:pt idx="518">
                  <c:v>-11.71162608404911</c:v>
                </c:pt>
                <c:pt idx="519">
                  <c:v>-12.198833616370351</c:v>
                </c:pt>
                <c:pt idx="520">
                  <c:v>-11.97537888117753</c:v>
                </c:pt>
                <c:pt idx="521">
                  <c:v>-11.15700565063405</c:v>
                </c:pt>
                <c:pt idx="522">
                  <c:v>-13.511126085566421</c:v>
                </c:pt>
                <c:pt idx="523">
                  <c:v>-11.37085653913457</c:v>
                </c:pt>
                <c:pt idx="524">
                  <c:v>-12.20746214368331</c:v>
                </c:pt>
                <c:pt idx="525">
                  <c:v>-13.31253027517104</c:v>
                </c:pt>
                <c:pt idx="526">
                  <c:v>-13.601779315760909</c:v>
                </c:pt>
                <c:pt idx="527">
                  <c:v>-13.20541524187604</c:v>
                </c:pt>
                <c:pt idx="528">
                  <c:v>-13.169203207041051</c:v>
                </c:pt>
                <c:pt idx="529">
                  <c:v>-13.761040348710781</c:v>
                </c:pt>
                <c:pt idx="530">
                  <c:v>-14.499465817018869</c:v>
                </c:pt>
                <c:pt idx="531">
                  <c:v>-16.00618581588591</c:v>
                </c:pt>
                <c:pt idx="532">
                  <c:v>-16.562010682645401</c:v>
                </c:pt>
                <c:pt idx="533">
                  <c:v>-17.793176177371759</c:v>
                </c:pt>
                <c:pt idx="534">
                  <c:v>-16.455875977801821</c:v>
                </c:pt>
                <c:pt idx="535">
                  <c:v>-16.436985532813711</c:v>
                </c:pt>
                <c:pt idx="536">
                  <c:v>-16.575251944929111</c:v>
                </c:pt>
                <c:pt idx="537">
                  <c:v>-17.407993126482818</c:v>
                </c:pt>
                <c:pt idx="538">
                  <c:v>-17.64858902419526</c:v>
                </c:pt>
                <c:pt idx="539">
                  <c:v>-17.308592824656198</c:v>
                </c:pt>
                <c:pt idx="540">
                  <c:v>-17.92373196343144</c:v>
                </c:pt>
                <c:pt idx="541">
                  <c:v>-19.088619572852789</c:v>
                </c:pt>
                <c:pt idx="542">
                  <c:v>-19.213444869410718</c:v>
                </c:pt>
                <c:pt idx="543">
                  <c:v>-19.11988414200658</c:v>
                </c:pt>
                <c:pt idx="544">
                  <c:v>-18.116366302297731</c:v>
                </c:pt>
                <c:pt idx="545">
                  <c:v>-17.419582982978589</c:v>
                </c:pt>
                <c:pt idx="546">
                  <c:v>-17.419582982978589</c:v>
                </c:pt>
                <c:pt idx="547">
                  <c:v>-18.945661892642431</c:v>
                </c:pt>
                <c:pt idx="548">
                  <c:v>-19.570507646139792</c:v>
                </c:pt>
                <c:pt idx="549">
                  <c:v>-19.344866243058728</c:v>
                </c:pt>
                <c:pt idx="550">
                  <c:v>-17.314669427775922</c:v>
                </c:pt>
                <c:pt idx="551">
                  <c:v>-15.139616187209951</c:v>
                </c:pt>
                <c:pt idx="552">
                  <c:v>-15.63174606676103</c:v>
                </c:pt>
                <c:pt idx="553">
                  <c:v>-15.81695506709241</c:v>
                </c:pt>
                <c:pt idx="554">
                  <c:v>-17.28849663335501</c:v>
                </c:pt>
                <c:pt idx="555">
                  <c:v>-18.719518303781211</c:v>
                </c:pt>
                <c:pt idx="556">
                  <c:v>-15.77870405410008</c:v>
                </c:pt>
                <c:pt idx="557">
                  <c:v>-17.354339812484639</c:v>
                </c:pt>
                <c:pt idx="558">
                  <c:v>-16.214921086090051</c:v>
                </c:pt>
                <c:pt idx="559">
                  <c:v>-14.84992922331848</c:v>
                </c:pt>
                <c:pt idx="560">
                  <c:v>-14.84992922331848</c:v>
                </c:pt>
                <c:pt idx="561">
                  <c:v>-14.84992922331848</c:v>
                </c:pt>
                <c:pt idx="562">
                  <c:v>-14.84992922331848</c:v>
                </c:pt>
                <c:pt idx="563">
                  <c:v>-14.84992922331848</c:v>
                </c:pt>
                <c:pt idx="564">
                  <c:v>-14.84992922331848</c:v>
                </c:pt>
                <c:pt idx="565">
                  <c:v>-16.236761819335879</c:v>
                </c:pt>
                <c:pt idx="566">
                  <c:v>-16.20178926168332</c:v>
                </c:pt>
                <c:pt idx="567">
                  <c:v>-16.402447278143431</c:v>
                </c:pt>
                <c:pt idx="568">
                  <c:v>-14.820210911421491</c:v>
                </c:pt>
                <c:pt idx="569">
                  <c:v>-14.10013859762036</c:v>
                </c:pt>
                <c:pt idx="570">
                  <c:v>-13.92918301250565</c:v>
                </c:pt>
                <c:pt idx="571">
                  <c:v>-15.272908566017509</c:v>
                </c:pt>
                <c:pt idx="572">
                  <c:v>-13.588738808311961</c:v>
                </c:pt>
                <c:pt idx="573">
                  <c:v>-13.44350985203724</c:v>
                </c:pt>
                <c:pt idx="574">
                  <c:v>-13.425262602831991</c:v>
                </c:pt>
                <c:pt idx="575">
                  <c:v>-13.306398552063991</c:v>
                </c:pt>
                <c:pt idx="576">
                  <c:v>-13.60888450795218</c:v>
                </c:pt>
                <c:pt idx="577">
                  <c:v>-12.81155071389747</c:v>
                </c:pt>
                <c:pt idx="578">
                  <c:v>-12.94332436844514</c:v>
                </c:pt>
                <c:pt idx="579">
                  <c:v>-12.96013052919125</c:v>
                </c:pt>
                <c:pt idx="580">
                  <c:v>-12.99026822048361</c:v>
                </c:pt>
                <c:pt idx="581">
                  <c:v>-12.58674982732682</c:v>
                </c:pt>
                <c:pt idx="582">
                  <c:v>-11.461149323612499</c:v>
                </c:pt>
                <c:pt idx="583">
                  <c:v>-11.237906571191621</c:v>
                </c:pt>
                <c:pt idx="584">
                  <c:v>-10.124529560180131</c:v>
                </c:pt>
                <c:pt idx="585">
                  <c:v>-9.6512245057111095</c:v>
                </c:pt>
                <c:pt idx="586">
                  <c:v>-9.3872854724583625</c:v>
                </c:pt>
                <c:pt idx="587">
                  <c:v>-10.240708433149191</c:v>
                </c:pt>
                <c:pt idx="588">
                  <c:v>-10.000053306212299</c:v>
                </c:pt>
                <c:pt idx="589">
                  <c:v>-8.7777402288125259</c:v>
                </c:pt>
                <c:pt idx="590">
                  <c:v>-9.5561651278683328</c:v>
                </c:pt>
                <c:pt idx="591">
                  <c:v>-10.712202402007881</c:v>
                </c:pt>
                <c:pt idx="592">
                  <c:v>-11.28620846892081</c:v>
                </c:pt>
                <c:pt idx="593">
                  <c:v>-10.52876994573673</c:v>
                </c:pt>
                <c:pt idx="594">
                  <c:v>-9.7110335193149702</c:v>
                </c:pt>
                <c:pt idx="595">
                  <c:v>-9.6946579715999412</c:v>
                </c:pt>
                <c:pt idx="596">
                  <c:v>-8.9456693327979124</c:v>
                </c:pt>
                <c:pt idx="597">
                  <c:v>-11.35606442169421</c:v>
                </c:pt>
                <c:pt idx="598">
                  <c:v>-11.662727392330259</c:v>
                </c:pt>
                <c:pt idx="599">
                  <c:v>-10.292588308414359</c:v>
                </c:pt>
                <c:pt idx="600">
                  <c:v>-10.31238139363515</c:v>
                </c:pt>
                <c:pt idx="601">
                  <c:v>-11.642021420374039</c:v>
                </c:pt>
                <c:pt idx="602">
                  <c:v>-11.667709602334</c:v>
                </c:pt>
                <c:pt idx="603">
                  <c:v>-11.72032609856152</c:v>
                </c:pt>
                <c:pt idx="604">
                  <c:v>-12.578073588965539</c:v>
                </c:pt>
                <c:pt idx="605">
                  <c:v>-12.42913440028172</c:v>
                </c:pt>
                <c:pt idx="606">
                  <c:v>-12.75770186097682</c:v>
                </c:pt>
                <c:pt idx="607">
                  <c:v>-14.99432836258395</c:v>
                </c:pt>
                <c:pt idx="608">
                  <c:v>-15.865468327464029</c:v>
                </c:pt>
                <c:pt idx="609">
                  <c:v>-15.6122087732944</c:v>
                </c:pt>
                <c:pt idx="610">
                  <c:v>-15.07385674662909</c:v>
                </c:pt>
                <c:pt idx="611">
                  <c:v>-15.07385674662919</c:v>
                </c:pt>
                <c:pt idx="612">
                  <c:v>-15.07385674662919</c:v>
                </c:pt>
                <c:pt idx="613">
                  <c:v>-13.780632813158039</c:v>
                </c:pt>
                <c:pt idx="614">
                  <c:v>-13.754956929130779</c:v>
                </c:pt>
                <c:pt idx="615">
                  <c:v>-14.56267852227392</c:v>
                </c:pt>
                <c:pt idx="616">
                  <c:v>-13.807248635832471</c:v>
                </c:pt>
                <c:pt idx="617">
                  <c:v>-13.75124511550643</c:v>
                </c:pt>
                <c:pt idx="618">
                  <c:v>-12.352492628269561</c:v>
                </c:pt>
                <c:pt idx="619">
                  <c:v>-12.16476788013779</c:v>
                </c:pt>
                <c:pt idx="620">
                  <c:v>-12.335009533931</c:v>
                </c:pt>
                <c:pt idx="621">
                  <c:v>-13.037626771737401</c:v>
                </c:pt>
                <c:pt idx="622">
                  <c:v>-11.51163354274539</c:v>
                </c:pt>
                <c:pt idx="623">
                  <c:v>-11.76085038532945</c:v>
                </c:pt>
                <c:pt idx="624">
                  <c:v>-10.869347302370979</c:v>
                </c:pt>
                <c:pt idx="625">
                  <c:v>-11.512111084699431</c:v>
                </c:pt>
                <c:pt idx="626">
                  <c:v>-11.601301240012029</c:v>
                </c:pt>
                <c:pt idx="627">
                  <c:v>-11.00631860608623</c:v>
                </c:pt>
                <c:pt idx="628">
                  <c:v>-11.20589526571006</c:v>
                </c:pt>
                <c:pt idx="629">
                  <c:v>-11.29089573116905</c:v>
                </c:pt>
                <c:pt idx="630">
                  <c:v>-10.914532540130081</c:v>
                </c:pt>
                <c:pt idx="631">
                  <c:v>-10.914532540130081</c:v>
                </c:pt>
                <c:pt idx="632">
                  <c:v>-9.6129683095086182</c:v>
                </c:pt>
                <c:pt idx="633">
                  <c:v>-9.5954181097592457</c:v>
                </c:pt>
                <c:pt idx="634">
                  <c:v>-8.8459754678676834</c:v>
                </c:pt>
                <c:pt idx="635">
                  <c:v>-8.495130005146601</c:v>
                </c:pt>
                <c:pt idx="636">
                  <c:v>-8.6821733608718041</c:v>
                </c:pt>
                <c:pt idx="637">
                  <c:v>-10.39741416480274</c:v>
                </c:pt>
                <c:pt idx="638">
                  <c:v>-10.31562731882282</c:v>
                </c:pt>
                <c:pt idx="639">
                  <c:v>-10.6304263697418</c:v>
                </c:pt>
                <c:pt idx="640">
                  <c:v>-11.151922129506911</c:v>
                </c:pt>
                <c:pt idx="641">
                  <c:v>-11.13692617486209</c:v>
                </c:pt>
                <c:pt idx="642">
                  <c:v>-12.220914110781489</c:v>
                </c:pt>
                <c:pt idx="643">
                  <c:v>-11.26396868091533</c:v>
                </c:pt>
                <c:pt idx="644">
                  <c:v>-12.308349812249</c:v>
                </c:pt>
                <c:pt idx="645">
                  <c:v>-12.025775057156491</c:v>
                </c:pt>
                <c:pt idx="646">
                  <c:v>-11.05879494792279</c:v>
                </c:pt>
                <c:pt idx="647">
                  <c:v>-11.49423023197258</c:v>
                </c:pt>
                <c:pt idx="648">
                  <c:v>-12.329246584825739</c:v>
                </c:pt>
                <c:pt idx="649">
                  <c:v>-12.96333973305793</c:v>
                </c:pt>
                <c:pt idx="650">
                  <c:v>-12.01104262991476</c:v>
                </c:pt>
                <c:pt idx="651">
                  <c:v>-11.22871212769839</c:v>
                </c:pt>
                <c:pt idx="652">
                  <c:v>-11.450650837758809</c:v>
                </c:pt>
                <c:pt idx="653">
                  <c:v>-11.598480729349051</c:v>
                </c:pt>
                <c:pt idx="654">
                  <c:v>-11.053853932491609</c:v>
                </c:pt>
                <c:pt idx="655">
                  <c:v>-12.942554017118731</c:v>
                </c:pt>
                <c:pt idx="656">
                  <c:v>-12.49515934838662</c:v>
                </c:pt>
                <c:pt idx="657">
                  <c:v>-12.55283860941986</c:v>
                </c:pt>
                <c:pt idx="658">
                  <c:v>-12.95570139269404</c:v>
                </c:pt>
                <c:pt idx="659">
                  <c:v>-13.662616210638211</c:v>
                </c:pt>
                <c:pt idx="660">
                  <c:v>-12.770631016376081</c:v>
                </c:pt>
                <c:pt idx="661">
                  <c:v>-13.10928042940551</c:v>
                </c:pt>
                <c:pt idx="662">
                  <c:v>-11.78850553107543</c:v>
                </c:pt>
                <c:pt idx="663">
                  <c:v>-12.15267121073105</c:v>
                </c:pt>
                <c:pt idx="664">
                  <c:v>-11.514663959059719</c:v>
                </c:pt>
                <c:pt idx="665">
                  <c:v>-11.24540632241464</c:v>
                </c:pt>
                <c:pt idx="666">
                  <c:v>-11.685957907283999</c:v>
                </c:pt>
                <c:pt idx="667">
                  <c:v>-11.833102448766001</c:v>
                </c:pt>
                <c:pt idx="668">
                  <c:v>-12.696466598630071</c:v>
                </c:pt>
                <c:pt idx="669">
                  <c:v>-12.696466598630071</c:v>
                </c:pt>
                <c:pt idx="670">
                  <c:v>-13.751958691698929</c:v>
                </c:pt>
                <c:pt idx="671">
                  <c:v>-13.731020699647519</c:v>
                </c:pt>
                <c:pt idx="672">
                  <c:v>-13.90500053403534</c:v>
                </c:pt>
                <c:pt idx="673">
                  <c:v>-14.469960561487341</c:v>
                </c:pt>
                <c:pt idx="674">
                  <c:v>-13.538631644330559</c:v>
                </c:pt>
                <c:pt idx="675">
                  <c:v>-12.80599093524259</c:v>
                </c:pt>
                <c:pt idx="676">
                  <c:v>-12.697166155030841</c:v>
                </c:pt>
                <c:pt idx="677">
                  <c:v>-12.67943411724333</c:v>
                </c:pt>
                <c:pt idx="678">
                  <c:v>-13.54217243198044</c:v>
                </c:pt>
                <c:pt idx="679">
                  <c:v>-12.409843456652609</c:v>
                </c:pt>
                <c:pt idx="680">
                  <c:v>-14.159940685782329</c:v>
                </c:pt>
                <c:pt idx="681">
                  <c:v>-14.694455125009091</c:v>
                </c:pt>
                <c:pt idx="682">
                  <c:v>-13.9117597848301</c:v>
                </c:pt>
                <c:pt idx="683">
                  <c:v>-13.717581867421741</c:v>
                </c:pt>
                <c:pt idx="684">
                  <c:v>-13.50330233373016</c:v>
                </c:pt>
                <c:pt idx="685">
                  <c:v>-15.30586984802876</c:v>
                </c:pt>
                <c:pt idx="686">
                  <c:v>-15.180102603568351</c:v>
                </c:pt>
                <c:pt idx="687">
                  <c:v>-15.20975580218593</c:v>
                </c:pt>
                <c:pt idx="688">
                  <c:v>-14.78540183657906</c:v>
                </c:pt>
                <c:pt idx="689">
                  <c:v>-15.40317807750491</c:v>
                </c:pt>
                <c:pt idx="690">
                  <c:v>-16.28799823640918</c:v>
                </c:pt>
                <c:pt idx="691">
                  <c:v>-15.97271597028201</c:v>
                </c:pt>
                <c:pt idx="692">
                  <c:v>-16.358829542865781</c:v>
                </c:pt>
                <c:pt idx="693">
                  <c:v>-16.69990903106476</c:v>
                </c:pt>
                <c:pt idx="694">
                  <c:v>-16.61547236580985</c:v>
                </c:pt>
                <c:pt idx="695">
                  <c:v>-16.800489641253421</c:v>
                </c:pt>
                <c:pt idx="696">
                  <c:v>-16.93462825308622</c:v>
                </c:pt>
                <c:pt idx="697">
                  <c:v>-15.795113869977181</c:v>
                </c:pt>
                <c:pt idx="698">
                  <c:v>-15.97551050094299</c:v>
                </c:pt>
                <c:pt idx="699">
                  <c:v>-15.38488786182751</c:v>
                </c:pt>
                <c:pt idx="700">
                  <c:v>-14.71036633988866</c:v>
                </c:pt>
                <c:pt idx="701">
                  <c:v>-14.6006617655423</c:v>
                </c:pt>
                <c:pt idx="702">
                  <c:v>-14.70176632432957</c:v>
                </c:pt>
                <c:pt idx="703">
                  <c:v>-13.840081618999511</c:v>
                </c:pt>
                <c:pt idx="704">
                  <c:v>-13.966444025885449</c:v>
                </c:pt>
                <c:pt idx="705">
                  <c:v>-14.72834240311399</c:v>
                </c:pt>
                <c:pt idx="706">
                  <c:v>-14.547035564690789</c:v>
                </c:pt>
                <c:pt idx="707">
                  <c:v>-15.331697755443409</c:v>
                </c:pt>
                <c:pt idx="708">
                  <c:v>-15.85081432418068</c:v>
                </c:pt>
                <c:pt idx="709">
                  <c:v>-16.024556835414991</c:v>
                </c:pt>
                <c:pt idx="710">
                  <c:v>-16.312494616786591</c:v>
                </c:pt>
                <c:pt idx="711">
                  <c:v>-15.74310867163584</c:v>
                </c:pt>
                <c:pt idx="712">
                  <c:v>-16.2473058165805</c:v>
                </c:pt>
                <c:pt idx="713">
                  <c:v>-16.184133769649989</c:v>
                </c:pt>
                <c:pt idx="714">
                  <c:v>-16.891439374028732</c:v>
                </c:pt>
                <c:pt idx="715">
                  <c:v>-17.909327549313488</c:v>
                </c:pt>
                <c:pt idx="716">
                  <c:v>-17.38501118204233</c:v>
                </c:pt>
                <c:pt idx="717">
                  <c:v>-17.869095185802529</c:v>
                </c:pt>
                <c:pt idx="718">
                  <c:v>-18.235197861900229</c:v>
                </c:pt>
                <c:pt idx="719">
                  <c:v>-18.71620054956518</c:v>
                </c:pt>
                <c:pt idx="720">
                  <c:v>-17.711046150465961</c:v>
                </c:pt>
                <c:pt idx="721">
                  <c:v>-18.590443386574869</c:v>
                </c:pt>
                <c:pt idx="722">
                  <c:v>-18.639541511019569</c:v>
                </c:pt>
                <c:pt idx="723">
                  <c:v>-18.104090199279181</c:v>
                </c:pt>
                <c:pt idx="724">
                  <c:v>-15.55682080942246</c:v>
                </c:pt>
                <c:pt idx="725">
                  <c:v>-15.61358115926858</c:v>
                </c:pt>
                <c:pt idx="726">
                  <c:v>-15.937194947793101</c:v>
                </c:pt>
                <c:pt idx="727">
                  <c:v>-15.890552258075139</c:v>
                </c:pt>
                <c:pt idx="728">
                  <c:v>-16.475625935288559</c:v>
                </c:pt>
                <c:pt idx="729">
                  <c:v>-16.023985100583079</c:v>
                </c:pt>
                <c:pt idx="730">
                  <c:v>-17.534658578469848</c:v>
                </c:pt>
                <c:pt idx="731">
                  <c:v>-18.222710393209869</c:v>
                </c:pt>
                <c:pt idx="732">
                  <c:v>-17.948788071600351</c:v>
                </c:pt>
                <c:pt idx="733">
                  <c:v>-19.51720544315819</c:v>
                </c:pt>
                <c:pt idx="734">
                  <c:v>-19.549412300102389</c:v>
                </c:pt>
                <c:pt idx="735">
                  <c:v>-19.381744648174148</c:v>
                </c:pt>
                <c:pt idx="736">
                  <c:v>-19.596793839032181</c:v>
                </c:pt>
                <c:pt idx="737">
                  <c:v>-20.462775055673859</c:v>
                </c:pt>
                <c:pt idx="738">
                  <c:v>-18.74801866125831</c:v>
                </c:pt>
                <c:pt idx="739">
                  <c:v>-17.569536014587019</c:v>
                </c:pt>
                <c:pt idx="740">
                  <c:v>-17.067549271313101</c:v>
                </c:pt>
                <c:pt idx="741">
                  <c:v>-17.067549271313101</c:v>
                </c:pt>
                <c:pt idx="742">
                  <c:v>-17.067549271313101</c:v>
                </c:pt>
                <c:pt idx="743">
                  <c:v>-17.067549271313101</c:v>
                </c:pt>
                <c:pt idx="744">
                  <c:v>-17.067549271313101</c:v>
                </c:pt>
                <c:pt idx="745">
                  <c:v>-17.647856845994571</c:v>
                </c:pt>
                <c:pt idx="746">
                  <c:v>-16.025376251834832</c:v>
                </c:pt>
                <c:pt idx="747">
                  <c:v>-15.826061830914201</c:v>
                </c:pt>
                <c:pt idx="748">
                  <c:v>-16.197623786974582</c:v>
                </c:pt>
                <c:pt idx="749">
                  <c:v>-16.163267602931271</c:v>
                </c:pt>
                <c:pt idx="750">
                  <c:v>-16.279421419284471</c:v>
                </c:pt>
                <c:pt idx="751">
                  <c:v>-16.012180271272278</c:v>
                </c:pt>
                <c:pt idx="752">
                  <c:v>-15.91398189217194</c:v>
                </c:pt>
                <c:pt idx="753">
                  <c:v>-14.94520470323377</c:v>
                </c:pt>
                <c:pt idx="754">
                  <c:v>-15.195968339488701</c:v>
                </c:pt>
                <c:pt idx="755">
                  <c:v>-14.955899021538899</c:v>
                </c:pt>
                <c:pt idx="756">
                  <c:v>-15.83020662508542</c:v>
                </c:pt>
                <c:pt idx="757">
                  <c:v>-15.809522931506979</c:v>
                </c:pt>
                <c:pt idx="758">
                  <c:v>-16.204342892548869</c:v>
                </c:pt>
                <c:pt idx="759">
                  <c:v>-17.394621246339689</c:v>
                </c:pt>
                <c:pt idx="760">
                  <c:v>-17.562573202667028</c:v>
                </c:pt>
                <c:pt idx="761">
                  <c:v>-17.525223865892329</c:v>
                </c:pt>
                <c:pt idx="762">
                  <c:v>-17.123559802641509</c:v>
                </c:pt>
                <c:pt idx="763">
                  <c:v>-15.46572371014806</c:v>
                </c:pt>
                <c:pt idx="764">
                  <c:v>-14.9713220602706</c:v>
                </c:pt>
                <c:pt idx="765">
                  <c:v>-15.05634411484518</c:v>
                </c:pt>
                <c:pt idx="766">
                  <c:v>-15.42691797298855</c:v>
                </c:pt>
                <c:pt idx="767">
                  <c:v>-15.57450772906448</c:v>
                </c:pt>
                <c:pt idx="768">
                  <c:v>-16.870514646117361</c:v>
                </c:pt>
                <c:pt idx="769">
                  <c:v>-16.85194642994233</c:v>
                </c:pt>
                <c:pt idx="770">
                  <c:v>-16.68269045058571</c:v>
                </c:pt>
                <c:pt idx="771">
                  <c:v>-17.882375435271761</c:v>
                </c:pt>
                <c:pt idx="772">
                  <c:v>-17.564128333618459</c:v>
                </c:pt>
                <c:pt idx="773">
                  <c:v>-18.47744699065839</c:v>
                </c:pt>
                <c:pt idx="774">
                  <c:v>-19.03705685522992</c:v>
                </c:pt>
                <c:pt idx="775">
                  <c:v>-19.19995473793907</c:v>
                </c:pt>
                <c:pt idx="776">
                  <c:v>-19.599482287978031</c:v>
                </c:pt>
                <c:pt idx="777">
                  <c:v>-18.831506305534749</c:v>
                </c:pt>
                <c:pt idx="778">
                  <c:v>-19.41284755984336</c:v>
                </c:pt>
                <c:pt idx="779">
                  <c:v>-18.91906454256312</c:v>
                </c:pt>
                <c:pt idx="780">
                  <c:v>-19.329455973094809</c:v>
                </c:pt>
                <c:pt idx="781">
                  <c:v>-20.089765256432589</c:v>
                </c:pt>
                <c:pt idx="782">
                  <c:v>-20.84111044710383</c:v>
                </c:pt>
                <c:pt idx="783">
                  <c:v>-20.989000567839678</c:v>
                </c:pt>
                <c:pt idx="784">
                  <c:v>-20.316342243586242</c:v>
                </c:pt>
                <c:pt idx="785">
                  <c:v>-20.99981624265661</c:v>
                </c:pt>
                <c:pt idx="786">
                  <c:v>-20.467870525398212</c:v>
                </c:pt>
                <c:pt idx="787">
                  <c:v>-18.21774168990666</c:v>
                </c:pt>
                <c:pt idx="788">
                  <c:v>-18.268870989342929</c:v>
                </c:pt>
                <c:pt idx="789">
                  <c:v>-16.823756126908069</c:v>
                </c:pt>
                <c:pt idx="790">
                  <c:v>-16.100385638411481</c:v>
                </c:pt>
                <c:pt idx="791">
                  <c:v>-16.475343218755381</c:v>
                </c:pt>
                <c:pt idx="792">
                  <c:v>-16.142612604082181</c:v>
                </c:pt>
                <c:pt idx="793">
                  <c:v>-16.835635673483839</c:v>
                </c:pt>
                <c:pt idx="794">
                  <c:v>-13.22050314590865</c:v>
                </c:pt>
                <c:pt idx="795">
                  <c:v>-12.918469823537089</c:v>
                </c:pt>
                <c:pt idx="796">
                  <c:v>-12.948773710391929</c:v>
                </c:pt>
                <c:pt idx="797">
                  <c:v>-12.84195530437079</c:v>
                </c:pt>
                <c:pt idx="798">
                  <c:v>-12.70041332247667</c:v>
                </c:pt>
                <c:pt idx="799">
                  <c:v>-12.9495542586446</c:v>
                </c:pt>
                <c:pt idx="800">
                  <c:v>-12.59492948005688</c:v>
                </c:pt>
                <c:pt idx="801">
                  <c:v>-10.236288832328031</c:v>
                </c:pt>
                <c:pt idx="802">
                  <c:v>-9.9176698365418865</c:v>
                </c:pt>
                <c:pt idx="803">
                  <c:v>-10.383611225308019</c:v>
                </c:pt>
                <c:pt idx="804">
                  <c:v>-9.4180766995787817</c:v>
                </c:pt>
                <c:pt idx="805">
                  <c:v>-8.0198945679098799</c:v>
                </c:pt>
                <c:pt idx="806">
                  <c:v>-7.8088447108596188</c:v>
                </c:pt>
                <c:pt idx="807">
                  <c:v>-7.8088447108597077</c:v>
                </c:pt>
                <c:pt idx="808">
                  <c:v>-7.8088447108597077</c:v>
                </c:pt>
                <c:pt idx="809">
                  <c:v>-7.8422298205233272</c:v>
                </c:pt>
                <c:pt idx="810">
                  <c:v>-7.1687024849171888</c:v>
                </c:pt>
                <c:pt idx="811">
                  <c:v>-7.2320670786041434</c:v>
                </c:pt>
                <c:pt idx="812">
                  <c:v>-7.3939639098324346</c:v>
                </c:pt>
                <c:pt idx="813">
                  <c:v>-7.1525631462454946</c:v>
                </c:pt>
                <c:pt idx="814">
                  <c:v>-8.6256494421100953</c:v>
                </c:pt>
                <c:pt idx="815">
                  <c:v>-5.6032935455036288</c:v>
                </c:pt>
                <c:pt idx="816">
                  <c:v>-5.2337691448046666</c:v>
                </c:pt>
                <c:pt idx="817">
                  <c:v>-5.9181407659666068</c:v>
                </c:pt>
                <c:pt idx="818">
                  <c:v>-6.2058032048440506</c:v>
                </c:pt>
                <c:pt idx="819">
                  <c:v>-4.8525822909830874</c:v>
                </c:pt>
                <c:pt idx="820">
                  <c:v>-4.1866626867737464</c:v>
                </c:pt>
                <c:pt idx="821">
                  <c:v>-4.3993144543465252</c:v>
                </c:pt>
                <c:pt idx="822">
                  <c:v>-4.053160347042672</c:v>
                </c:pt>
                <c:pt idx="823">
                  <c:v>-4.868041029885295</c:v>
                </c:pt>
                <c:pt idx="824">
                  <c:v>-4.8585435225765199</c:v>
                </c:pt>
                <c:pt idx="825">
                  <c:v>-2.3303656062814699</c:v>
                </c:pt>
                <c:pt idx="826">
                  <c:v>-2.0349626281671469</c:v>
                </c:pt>
                <c:pt idx="827">
                  <c:v>-1.5251143388498529</c:v>
                </c:pt>
                <c:pt idx="828">
                  <c:v>-1.548470123889967</c:v>
                </c:pt>
                <c:pt idx="829">
                  <c:v>2.4448500592444411E-2</c:v>
                </c:pt>
                <c:pt idx="830">
                  <c:v>8.8084042314684474E-2</c:v>
                </c:pt>
                <c:pt idx="831">
                  <c:v>0.99970056584346434</c:v>
                </c:pt>
                <c:pt idx="832">
                  <c:v>1.097917460289666</c:v>
                </c:pt>
                <c:pt idx="833">
                  <c:v>0.38389476708386988</c:v>
                </c:pt>
                <c:pt idx="834">
                  <c:v>1.1458011866686051</c:v>
                </c:pt>
                <c:pt idx="835">
                  <c:v>1.1458011866686051</c:v>
                </c:pt>
                <c:pt idx="836">
                  <c:v>1.1458011866686051</c:v>
                </c:pt>
                <c:pt idx="837">
                  <c:v>1.1458011866686051</c:v>
                </c:pt>
                <c:pt idx="838">
                  <c:v>1.1458011866686051</c:v>
                </c:pt>
                <c:pt idx="839">
                  <c:v>1.1458011866686051</c:v>
                </c:pt>
                <c:pt idx="840">
                  <c:v>0.77053514349747498</c:v>
                </c:pt>
                <c:pt idx="841">
                  <c:v>-0.42895671833876881</c:v>
                </c:pt>
                <c:pt idx="842">
                  <c:v>0.246487090425207</c:v>
                </c:pt>
                <c:pt idx="843">
                  <c:v>-2.671577864870522</c:v>
                </c:pt>
                <c:pt idx="844">
                  <c:v>-3.2187870933592988</c:v>
                </c:pt>
                <c:pt idx="845">
                  <c:v>-2.6901762844270038</c:v>
                </c:pt>
                <c:pt idx="846">
                  <c:v>-3.858286584776716</c:v>
                </c:pt>
                <c:pt idx="847">
                  <c:v>-3.5387587055022101</c:v>
                </c:pt>
                <c:pt idx="848">
                  <c:v>-1.088807391728452</c:v>
                </c:pt>
                <c:pt idx="849">
                  <c:v>-0.96029713697087793</c:v>
                </c:pt>
                <c:pt idx="850">
                  <c:v>-4.4988645387745052</c:v>
                </c:pt>
                <c:pt idx="851">
                  <c:v>-1.849815811151601</c:v>
                </c:pt>
                <c:pt idx="852">
                  <c:v>-0.63041123243893216</c:v>
                </c:pt>
                <c:pt idx="853">
                  <c:v>-1.911733821530526</c:v>
                </c:pt>
                <c:pt idx="854">
                  <c:v>-2.3495800897838981</c:v>
                </c:pt>
                <c:pt idx="855">
                  <c:v>-2.7972663795220449</c:v>
                </c:pt>
                <c:pt idx="856">
                  <c:v>-4.5371712512439206</c:v>
                </c:pt>
                <c:pt idx="857">
                  <c:v>-5.40767953760718</c:v>
                </c:pt>
                <c:pt idx="858">
                  <c:v>-5.0870011469412617</c:v>
                </c:pt>
                <c:pt idx="859">
                  <c:v>-4.3900040369327487</c:v>
                </c:pt>
                <c:pt idx="860">
                  <c:v>-5.690589227546794</c:v>
                </c:pt>
                <c:pt idx="861">
                  <c:v>-5.0013898319272503</c:v>
                </c:pt>
                <c:pt idx="862">
                  <c:v>-2.3772752347487551</c:v>
                </c:pt>
                <c:pt idx="863">
                  <c:v>-2.2275379361281882</c:v>
                </c:pt>
                <c:pt idx="864">
                  <c:v>-1.66490075663982</c:v>
                </c:pt>
                <c:pt idx="865">
                  <c:v>-1.9861806573641669</c:v>
                </c:pt>
                <c:pt idx="866">
                  <c:v>-3.2459100184562111</c:v>
                </c:pt>
                <c:pt idx="867">
                  <c:v>-2.9846739559748481</c:v>
                </c:pt>
                <c:pt idx="868">
                  <c:v>-5.5244397815160102</c:v>
                </c:pt>
                <c:pt idx="869">
                  <c:v>-5.3421608731470061</c:v>
                </c:pt>
                <c:pt idx="870">
                  <c:v>-5.3478885169117589</c:v>
                </c:pt>
                <c:pt idx="871">
                  <c:v>-6.0616641267694398</c:v>
                </c:pt>
                <c:pt idx="872">
                  <c:v>-5.9943317143551944</c:v>
                </c:pt>
                <c:pt idx="873">
                  <c:v>-5.9943317143551944</c:v>
                </c:pt>
                <c:pt idx="874">
                  <c:v>-5.9943317143551944</c:v>
                </c:pt>
                <c:pt idx="875">
                  <c:v>-6.2836588835662788</c:v>
                </c:pt>
                <c:pt idx="876">
                  <c:v>-6.2414214161929049</c:v>
                </c:pt>
                <c:pt idx="877">
                  <c:v>-6.5957419651246241</c:v>
                </c:pt>
                <c:pt idx="878">
                  <c:v>-6.9238855283391132</c:v>
                </c:pt>
                <c:pt idx="879">
                  <c:v>-7.4859176454479819</c:v>
                </c:pt>
                <c:pt idx="880">
                  <c:v>-8.3459222300180222</c:v>
                </c:pt>
                <c:pt idx="881">
                  <c:v>-7.9623153933125916</c:v>
                </c:pt>
                <c:pt idx="882">
                  <c:v>-7.8845248784050526</c:v>
                </c:pt>
                <c:pt idx="883">
                  <c:v>-7.5759379620603866</c:v>
                </c:pt>
                <c:pt idx="884">
                  <c:v>-5.3643308237875784</c:v>
                </c:pt>
                <c:pt idx="885">
                  <c:v>-5.3955486116499802</c:v>
                </c:pt>
                <c:pt idx="886">
                  <c:v>-7.911613495022829</c:v>
                </c:pt>
                <c:pt idx="887">
                  <c:v>-6.5199188832539168</c:v>
                </c:pt>
                <c:pt idx="888">
                  <c:v>-7.2127725824007616</c:v>
                </c:pt>
                <c:pt idx="889">
                  <c:v>-7.8358272126363264</c:v>
                </c:pt>
                <c:pt idx="890">
                  <c:v>-7.6492598980497544</c:v>
                </c:pt>
                <c:pt idx="891">
                  <c:v>-7.6492598980497544</c:v>
                </c:pt>
                <c:pt idx="892">
                  <c:v>-7.6492598980497544</c:v>
                </c:pt>
                <c:pt idx="893">
                  <c:v>-7.3646681273999306</c:v>
                </c:pt>
                <c:pt idx="894">
                  <c:v>-5.7825048765454694</c:v>
                </c:pt>
                <c:pt idx="895">
                  <c:v>-4.641297130650579</c:v>
                </c:pt>
                <c:pt idx="896">
                  <c:v>-4.5556968904721611</c:v>
                </c:pt>
                <c:pt idx="897">
                  <c:v>-4.0087815962248863</c:v>
                </c:pt>
                <c:pt idx="898">
                  <c:v>-4.5445396386285966</c:v>
                </c:pt>
                <c:pt idx="899">
                  <c:v>-4.0346262236141017</c:v>
                </c:pt>
                <c:pt idx="900">
                  <c:v>-4.370614088531477</c:v>
                </c:pt>
                <c:pt idx="901">
                  <c:v>-5.560089306228388</c:v>
                </c:pt>
                <c:pt idx="902">
                  <c:v>-4.937476713909672</c:v>
                </c:pt>
                <c:pt idx="903">
                  <c:v>-3.735737437244258</c:v>
                </c:pt>
                <c:pt idx="904">
                  <c:v>-2.460624717627879</c:v>
                </c:pt>
                <c:pt idx="905">
                  <c:v>-2.1385014016246928</c:v>
                </c:pt>
                <c:pt idx="906">
                  <c:v>-1.8635423497440631</c:v>
                </c:pt>
                <c:pt idx="907">
                  <c:v>-2.1086417024310911</c:v>
                </c:pt>
                <c:pt idx="908">
                  <c:v>-3.1254767293537489</c:v>
                </c:pt>
                <c:pt idx="909">
                  <c:v>-2.7417354218823409</c:v>
                </c:pt>
                <c:pt idx="910">
                  <c:v>-2.7332438265628478</c:v>
                </c:pt>
                <c:pt idx="911">
                  <c:v>-1.3014200602061929</c:v>
                </c:pt>
                <c:pt idx="912">
                  <c:v>-1.167937114983342</c:v>
                </c:pt>
                <c:pt idx="913">
                  <c:v>-1.2212231111059619</c:v>
                </c:pt>
                <c:pt idx="914">
                  <c:v>-1.755329127575078</c:v>
                </c:pt>
                <c:pt idx="915">
                  <c:v>-1.622473926428647</c:v>
                </c:pt>
                <c:pt idx="916">
                  <c:v>-2.8613147112828252</c:v>
                </c:pt>
                <c:pt idx="917">
                  <c:v>-2.9130563670612508</c:v>
                </c:pt>
                <c:pt idx="918">
                  <c:v>-4.14827075447044</c:v>
                </c:pt>
                <c:pt idx="919">
                  <c:v>-5.4895291876124297</c:v>
                </c:pt>
                <c:pt idx="920">
                  <c:v>-5.4895291876124297</c:v>
                </c:pt>
                <c:pt idx="921">
                  <c:v>-5.4895291876124297</c:v>
                </c:pt>
                <c:pt idx="922">
                  <c:v>-5.4895291876124297</c:v>
                </c:pt>
                <c:pt idx="923">
                  <c:v>-7.9081668302974029</c:v>
                </c:pt>
                <c:pt idx="924">
                  <c:v>-7.248994589163182</c:v>
                </c:pt>
                <c:pt idx="925">
                  <c:v>-7.3709924006624128</c:v>
                </c:pt>
                <c:pt idx="926">
                  <c:v>-6.9823863781533824</c:v>
                </c:pt>
                <c:pt idx="927">
                  <c:v>-7.7364248100086126</c:v>
                </c:pt>
                <c:pt idx="928">
                  <c:v>-10.330335493771621</c:v>
                </c:pt>
                <c:pt idx="929">
                  <c:v>-10.585640895657461</c:v>
                </c:pt>
                <c:pt idx="930">
                  <c:v>-15.353814542837</c:v>
                </c:pt>
                <c:pt idx="931">
                  <c:v>-15.68024782521691</c:v>
                </c:pt>
                <c:pt idx="932">
                  <c:v>-15.46104252158479</c:v>
                </c:pt>
                <c:pt idx="933">
                  <c:v>-15.281163167886589</c:v>
                </c:pt>
                <c:pt idx="934">
                  <c:v>-13.88262224417047</c:v>
                </c:pt>
                <c:pt idx="935">
                  <c:v>-12.90822955200672</c:v>
                </c:pt>
                <c:pt idx="936">
                  <c:v>-12.229986663286819</c:v>
                </c:pt>
                <c:pt idx="937">
                  <c:v>-12.51028917000543</c:v>
                </c:pt>
                <c:pt idx="938">
                  <c:v>-12.076624743553539</c:v>
                </c:pt>
                <c:pt idx="939">
                  <c:v>-11.942980861983189</c:v>
                </c:pt>
                <c:pt idx="940">
                  <c:v>-13.858146477080311</c:v>
                </c:pt>
                <c:pt idx="941">
                  <c:v>-13.74592868997553</c:v>
                </c:pt>
                <c:pt idx="942">
                  <c:v>-11.84398747232137</c:v>
                </c:pt>
                <c:pt idx="943">
                  <c:v>-8.3378912837618451</c:v>
                </c:pt>
                <c:pt idx="944">
                  <c:v>-9.7990932530410362</c:v>
                </c:pt>
                <c:pt idx="945">
                  <c:v>-8.6588732807888249</c:v>
                </c:pt>
                <c:pt idx="946">
                  <c:v>-8.2817075977722041</c:v>
                </c:pt>
                <c:pt idx="947">
                  <c:v>-9.2876613520886053</c:v>
                </c:pt>
                <c:pt idx="948">
                  <c:v>-10.384814209476369</c:v>
                </c:pt>
                <c:pt idx="949">
                  <c:v>-12.145797832865821</c:v>
                </c:pt>
                <c:pt idx="950">
                  <c:v>-11.33392298701877</c:v>
                </c:pt>
                <c:pt idx="951">
                  <c:v>-9.4904859848129455</c:v>
                </c:pt>
                <c:pt idx="952">
                  <c:v>-9.6709643668701268</c:v>
                </c:pt>
                <c:pt idx="953">
                  <c:v>-10.289137814909701</c:v>
                </c:pt>
                <c:pt idx="954">
                  <c:v>-10.62797171206665</c:v>
                </c:pt>
                <c:pt idx="955">
                  <c:v>-12.144954881142461</c:v>
                </c:pt>
                <c:pt idx="956">
                  <c:v>-11.84914152404207</c:v>
                </c:pt>
                <c:pt idx="957">
                  <c:v>-11.812305386149291</c:v>
                </c:pt>
                <c:pt idx="958">
                  <c:v>-9.7972724670669749</c:v>
                </c:pt>
                <c:pt idx="959">
                  <c:v>-9.5681191037791269</c:v>
                </c:pt>
                <c:pt idx="960">
                  <c:v>-8.5285115342765287</c:v>
                </c:pt>
                <c:pt idx="961">
                  <c:v>-7.9215587949467148</c:v>
                </c:pt>
                <c:pt idx="962">
                  <c:v>-8.5710353207946284</c:v>
                </c:pt>
                <c:pt idx="963">
                  <c:v>-8.5670175240618818</c:v>
                </c:pt>
                <c:pt idx="964">
                  <c:v>-8.4531737545998524</c:v>
                </c:pt>
                <c:pt idx="965">
                  <c:v>-6.6412086374263994</c:v>
                </c:pt>
                <c:pt idx="966">
                  <c:v>-6.4508526973049429</c:v>
                </c:pt>
                <c:pt idx="967">
                  <c:v>-6.6381564394426</c:v>
                </c:pt>
                <c:pt idx="968">
                  <c:v>-7.5082528230580916</c:v>
                </c:pt>
                <c:pt idx="969">
                  <c:v>-8.207656720220303</c:v>
                </c:pt>
                <c:pt idx="970">
                  <c:v>-7.0217981221864179</c:v>
                </c:pt>
                <c:pt idx="971">
                  <c:v>-7.4133653532684196</c:v>
                </c:pt>
                <c:pt idx="972">
                  <c:v>-7.5381405435280504</c:v>
                </c:pt>
                <c:pt idx="973">
                  <c:v>-7.6634636688797224</c:v>
                </c:pt>
                <c:pt idx="974">
                  <c:v>-8.0215573916690985</c:v>
                </c:pt>
                <c:pt idx="975">
                  <c:v>-6.3399951586251886</c:v>
                </c:pt>
                <c:pt idx="976">
                  <c:v>-5.7612868377562627</c:v>
                </c:pt>
                <c:pt idx="977">
                  <c:v>-6.0489340403217629</c:v>
                </c:pt>
                <c:pt idx="978">
                  <c:v>-6.131300124985561</c:v>
                </c:pt>
                <c:pt idx="979">
                  <c:v>-5.7754084167133453</c:v>
                </c:pt>
                <c:pt idx="980">
                  <c:v>-5.7525395789624678</c:v>
                </c:pt>
                <c:pt idx="981">
                  <c:v>-4.6271875304229937</c:v>
                </c:pt>
                <c:pt idx="982">
                  <c:v>-4.5651313556824391</c:v>
                </c:pt>
                <c:pt idx="983">
                  <c:v>-4.969273042738287</c:v>
                </c:pt>
                <c:pt idx="984">
                  <c:v>-3.9869753746124341</c:v>
                </c:pt>
                <c:pt idx="985">
                  <c:v>-1.3279432814933381</c:v>
                </c:pt>
                <c:pt idx="986">
                  <c:v>-0.1559523659930839</c:v>
                </c:pt>
                <c:pt idx="987">
                  <c:v>-0.21051635674608221</c:v>
                </c:pt>
                <c:pt idx="988">
                  <c:v>0.64200802462439643</c:v>
                </c:pt>
                <c:pt idx="989">
                  <c:v>8.4483562187442907E-2</c:v>
                </c:pt>
                <c:pt idx="990">
                  <c:v>-0.13972167410862821</c:v>
                </c:pt>
                <c:pt idx="991">
                  <c:v>-2.594617667836463</c:v>
                </c:pt>
                <c:pt idx="992">
                  <c:v>-2.0808015353392268</c:v>
                </c:pt>
                <c:pt idx="993">
                  <c:v>-2.080801535339138</c:v>
                </c:pt>
                <c:pt idx="994">
                  <c:v>-2.080801535339138</c:v>
                </c:pt>
                <c:pt idx="995">
                  <c:v>-0.78852441483756586</c:v>
                </c:pt>
                <c:pt idx="996">
                  <c:v>-1.35840918865594</c:v>
                </c:pt>
                <c:pt idx="997">
                  <c:v>-1.820575046808071</c:v>
                </c:pt>
                <c:pt idx="998">
                  <c:v>-3.2615714410267231</c:v>
                </c:pt>
                <c:pt idx="999">
                  <c:v>-2.8449634428225901</c:v>
                </c:pt>
                <c:pt idx="1000">
                  <c:v>-2.1220739629327801</c:v>
                </c:pt>
                <c:pt idx="1001">
                  <c:v>-2.0769234530832681</c:v>
                </c:pt>
                <c:pt idx="1002">
                  <c:v>-2.0769234530832681</c:v>
                </c:pt>
                <c:pt idx="1003">
                  <c:v>-2.0769234530832681</c:v>
                </c:pt>
                <c:pt idx="1004">
                  <c:v>-2.0769234530832681</c:v>
                </c:pt>
                <c:pt idx="1005">
                  <c:v>-2.0769234530833791</c:v>
                </c:pt>
                <c:pt idx="1006">
                  <c:v>-0.80102215336084193</c:v>
                </c:pt>
                <c:pt idx="1007">
                  <c:v>-0.36247919904086601</c:v>
                </c:pt>
                <c:pt idx="1008">
                  <c:v>-1.3694581436895501</c:v>
                </c:pt>
                <c:pt idx="1009">
                  <c:v>0.41683896298190248</c:v>
                </c:pt>
                <c:pt idx="1010">
                  <c:v>1.0938098733074051</c:v>
                </c:pt>
                <c:pt idx="1011">
                  <c:v>1.142835815703336</c:v>
                </c:pt>
                <c:pt idx="1012">
                  <c:v>-0.59558368842103082</c:v>
                </c:pt>
                <c:pt idx="1013">
                  <c:v>-1.157059642193103</c:v>
                </c:pt>
                <c:pt idx="1014">
                  <c:v>-0.93985834226799625</c:v>
                </c:pt>
                <c:pt idx="1015">
                  <c:v>0.81177386008299823</c:v>
                </c:pt>
                <c:pt idx="1016">
                  <c:v>-2.8318030364060661E-2</c:v>
                </c:pt>
                <c:pt idx="1017">
                  <c:v>-1.157125284596294</c:v>
                </c:pt>
                <c:pt idx="1018">
                  <c:v>-1.647350164432992</c:v>
                </c:pt>
                <c:pt idx="1019">
                  <c:v>-2.8093873357543542</c:v>
                </c:pt>
                <c:pt idx="1020">
                  <c:v>-2.6811349261222972</c:v>
                </c:pt>
                <c:pt idx="1021">
                  <c:v>-2.7661811980193569</c:v>
                </c:pt>
                <c:pt idx="1022">
                  <c:v>-1.300500724150244</c:v>
                </c:pt>
                <c:pt idx="1023">
                  <c:v>-2.4941333552961131</c:v>
                </c:pt>
                <c:pt idx="1024">
                  <c:v>-2.1519004038095919</c:v>
                </c:pt>
                <c:pt idx="1025">
                  <c:v>-2.3982892285415391</c:v>
                </c:pt>
                <c:pt idx="1026">
                  <c:v>-2.206584307981585</c:v>
                </c:pt>
                <c:pt idx="1027">
                  <c:v>-3.2702692499337549</c:v>
                </c:pt>
                <c:pt idx="1028">
                  <c:v>-3.8538259740062091</c:v>
                </c:pt>
                <c:pt idx="1029">
                  <c:v>-4.7521721361579283</c:v>
                </c:pt>
                <c:pt idx="1030">
                  <c:v>-4.3577230096398907</c:v>
                </c:pt>
                <c:pt idx="1031">
                  <c:v>-3.3729163711346599</c:v>
                </c:pt>
                <c:pt idx="1032">
                  <c:v>-5.528319179477692</c:v>
                </c:pt>
                <c:pt idx="1033">
                  <c:v>-4.8746672009285952</c:v>
                </c:pt>
                <c:pt idx="1034">
                  <c:v>-3.2510524009276791</c:v>
                </c:pt>
                <c:pt idx="1035">
                  <c:v>-0.79759722705099456</c:v>
                </c:pt>
                <c:pt idx="1036">
                  <c:v>-1.332273905742398</c:v>
                </c:pt>
                <c:pt idx="1037">
                  <c:v>-0.50717990881604669</c:v>
                </c:pt>
                <c:pt idx="1038">
                  <c:v>-0.68336153649408704</c:v>
                </c:pt>
                <c:pt idx="1039">
                  <c:v>-1.0774437617599999</c:v>
                </c:pt>
                <c:pt idx="1040">
                  <c:v>-0.95513370639417339</c:v>
                </c:pt>
                <c:pt idx="1041">
                  <c:v>-1.0141891774841481</c:v>
                </c:pt>
                <c:pt idx="1042">
                  <c:v>-0.35758720635008512</c:v>
                </c:pt>
                <c:pt idx="1043">
                  <c:v>0.61227212453904833</c:v>
                </c:pt>
                <c:pt idx="1044">
                  <c:v>0.57820873229452729</c:v>
                </c:pt>
                <c:pt idx="1045">
                  <c:v>-0.81491929726470458</c:v>
                </c:pt>
                <c:pt idx="1046">
                  <c:v>0.73011409500600699</c:v>
                </c:pt>
                <c:pt idx="1047">
                  <c:v>2.251601330335995</c:v>
                </c:pt>
                <c:pt idx="1048">
                  <c:v>2.0151541134680211</c:v>
                </c:pt>
                <c:pt idx="1049">
                  <c:v>1.696207809018047</c:v>
                </c:pt>
                <c:pt idx="1050">
                  <c:v>1.689984688819868</c:v>
                </c:pt>
                <c:pt idx="1051">
                  <c:v>2.1514825190791731</c:v>
                </c:pt>
                <c:pt idx="1052">
                  <c:v>0.71298734882367931</c:v>
                </c:pt>
                <c:pt idx="1053">
                  <c:v>0.60312649178628774</c:v>
                </c:pt>
                <c:pt idx="1054">
                  <c:v>0.63978308300245423</c:v>
                </c:pt>
                <c:pt idx="1055">
                  <c:v>-0.85205190400413633</c:v>
                </c:pt>
                <c:pt idx="1056">
                  <c:v>-1.2855947090126609</c:v>
                </c:pt>
                <c:pt idx="1057">
                  <c:v>-1.373058513385661</c:v>
                </c:pt>
                <c:pt idx="1058">
                  <c:v>-2.278403315668442</c:v>
                </c:pt>
                <c:pt idx="1059">
                  <c:v>-4.2442205390995413</c:v>
                </c:pt>
                <c:pt idx="1060">
                  <c:v>-3.5244951438641809</c:v>
                </c:pt>
                <c:pt idx="1061">
                  <c:v>-3.1722814856898212</c:v>
                </c:pt>
                <c:pt idx="1062">
                  <c:v>-2.7855879092475888</c:v>
                </c:pt>
                <c:pt idx="1063">
                  <c:v>-4.2067508649767049</c:v>
                </c:pt>
                <c:pt idx="1064">
                  <c:v>-2.8390581286213972</c:v>
                </c:pt>
                <c:pt idx="1065">
                  <c:v>-2.9998052825123689</c:v>
                </c:pt>
                <c:pt idx="1066">
                  <c:v>-1.9863367684402891</c:v>
                </c:pt>
                <c:pt idx="1067">
                  <c:v>-1.946610033071472</c:v>
                </c:pt>
                <c:pt idx="1068">
                  <c:v>-2.1695926641866921</c:v>
                </c:pt>
                <c:pt idx="1069">
                  <c:v>-3.5781255640484182</c:v>
                </c:pt>
                <c:pt idx="1070">
                  <c:v>-5.852744374454999</c:v>
                </c:pt>
                <c:pt idx="1071">
                  <c:v>-5.9045662807072237</c:v>
                </c:pt>
                <c:pt idx="1072">
                  <c:v>-5.8498563241931816</c:v>
                </c:pt>
                <c:pt idx="1073">
                  <c:v>-6.6023839652457514</c:v>
                </c:pt>
                <c:pt idx="1074">
                  <c:v>-7.2020348453321841</c:v>
                </c:pt>
                <c:pt idx="1075">
                  <c:v>-7.3868728379004036</c:v>
                </c:pt>
                <c:pt idx="1076">
                  <c:v>-6.5091812711910002</c:v>
                </c:pt>
                <c:pt idx="1077">
                  <c:v>-6.685747861480607</c:v>
                </c:pt>
                <c:pt idx="1078">
                  <c:v>-6.5021659554969418</c:v>
                </c:pt>
                <c:pt idx="1079">
                  <c:v>-7.8587111456884129</c:v>
                </c:pt>
                <c:pt idx="1080">
                  <c:v>-8.3086127952083473</c:v>
                </c:pt>
                <c:pt idx="1081">
                  <c:v>-7.6278012935521389</c:v>
                </c:pt>
                <c:pt idx="1082">
                  <c:v>-5.5022109085045674</c:v>
                </c:pt>
                <c:pt idx="1083">
                  <c:v>-5.9743663244675496</c:v>
                </c:pt>
                <c:pt idx="1084">
                  <c:v>-5.5072770448855612</c:v>
                </c:pt>
                <c:pt idx="1085">
                  <c:v>-6.1782283280782391</c:v>
                </c:pt>
                <c:pt idx="1086">
                  <c:v>-5.8219400579710756</c:v>
                </c:pt>
                <c:pt idx="1087">
                  <c:v>-5.3193080225679594</c:v>
                </c:pt>
                <c:pt idx="1088">
                  <c:v>-6.1052675287095788</c:v>
                </c:pt>
                <c:pt idx="1089">
                  <c:v>-5.9855564006956694</c:v>
                </c:pt>
                <c:pt idx="1090">
                  <c:v>-5.9855564006956694</c:v>
                </c:pt>
                <c:pt idx="1091">
                  <c:v>-5.9855564006956694</c:v>
                </c:pt>
                <c:pt idx="1092">
                  <c:v>-5.9855564006955353</c:v>
                </c:pt>
                <c:pt idx="1093">
                  <c:v>-5.9855564006955353</c:v>
                </c:pt>
                <c:pt idx="1094">
                  <c:v>-5.7355947107735066</c:v>
                </c:pt>
                <c:pt idx="1095">
                  <c:v>-3.6655103232036019</c:v>
                </c:pt>
                <c:pt idx="1096">
                  <c:v>-3.0055419139242701</c:v>
                </c:pt>
                <c:pt idx="1097">
                  <c:v>-2.6167580590561679</c:v>
                </c:pt>
                <c:pt idx="1098">
                  <c:v>-3.3634023946399578</c:v>
                </c:pt>
                <c:pt idx="1099">
                  <c:v>-2.4517202108528808</c:v>
                </c:pt>
                <c:pt idx="1100">
                  <c:v>-1.9042244108815609</c:v>
                </c:pt>
                <c:pt idx="1101">
                  <c:v>-2.6200308605476059</c:v>
                </c:pt>
                <c:pt idx="1102">
                  <c:v>-1.4386542336318859</c:v>
                </c:pt>
                <c:pt idx="1103">
                  <c:v>-2.2335846846492151</c:v>
                </c:pt>
                <c:pt idx="1104">
                  <c:v>-3.1281282854494048</c:v>
                </c:pt>
                <c:pt idx="1105">
                  <c:v>-4.763070640360767</c:v>
                </c:pt>
                <c:pt idx="1106">
                  <c:v>-6.5838173720184638</c:v>
                </c:pt>
                <c:pt idx="1107">
                  <c:v>-6.2372435814855516</c:v>
                </c:pt>
                <c:pt idx="1108">
                  <c:v>-6.7856528943598624</c:v>
                </c:pt>
                <c:pt idx="1109">
                  <c:v>-6.3321327018451949</c:v>
                </c:pt>
                <c:pt idx="1110">
                  <c:v>-5.392312506170061</c:v>
                </c:pt>
                <c:pt idx="1111">
                  <c:v>-5.8887715122508899</c:v>
                </c:pt>
                <c:pt idx="1112">
                  <c:v>-6.732079940892854</c:v>
                </c:pt>
                <c:pt idx="1113">
                  <c:v>-6.5673722080793357</c:v>
                </c:pt>
                <c:pt idx="1114">
                  <c:v>-6.6059939143296997</c:v>
                </c:pt>
                <c:pt idx="1115">
                  <c:v>-9.1989545806481772</c:v>
                </c:pt>
                <c:pt idx="1116">
                  <c:v>-8.5949796397102318</c:v>
                </c:pt>
                <c:pt idx="1117">
                  <c:v>-8.3482540589596042</c:v>
                </c:pt>
                <c:pt idx="1118">
                  <c:v>-7.1377206889596252</c:v>
                </c:pt>
                <c:pt idx="1119">
                  <c:v>-7.7832544361091998</c:v>
                </c:pt>
                <c:pt idx="1120">
                  <c:v>-6.9111711958299242</c:v>
                </c:pt>
                <c:pt idx="1121">
                  <c:v>-7.0029218158146778</c:v>
                </c:pt>
                <c:pt idx="1122">
                  <c:v>-7.5979481445598189</c:v>
                </c:pt>
                <c:pt idx="1123">
                  <c:v>-9.0150079684866</c:v>
                </c:pt>
                <c:pt idx="1124">
                  <c:v>-6.5301847210828328</c:v>
                </c:pt>
                <c:pt idx="1125">
                  <c:v>-5.6881138904668838</c:v>
                </c:pt>
                <c:pt idx="1126">
                  <c:v>-5.7485111113602327</c:v>
                </c:pt>
                <c:pt idx="1127">
                  <c:v>-5.9572286921950042</c:v>
                </c:pt>
                <c:pt idx="1128">
                  <c:v>-6.3912355934524374</c:v>
                </c:pt>
                <c:pt idx="1129">
                  <c:v>-6.6152519804626442</c:v>
                </c:pt>
                <c:pt idx="1130">
                  <c:v>-6.6332068743608303</c:v>
                </c:pt>
                <c:pt idx="1131">
                  <c:v>-5.8688710609580363</c:v>
                </c:pt>
                <c:pt idx="1132">
                  <c:v>-5.1564026270669361</c:v>
                </c:pt>
                <c:pt idx="1133">
                  <c:v>-6.1251912615296167</c:v>
                </c:pt>
                <c:pt idx="1134">
                  <c:v>-5.463245409307449</c:v>
                </c:pt>
                <c:pt idx="1135">
                  <c:v>-5.463245409307449</c:v>
                </c:pt>
                <c:pt idx="1136">
                  <c:v>-3.600863302378166</c:v>
                </c:pt>
                <c:pt idx="1137">
                  <c:v>-3.4630961057479088</c:v>
                </c:pt>
                <c:pt idx="1138">
                  <c:v>-2.438710787612441</c:v>
                </c:pt>
                <c:pt idx="1139">
                  <c:v>-2.0521514653004558</c:v>
                </c:pt>
                <c:pt idx="1140">
                  <c:v>-2.2143014610709999</c:v>
                </c:pt>
                <c:pt idx="1141">
                  <c:v>-3.6292949876981169</c:v>
                </c:pt>
                <c:pt idx="1142">
                  <c:v>-3.6010936302928949</c:v>
                </c:pt>
                <c:pt idx="1143">
                  <c:v>-3.845581411938559</c:v>
                </c:pt>
                <c:pt idx="1144">
                  <c:v>-4.0246021223011237</c:v>
                </c:pt>
                <c:pt idx="1145">
                  <c:v>-5.4568987691773536</c:v>
                </c:pt>
                <c:pt idx="1146">
                  <c:v>-5.2129754823747483</c:v>
                </c:pt>
                <c:pt idx="1147">
                  <c:v>-5.2339966709668007</c:v>
                </c:pt>
                <c:pt idx="1148">
                  <c:v>-5.3477544977962861</c:v>
                </c:pt>
                <c:pt idx="1149">
                  <c:v>-6.039330659578301</c:v>
                </c:pt>
                <c:pt idx="1150">
                  <c:v>-7.078934780903456</c:v>
                </c:pt>
                <c:pt idx="1151">
                  <c:v>-6.322015688086835</c:v>
                </c:pt>
                <c:pt idx="1152">
                  <c:v>-6.0776527076827902</c:v>
                </c:pt>
                <c:pt idx="1153">
                  <c:v>-5.9651035834664583</c:v>
                </c:pt>
                <c:pt idx="1154">
                  <c:v>-5.9651035834664583</c:v>
                </c:pt>
                <c:pt idx="1155">
                  <c:v>-6.0529751160586454</c:v>
                </c:pt>
                <c:pt idx="1156">
                  <c:v>-6.1945673801397376</c:v>
                </c:pt>
                <c:pt idx="1157">
                  <c:v>-6.7297807751184209</c:v>
                </c:pt>
                <c:pt idx="1158">
                  <c:v>-6.7167669614306753</c:v>
                </c:pt>
                <c:pt idx="1159">
                  <c:v>-7.0287845143174321</c:v>
                </c:pt>
                <c:pt idx="1160">
                  <c:v>-5.5028353252413957</c:v>
                </c:pt>
                <c:pt idx="1161">
                  <c:v>-5.4795309365356033</c:v>
                </c:pt>
                <c:pt idx="1162">
                  <c:v>-5.6522944667962927</c:v>
                </c:pt>
                <c:pt idx="1163">
                  <c:v>-6.6901146219841996</c:v>
                </c:pt>
                <c:pt idx="1164">
                  <c:v>-6.5243543564166506</c:v>
                </c:pt>
                <c:pt idx="1165">
                  <c:v>-7.3271850830508356</c:v>
                </c:pt>
                <c:pt idx="1166">
                  <c:v>-7.1824129375479329</c:v>
                </c:pt>
                <c:pt idx="1167">
                  <c:v>-6.3278510914773882</c:v>
                </c:pt>
                <c:pt idx="1168">
                  <c:v>-6.4252923030417524</c:v>
                </c:pt>
                <c:pt idx="1169">
                  <c:v>-5.4934847407009926</c:v>
                </c:pt>
                <c:pt idx="1170">
                  <c:v>-5.0188015700414086</c:v>
                </c:pt>
                <c:pt idx="1171">
                  <c:v>-5.2174814826233762</c:v>
                </c:pt>
                <c:pt idx="1172">
                  <c:v>-4.2969928362753373</c:v>
                </c:pt>
                <c:pt idx="1173">
                  <c:v>-4.8296119796894077</c:v>
                </c:pt>
                <c:pt idx="1174">
                  <c:v>-4.8245241421198681</c:v>
                </c:pt>
                <c:pt idx="1175">
                  <c:v>-4.736805521354059</c:v>
                </c:pt>
                <c:pt idx="1176">
                  <c:v>-5.0095376641865812</c:v>
                </c:pt>
                <c:pt idx="1177">
                  <c:v>-6.0057284710975933</c:v>
                </c:pt>
                <c:pt idx="1178">
                  <c:v>-5.0418502932139901</c:v>
                </c:pt>
                <c:pt idx="1179">
                  <c:v>-5.5930838769018942</c:v>
                </c:pt>
                <c:pt idx="1180">
                  <c:v>-5.4727347540022286</c:v>
                </c:pt>
                <c:pt idx="1181">
                  <c:v>-4.5149602955888879</c:v>
                </c:pt>
                <c:pt idx="1182">
                  <c:v>-4.3596386504599627</c:v>
                </c:pt>
                <c:pt idx="1183">
                  <c:v>-4.627427260098238</c:v>
                </c:pt>
                <c:pt idx="1184">
                  <c:v>-3.8460478866411019</c:v>
                </c:pt>
                <c:pt idx="1185">
                  <c:v>-3.3158000314160829</c:v>
                </c:pt>
                <c:pt idx="1186">
                  <c:v>-4.2382386830778662</c:v>
                </c:pt>
                <c:pt idx="1187">
                  <c:v>-4.6728631779009211</c:v>
                </c:pt>
                <c:pt idx="1188">
                  <c:v>-5.9162779057898129</c:v>
                </c:pt>
                <c:pt idx="1189">
                  <c:v>-5.4690672677094483</c:v>
                </c:pt>
                <c:pt idx="1190">
                  <c:v>-5.5699976273505536</c:v>
                </c:pt>
                <c:pt idx="1191">
                  <c:v>-5.0133715529185991</c:v>
                </c:pt>
                <c:pt idx="1192">
                  <c:v>-5.3325324527750411</c:v>
                </c:pt>
                <c:pt idx="1193">
                  <c:v>-4.6583992104640259</c:v>
                </c:pt>
                <c:pt idx="1194">
                  <c:v>-4.3118683708542882</c:v>
                </c:pt>
                <c:pt idx="1195">
                  <c:v>-3.669130681701938</c:v>
                </c:pt>
                <c:pt idx="1196">
                  <c:v>-3.5203660107229968</c:v>
                </c:pt>
                <c:pt idx="1197">
                  <c:v>-3.174152643837846</c:v>
                </c:pt>
                <c:pt idx="1198">
                  <c:v>-2.4116764196357221</c:v>
                </c:pt>
                <c:pt idx="1199">
                  <c:v>-2.7878127424940451</c:v>
                </c:pt>
                <c:pt idx="1200">
                  <c:v>-2.861467907753235</c:v>
                </c:pt>
                <c:pt idx="1201">
                  <c:v>-2.4400665254082021</c:v>
                </c:pt>
                <c:pt idx="1202">
                  <c:v>-3.8833668886581569</c:v>
                </c:pt>
                <c:pt idx="1203">
                  <c:v>-3.7906422202587109</c:v>
                </c:pt>
                <c:pt idx="1204">
                  <c:v>-3.2242652307824078</c:v>
                </c:pt>
                <c:pt idx="1205">
                  <c:v>-2.104767637692595</c:v>
                </c:pt>
                <c:pt idx="1206">
                  <c:v>-1.618573879606489</c:v>
                </c:pt>
                <c:pt idx="1207">
                  <c:v>-1.276496329788124</c:v>
                </c:pt>
                <c:pt idx="1208">
                  <c:v>-1.7818638098277</c:v>
                </c:pt>
                <c:pt idx="1209">
                  <c:v>-1.280072568332435</c:v>
                </c:pt>
                <c:pt idx="1210">
                  <c:v>-1.1980440665484651</c:v>
                </c:pt>
                <c:pt idx="1211">
                  <c:v>-0.26031341798999907</c:v>
                </c:pt>
                <c:pt idx="1212">
                  <c:v>-5.5983387480729167E-2</c:v>
                </c:pt>
                <c:pt idx="1213">
                  <c:v>1.3420785860901669</c:v>
                </c:pt>
                <c:pt idx="1214">
                  <c:v>2.1621017218655951</c:v>
                </c:pt>
                <c:pt idx="1215">
                  <c:v>4.6431358850110849</c:v>
                </c:pt>
                <c:pt idx="1216">
                  <c:v>4.9356652753263397</c:v>
                </c:pt>
                <c:pt idx="1217">
                  <c:v>4.4665474446192954</c:v>
                </c:pt>
                <c:pt idx="1218">
                  <c:v>5.7666328572567593</c:v>
                </c:pt>
                <c:pt idx="1219">
                  <c:v>5.1406698401722286</c:v>
                </c:pt>
                <c:pt idx="1220">
                  <c:v>6.8419286040232166</c:v>
                </c:pt>
                <c:pt idx="1221">
                  <c:v>6.6737651766000106</c:v>
                </c:pt>
                <c:pt idx="1222">
                  <c:v>6.5976708675440374</c:v>
                </c:pt>
                <c:pt idx="1223">
                  <c:v>5.0615764910092684</c:v>
                </c:pt>
                <c:pt idx="1224">
                  <c:v>5.1666748949245722</c:v>
                </c:pt>
                <c:pt idx="1225">
                  <c:v>6.672935986175621</c:v>
                </c:pt>
                <c:pt idx="1226">
                  <c:v>6.332567081991769</c:v>
                </c:pt>
                <c:pt idx="1227">
                  <c:v>6.2580953904201042</c:v>
                </c:pt>
                <c:pt idx="1228">
                  <c:v>5.3604235768641928</c:v>
                </c:pt>
                <c:pt idx="1229">
                  <c:v>6.4072224407698766</c:v>
                </c:pt>
                <c:pt idx="1230">
                  <c:v>7.0067916387821727</c:v>
                </c:pt>
                <c:pt idx="1231">
                  <c:v>6.8928766448685064</c:v>
                </c:pt>
                <c:pt idx="1232">
                  <c:v>6.5949006122204112</c:v>
                </c:pt>
                <c:pt idx="1233">
                  <c:v>5.9633362858614536</c:v>
                </c:pt>
                <c:pt idx="1234">
                  <c:v>6.6123669627558668</c:v>
                </c:pt>
                <c:pt idx="1235">
                  <c:v>5.655116086999068</c:v>
                </c:pt>
                <c:pt idx="1236">
                  <c:v>4.6939991830426964</c:v>
                </c:pt>
                <c:pt idx="1237">
                  <c:v>4.6984864137969762</c:v>
                </c:pt>
                <c:pt idx="1238">
                  <c:v>3.8413474037367168</c:v>
                </c:pt>
                <c:pt idx="1239">
                  <c:v>5.1188536126328898</c:v>
                </c:pt>
                <c:pt idx="1240">
                  <c:v>5.8658085721377873</c:v>
                </c:pt>
                <c:pt idx="1241">
                  <c:v>7.3573097491655526</c:v>
                </c:pt>
                <c:pt idx="1242">
                  <c:v>8.1518264414417008</c:v>
                </c:pt>
                <c:pt idx="1243">
                  <c:v>8.9452296258425879</c:v>
                </c:pt>
                <c:pt idx="1244">
                  <c:v>9.8277624249314854</c:v>
                </c:pt>
                <c:pt idx="1245">
                  <c:v>9.8277624249314854</c:v>
                </c:pt>
                <c:pt idx="1246">
                  <c:v>10.103151370039679</c:v>
                </c:pt>
                <c:pt idx="1247">
                  <c:v>9.674284658343236</c:v>
                </c:pt>
                <c:pt idx="1248">
                  <c:v>9.3494118624745539</c:v>
                </c:pt>
                <c:pt idx="1249">
                  <c:v>10.057829851450069</c:v>
                </c:pt>
                <c:pt idx="1250">
                  <c:v>10.2378604753619</c:v>
                </c:pt>
                <c:pt idx="1251">
                  <c:v>8.4341048483286265</c:v>
                </c:pt>
                <c:pt idx="1252">
                  <c:v>8.9833051757049596</c:v>
                </c:pt>
                <c:pt idx="1253">
                  <c:v>9.4778959908722094</c:v>
                </c:pt>
                <c:pt idx="1254">
                  <c:v>9.9582186156800248</c:v>
                </c:pt>
                <c:pt idx="1255">
                  <c:v>8.1593704072752349</c:v>
                </c:pt>
                <c:pt idx="1256">
                  <c:v>9.1394009432151257</c:v>
                </c:pt>
                <c:pt idx="1257">
                  <c:v>10.49585258964041</c:v>
                </c:pt>
                <c:pt idx="1258">
                  <c:v>10.471877517597401</c:v>
                </c:pt>
                <c:pt idx="1259">
                  <c:v>10.75795230619261</c:v>
                </c:pt>
                <c:pt idx="1260">
                  <c:v>11.187633261156639</c:v>
                </c:pt>
                <c:pt idx="1261">
                  <c:v>11.650773880623261</c:v>
                </c:pt>
                <c:pt idx="1262">
                  <c:v>11.453303136883889</c:v>
                </c:pt>
                <c:pt idx="1263">
                  <c:v>11.453303136883889</c:v>
                </c:pt>
                <c:pt idx="1264">
                  <c:v>11.453303136883889</c:v>
                </c:pt>
                <c:pt idx="1265">
                  <c:v>11.453303136883889</c:v>
                </c:pt>
                <c:pt idx="1266">
                  <c:v>11.453303136883889</c:v>
                </c:pt>
                <c:pt idx="1267">
                  <c:v>12.87322189790425</c:v>
                </c:pt>
                <c:pt idx="1268">
                  <c:v>12.788961404536559</c:v>
                </c:pt>
                <c:pt idx="1269">
                  <c:v>12.3040173213268</c:v>
                </c:pt>
                <c:pt idx="1270">
                  <c:v>11.86971417026799</c:v>
                </c:pt>
                <c:pt idx="1271">
                  <c:v>11.71164963526468</c:v>
                </c:pt>
                <c:pt idx="1272">
                  <c:v>12.92916895421776</c:v>
                </c:pt>
                <c:pt idx="1273">
                  <c:v>11.95334468943294</c:v>
                </c:pt>
                <c:pt idx="1274">
                  <c:v>11.454711585040521</c:v>
                </c:pt>
                <c:pt idx="1275">
                  <c:v>12.43287671388609</c:v>
                </c:pt>
                <c:pt idx="1276">
                  <c:v>11.319465851036741</c:v>
                </c:pt>
                <c:pt idx="1277">
                  <c:v>10.53699620519493</c:v>
                </c:pt>
                <c:pt idx="1278">
                  <c:v>9.4429136149129622</c:v>
                </c:pt>
                <c:pt idx="1279">
                  <c:v>9.4122008922908442</c:v>
                </c:pt>
                <c:pt idx="1280">
                  <c:v>8.9080277798914143</c:v>
                </c:pt>
                <c:pt idx="1281">
                  <c:v>11.22485377941695</c:v>
                </c:pt>
                <c:pt idx="1282">
                  <c:v>12.8952470232117</c:v>
                </c:pt>
                <c:pt idx="1283">
                  <c:v>14.582504505289171</c:v>
                </c:pt>
                <c:pt idx="1284">
                  <c:v>16.453724588033719</c:v>
                </c:pt>
                <c:pt idx="1285">
                  <c:v>17.039401868728259</c:v>
                </c:pt>
                <c:pt idx="1286">
                  <c:v>16.797901243935481</c:v>
                </c:pt>
                <c:pt idx="1287">
                  <c:v>16.06745137633057</c:v>
                </c:pt>
                <c:pt idx="1288">
                  <c:v>16.316279163555048</c:v>
                </c:pt>
                <c:pt idx="1289">
                  <c:v>15.9540043003076</c:v>
                </c:pt>
                <c:pt idx="1290">
                  <c:v>19.002576218531299</c:v>
                </c:pt>
                <c:pt idx="1291">
                  <c:v>18.081654518346401</c:v>
                </c:pt>
                <c:pt idx="1292">
                  <c:v>19.338746547079431</c:v>
                </c:pt>
                <c:pt idx="1293">
                  <c:v>18.67773977577361</c:v>
                </c:pt>
                <c:pt idx="1294">
                  <c:v>18.618950412984251</c:v>
                </c:pt>
                <c:pt idx="1295">
                  <c:v>18.312841135789569</c:v>
                </c:pt>
                <c:pt idx="1296">
                  <c:v>16.79851458001944</c:v>
                </c:pt>
                <c:pt idx="1297">
                  <c:v>16.509065072651001</c:v>
                </c:pt>
                <c:pt idx="1298">
                  <c:v>16.338341460286589</c:v>
                </c:pt>
                <c:pt idx="1299">
                  <c:v>17.825014691830042</c:v>
                </c:pt>
                <c:pt idx="1300">
                  <c:v>19.798269477139652</c:v>
                </c:pt>
                <c:pt idx="1301">
                  <c:v>21.68793823174639</c:v>
                </c:pt>
                <c:pt idx="1302">
                  <c:v>22.715792650584611</c:v>
                </c:pt>
                <c:pt idx="1303">
                  <c:v>23.569059843353049</c:v>
                </c:pt>
                <c:pt idx="1304">
                  <c:v>27.146634898250088</c:v>
                </c:pt>
                <c:pt idx="1305">
                  <c:v>27.49666755113083</c:v>
                </c:pt>
                <c:pt idx="1306">
                  <c:v>31.228155233168579</c:v>
                </c:pt>
                <c:pt idx="1307">
                  <c:v>31.985743612252509</c:v>
                </c:pt>
                <c:pt idx="1308">
                  <c:v>37.132509683351913</c:v>
                </c:pt>
                <c:pt idx="1309">
                  <c:v>36.408372959987638</c:v>
                </c:pt>
                <c:pt idx="1310">
                  <c:v>40.708061863987588</c:v>
                </c:pt>
                <c:pt idx="1311">
                  <c:v>34.778023699517171</c:v>
                </c:pt>
                <c:pt idx="1312">
                  <c:v>40.77721015082696</c:v>
                </c:pt>
                <c:pt idx="1313">
                  <c:v>41.183922979322453</c:v>
                </c:pt>
                <c:pt idx="1314">
                  <c:v>40.696445149865902</c:v>
                </c:pt>
                <c:pt idx="1315">
                  <c:v>41.382188997399894</c:v>
                </c:pt>
                <c:pt idx="1316">
                  <c:v>43.543155561987689</c:v>
                </c:pt>
                <c:pt idx="1317">
                  <c:v>45.808741083491491</c:v>
                </c:pt>
                <c:pt idx="1318">
                  <c:v>45.294612459825998</c:v>
                </c:pt>
                <c:pt idx="1319">
                  <c:v>47.714590343880317</c:v>
                </c:pt>
                <c:pt idx="1320">
                  <c:v>49.25112188037275</c:v>
                </c:pt>
                <c:pt idx="1321">
                  <c:v>45.245536211245813</c:v>
                </c:pt>
                <c:pt idx="1322">
                  <c:v>42.066425695676067</c:v>
                </c:pt>
                <c:pt idx="1323">
                  <c:v>46.548565792859698</c:v>
                </c:pt>
                <c:pt idx="1324">
                  <c:v>50.012889448584673</c:v>
                </c:pt>
                <c:pt idx="1325">
                  <c:v>50.417272326411641</c:v>
                </c:pt>
                <c:pt idx="1326">
                  <c:v>50.734329599627117</c:v>
                </c:pt>
                <c:pt idx="1327">
                  <c:v>53.987021319214513</c:v>
                </c:pt>
                <c:pt idx="1328">
                  <c:v>53.116262910840057</c:v>
                </c:pt>
                <c:pt idx="1329">
                  <c:v>53.116262910840057</c:v>
                </c:pt>
                <c:pt idx="1330">
                  <c:v>58.582253572031377</c:v>
                </c:pt>
                <c:pt idx="1331">
                  <c:v>58.853963665356837</c:v>
                </c:pt>
                <c:pt idx="1332">
                  <c:v>58.035960446072288</c:v>
                </c:pt>
                <c:pt idx="1333">
                  <c:v>54.810314738649609</c:v>
                </c:pt>
                <c:pt idx="1334">
                  <c:v>54.494397740176481</c:v>
                </c:pt>
                <c:pt idx="1335">
                  <c:v>52.40636259313851</c:v>
                </c:pt>
                <c:pt idx="1336">
                  <c:v>53.038282576895178</c:v>
                </c:pt>
                <c:pt idx="1337">
                  <c:v>52.894953459468397</c:v>
                </c:pt>
                <c:pt idx="1338">
                  <c:v>57.033526654110027</c:v>
                </c:pt>
                <c:pt idx="1339">
                  <c:v>58.31255443440142</c:v>
                </c:pt>
                <c:pt idx="1340">
                  <c:v>45.814091931871893</c:v>
                </c:pt>
                <c:pt idx="1341">
                  <c:v>49.259581341489088</c:v>
                </c:pt>
                <c:pt idx="1342">
                  <c:v>55.154599397804091</c:v>
                </c:pt>
                <c:pt idx="1343">
                  <c:v>55.497294828140298</c:v>
                </c:pt>
                <c:pt idx="1344">
                  <c:v>55.127154351407214</c:v>
                </c:pt>
                <c:pt idx="1345">
                  <c:v>56.461912949042969</c:v>
                </c:pt>
                <c:pt idx="1346">
                  <c:v>55.237691577001272</c:v>
                </c:pt>
                <c:pt idx="1347">
                  <c:v>53.485467494383613</c:v>
                </c:pt>
                <c:pt idx="1348">
                  <c:v>51.911824021420493</c:v>
                </c:pt>
                <c:pt idx="1349">
                  <c:v>50.12766637889878</c:v>
                </c:pt>
                <c:pt idx="1350">
                  <c:v>45.803172150682222</c:v>
                </c:pt>
                <c:pt idx="1351">
                  <c:v>48.641156557700192</c:v>
                </c:pt>
                <c:pt idx="1352">
                  <c:v>47.25870096175553</c:v>
                </c:pt>
                <c:pt idx="1353">
                  <c:v>45.511643258988713</c:v>
                </c:pt>
                <c:pt idx="1354">
                  <c:v>42.402796943827781</c:v>
                </c:pt>
                <c:pt idx="1355">
                  <c:v>42.948259592222414</c:v>
                </c:pt>
                <c:pt idx="1356">
                  <c:v>45.686113063464397</c:v>
                </c:pt>
                <c:pt idx="1357">
                  <c:v>46.785881837463037</c:v>
                </c:pt>
                <c:pt idx="1358">
                  <c:v>47.972556250107658</c:v>
                </c:pt>
                <c:pt idx="1359">
                  <c:v>49.634783741209617</c:v>
                </c:pt>
                <c:pt idx="1360">
                  <c:v>50.886216738831948</c:v>
                </c:pt>
                <c:pt idx="1361">
                  <c:v>51.988400775927282</c:v>
                </c:pt>
                <c:pt idx="1362">
                  <c:v>51.988400775927282</c:v>
                </c:pt>
                <c:pt idx="1363">
                  <c:v>51.988400775927282</c:v>
                </c:pt>
                <c:pt idx="1364">
                  <c:v>51.988400775927282</c:v>
                </c:pt>
                <c:pt idx="1365">
                  <c:v>51.988400775927282</c:v>
                </c:pt>
                <c:pt idx="1366">
                  <c:v>51.988400775927282</c:v>
                </c:pt>
                <c:pt idx="1367">
                  <c:v>50.522655223679223</c:v>
                </c:pt>
                <c:pt idx="1368">
                  <c:v>53.533461846381499</c:v>
                </c:pt>
                <c:pt idx="1369">
                  <c:v>53.698178893466597</c:v>
                </c:pt>
                <c:pt idx="1370">
                  <c:v>54.036203928677082</c:v>
                </c:pt>
                <c:pt idx="1371">
                  <c:v>50.485691187920352</c:v>
                </c:pt>
                <c:pt idx="1372">
                  <c:v>51.937866575152547</c:v>
                </c:pt>
                <c:pt idx="1373">
                  <c:v>49.949678171274357</c:v>
                </c:pt>
                <c:pt idx="1374">
                  <c:v>49.270136130827289</c:v>
                </c:pt>
                <c:pt idx="1375">
                  <c:v>53.111142558215413</c:v>
                </c:pt>
                <c:pt idx="1376">
                  <c:v>52.713397871349343</c:v>
                </c:pt>
                <c:pt idx="1377">
                  <c:v>52.63529419243946</c:v>
                </c:pt>
                <c:pt idx="1378">
                  <c:v>55.74499499288266</c:v>
                </c:pt>
                <c:pt idx="1379">
                  <c:v>57.173268326100853</c:v>
                </c:pt>
                <c:pt idx="1380">
                  <c:v>60.880649035861538</c:v>
                </c:pt>
                <c:pt idx="1381">
                  <c:v>63.034690337255881</c:v>
                </c:pt>
                <c:pt idx="1382">
                  <c:v>67.05104268110307</c:v>
                </c:pt>
                <c:pt idx="1383">
                  <c:v>66.536183329799272</c:v>
                </c:pt>
                <c:pt idx="1384">
                  <c:v>67.918770254336081</c:v>
                </c:pt>
                <c:pt idx="1385">
                  <c:v>70.935730204875512</c:v>
                </c:pt>
                <c:pt idx="1386">
                  <c:v>71.599684197753021</c:v>
                </c:pt>
                <c:pt idx="1387">
                  <c:v>70.085655216997964</c:v>
                </c:pt>
                <c:pt idx="1388">
                  <c:v>70.951663425536466</c:v>
                </c:pt>
                <c:pt idx="1389">
                  <c:v>71.887737780940171</c:v>
                </c:pt>
                <c:pt idx="1390">
                  <c:v>77.536334849092185</c:v>
                </c:pt>
                <c:pt idx="1391">
                  <c:v>75.400826523672507</c:v>
                </c:pt>
                <c:pt idx="1392">
                  <c:v>76.715231654121368</c:v>
                </c:pt>
                <c:pt idx="1393">
                  <c:v>77.441454812645134</c:v>
                </c:pt>
                <c:pt idx="1394">
                  <c:v>78.748194427028253</c:v>
                </c:pt>
                <c:pt idx="1395">
                  <c:v>78.748194427028253</c:v>
                </c:pt>
                <c:pt idx="1396">
                  <c:v>83.153263667931682</c:v>
                </c:pt>
                <c:pt idx="1397">
                  <c:v>84.144709345189852</c:v>
                </c:pt>
                <c:pt idx="1398">
                  <c:v>82.692150729391514</c:v>
                </c:pt>
                <c:pt idx="1399">
                  <c:v>86.650455455791175</c:v>
                </c:pt>
                <c:pt idx="1400">
                  <c:v>91.558457676705189</c:v>
                </c:pt>
                <c:pt idx="1401">
                  <c:v>92.095924243946968</c:v>
                </c:pt>
                <c:pt idx="1402">
                  <c:v>89.662850074668142</c:v>
                </c:pt>
                <c:pt idx="1403">
                  <c:v>94.416717349487385</c:v>
                </c:pt>
                <c:pt idx="1404">
                  <c:v>97.209745813524975</c:v>
                </c:pt>
                <c:pt idx="1405">
                  <c:v>93.258965327735055</c:v>
                </c:pt>
                <c:pt idx="1406">
                  <c:v>97.777804925317497</c:v>
                </c:pt>
                <c:pt idx="1407">
                  <c:v>102.2342335885881</c:v>
                </c:pt>
                <c:pt idx="1408">
                  <c:v>102.0232190634397</c:v>
                </c:pt>
                <c:pt idx="1409">
                  <c:v>99.441107405707555</c:v>
                </c:pt>
                <c:pt idx="1410">
                  <c:v>105.52805149686429</c:v>
                </c:pt>
                <c:pt idx="1411">
                  <c:v>104.78213691074551</c:v>
                </c:pt>
                <c:pt idx="1412">
                  <c:v>105.9754368552091</c:v>
                </c:pt>
                <c:pt idx="1413">
                  <c:v>105.16140405162091</c:v>
                </c:pt>
                <c:pt idx="1414">
                  <c:v>103.5680494447782</c:v>
                </c:pt>
                <c:pt idx="1415">
                  <c:v>107.1233220340436</c:v>
                </c:pt>
                <c:pt idx="1416">
                  <c:v>97.566231674757915</c:v>
                </c:pt>
                <c:pt idx="1417">
                  <c:v>94.337703488466843</c:v>
                </c:pt>
                <c:pt idx="1418">
                  <c:v>89.714966976694527</c:v>
                </c:pt>
                <c:pt idx="1419">
                  <c:v>94.424819977555501</c:v>
                </c:pt>
                <c:pt idx="1420">
                  <c:v>100.38245622488169</c:v>
                </c:pt>
                <c:pt idx="1421">
                  <c:v>102.162529105543</c:v>
                </c:pt>
                <c:pt idx="1422">
                  <c:v>101.37293618847249</c:v>
                </c:pt>
                <c:pt idx="1423">
                  <c:v>100.0533681947956</c:v>
                </c:pt>
                <c:pt idx="1424">
                  <c:v>95.971500516911433</c:v>
                </c:pt>
                <c:pt idx="1425">
                  <c:v>94.761609387928033</c:v>
                </c:pt>
                <c:pt idx="1426">
                  <c:v>100.821931424806</c:v>
                </c:pt>
                <c:pt idx="1427">
                  <c:v>102.3599110949143</c:v>
                </c:pt>
                <c:pt idx="1428">
                  <c:v>106.92549812952571</c:v>
                </c:pt>
                <c:pt idx="1429">
                  <c:v>112.03976564123209</c:v>
                </c:pt>
                <c:pt idx="1430">
                  <c:v>118.8481079248006</c:v>
                </c:pt>
                <c:pt idx="1431">
                  <c:v>123.1177686090289</c:v>
                </c:pt>
                <c:pt idx="1432">
                  <c:v>124.1265738636539</c:v>
                </c:pt>
                <c:pt idx="1433">
                  <c:v>109.4461684536803</c:v>
                </c:pt>
                <c:pt idx="1434">
                  <c:v>110.11153999838589</c:v>
                </c:pt>
                <c:pt idx="1435">
                  <c:v>118.8232193798393</c:v>
                </c:pt>
                <c:pt idx="1436">
                  <c:v>122.74193158235791</c:v>
                </c:pt>
                <c:pt idx="1437">
                  <c:v>122.7288168011188</c:v>
                </c:pt>
                <c:pt idx="1438">
                  <c:v>124.8222937684252</c:v>
                </c:pt>
                <c:pt idx="1439">
                  <c:v>128.16939311452089</c:v>
                </c:pt>
                <c:pt idx="1440">
                  <c:v>133.55968039753489</c:v>
                </c:pt>
                <c:pt idx="1441">
                  <c:v>132.32136122054339</c:v>
                </c:pt>
                <c:pt idx="1442">
                  <c:v>132.52563286186231</c:v>
                </c:pt>
                <c:pt idx="1443">
                  <c:v>132.74748817159721</c:v>
                </c:pt>
                <c:pt idx="1444">
                  <c:v>135.22199004832771</c:v>
                </c:pt>
                <c:pt idx="1445">
                  <c:v>132.55138311300601</c:v>
                </c:pt>
                <c:pt idx="1446">
                  <c:v>124.8303669876944</c:v>
                </c:pt>
                <c:pt idx="1447">
                  <c:v>127.92059002068279</c:v>
                </c:pt>
                <c:pt idx="1448">
                  <c:v>119.9421015246309</c:v>
                </c:pt>
                <c:pt idx="1449">
                  <c:v>106.5997875330372</c:v>
                </c:pt>
                <c:pt idx="1450">
                  <c:v>106.5997875330372</c:v>
                </c:pt>
                <c:pt idx="1451">
                  <c:v>113.4857100083795</c:v>
                </c:pt>
                <c:pt idx="1452">
                  <c:v>118.7413737826038</c:v>
                </c:pt>
                <c:pt idx="1453">
                  <c:v>111.4133249018485</c:v>
                </c:pt>
                <c:pt idx="1454">
                  <c:v>96.663585330150312</c:v>
                </c:pt>
                <c:pt idx="1455">
                  <c:v>94.064921309080844</c:v>
                </c:pt>
                <c:pt idx="1456">
                  <c:v>106.5902205908905</c:v>
                </c:pt>
                <c:pt idx="1457">
                  <c:v>96.803272880093829</c:v>
                </c:pt>
                <c:pt idx="1458">
                  <c:v>90.20001859007327</c:v>
                </c:pt>
                <c:pt idx="1459">
                  <c:v>79.92453963350323</c:v>
                </c:pt>
                <c:pt idx="1460">
                  <c:v>86.730720894972819</c:v>
                </c:pt>
                <c:pt idx="1461">
                  <c:v>84.25884396144501</c:v>
                </c:pt>
                <c:pt idx="1462">
                  <c:v>71.8626905050874</c:v>
                </c:pt>
                <c:pt idx="1463">
                  <c:v>83.243689476555744</c:v>
                </c:pt>
                <c:pt idx="1464">
                  <c:v>93.047714645864346</c:v>
                </c:pt>
                <c:pt idx="1465">
                  <c:v>97.482130824697037</c:v>
                </c:pt>
                <c:pt idx="1466">
                  <c:v>92.119306449254196</c:v>
                </c:pt>
                <c:pt idx="1467">
                  <c:v>85.716988276109831</c:v>
                </c:pt>
                <c:pt idx="1468">
                  <c:v>86.603516301374327</c:v>
                </c:pt>
                <c:pt idx="1469">
                  <c:v>92.590464389413924</c:v>
                </c:pt>
                <c:pt idx="1470">
                  <c:v>91.855256164566029</c:v>
                </c:pt>
                <c:pt idx="1471">
                  <c:v>92.384458228280849</c:v>
                </c:pt>
                <c:pt idx="1472">
                  <c:v>91.625578885511331</c:v>
                </c:pt>
                <c:pt idx="1473">
                  <c:v>95.533384843833915</c:v>
                </c:pt>
                <c:pt idx="1474">
                  <c:v>92.554531633181085</c:v>
                </c:pt>
                <c:pt idx="1475">
                  <c:v>76.217502618034416</c:v>
                </c:pt>
                <c:pt idx="1476">
                  <c:v>76.622702748341126</c:v>
                </c:pt>
                <c:pt idx="1477">
                  <c:v>81.716933956474392</c:v>
                </c:pt>
                <c:pt idx="1478">
                  <c:v>76.287114568340456</c:v>
                </c:pt>
                <c:pt idx="1479">
                  <c:v>77.558734634095302</c:v>
                </c:pt>
                <c:pt idx="1480">
                  <c:v>79.561950751501058</c:v>
                </c:pt>
                <c:pt idx="1481">
                  <c:v>83.865065166810311</c:v>
                </c:pt>
                <c:pt idx="1482">
                  <c:v>80.504644319847273</c:v>
                </c:pt>
                <c:pt idx="1483">
                  <c:v>79.431970219476185</c:v>
                </c:pt>
                <c:pt idx="1484">
                  <c:v>82.16428235424334</c:v>
                </c:pt>
                <c:pt idx="1485">
                  <c:v>89.144725752784552</c:v>
                </c:pt>
                <c:pt idx="1486">
                  <c:v>88.346821431016338</c:v>
                </c:pt>
                <c:pt idx="1487">
                  <c:v>85.649672546442673</c:v>
                </c:pt>
                <c:pt idx="1488">
                  <c:v>87.488584520325304</c:v>
                </c:pt>
                <c:pt idx="1489">
                  <c:v>87.576250614967293</c:v>
                </c:pt>
                <c:pt idx="1490">
                  <c:v>88.602564852183122</c:v>
                </c:pt>
                <c:pt idx="1491">
                  <c:v>76.955893763737265</c:v>
                </c:pt>
                <c:pt idx="1492">
                  <c:v>80.114401730324801</c:v>
                </c:pt>
                <c:pt idx="1493">
                  <c:v>75.633629285371384</c:v>
                </c:pt>
                <c:pt idx="1494">
                  <c:v>68.298312487014854</c:v>
                </c:pt>
                <c:pt idx="1495">
                  <c:v>53.544707104954981</c:v>
                </c:pt>
                <c:pt idx="1496">
                  <c:v>43.430900640044868</c:v>
                </c:pt>
                <c:pt idx="1497">
                  <c:v>44.947661738255732</c:v>
                </c:pt>
                <c:pt idx="1498">
                  <c:v>53.356381288923103</c:v>
                </c:pt>
                <c:pt idx="1499">
                  <c:v>58.79776641606982</c:v>
                </c:pt>
                <c:pt idx="1500">
                  <c:v>59.926508971940983</c:v>
                </c:pt>
                <c:pt idx="1501">
                  <c:v>58.738558963573048</c:v>
                </c:pt>
                <c:pt idx="1502">
                  <c:v>60.432869832352829</c:v>
                </c:pt>
                <c:pt idx="1503">
                  <c:v>60.432869832352829</c:v>
                </c:pt>
                <c:pt idx="1504">
                  <c:v>60.432869832352829</c:v>
                </c:pt>
                <c:pt idx="1505">
                  <c:v>54.718633302163333</c:v>
                </c:pt>
                <c:pt idx="1506">
                  <c:v>58.526296501095779</c:v>
                </c:pt>
                <c:pt idx="1507">
                  <c:v>60.87287289102585</c:v>
                </c:pt>
                <c:pt idx="1508">
                  <c:v>59.442218144189219</c:v>
                </c:pt>
                <c:pt idx="1509">
                  <c:v>58.778419990624919</c:v>
                </c:pt>
                <c:pt idx="1510">
                  <c:v>56.313817701783123</c:v>
                </c:pt>
                <c:pt idx="1511">
                  <c:v>52.026763175954002</c:v>
                </c:pt>
                <c:pt idx="1512">
                  <c:v>58.444930219308318</c:v>
                </c:pt>
                <c:pt idx="1513">
                  <c:v>54.856978470382309</c:v>
                </c:pt>
                <c:pt idx="1514">
                  <c:v>54.877424339490283</c:v>
                </c:pt>
                <c:pt idx="1515">
                  <c:v>56.767181896561937</c:v>
                </c:pt>
                <c:pt idx="1516">
                  <c:v>57.787158557052173</c:v>
                </c:pt>
                <c:pt idx="1517">
                  <c:v>54.38082508697768</c:v>
                </c:pt>
                <c:pt idx="1518">
                  <c:v>55.24016535678291</c:v>
                </c:pt>
                <c:pt idx="1519">
                  <c:v>53.646285283134468</c:v>
                </c:pt>
                <c:pt idx="1520">
                  <c:v>54.007807028162972</c:v>
                </c:pt>
                <c:pt idx="1521">
                  <c:v>51.123746688358551</c:v>
                </c:pt>
                <c:pt idx="1522">
                  <c:v>52.359311664829256</c:v>
                </c:pt>
                <c:pt idx="1523">
                  <c:v>51.621856570958442</c:v>
                </c:pt>
                <c:pt idx="1524">
                  <c:v>51.621856570958442</c:v>
                </c:pt>
                <c:pt idx="1525">
                  <c:v>51.621856570958442</c:v>
                </c:pt>
                <c:pt idx="1526">
                  <c:v>51.621856570958442</c:v>
                </c:pt>
                <c:pt idx="1527">
                  <c:v>51.621856570958442</c:v>
                </c:pt>
                <c:pt idx="1528">
                  <c:v>55.775001279885302</c:v>
                </c:pt>
                <c:pt idx="1529">
                  <c:v>57.134961565006058</c:v>
                </c:pt>
                <c:pt idx="1530">
                  <c:v>61.141193582868013</c:v>
                </c:pt>
                <c:pt idx="1531">
                  <c:v>61.343409694638119</c:v>
                </c:pt>
                <c:pt idx="1532">
                  <c:v>59.469495331309808</c:v>
                </c:pt>
                <c:pt idx="1533">
                  <c:v>62.144648242115807</c:v>
                </c:pt>
                <c:pt idx="1534">
                  <c:v>63.442069600302901</c:v>
                </c:pt>
                <c:pt idx="1535">
                  <c:v>63.332448847341752</c:v>
                </c:pt>
                <c:pt idx="1536">
                  <c:v>64.324225209654415</c:v>
                </c:pt>
                <c:pt idx="1537">
                  <c:v>61.52615408014934</c:v>
                </c:pt>
                <c:pt idx="1538">
                  <c:v>63.354810356760979</c:v>
                </c:pt>
                <c:pt idx="1539">
                  <c:v>65.460262470927802</c:v>
                </c:pt>
                <c:pt idx="1540">
                  <c:v>66.255292542702989</c:v>
                </c:pt>
                <c:pt idx="1541">
                  <c:v>65.603697295216705</c:v>
                </c:pt>
                <c:pt idx="1542">
                  <c:v>63.534074840580537</c:v>
                </c:pt>
                <c:pt idx="1543">
                  <c:v>64.165102153616687</c:v>
                </c:pt>
                <c:pt idx="1544">
                  <c:v>64.07791346756359</c:v>
                </c:pt>
                <c:pt idx="1545">
                  <c:v>61.195440962572476</c:v>
                </c:pt>
                <c:pt idx="1546">
                  <c:v>60.342999824706169</c:v>
                </c:pt>
                <c:pt idx="1547">
                  <c:v>66.228501896471499</c:v>
                </c:pt>
                <c:pt idx="1548">
                  <c:v>68.905750769954111</c:v>
                </c:pt>
                <c:pt idx="1549">
                  <c:v>71.271245980058879</c:v>
                </c:pt>
                <c:pt idx="1550">
                  <c:v>74.304965347468439</c:v>
                </c:pt>
                <c:pt idx="1551">
                  <c:v>72.68678247851139</c:v>
                </c:pt>
                <c:pt idx="1552">
                  <c:v>72.552215129710504</c:v>
                </c:pt>
                <c:pt idx="1553">
                  <c:v>71.257282127318433</c:v>
                </c:pt>
                <c:pt idx="1554">
                  <c:v>69.105172869012875</c:v>
                </c:pt>
                <c:pt idx="1555">
                  <c:v>69.501959766405719</c:v>
                </c:pt>
                <c:pt idx="1556">
                  <c:v>69.850054252046576</c:v>
                </c:pt>
                <c:pt idx="1557">
                  <c:v>69.033032896193873</c:v>
                </c:pt>
                <c:pt idx="1558">
                  <c:v>71.229455411649425</c:v>
                </c:pt>
                <c:pt idx="1559">
                  <c:v>71.506332873312317</c:v>
                </c:pt>
                <c:pt idx="1560">
                  <c:v>70.304314603873607</c:v>
                </c:pt>
                <c:pt idx="1561">
                  <c:v>69.841472179451742</c:v>
                </c:pt>
                <c:pt idx="1562">
                  <c:v>71.002566281030809</c:v>
                </c:pt>
                <c:pt idx="1563">
                  <c:v>70.567115448600376</c:v>
                </c:pt>
                <c:pt idx="1564">
                  <c:v>62.978939340557957</c:v>
                </c:pt>
                <c:pt idx="1565">
                  <c:v>64.804621072443894</c:v>
                </c:pt>
                <c:pt idx="1566">
                  <c:v>65.440182410838446</c:v>
                </c:pt>
                <c:pt idx="1567">
                  <c:v>71.373300883504115</c:v>
                </c:pt>
                <c:pt idx="1568">
                  <c:v>72.901238323694344</c:v>
                </c:pt>
                <c:pt idx="1569">
                  <c:v>70.26663392508226</c:v>
                </c:pt>
                <c:pt idx="1570">
                  <c:v>70.633398657686712</c:v>
                </c:pt>
                <c:pt idx="1571">
                  <c:v>67.401139504074877</c:v>
                </c:pt>
                <c:pt idx="1572">
                  <c:v>68.40723246875045</c:v>
                </c:pt>
                <c:pt idx="1573">
                  <c:v>67.995086904034025</c:v>
                </c:pt>
                <c:pt idx="1574">
                  <c:v>67.298929077585143</c:v>
                </c:pt>
                <c:pt idx="1575">
                  <c:v>70.020925884068916</c:v>
                </c:pt>
                <c:pt idx="1576">
                  <c:v>69.541307149058412</c:v>
                </c:pt>
                <c:pt idx="1577">
                  <c:v>69.079144830576155</c:v>
                </c:pt>
                <c:pt idx="1578">
                  <c:v>72.508755119938684</c:v>
                </c:pt>
                <c:pt idx="1579">
                  <c:v>73.95979330398778</c:v>
                </c:pt>
                <c:pt idx="1580">
                  <c:v>80.009443006553639</c:v>
                </c:pt>
                <c:pt idx="1581">
                  <c:v>80.234678227460293</c:v>
                </c:pt>
                <c:pt idx="1582">
                  <c:v>79.71820944959947</c:v>
                </c:pt>
                <c:pt idx="1583">
                  <c:v>78.722627669837706</c:v>
                </c:pt>
                <c:pt idx="1584">
                  <c:v>79.476037409794301</c:v>
                </c:pt>
                <c:pt idx="1585">
                  <c:v>74.567001150702779</c:v>
                </c:pt>
                <c:pt idx="1586">
                  <c:v>76.059493657199965</c:v>
                </c:pt>
                <c:pt idx="1587">
                  <c:v>76.342315036235831</c:v>
                </c:pt>
                <c:pt idx="1588">
                  <c:v>74.571258670488575</c:v>
                </c:pt>
                <c:pt idx="1589">
                  <c:v>73.563538958725204</c:v>
                </c:pt>
                <c:pt idx="1590">
                  <c:v>62.593355176388442</c:v>
                </c:pt>
                <c:pt idx="1591">
                  <c:v>63.087732046796667</c:v>
                </c:pt>
                <c:pt idx="1592">
                  <c:v>65.764564789579879</c:v>
                </c:pt>
                <c:pt idx="1593">
                  <c:v>55.486165726627533</c:v>
                </c:pt>
                <c:pt idx="1594">
                  <c:v>58.221546685519073</c:v>
                </c:pt>
                <c:pt idx="1595">
                  <c:v>50.179357562268322</c:v>
                </c:pt>
                <c:pt idx="1596">
                  <c:v>50.293915985727352</c:v>
                </c:pt>
                <c:pt idx="1597">
                  <c:v>47.596724620936307</c:v>
                </c:pt>
                <c:pt idx="1598">
                  <c:v>50.140238324036247</c:v>
                </c:pt>
                <c:pt idx="1599">
                  <c:v>45.839797417764608</c:v>
                </c:pt>
                <c:pt idx="1600">
                  <c:v>46.247125727266571</c:v>
                </c:pt>
                <c:pt idx="1601">
                  <c:v>50.344860842115637</c:v>
                </c:pt>
                <c:pt idx="1602">
                  <c:v>47.912325057246562</c:v>
                </c:pt>
                <c:pt idx="1603">
                  <c:v>44.362067766283488</c:v>
                </c:pt>
                <c:pt idx="1604">
                  <c:v>45.65824070965747</c:v>
                </c:pt>
                <c:pt idx="1605">
                  <c:v>46.553986770019783</c:v>
                </c:pt>
                <c:pt idx="1606">
                  <c:v>39.126804474562029</c:v>
                </c:pt>
                <c:pt idx="1607">
                  <c:v>38.265525138375068</c:v>
                </c:pt>
                <c:pt idx="1608">
                  <c:v>34.852011788529992</c:v>
                </c:pt>
                <c:pt idx="1609">
                  <c:v>38.614835624899293</c:v>
                </c:pt>
                <c:pt idx="1610">
                  <c:v>36.655294509332407</c:v>
                </c:pt>
                <c:pt idx="1611">
                  <c:v>39.218173992467143</c:v>
                </c:pt>
                <c:pt idx="1612">
                  <c:v>38.739571624623267</c:v>
                </c:pt>
                <c:pt idx="1613">
                  <c:v>40.379717082767662</c:v>
                </c:pt>
                <c:pt idx="1614">
                  <c:v>39.947203396823959</c:v>
                </c:pt>
                <c:pt idx="1615">
                  <c:v>39.947203396823959</c:v>
                </c:pt>
                <c:pt idx="1616">
                  <c:v>39.947203396823959</c:v>
                </c:pt>
                <c:pt idx="1617">
                  <c:v>39.947203396823959</c:v>
                </c:pt>
                <c:pt idx="1618">
                  <c:v>39.947203396823959</c:v>
                </c:pt>
                <c:pt idx="1619">
                  <c:v>39.947203396823959</c:v>
                </c:pt>
                <c:pt idx="1620">
                  <c:v>39.216708426064173</c:v>
                </c:pt>
                <c:pt idx="1621">
                  <c:v>42.961477240074998</c:v>
                </c:pt>
                <c:pt idx="1622">
                  <c:v>44.207302608338793</c:v>
                </c:pt>
                <c:pt idx="1623">
                  <c:v>43.875464017211392</c:v>
                </c:pt>
                <c:pt idx="1624">
                  <c:v>43.608763588258178</c:v>
                </c:pt>
                <c:pt idx="1625">
                  <c:v>46.395965559371547</c:v>
                </c:pt>
                <c:pt idx="1626">
                  <c:v>45.278321668669143</c:v>
                </c:pt>
                <c:pt idx="1627">
                  <c:v>46.431457919614722</c:v>
                </c:pt>
                <c:pt idx="1628">
                  <c:v>38.505969618508558</c:v>
                </c:pt>
                <c:pt idx="1629">
                  <c:v>39.857508935824491</c:v>
                </c:pt>
                <c:pt idx="1630">
                  <c:v>36.880405710983169</c:v>
                </c:pt>
                <c:pt idx="1631">
                  <c:v>38.235237362051407</c:v>
                </c:pt>
                <c:pt idx="1632">
                  <c:v>43.632942617806968</c:v>
                </c:pt>
                <c:pt idx="1633">
                  <c:v>44.145296529457511</c:v>
                </c:pt>
                <c:pt idx="1634">
                  <c:v>45.701418083428273</c:v>
                </c:pt>
                <c:pt idx="1635">
                  <c:v>46.239340841858102</c:v>
                </c:pt>
                <c:pt idx="1636">
                  <c:v>46.28195798757497</c:v>
                </c:pt>
                <c:pt idx="1637">
                  <c:v>45.112311590446907</c:v>
                </c:pt>
                <c:pt idx="1638">
                  <c:v>42.987441367563648</c:v>
                </c:pt>
                <c:pt idx="1639">
                  <c:v>42.948697050310528</c:v>
                </c:pt>
                <c:pt idx="1640">
                  <c:v>44.690902199846661</c:v>
                </c:pt>
                <c:pt idx="1641">
                  <c:v>45.346304353746561</c:v>
                </c:pt>
                <c:pt idx="1642">
                  <c:v>45.828916355871741</c:v>
                </c:pt>
                <c:pt idx="1643">
                  <c:v>46.808138044926707</c:v>
                </c:pt>
                <c:pt idx="1644">
                  <c:v>48.430618986479601</c:v>
                </c:pt>
                <c:pt idx="1645">
                  <c:v>50.248930300059371</c:v>
                </c:pt>
                <c:pt idx="1646">
                  <c:v>49.810000580666397</c:v>
                </c:pt>
                <c:pt idx="1647">
                  <c:v>49.74394645260103</c:v>
                </c:pt>
                <c:pt idx="1648">
                  <c:v>47.90874556609932</c:v>
                </c:pt>
                <c:pt idx="1649">
                  <c:v>48.819302565676878</c:v>
                </c:pt>
                <c:pt idx="1650">
                  <c:v>48.030112746520139</c:v>
                </c:pt>
                <c:pt idx="1651">
                  <c:v>46.621813104750657</c:v>
                </c:pt>
                <c:pt idx="1652">
                  <c:v>49.99650824240112</c:v>
                </c:pt>
                <c:pt idx="1653">
                  <c:v>50.308059269588917</c:v>
                </c:pt>
                <c:pt idx="1654">
                  <c:v>49.598866746338757</c:v>
                </c:pt>
                <c:pt idx="1655">
                  <c:v>49.598866746338757</c:v>
                </c:pt>
                <c:pt idx="1656">
                  <c:v>51.344009879893797</c:v>
                </c:pt>
                <c:pt idx="1657">
                  <c:v>51.380929621048608</c:v>
                </c:pt>
                <c:pt idx="1658">
                  <c:v>49.678710621064013</c:v>
                </c:pt>
                <c:pt idx="1659">
                  <c:v>48.699031775719767</c:v>
                </c:pt>
                <c:pt idx="1660">
                  <c:v>50.396611707469212</c:v>
                </c:pt>
                <c:pt idx="1661">
                  <c:v>49.785334682426473</c:v>
                </c:pt>
                <c:pt idx="1662">
                  <c:v>51.410817181526227</c:v>
                </c:pt>
                <c:pt idx="1663">
                  <c:v>52.025477213276062</c:v>
                </c:pt>
                <c:pt idx="1664">
                  <c:v>52.276505230636943</c:v>
                </c:pt>
                <c:pt idx="1665">
                  <c:v>50.364154049737529</c:v>
                </c:pt>
                <c:pt idx="1666">
                  <c:v>50.393863250764888</c:v>
                </c:pt>
                <c:pt idx="1667">
                  <c:v>47.585404883930707</c:v>
                </c:pt>
                <c:pt idx="1668">
                  <c:v>47.006038103901979</c:v>
                </c:pt>
                <c:pt idx="1669">
                  <c:v>47.894621393670818</c:v>
                </c:pt>
                <c:pt idx="1670">
                  <c:v>47.793331845136478</c:v>
                </c:pt>
                <c:pt idx="1671">
                  <c:v>48.492875541646519</c:v>
                </c:pt>
                <c:pt idx="1672">
                  <c:v>48.336717480554611</c:v>
                </c:pt>
                <c:pt idx="1673">
                  <c:v>48.236884548223969</c:v>
                </c:pt>
                <c:pt idx="1674">
                  <c:v>48.314903732424263</c:v>
                </c:pt>
                <c:pt idx="1675">
                  <c:v>47.695481889700901</c:v>
                </c:pt>
                <c:pt idx="1676">
                  <c:v>50.481702636664203</c:v>
                </c:pt>
                <c:pt idx="1677">
                  <c:v>50.204019083285672</c:v>
                </c:pt>
                <c:pt idx="1678">
                  <c:v>50.392123409076113</c:v>
                </c:pt>
                <c:pt idx="1679">
                  <c:v>46.710440115520299</c:v>
                </c:pt>
                <c:pt idx="1680">
                  <c:v>44.393151406937513</c:v>
                </c:pt>
                <c:pt idx="1681">
                  <c:v>44.87503238656678</c:v>
                </c:pt>
                <c:pt idx="1682">
                  <c:v>46.316138276047234</c:v>
                </c:pt>
                <c:pt idx="1683">
                  <c:v>46.449974431296013</c:v>
                </c:pt>
                <c:pt idx="1684">
                  <c:v>45.641269843104439</c:v>
                </c:pt>
                <c:pt idx="1685">
                  <c:v>46.45436222644377</c:v>
                </c:pt>
                <c:pt idx="1686">
                  <c:v>45.852534918492772</c:v>
                </c:pt>
                <c:pt idx="1687">
                  <c:v>44.795890098268814</c:v>
                </c:pt>
                <c:pt idx="1688">
                  <c:v>44.502871564114614</c:v>
                </c:pt>
                <c:pt idx="1689">
                  <c:v>45.079333554143709</c:v>
                </c:pt>
                <c:pt idx="1690">
                  <c:v>45.545324153571173</c:v>
                </c:pt>
                <c:pt idx="1691">
                  <c:v>44.472990134420499</c:v>
                </c:pt>
                <c:pt idx="1692">
                  <c:v>44.412569781494881</c:v>
                </c:pt>
                <c:pt idx="1693">
                  <c:v>44.485634708009812</c:v>
                </c:pt>
                <c:pt idx="1694">
                  <c:v>44.627398299716887</c:v>
                </c:pt>
                <c:pt idx="1695">
                  <c:v>44.852029046530888</c:v>
                </c:pt>
                <c:pt idx="1696">
                  <c:v>48.666812644915353</c:v>
                </c:pt>
                <c:pt idx="1697">
                  <c:v>47.787338353061138</c:v>
                </c:pt>
                <c:pt idx="1698">
                  <c:v>47.900276624635453</c:v>
                </c:pt>
                <c:pt idx="1699">
                  <c:v>49.332269178443127</c:v>
                </c:pt>
                <c:pt idx="1700">
                  <c:v>49.503778149879587</c:v>
                </c:pt>
                <c:pt idx="1701">
                  <c:v>49.642345008034752</c:v>
                </c:pt>
                <c:pt idx="1702">
                  <c:v>49.352901479538573</c:v>
                </c:pt>
                <c:pt idx="1703">
                  <c:v>49.352901479538573</c:v>
                </c:pt>
                <c:pt idx="1704">
                  <c:v>49.352901479538573</c:v>
                </c:pt>
                <c:pt idx="1705">
                  <c:v>46.046837877616518</c:v>
                </c:pt>
                <c:pt idx="1706">
                  <c:v>46.840389662724547</c:v>
                </c:pt>
                <c:pt idx="1707">
                  <c:v>49.170543290934262</c:v>
                </c:pt>
                <c:pt idx="1708">
                  <c:v>48.577619909165087</c:v>
                </c:pt>
                <c:pt idx="1709">
                  <c:v>49.449056318125187</c:v>
                </c:pt>
                <c:pt idx="1710">
                  <c:v>49.761298310363003</c:v>
                </c:pt>
                <c:pt idx="1711">
                  <c:v>49.180293426562997</c:v>
                </c:pt>
                <c:pt idx="1712">
                  <c:v>50.390349661440091</c:v>
                </c:pt>
                <c:pt idx="1713">
                  <c:v>49.990885026832203</c:v>
                </c:pt>
                <c:pt idx="1714">
                  <c:v>48.599062027090064</c:v>
                </c:pt>
                <c:pt idx="1715">
                  <c:v>50.854044044385176</c:v>
                </c:pt>
                <c:pt idx="1716">
                  <c:v>51.464753567198457</c:v>
                </c:pt>
                <c:pt idx="1717">
                  <c:v>52.158251652492858</c:v>
                </c:pt>
                <c:pt idx="1718">
                  <c:v>52.302230223092458</c:v>
                </c:pt>
                <c:pt idx="1719">
                  <c:v>52.076145886732931</c:v>
                </c:pt>
                <c:pt idx="1720">
                  <c:v>54.717887168166968</c:v>
                </c:pt>
                <c:pt idx="1721">
                  <c:v>54.766874724742642</c:v>
                </c:pt>
                <c:pt idx="1722">
                  <c:v>56.16877972415233</c:v>
                </c:pt>
                <c:pt idx="1723">
                  <c:v>56.330258072099113</c:v>
                </c:pt>
                <c:pt idx="1724">
                  <c:v>55.728424700540963</c:v>
                </c:pt>
                <c:pt idx="1725">
                  <c:v>57.077307594970797</c:v>
                </c:pt>
                <c:pt idx="1726">
                  <c:v>60.798355322355853</c:v>
                </c:pt>
                <c:pt idx="1727">
                  <c:v>61.105749620800417</c:v>
                </c:pt>
                <c:pt idx="1728">
                  <c:v>60.584847625380057</c:v>
                </c:pt>
                <c:pt idx="1729">
                  <c:v>61.306802692984498</c:v>
                </c:pt>
                <c:pt idx="1730">
                  <c:v>61.635730527830958</c:v>
                </c:pt>
                <c:pt idx="1731">
                  <c:v>60.170054966223027</c:v>
                </c:pt>
                <c:pt idx="1732">
                  <c:v>59.89073573833852</c:v>
                </c:pt>
                <c:pt idx="1733">
                  <c:v>60.660335427596699</c:v>
                </c:pt>
                <c:pt idx="1734">
                  <c:v>58.885998277125971</c:v>
                </c:pt>
                <c:pt idx="1735">
                  <c:v>59.526194221696493</c:v>
                </c:pt>
                <c:pt idx="1736">
                  <c:v>61.680062319132432</c:v>
                </c:pt>
                <c:pt idx="1737">
                  <c:v>59.552681822163557</c:v>
                </c:pt>
                <c:pt idx="1738">
                  <c:v>61.093197536178458</c:v>
                </c:pt>
                <c:pt idx="1739">
                  <c:v>60.956093222631182</c:v>
                </c:pt>
                <c:pt idx="1740">
                  <c:v>58.888935770688548</c:v>
                </c:pt>
                <c:pt idx="1741">
                  <c:v>59.12502235777319</c:v>
                </c:pt>
                <c:pt idx="1742">
                  <c:v>59.609880361490063</c:v>
                </c:pt>
                <c:pt idx="1743">
                  <c:v>59.328656459136738</c:v>
                </c:pt>
                <c:pt idx="1744">
                  <c:v>59.581360353765312</c:v>
                </c:pt>
                <c:pt idx="1745">
                  <c:v>60.396013667542569</c:v>
                </c:pt>
                <c:pt idx="1746">
                  <c:v>61.629177730964237</c:v>
                </c:pt>
                <c:pt idx="1747">
                  <c:v>61.427793754782343</c:v>
                </c:pt>
                <c:pt idx="1748">
                  <c:v>61.303131362631262</c:v>
                </c:pt>
                <c:pt idx="1749">
                  <c:v>63.746021819026332</c:v>
                </c:pt>
                <c:pt idx="1750">
                  <c:v>67.303382845103044</c:v>
                </c:pt>
                <c:pt idx="1751">
                  <c:v>66.192488671994212</c:v>
                </c:pt>
                <c:pt idx="1752">
                  <c:v>66.270760743424546</c:v>
                </c:pt>
                <c:pt idx="1753">
                  <c:v>65.741653311062692</c:v>
                </c:pt>
                <c:pt idx="1754">
                  <c:v>65.577097088324081</c:v>
                </c:pt>
                <c:pt idx="1755">
                  <c:v>64.639819479446786</c:v>
                </c:pt>
                <c:pt idx="1756">
                  <c:v>65.246313376990187</c:v>
                </c:pt>
                <c:pt idx="1757">
                  <c:v>64.840265118159607</c:v>
                </c:pt>
                <c:pt idx="1758">
                  <c:v>63.986204097121082</c:v>
                </c:pt>
                <c:pt idx="1759">
                  <c:v>63.931951322771063</c:v>
                </c:pt>
                <c:pt idx="1760">
                  <c:v>63.732311394386841</c:v>
                </c:pt>
                <c:pt idx="1761">
                  <c:v>63.880509116842418</c:v>
                </c:pt>
                <c:pt idx="1762">
                  <c:v>64.305795448377339</c:v>
                </c:pt>
                <c:pt idx="1763">
                  <c:v>62.799717023897948</c:v>
                </c:pt>
                <c:pt idx="1764">
                  <c:v>62.869962817707581</c:v>
                </c:pt>
                <c:pt idx="1765">
                  <c:v>63.381871090375142</c:v>
                </c:pt>
                <c:pt idx="1766">
                  <c:v>64.561121293964291</c:v>
                </c:pt>
                <c:pt idx="1767">
                  <c:v>64.62265129072631</c:v>
                </c:pt>
                <c:pt idx="1768">
                  <c:v>64.646753347821843</c:v>
                </c:pt>
                <c:pt idx="1769">
                  <c:v>63.919304469171578</c:v>
                </c:pt>
                <c:pt idx="1770">
                  <c:v>60.781745752667227</c:v>
                </c:pt>
                <c:pt idx="1771">
                  <c:v>61.034733567935227</c:v>
                </c:pt>
                <c:pt idx="1772">
                  <c:v>59.817078885659917</c:v>
                </c:pt>
                <c:pt idx="1773">
                  <c:v>59.817078885659917</c:v>
                </c:pt>
                <c:pt idx="1774">
                  <c:v>59.817078885659917</c:v>
                </c:pt>
                <c:pt idx="1775">
                  <c:v>61.261891761082524</c:v>
                </c:pt>
                <c:pt idx="1776">
                  <c:v>61.255325824120078</c:v>
                </c:pt>
                <c:pt idx="1777">
                  <c:v>61.595052431932707</c:v>
                </c:pt>
                <c:pt idx="1778">
                  <c:v>62.777353134693684</c:v>
                </c:pt>
                <c:pt idx="1779">
                  <c:v>62.335506310609382</c:v>
                </c:pt>
                <c:pt idx="1780">
                  <c:v>59.898310883345317</c:v>
                </c:pt>
                <c:pt idx="1781">
                  <c:v>60.754481757076761</c:v>
                </c:pt>
                <c:pt idx="1782">
                  <c:v>60.486519568639388</c:v>
                </c:pt>
                <c:pt idx="1783">
                  <c:v>61.334444421565657</c:v>
                </c:pt>
                <c:pt idx="1784">
                  <c:v>61.9380099098749</c:v>
                </c:pt>
                <c:pt idx="1785">
                  <c:v>61.19176882662336</c:v>
                </c:pt>
                <c:pt idx="1786">
                  <c:v>61.19176882662336</c:v>
                </c:pt>
                <c:pt idx="1787">
                  <c:v>61.19176882662336</c:v>
                </c:pt>
                <c:pt idx="1788">
                  <c:v>61.19176882662336</c:v>
                </c:pt>
                <c:pt idx="1789">
                  <c:v>61.19176882662336</c:v>
                </c:pt>
                <c:pt idx="1790">
                  <c:v>63.18495889618503</c:v>
                </c:pt>
                <c:pt idx="1791">
                  <c:v>63.612498232549306</c:v>
                </c:pt>
                <c:pt idx="1792">
                  <c:v>63.2804790832717</c:v>
                </c:pt>
                <c:pt idx="1793">
                  <c:v>63.097168590819088</c:v>
                </c:pt>
                <c:pt idx="1794">
                  <c:v>62.945942972321298</c:v>
                </c:pt>
                <c:pt idx="1795">
                  <c:v>61.964502564332989</c:v>
                </c:pt>
                <c:pt idx="1796">
                  <c:v>63.776807427360069</c:v>
                </c:pt>
                <c:pt idx="1797">
                  <c:v>63.376459312189048</c:v>
                </c:pt>
                <c:pt idx="1798">
                  <c:v>63.605758273487638</c:v>
                </c:pt>
                <c:pt idx="1799">
                  <c:v>64.129373457571432</c:v>
                </c:pt>
                <c:pt idx="1800">
                  <c:v>65.743978967177654</c:v>
                </c:pt>
                <c:pt idx="1801">
                  <c:v>66.046240481818501</c:v>
                </c:pt>
                <c:pt idx="1802">
                  <c:v>65.228628830383428</c:v>
                </c:pt>
                <c:pt idx="1803">
                  <c:v>64.820898775662414</c:v>
                </c:pt>
                <c:pt idx="1804">
                  <c:v>64.468669582078618</c:v>
                </c:pt>
                <c:pt idx="1805">
                  <c:v>64.235729580099559</c:v>
                </c:pt>
                <c:pt idx="1806">
                  <c:v>64.606900933935194</c:v>
                </c:pt>
                <c:pt idx="1807">
                  <c:v>63.842193151434799</c:v>
                </c:pt>
                <c:pt idx="1808">
                  <c:v>64.709721995187522</c:v>
                </c:pt>
                <c:pt idx="1809">
                  <c:v>64.251849674402564</c:v>
                </c:pt>
                <c:pt idx="1810">
                  <c:v>64.25805180479756</c:v>
                </c:pt>
                <c:pt idx="1811">
                  <c:v>64.936595178185485</c:v>
                </c:pt>
                <c:pt idx="1812">
                  <c:v>63.858634205821197</c:v>
                </c:pt>
                <c:pt idx="1813">
                  <c:v>65.437671905987813</c:v>
                </c:pt>
                <c:pt idx="1814">
                  <c:v>65.610027504002801</c:v>
                </c:pt>
                <c:pt idx="1815">
                  <c:v>65.252024702748884</c:v>
                </c:pt>
                <c:pt idx="1816">
                  <c:v>65.46158596337763</c:v>
                </c:pt>
                <c:pt idx="1817">
                  <c:v>65.529869292781356</c:v>
                </c:pt>
                <c:pt idx="1818">
                  <c:v>65.976001976952034</c:v>
                </c:pt>
                <c:pt idx="1819">
                  <c:v>65.164486600153765</c:v>
                </c:pt>
                <c:pt idx="1820">
                  <c:v>66.069019085947644</c:v>
                </c:pt>
                <c:pt idx="1821">
                  <c:v>66.958748542887207</c:v>
                </c:pt>
                <c:pt idx="1822">
                  <c:v>68.137406277776762</c:v>
                </c:pt>
                <c:pt idx="1823">
                  <c:v>68.849890434452291</c:v>
                </c:pt>
                <c:pt idx="1824">
                  <c:v>70.182458409739155</c:v>
                </c:pt>
                <c:pt idx="1825">
                  <c:v>71.062498146906933</c:v>
                </c:pt>
                <c:pt idx="1826">
                  <c:v>72.598260306967362</c:v>
                </c:pt>
                <c:pt idx="1827">
                  <c:v>70.844854807637006</c:v>
                </c:pt>
                <c:pt idx="1828">
                  <c:v>71.394242224132626</c:v>
                </c:pt>
                <c:pt idx="1829">
                  <c:v>69.744912915250552</c:v>
                </c:pt>
                <c:pt idx="1830">
                  <c:v>67.634028702260338</c:v>
                </c:pt>
                <c:pt idx="1831">
                  <c:v>67.623825247203825</c:v>
                </c:pt>
                <c:pt idx="1832">
                  <c:v>68.307886292682014</c:v>
                </c:pt>
                <c:pt idx="1833">
                  <c:v>68.639486898050833</c:v>
                </c:pt>
                <c:pt idx="1834">
                  <c:v>69.725718084091156</c:v>
                </c:pt>
                <c:pt idx="1835">
                  <c:v>65.91139206908862</c:v>
                </c:pt>
                <c:pt idx="1836">
                  <c:v>65.711146530701868</c:v>
                </c:pt>
                <c:pt idx="1837">
                  <c:v>64.987617821617064</c:v>
                </c:pt>
                <c:pt idx="1838">
                  <c:v>62.629798712384137</c:v>
                </c:pt>
                <c:pt idx="1839">
                  <c:v>62.972425459323148</c:v>
                </c:pt>
                <c:pt idx="1840">
                  <c:v>62.928284808772283</c:v>
                </c:pt>
                <c:pt idx="1841">
                  <c:v>61.790627893123933</c:v>
                </c:pt>
                <c:pt idx="1842">
                  <c:v>62.958259424718491</c:v>
                </c:pt>
                <c:pt idx="1843">
                  <c:v>62.685541417179387</c:v>
                </c:pt>
                <c:pt idx="1844">
                  <c:v>61.183362852644429</c:v>
                </c:pt>
                <c:pt idx="1845">
                  <c:v>61.527996959732043</c:v>
                </c:pt>
                <c:pt idx="1846">
                  <c:v>61.486879757058041</c:v>
                </c:pt>
                <c:pt idx="1847">
                  <c:v>60.94117536642851</c:v>
                </c:pt>
                <c:pt idx="1848">
                  <c:v>60.859896362209142</c:v>
                </c:pt>
                <c:pt idx="1849">
                  <c:v>61.631235568881017</c:v>
                </c:pt>
                <c:pt idx="1850">
                  <c:v>60.91459329482425</c:v>
                </c:pt>
                <c:pt idx="1851">
                  <c:v>62.702296894913111</c:v>
                </c:pt>
                <c:pt idx="1852">
                  <c:v>64.163489873234994</c:v>
                </c:pt>
                <c:pt idx="1853">
                  <c:v>64.322642527918646</c:v>
                </c:pt>
                <c:pt idx="1854">
                  <c:v>63.504718905428277</c:v>
                </c:pt>
                <c:pt idx="1855">
                  <c:v>64.048434052829165</c:v>
                </c:pt>
                <c:pt idx="1856">
                  <c:v>63.900000617964281</c:v>
                </c:pt>
                <c:pt idx="1857">
                  <c:v>62.553895322606067</c:v>
                </c:pt>
                <c:pt idx="1858">
                  <c:v>61.803018909023891</c:v>
                </c:pt>
                <c:pt idx="1859">
                  <c:v>61.622904063106652</c:v>
                </c:pt>
                <c:pt idx="1860">
                  <c:v>61.592717416770611</c:v>
                </c:pt>
                <c:pt idx="1861">
                  <c:v>62.174874322557592</c:v>
                </c:pt>
                <c:pt idx="1862">
                  <c:v>62.979279194911712</c:v>
                </c:pt>
                <c:pt idx="1863">
                  <c:v>62.525423280465887</c:v>
                </c:pt>
                <c:pt idx="1864">
                  <c:v>63.851224664171191</c:v>
                </c:pt>
                <c:pt idx="1865">
                  <c:v>64.458770945293907</c:v>
                </c:pt>
                <c:pt idx="1866">
                  <c:v>65.23393882814328</c:v>
                </c:pt>
                <c:pt idx="1867">
                  <c:v>65.852488611033252</c:v>
                </c:pt>
                <c:pt idx="1868">
                  <c:v>66.440625129110686</c:v>
                </c:pt>
                <c:pt idx="1869">
                  <c:v>65.676939782799067</c:v>
                </c:pt>
                <c:pt idx="1870">
                  <c:v>65.676939782798073</c:v>
                </c:pt>
                <c:pt idx="1871">
                  <c:v>65.676939782798073</c:v>
                </c:pt>
                <c:pt idx="1872">
                  <c:v>65.676939782798073</c:v>
                </c:pt>
                <c:pt idx="1873">
                  <c:v>65.676939782798073</c:v>
                </c:pt>
                <c:pt idx="1874">
                  <c:v>64.708285705141421</c:v>
                </c:pt>
                <c:pt idx="1875">
                  <c:v>65.137599735813325</c:v>
                </c:pt>
                <c:pt idx="1876">
                  <c:v>64.988912312886853</c:v>
                </c:pt>
                <c:pt idx="1877">
                  <c:v>65.503562915463064</c:v>
                </c:pt>
                <c:pt idx="1878">
                  <c:v>65.965049938812427</c:v>
                </c:pt>
                <c:pt idx="1879">
                  <c:v>66.242691914549056</c:v>
                </c:pt>
                <c:pt idx="1880">
                  <c:v>67.443686284020316</c:v>
                </c:pt>
                <c:pt idx="1881">
                  <c:v>67.239959295933403</c:v>
                </c:pt>
                <c:pt idx="1882">
                  <c:v>66.664217884675352</c:v>
                </c:pt>
                <c:pt idx="1883">
                  <c:v>67.604126924330615</c:v>
                </c:pt>
                <c:pt idx="1884">
                  <c:v>66.596614267942414</c:v>
                </c:pt>
                <c:pt idx="1885">
                  <c:v>69.573127709861595</c:v>
                </c:pt>
                <c:pt idx="1886">
                  <c:v>69.911675266410739</c:v>
                </c:pt>
                <c:pt idx="1887">
                  <c:v>70.780956019406389</c:v>
                </c:pt>
                <c:pt idx="1888">
                  <c:v>70.649852543302842</c:v>
                </c:pt>
                <c:pt idx="1889">
                  <c:v>70.077252270123225</c:v>
                </c:pt>
                <c:pt idx="1890">
                  <c:v>68.724428597691826</c:v>
                </c:pt>
                <c:pt idx="1891">
                  <c:v>69.209867864906968</c:v>
                </c:pt>
                <c:pt idx="1892">
                  <c:v>68.47799508651444</c:v>
                </c:pt>
                <c:pt idx="1893">
                  <c:v>67.561658514208659</c:v>
                </c:pt>
                <c:pt idx="1894">
                  <c:v>67.770547007941914</c:v>
                </c:pt>
                <c:pt idx="1895">
                  <c:v>68.559202674171544</c:v>
                </c:pt>
                <c:pt idx="1896">
                  <c:v>69.014605645184176</c:v>
                </c:pt>
                <c:pt idx="1897">
                  <c:v>68.685367267110166</c:v>
                </c:pt>
                <c:pt idx="1898">
                  <c:v>67.532928388975904</c:v>
                </c:pt>
                <c:pt idx="1899">
                  <c:v>68.187952558378925</c:v>
                </c:pt>
                <c:pt idx="1900">
                  <c:v>70.13312004509504</c:v>
                </c:pt>
                <c:pt idx="1901">
                  <c:v>70.130407295197998</c:v>
                </c:pt>
                <c:pt idx="1902">
                  <c:v>70.712239784196314</c:v>
                </c:pt>
                <c:pt idx="1903">
                  <c:v>71.274246617879157</c:v>
                </c:pt>
                <c:pt idx="1904">
                  <c:v>69.752621056520695</c:v>
                </c:pt>
                <c:pt idx="1905">
                  <c:v>70.515082503025113</c:v>
                </c:pt>
                <c:pt idx="1906">
                  <c:v>71.925406892814237</c:v>
                </c:pt>
                <c:pt idx="1907">
                  <c:v>71.815999805339573</c:v>
                </c:pt>
                <c:pt idx="1908">
                  <c:v>72.255921231211957</c:v>
                </c:pt>
                <c:pt idx="1909">
                  <c:v>73.494125235107347</c:v>
                </c:pt>
                <c:pt idx="1910">
                  <c:v>72.966827115738923</c:v>
                </c:pt>
                <c:pt idx="1911">
                  <c:v>72.53472430610644</c:v>
                </c:pt>
                <c:pt idx="1912">
                  <c:v>72.440605647622519</c:v>
                </c:pt>
                <c:pt idx="1913">
                  <c:v>71.001587444828445</c:v>
                </c:pt>
                <c:pt idx="1914">
                  <c:v>72.744789870452948</c:v>
                </c:pt>
                <c:pt idx="1915">
                  <c:v>71.927432680897297</c:v>
                </c:pt>
                <c:pt idx="1916">
                  <c:v>71.927432680897297</c:v>
                </c:pt>
                <c:pt idx="1917">
                  <c:v>73.92722563806926</c:v>
                </c:pt>
                <c:pt idx="1918">
                  <c:v>74.321271716902928</c:v>
                </c:pt>
                <c:pt idx="1919">
                  <c:v>74.790172636713464</c:v>
                </c:pt>
                <c:pt idx="1920">
                  <c:v>74.53868873836565</c:v>
                </c:pt>
                <c:pt idx="1921">
                  <c:v>74.456343775427271</c:v>
                </c:pt>
                <c:pt idx="1922">
                  <c:v>74.097885102303124</c:v>
                </c:pt>
                <c:pt idx="1923">
                  <c:v>74.880810339672664</c:v>
                </c:pt>
                <c:pt idx="1924">
                  <c:v>73.476492980432212</c:v>
                </c:pt>
                <c:pt idx="1925">
                  <c:v>73.32338386812178</c:v>
                </c:pt>
                <c:pt idx="1926">
                  <c:v>73.733138335385746</c:v>
                </c:pt>
                <c:pt idx="1927">
                  <c:v>72.975683308862898</c:v>
                </c:pt>
                <c:pt idx="1928">
                  <c:v>74.015812696375605</c:v>
                </c:pt>
                <c:pt idx="1929">
                  <c:v>74.165283484413919</c:v>
                </c:pt>
                <c:pt idx="1930">
                  <c:v>72.261806742810506</c:v>
                </c:pt>
                <c:pt idx="1931">
                  <c:v>73.072997689954306</c:v>
                </c:pt>
                <c:pt idx="1932">
                  <c:v>73.448803980384071</c:v>
                </c:pt>
                <c:pt idx="1933">
                  <c:v>73.102517139955296</c:v>
                </c:pt>
                <c:pt idx="1934">
                  <c:v>72.391050957269726</c:v>
                </c:pt>
                <c:pt idx="1935">
                  <c:v>71.586705946633387</c:v>
                </c:pt>
                <c:pt idx="1936">
                  <c:v>71.192691383936165</c:v>
                </c:pt>
                <c:pt idx="1937">
                  <c:v>70.909290371029869</c:v>
                </c:pt>
                <c:pt idx="1938">
                  <c:v>70.59523589429277</c:v>
                </c:pt>
                <c:pt idx="1939">
                  <c:v>69.714085659934952</c:v>
                </c:pt>
                <c:pt idx="1940">
                  <c:v>67.851143558655352</c:v>
                </c:pt>
                <c:pt idx="1941">
                  <c:v>67.774994684429842</c:v>
                </c:pt>
                <c:pt idx="1942">
                  <c:v>67.390819470100467</c:v>
                </c:pt>
                <c:pt idx="1943">
                  <c:v>68.634001029343096</c:v>
                </c:pt>
                <c:pt idx="1944">
                  <c:v>70.110232487239244</c:v>
                </c:pt>
                <c:pt idx="1945">
                  <c:v>71.468873374963621</c:v>
                </c:pt>
                <c:pt idx="1946">
                  <c:v>74.068641719300317</c:v>
                </c:pt>
                <c:pt idx="1947">
                  <c:v>72.57571061036721</c:v>
                </c:pt>
                <c:pt idx="1948">
                  <c:v>72.030293918040982</c:v>
                </c:pt>
                <c:pt idx="1949">
                  <c:v>72.572811605552971</c:v>
                </c:pt>
                <c:pt idx="1950">
                  <c:v>73.197393382055864</c:v>
                </c:pt>
                <c:pt idx="1951">
                  <c:v>73.765327248067962</c:v>
                </c:pt>
                <c:pt idx="1952">
                  <c:v>73.400718509464497</c:v>
                </c:pt>
                <c:pt idx="1953">
                  <c:v>75.37529816402197</c:v>
                </c:pt>
                <c:pt idx="1954">
                  <c:v>75.349837135876953</c:v>
                </c:pt>
                <c:pt idx="1955">
                  <c:v>75.349837135876953</c:v>
                </c:pt>
                <c:pt idx="1956">
                  <c:v>75.349837135876953</c:v>
                </c:pt>
                <c:pt idx="1957">
                  <c:v>75.740001028549671</c:v>
                </c:pt>
                <c:pt idx="1958">
                  <c:v>75.14726857042524</c:v>
                </c:pt>
                <c:pt idx="1959">
                  <c:v>74.848297193210485</c:v>
                </c:pt>
                <c:pt idx="1960">
                  <c:v>73.77468563478655</c:v>
                </c:pt>
                <c:pt idx="1961">
                  <c:v>75.236737916777116</c:v>
                </c:pt>
                <c:pt idx="1962">
                  <c:v>77.525690810692609</c:v>
                </c:pt>
                <c:pt idx="1963">
                  <c:v>79.5892338636164</c:v>
                </c:pt>
                <c:pt idx="1964">
                  <c:v>80.603526625325614</c:v>
                </c:pt>
                <c:pt idx="1965">
                  <c:v>80.714590876536434</c:v>
                </c:pt>
                <c:pt idx="1966">
                  <c:v>81.378224745997613</c:v>
                </c:pt>
                <c:pt idx="1967">
                  <c:v>79.062386778454936</c:v>
                </c:pt>
                <c:pt idx="1968">
                  <c:v>78.287519165189437</c:v>
                </c:pt>
                <c:pt idx="1969">
                  <c:v>77.896085468207815</c:v>
                </c:pt>
                <c:pt idx="1970">
                  <c:v>79.486278609091499</c:v>
                </c:pt>
                <c:pt idx="1971">
                  <c:v>79.046459898672822</c:v>
                </c:pt>
                <c:pt idx="1972">
                  <c:v>81.410953413400051</c:v>
                </c:pt>
                <c:pt idx="1973">
                  <c:v>81.356668566475278</c:v>
                </c:pt>
                <c:pt idx="1974">
                  <c:v>83.228721747931516</c:v>
                </c:pt>
                <c:pt idx="1975">
                  <c:v>85.492953316570279</c:v>
                </c:pt>
                <c:pt idx="1976">
                  <c:v>85.85165868117069</c:v>
                </c:pt>
                <c:pt idx="1977">
                  <c:v>84.738383482740261</c:v>
                </c:pt>
                <c:pt idx="1978">
                  <c:v>86.407112138348197</c:v>
                </c:pt>
                <c:pt idx="1979">
                  <c:v>86.74305774093331</c:v>
                </c:pt>
                <c:pt idx="1980">
                  <c:v>84.931572746300631</c:v>
                </c:pt>
                <c:pt idx="1981">
                  <c:v>83.233510558968675</c:v>
                </c:pt>
                <c:pt idx="1982">
                  <c:v>85.077545788671998</c:v>
                </c:pt>
                <c:pt idx="1983">
                  <c:v>85.223548169601358</c:v>
                </c:pt>
                <c:pt idx="1984">
                  <c:v>85.156331343487636</c:v>
                </c:pt>
                <c:pt idx="1985">
                  <c:v>85.06403899711276</c:v>
                </c:pt>
                <c:pt idx="1986">
                  <c:v>86.372903445286056</c:v>
                </c:pt>
                <c:pt idx="1987">
                  <c:v>85.641663843002647</c:v>
                </c:pt>
                <c:pt idx="1988">
                  <c:v>86.551775060903054</c:v>
                </c:pt>
                <c:pt idx="1989">
                  <c:v>87.554522468989404</c:v>
                </c:pt>
                <c:pt idx="1990">
                  <c:v>86.223295700338156</c:v>
                </c:pt>
                <c:pt idx="1991">
                  <c:v>86.334026694754627</c:v>
                </c:pt>
                <c:pt idx="1992">
                  <c:v>88.455965904338413</c:v>
                </c:pt>
                <c:pt idx="1993">
                  <c:v>89.33112366929609</c:v>
                </c:pt>
                <c:pt idx="1994">
                  <c:v>89.022186546800626</c:v>
                </c:pt>
                <c:pt idx="1995">
                  <c:v>90.149319726375737</c:v>
                </c:pt>
                <c:pt idx="1996">
                  <c:v>89.412912899351809</c:v>
                </c:pt>
                <c:pt idx="1997">
                  <c:v>88.173422005245655</c:v>
                </c:pt>
                <c:pt idx="1998">
                  <c:v>87.848759230552773</c:v>
                </c:pt>
                <c:pt idx="1999">
                  <c:v>88.571607178136787</c:v>
                </c:pt>
                <c:pt idx="2000">
                  <c:v>89.097297151040223</c:v>
                </c:pt>
                <c:pt idx="2001">
                  <c:v>89.244780001614117</c:v>
                </c:pt>
                <c:pt idx="2002">
                  <c:v>88.983862983272871</c:v>
                </c:pt>
                <c:pt idx="2003">
                  <c:v>87.268656856569862</c:v>
                </c:pt>
                <c:pt idx="2004">
                  <c:v>86.255264348056727</c:v>
                </c:pt>
                <c:pt idx="2005">
                  <c:v>87.347112576379587</c:v>
                </c:pt>
                <c:pt idx="2006">
                  <c:v>87.339159367524218</c:v>
                </c:pt>
                <c:pt idx="2007">
                  <c:v>87.712171923168427</c:v>
                </c:pt>
                <c:pt idx="2008">
                  <c:v>87.086667369568133</c:v>
                </c:pt>
                <c:pt idx="2009">
                  <c:v>84.099157905322031</c:v>
                </c:pt>
                <c:pt idx="2010">
                  <c:v>85.576388463773071</c:v>
                </c:pt>
                <c:pt idx="2011">
                  <c:v>86.493202177672174</c:v>
                </c:pt>
                <c:pt idx="2012">
                  <c:v>85.842839591012591</c:v>
                </c:pt>
                <c:pt idx="2013">
                  <c:v>86.330896638568277</c:v>
                </c:pt>
                <c:pt idx="2014">
                  <c:v>86.537833329857492</c:v>
                </c:pt>
                <c:pt idx="2015">
                  <c:v>87.279901343252035</c:v>
                </c:pt>
                <c:pt idx="2016">
                  <c:v>87.533277137790577</c:v>
                </c:pt>
                <c:pt idx="2017">
                  <c:v>87.571257155188746</c:v>
                </c:pt>
                <c:pt idx="2018">
                  <c:v>86.938949919853272</c:v>
                </c:pt>
                <c:pt idx="2019">
                  <c:v>89.61807511039332</c:v>
                </c:pt>
                <c:pt idx="2020">
                  <c:v>90.887032139415851</c:v>
                </c:pt>
                <c:pt idx="2021">
                  <c:v>90.949195475654079</c:v>
                </c:pt>
                <c:pt idx="2022">
                  <c:v>90.574922219764815</c:v>
                </c:pt>
                <c:pt idx="2023">
                  <c:v>89.691564432945839</c:v>
                </c:pt>
                <c:pt idx="2024">
                  <c:v>88.908859217303487</c:v>
                </c:pt>
                <c:pt idx="2025">
                  <c:v>90.09954641303122</c:v>
                </c:pt>
                <c:pt idx="2026">
                  <c:v>91.04755955843946</c:v>
                </c:pt>
                <c:pt idx="2027">
                  <c:v>90.450299660605495</c:v>
                </c:pt>
                <c:pt idx="2028">
                  <c:v>89.499462475636179</c:v>
                </c:pt>
                <c:pt idx="2029">
                  <c:v>89.811235625942416</c:v>
                </c:pt>
                <c:pt idx="2030">
                  <c:v>89.773431201450478</c:v>
                </c:pt>
                <c:pt idx="2031">
                  <c:v>90.288274134621417</c:v>
                </c:pt>
                <c:pt idx="2032">
                  <c:v>90.722164947528427</c:v>
                </c:pt>
                <c:pt idx="2033">
                  <c:v>90.083951172892142</c:v>
                </c:pt>
                <c:pt idx="2034">
                  <c:v>90.038300003247755</c:v>
                </c:pt>
                <c:pt idx="2035">
                  <c:v>90.700703919080453</c:v>
                </c:pt>
                <c:pt idx="2036">
                  <c:v>90.463002236432558</c:v>
                </c:pt>
                <c:pt idx="2037">
                  <c:v>91.379412458894251</c:v>
                </c:pt>
                <c:pt idx="2038">
                  <c:v>91.324941098250719</c:v>
                </c:pt>
                <c:pt idx="2039">
                  <c:v>91.723131473644798</c:v>
                </c:pt>
                <c:pt idx="2040">
                  <c:v>91.583148258242517</c:v>
                </c:pt>
                <c:pt idx="2041">
                  <c:v>91.262758306917789</c:v>
                </c:pt>
                <c:pt idx="2042">
                  <c:v>91.181102481599211</c:v>
                </c:pt>
                <c:pt idx="2043">
                  <c:v>91.807829772084688</c:v>
                </c:pt>
                <c:pt idx="2044">
                  <c:v>92.609447630602489</c:v>
                </c:pt>
                <c:pt idx="2045">
                  <c:v>91.634611339754017</c:v>
                </c:pt>
                <c:pt idx="2046">
                  <c:v>91.634611339754017</c:v>
                </c:pt>
                <c:pt idx="2047">
                  <c:v>91.634611339754017</c:v>
                </c:pt>
                <c:pt idx="2048">
                  <c:v>91.634611339754017</c:v>
                </c:pt>
                <c:pt idx="2049">
                  <c:v>91.634611339754017</c:v>
                </c:pt>
                <c:pt idx="2050">
                  <c:v>94.356306461874013</c:v>
                </c:pt>
                <c:pt idx="2051">
                  <c:v>95.237179967950425</c:v>
                </c:pt>
                <c:pt idx="2052">
                  <c:v>96.119722011743391</c:v>
                </c:pt>
                <c:pt idx="2053">
                  <c:v>96.831186405159414</c:v>
                </c:pt>
                <c:pt idx="2054">
                  <c:v>97.373564969762995</c:v>
                </c:pt>
                <c:pt idx="2055">
                  <c:v>97.452976036415208</c:v>
                </c:pt>
                <c:pt idx="2056">
                  <c:v>97.546508076106591</c:v>
                </c:pt>
                <c:pt idx="2057">
                  <c:v>99.732807328396532</c:v>
                </c:pt>
                <c:pt idx="2058">
                  <c:v>100.14367418269541</c:v>
                </c:pt>
                <c:pt idx="2059">
                  <c:v>99.38336182608478</c:v>
                </c:pt>
                <c:pt idx="2060">
                  <c:v>99.723429089563325</c:v>
                </c:pt>
                <c:pt idx="2061">
                  <c:v>101.07932276007359</c:v>
                </c:pt>
                <c:pt idx="2062">
                  <c:v>102.14999739619159</c:v>
                </c:pt>
                <c:pt idx="2063">
                  <c:v>101.5177228572294</c:v>
                </c:pt>
                <c:pt idx="2064">
                  <c:v>103.147462440046</c:v>
                </c:pt>
                <c:pt idx="2065">
                  <c:v>102.9545388625976</c:v>
                </c:pt>
                <c:pt idx="2066">
                  <c:v>102.4572982173991</c:v>
                </c:pt>
                <c:pt idx="2067">
                  <c:v>100.49460461609959</c:v>
                </c:pt>
                <c:pt idx="2068">
                  <c:v>100.5137140883235</c:v>
                </c:pt>
                <c:pt idx="2069">
                  <c:v>100.1881822470594</c:v>
                </c:pt>
                <c:pt idx="2070">
                  <c:v>102.4494655824455</c:v>
                </c:pt>
                <c:pt idx="2071">
                  <c:v>103.44112304317071</c:v>
                </c:pt>
                <c:pt idx="2072">
                  <c:v>102.58573493811861</c:v>
                </c:pt>
                <c:pt idx="2073">
                  <c:v>103.83710277708251</c:v>
                </c:pt>
                <c:pt idx="2074">
                  <c:v>105.886281531927</c:v>
                </c:pt>
                <c:pt idx="2075">
                  <c:v>106.7953516120256</c:v>
                </c:pt>
                <c:pt idx="2076">
                  <c:v>104.5966527117764</c:v>
                </c:pt>
                <c:pt idx="2077">
                  <c:v>103.5398630767216</c:v>
                </c:pt>
                <c:pt idx="2078">
                  <c:v>105.09484080314471</c:v>
                </c:pt>
                <c:pt idx="2079">
                  <c:v>105.5686862054804</c:v>
                </c:pt>
                <c:pt idx="2080">
                  <c:v>107.7636160620673</c:v>
                </c:pt>
                <c:pt idx="2081">
                  <c:v>110.28420573843211</c:v>
                </c:pt>
                <c:pt idx="2082">
                  <c:v>110.6488254325335</c:v>
                </c:pt>
                <c:pt idx="2083">
                  <c:v>104.6148546489011</c:v>
                </c:pt>
                <c:pt idx="2084">
                  <c:v>104.5689434860367</c:v>
                </c:pt>
                <c:pt idx="2085">
                  <c:v>102.0784043266938</c:v>
                </c:pt>
                <c:pt idx="2086">
                  <c:v>102.2846668191449</c:v>
                </c:pt>
                <c:pt idx="2087">
                  <c:v>101.7837398458433</c:v>
                </c:pt>
                <c:pt idx="2088">
                  <c:v>98.886346361406225</c:v>
                </c:pt>
                <c:pt idx="2089">
                  <c:v>97.607879781374024</c:v>
                </c:pt>
                <c:pt idx="2090">
                  <c:v>98.652504729979995</c:v>
                </c:pt>
                <c:pt idx="2091">
                  <c:v>99.429885846431347</c:v>
                </c:pt>
                <c:pt idx="2092">
                  <c:v>98.036451349615007</c:v>
                </c:pt>
                <c:pt idx="2093">
                  <c:v>95.874455941901672</c:v>
                </c:pt>
                <c:pt idx="2094">
                  <c:v>96.812906553765529</c:v>
                </c:pt>
                <c:pt idx="2095">
                  <c:v>99.893819633570828</c:v>
                </c:pt>
                <c:pt idx="2096">
                  <c:v>97.720877495664809</c:v>
                </c:pt>
                <c:pt idx="2097">
                  <c:v>99.648431281091689</c:v>
                </c:pt>
                <c:pt idx="2098">
                  <c:v>99.218285519094536</c:v>
                </c:pt>
                <c:pt idx="2099">
                  <c:v>95.879305532436931</c:v>
                </c:pt>
                <c:pt idx="2100">
                  <c:v>96.23069757356626</c:v>
                </c:pt>
                <c:pt idx="2101">
                  <c:v>98.574359033179832</c:v>
                </c:pt>
                <c:pt idx="2102">
                  <c:v>98.872940629068395</c:v>
                </c:pt>
                <c:pt idx="2103">
                  <c:v>100.5142391363236</c:v>
                </c:pt>
                <c:pt idx="2104">
                  <c:v>100.4360794523397</c:v>
                </c:pt>
                <c:pt idx="2105">
                  <c:v>100.5374531791964</c:v>
                </c:pt>
                <c:pt idx="2106">
                  <c:v>101.32846558861</c:v>
                </c:pt>
                <c:pt idx="2107">
                  <c:v>98.609355843389594</c:v>
                </c:pt>
                <c:pt idx="2108">
                  <c:v>100.0329202094054</c:v>
                </c:pt>
                <c:pt idx="2109">
                  <c:v>101.210409965775</c:v>
                </c:pt>
                <c:pt idx="2110">
                  <c:v>100.17765068041</c:v>
                </c:pt>
                <c:pt idx="2111">
                  <c:v>102.85022609059919</c:v>
                </c:pt>
                <c:pt idx="2112">
                  <c:v>103.8957566690719</c:v>
                </c:pt>
                <c:pt idx="2113">
                  <c:v>104.7487845583905</c:v>
                </c:pt>
                <c:pt idx="2114">
                  <c:v>105.3527279736182</c:v>
                </c:pt>
                <c:pt idx="2115">
                  <c:v>106.4314049690196</c:v>
                </c:pt>
                <c:pt idx="2116">
                  <c:v>107.64546325590941</c:v>
                </c:pt>
                <c:pt idx="2117">
                  <c:v>109.1995524293381</c:v>
                </c:pt>
                <c:pt idx="2118">
                  <c:v>108.5144780521305</c:v>
                </c:pt>
                <c:pt idx="2119">
                  <c:v>109.7148904713502</c:v>
                </c:pt>
                <c:pt idx="2120">
                  <c:v>110.4153033157428</c:v>
                </c:pt>
                <c:pt idx="2121">
                  <c:v>112.2463692730463</c:v>
                </c:pt>
                <c:pt idx="2122">
                  <c:v>111.3270327774478</c:v>
                </c:pt>
                <c:pt idx="2123">
                  <c:v>113.0535711159113</c:v>
                </c:pt>
                <c:pt idx="2124">
                  <c:v>113.61039034102011</c:v>
                </c:pt>
                <c:pt idx="2125">
                  <c:v>116.0351905096436</c:v>
                </c:pt>
                <c:pt idx="2126">
                  <c:v>118.94458936302171</c:v>
                </c:pt>
                <c:pt idx="2127">
                  <c:v>118.81788008122589</c:v>
                </c:pt>
                <c:pt idx="2128">
                  <c:v>117.23239626862861</c:v>
                </c:pt>
                <c:pt idx="2129">
                  <c:v>118.84535709999879</c:v>
                </c:pt>
                <c:pt idx="2130">
                  <c:v>115.3529491919398</c:v>
                </c:pt>
                <c:pt idx="2131">
                  <c:v>113.4394213038279</c:v>
                </c:pt>
                <c:pt idx="2132">
                  <c:v>115.1653665894944</c:v>
                </c:pt>
                <c:pt idx="2133">
                  <c:v>113.39401554172861</c:v>
                </c:pt>
                <c:pt idx="2134">
                  <c:v>114.91066964984959</c:v>
                </c:pt>
                <c:pt idx="2135">
                  <c:v>116.3663674425146</c:v>
                </c:pt>
                <c:pt idx="2136">
                  <c:v>110.3000238929946</c:v>
                </c:pt>
                <c:pt idx="2137">
                  <c:v>105.2001227735098</c:v>
                </c:pt>
                <c:pt idx="2138">
                  <c:v>102.5311510954071</c:v>
                </c:pt>
                <c:pt idx="2139">
                  <c:v>95.147047215097018</c:v>
                </c:pt>
                <c:pt idx="2140">
                  <c:v>97.306106667124055</c:v>
                </c:pt>
                <c:pt idx="2141">
                  <c:v>99.68992638566867</c:v>
                </c:pt>
                <c:pt idx="2142">
                  <c:v>100.9763173296509</c:v>
                </c:pt>
                <c:pt idx="2143">
                  <c:v>100.9763173296509</c:v>
                </c:pt>
                <c:pt idx="2144">
                  <c:v>100.9763173296509</c:v>
                </c:pt>
                <c:pt idx="2145">
                  <c:v>100.9763173296509</c:v>
                </c:pt>
                <c:pt idx="2146">
                  <c:v>100.9763173296509</c:v>
                </c:pt>
                <c:pt idx="2147">
                  <c:v>100.97631732965</c:v>
                </c:pt>
                <c:pt idx="2148">
                  <c:v>103.2159512204222</c:v>
                </c:pt>
                <c:pt idx="2149">
                  <c:v>103.95575354880989</c:v>
                </c:pt>
                <c:pt idx="2150">
                  <c:v>105.32412433856911</c:v>
                </c:pt>
                <c:pt idx="2151">
                  <c:v>101.59745454601359</c:v>
                </c:pt>
                <c:pt idx="2152">
                  <c:v>99.248616657237392</c:v>
                </c:pt>
                <c:pt idx="2153">
                  <c:v>99.426046476830493</c:v>
                </c:pt>
                <c:pt idx="2154">
                  <c:v>98.063533614473911</c:v>
                </c:pt>
                <c:pt idx="2155">
                  <c:v>97.691558270386466</c:v>
                </c:pt>
                <c:pt idx="2156">
                  <c:v>99.851284933335521</c:v>
                </c:pt>
                <c:pt idx="2157">
                  <c:v>98.696027442063297</c:v>
                </c:pt>
                <c:pt idx="2158">
                  <c:v>100.8683445824847</c:v>
                </c:pt>
                <c:pt idx="2159">
                  <c:v>101.9564165407848</c:v>
                </c:pt>
                <c:pt idx="2160">
                  <c:v>102.3748359732673</c:v>
                </c:pt>
                <c:pt idx="2161">
                  <c:v>101.0138509711614</c:v>
                </c:pt>
                <c:pt idx="2162">
                  <c:v>100.39004109699169</c:v>
                </c:pt>
                <c:pt idx="2163">
                  <c:v>101.0692560862603</c:v>
                </c:pt>
                <c:pt idx="2164">
                  <c:v>99.28146474299075</c:v>
                </c:pt>
                <c:pt idx="2165">
                  <c:v>100.0450426294102</c:v>
                </c:pt>
                <c:pt idx="2166">
                  <c:v>101.11825076663661</c:v>
                </c:pt>
                <c:pt idx="2167">
                  <c:v>100.2607195772239</c:v>
                </c:pt>
                <c:pt idx="2168">
                  <c:v>98.006597626772418</c:v>
                </c:pt>
                <c:pt idx="2169">
                  <c:v>92.831995335303617</c:v>
                </c:pt>
                <c:pt idx="2170">
                  <c:v>91.592236455985116</c:v>
                </c:pt>
                <c:pt idx="2171">
                  <c:v>92.578576211261307</c:v>
                </c:pt>
                <c:pt idx="2172">
                  <c:v>89.380967622158792</c:v>
                </c:pt>
                <c:pt idx="2173">
                  <c:v>91.885509870193459</c:v>
                </c:pt>
                <c:pt idx="2174">
                  <c:v>92.413018908223393</c:v>
                </c:pt>
                <c:pt idx="2175">
                  <c:v>90.480672181198713</c:v>
                </c:pt>
                <c:pt idx="2176">
                  <c:v>89.559139183202021</c:v>
                </c:pt>
                <c:pt idx="2177">
                  <c:v>90.04179347592644</c:v>
                </c:pt>
                <c:pt idx="2178">
                  <c:v>90.04179347592644</c:v>
                </c:pt>
                <c:pt idx="2179">
                  <c:v>90.04179347592644</c:v>
                </c:pt>
                <c:pt idx="2180">
                  <c:v>89.807376306119437</c:v>
                </c:pt>
                <c:pt idx="2181">
                  <c:v>93.411150294186072</c:v>
                </c:pt>
                <c:pt idx="2182">
                  <c:v>94.395269148699867</c:v>
                </c:pt>
                <c:pt idx="2183">
                  <c:v>92.747684344916308</c:v>
                </c:pt>
                <c:pt idx="2184">
                  <c:v>90.832395499690662</c:v>
                </c:pt>
                <c:pt idx="2185">
                  <c:v>88.095514437659702</c:v>
                </c:pt>
                <c:pt idx="2186">
                  <c:v>85.12469229354673</c:v>
                </c:pt>
                <c:pt idx="2187">
                  <c:v>85.981689653203432</c:v>
                </c:pt>
                <c:pt idx="2188">
                  <c:v>87.640309587924676</c:v>
                </c:pt>
                <c:pt idx="2189">
                  <c:v>85.44432126936708</c:v>
                </c:pt>
                <c:pt idx="2190">
                  <c:v>85.701564272152126</c:v>
                </c:pt>
                <c:pt idx="2191">
                  <c:v>89.467518376110249</c:v>
                </c:pt>
                <c:pt idx="2192">
                  <c:v>88.583215847318939</c:v>
                </c:pt>
                <c:pt idx="2193">
                  <c:v>85.577256429046173</c:v>
                </c:pt>
                <c:pt idx="2194">
                  <c:v>85.773127665104496</c:v>
                </c:pt>
                <c:pt idx="2195">
                  <c:v>84.932214648779961</c:v>
                </c:pt>
                <c:pt idx="2196">
                  <c:v>84.932214648779961</c:v>
                </c:pt>
                <c:pt idx="2197">
                  <c:v>85.643112496745474</c:v>
                </c:pt>
                <c:pt idx="2198">
                  <c:v>86.39948114807234</c:v>
                </c:pt>
                <c:pt idx="2199">
                  <c:v>86.087710584215472</c:v>
                </c:pt>
                <c:pt idx="2200">
                  <c:v>89.108632728917712</c:v>
                </c:pt>
                <c:pt idx="2201">
                  <c:v>91.262644571004742</c:v>
                </c:pt>
                <c:pt idx="2202">
                  <c:v>91.206309608388153</c:v>
                </c:pt>
                <c:pt idx="2203">
                  <c:v>92.619039034229615</c:v>
                </c:pt>
                <c:pt idx="2204">
                  <c:v>91.694712923287327</c:v>
                </c:pt>
                <c:pt idx="2205">
                  <c:v>92.990543620661342</c:v>
                </c:pt>
                <c:pt idx="2206">
                  <c:v>93.906734613598147</c:v>
                </c:pt>
                <c:pt idx="2207">
                  <c:v>93.210715537458171</c:v>
                </c:pt>
                <c:pt idx="2208">
                  <c:v>91.56981970385138</c:v>
                </c:pt>
                <c:pt idx="2209">
                  <c:v>93.545570540217241</c:v>
                </c:pt>
                <c:pt idx="2210">
                  <c:v>94.08971901326619</c:v>
                </c:pt>
                <c:pt idx="2211">
                  <c:v>93.892930549934931</c:v>
                </c:pt>
                <c:pt idx="2212">
                  <c:v>91.077891510202519</c:v>
                </c:pt>
                <c:pt idx="2213">
                  <c:v>90.082318607217758</c:v>
                </c:pt>
                <c:pt idx="2214">
                  <c:v>90.196908128389424</c:v>
                </c:pt>
                <c:pt idx="2215">
                  <c:v>91.32561366923531</c:v>
                </c:pt>
                <c:pt idx="2216">
                  <c:v>90.055929338042844</c:v>
                </c:pt>
                <c:pt idx="2217">
                  <c:v>87.311476277856002</c:v>
                </c:pt>
                <c:pt idx="2218">
                  <c:v>91.444401867857621</c:v>
                </c:pt>
                <c:pt idx="2219">
                  <c:v>88.70688824472235</c:v>
                </c:pt>
                <c:pt idx="2220">
                  <c:v>90.512327180401613</c:v>
                </c:pt>
                <c:pt idx="2221">
                  <c:v>92.376316659566029</c:v>
                </c:pt>
                <c:pt idx="2222">
                  <c:v>92.306267501476299</c:v>
                </c:pt>
                <c:pt idx="2223">
                  <c:v>91.575469605738348</c:v>
                </c:pt>
                <c:pt idx="2224">
                  <c:v>89.450145191001013</c:v>
                </c:pt>
                <c:pt idx="2225">
                  <c:v>88.682758434913637</c:v>
                </c:pt>
                <c:pt idx="2226">
                  <c:v>91.008665469915712</c:v>
                </c:pt>
                <c:pt idx="2227">
                  <c:v>88.457707224475229</c:v>
                </c:pt>
                <c:pt idx="2228">
                  <c:v>88.09768477890843</c:v>
                </c:pt>
                <c:pt idx="2229">
                  <c:v>87.325819605984847</c:v>
                </c:pt>
                <c:pt idx="2230">
                  <c:v>87.325819605984847</c:v>
                </c:pt>
                <c:pt idx="2231">
                  <c:v>81.654779337199017</c:v>
                </c:pt>
                <c:pt idx="2232">
                  <c:v>82.55805189328305</c:v>
                </c:pt>
                <c:pt idx="2233">
                  <c:v>81.494269413763519</c:v>
                </c:pt>
                <c:pt idx="2234">
                  <c:v>82.433544047311472</c:v>
                </c:pt>
                <c:pt idx="2235">
                  <c:v>80.634784620761636</c:v>
                </c:pt>
                <c:pt idx="2236">
                  <c:v>78.708733861895013</c:v>
                </c:pt>
                <c:pt idx="2237">
                  <c:v>75.420158414475338</c:v>
                </c:pt>
                <c:pt idx="2238">
                  <c:v>73.06754294504492</c:v>
                </c:pt>
                <c:pt idx="2239">
                  <c:v>77.263938655603852</c:v>
                </c:pt>
                <c:pt idx="2240">
                  <c:v>71.902289660866828</c:v>
                </c:pt>
                <c:pt idx="2241">
                  <c:v>72.378815772144819</c:v>
                </c:pt>
                <c:pt idx="2242">
                  <c:v>70.703058632448375</c:v>
                </c:pt>
                <c:pt idx="2243">
                  <c:v>69.610224749216016</c:v>
                </c:pt>
                <c:pt idx="2244">
                  <c:v>70.232809305931994</c:v>
                </c:pt>
                <c:pt idx="2245">
                  <c:v>74.959488912908</c:v>
                </c:pt>
                <c:pt idx="2246">
                  <c:v>75.720527318687587</c:v>
                </c:pt>
                <c:pt idx="2247">
                  <c:v>73.125434979469972</c:v>
                </c:pt>
                <c:pt idx="2248">
                  <c:v>76.989976878096343</c:v>
                </c:pt>
                <c:pt idx="2249">
                  <c:v>77.916180202596735</c:v>
                </c:pt>
                <c:pt idx="2250">
                  <c:v>76.99519854995431</c:v>
                </c:pt>
                <c:pt idx="2251">
                  <c:v>76.063134606654458</c:v>
                </c:pt>
                <c:pt idx="2252">
                  <c:v>75.641647691815692</c:v>
                </c:pt>
                <c:pt idx="2253">
                  <c:v>75.131195919880312</c:v>
                </c:pt>
                <c:pt idx="2254">
                  <c:v>78.620401970995218</c:v>
                </c:pt>
                <c:pt idx="2255">
                  <c:v>79.616813658059499</c:v>
                </c:pt>
                <c:pt idx="2256">
                  <c:v>81.848510932935483</c:v>
                </c:pt>
                <c:pt idx="2257">
                  <c:v>81.950950341670222</c:v>
                </c:pt>
                <c:pt idx="2258">
                  <c:v>80.097864811544085</c:v>
                </c:pt>
                <c:pt idx="2259">
                  <c:v>79.253415543189917</c:v>
                </c:pt>
                <c:pt idx="2260">
                  <c:v>78.607601493589939</c:v>
                </c:pt>
                <c:pt idx="2261">
                  <c:v>79.058050213058536</c:v>
                </c:pt>
                <c:pt idx="2262">
                  <c:v>75.255789924636019</c:v>
                </c:pt>
                <c:pt idx="2263">
                  <c:v>71.944917246093624</c:v>
                </c:pt>
                <c:pt idx="2264">
                  <c:v>69.819216325321349</c:v>
                </c:pt>
                <c:pt idx="2265">
                  <c:v>67.883800925373208</c:v>
                </c:pt>
                <c:pt idx="2266">
                  <c:v>71.802727822220191</c:v>
                </c:pt>
                <c:pt idx="2267">
                  <c:v>69.181480182609192</c:v>
                </c:pt>
                <c:pt idx="2268">
                  <c:v>73.045692753516917</c:v>
                </c:pt>
                <c:pt idx="2269">
                  <c:v>73.341931520632883</c:v>
                </c:pt>
                <c:pt idx="2270">
                  <c:v>72.457109643444653</c:v>
                </c:pt>
                <c:pt idx="2271">
                  <c:v>71.764493850241948</c:v>
                </c:pt>
                <c:pt idx="2272">
                  <c:v>67.967025451770652</c:v>
                </c:pt>
                <c:pt idx="2273">
                  <c:v>66.976902329290851</c:v>
                </c:pt>
                <c:pt idx="2274">
                  <c:v>64.698774105319529</c:v>
                </c:pt>
                <c:pt idx="2275">
                  <c:v>65.809456014502189</c:v>
                </c:pt>
                <c:pt idx="2276">
                  <c:v>68.638836033889291</c:v>
                </c:pt>
                <c:pt idx="2277">
                  <c:v>67.472373197667324</c:v>
                </c:pt>
                <c:pt idx="2278">
                  <c:v>67.814170753308929</c:v>
                </c:pt>
                <c:pt idx="2279">
                  <c:v>68.947830565882896</c:v>
                </c:pt>
                <c:pt idx="2280">
                  <c:v>72.541628966689714</c:v>
                </c:pt>
                <c:pt idx="2281">
                  <c:v>72.220543558033356</c:v>
                </c:pt>
                <c:pt idx="2282">
                  <c:v>70.98018663073826</c:v>
                </c:pt>
                <c:pt idx="2283">
                  <c:v>68.568814090505285</c:v>
                </c:pt>
                <c:pt idx="2284">
                  <c:v>67.579604487428043</c:v>
                </c:pt>
                <c:pt idx="2285">
                  <c:v>66.55269032802309</c:v>
                </c:pt>
                <c:pt idx="2286">
                  <c:v>68.37734109049785</c:v>
                </c:pt>
                <c:pt idx="2287">
                  <c:v>65.390553882599136</c:v>
                </c:pt>
                <c:pt idx="2288">
                  <c:v>63.906336693098147</c:v>
                </c:pt>
                <c:pt idx="2289">
                  <c:v>64.394241042239543</c:v>
                </c:pt>
                <c:pt idx="2290">
                  <c:v>62.425684759570153</c:v>
                </c:pt>
                <c:pt idx="2291">
                  <c:v>62.052682817666742</c:v>
                </c:pt>
                <c:pt idx="2292">
                  <c:v>60.896385270968878</c:v>
                </c:pt>
                <c:pt idx="2293">
                  <c:v>62.20822166016886</c:v>
                </c:pt>
                <c:pt idx="2294">
                  <c:v>62.022341232110968</c:v>
                </c:pt>
                <c:pt idx="2295">
                  <c:v>59.880708869663522</c:v>
                </c:pt>
                <c:pt idx="2296">
                  <c:v>62.755979741900283</c:v>
                </c:pt>
                <c:pt idx="2297">
                  <c:v>64.957409257217719</c:v>
                </c:pt>
                <c:pt idx="2298">
                  <c:v>69.719301641402254</c:v>
                </c:pt>
                <c:pt idx="2299">
                  <c:v>68.462299895948192</c:v>
                </c:pt>
                <c:pt idx="2300">
                  <c:v>70.223434007944434</c:v>
                </c:pt>
                <c:pt idx="2301">
                  <c:v>69.767611185376595</c:v>
                </c:pt>
                <c:pt idx="2302">
                  <c:v>63.255398487866657</c:v>
                </c:pt>
                <c:pt idx="2303">
                  <c:v>62.808528345216203</c:v>
                </c:pt>
                <c:pt idx="2304">
                  <c:v>62.644208889627983</c:v>
                </c:pt>
                <c:pt idx="2305">
                  <c:v>55.229907234415613</c:v>
                </c:pt>
                <c:pt idx="2306">
                  <c:v>53.313823101864408</c:v>
                </c:pt>
                <c:pt idx="2307">
                  <c:v>54.157684956861729</c:v>
                </c:pt>
                <c:pt idx="2308">
                  <c:v>51.175591388933263</c:v>
                </c:pt>
                <c:pt idx="2309">
                  <c:v>54.318425419275052</c:v>
                </c:pt>
                <c:pt idx="2310">
                  <c:v>56.418405864794607</c:v>
                </c:pt>
                <c:pt idx="2311">
                  <c:v>56.326134255197168</c:v>
                </c:pt>
                <c:pt idx="2312">
                  <c:v>61.063960708444689</c:v>
                </c:pt>
                <c:pt idx="2313">
                  <c:v>59.82657236062505</c:v>
                </c:pt>
                <c:pt idx="2314">
                  <c:v>59.282797940477927</c:v>
                </c:pt>
                <c:pt idx="2315">
                  <c:v>58.617903228358053</c:v>
                </c:pt>
                <c:pt idx="2316">
                  <c:v>58.481184457291583</c:v>
                </c:pt>
                <c:pt idx="2317">
                  <c:v>56.179506052786721</c:v>
                </c:pt>
                <c:pt idx="2318">
                  <c:v>57.982992316727632</c:v>
                </c:pt>
                <c:pt idx="2319">
                  <c:v>59.366423338871009</c:v>
                </c:pt>
                <c:pt idx="2320">
                  <c:v>57.906974346956368</c:v>
                </c:pt>
                <c:pt idx="2321">
                  <c:v>59.567201798036429</c:v>
                </c:pt>
                <c:pt idx="2322">
                  <c:v>60.28812648681339</c:v>
                </c:pt>
                <c:pt idx="2323">
                  <c:v>61.274582141923652</c:v>
                </c:pt>
                <c:pt idx="2324">
                  <c:v>58.201112620273413</c:v>
                </c:pt>
                <c:pt idx="2325">
                  <c:v>58.513946867870992</c:v>
                </c:pt>
                <c:pt idx="2326">
                  <c:v>58.170588109449398</c:v>
                </c:pt>
                <c:pt idx="2327">
                  <c:v>54.920820037541283</c:v>
                </c:pt>
                <c:pt idx="2328">
                  <c:v>54.812689922030337</c:v>
                </c:pt>
                <c:pt idx="2329">
                  <c:v>54.515282578495757</c:v>
                </c:pt>
                <c:pt idx="2330">
                  <c:v>56.040474323547677</c:v>
                </c:pt>
                <c:pt idx="2331">
                  <c:v>54.712919539590473</c:v>
                </c:pt>
                <c:pt idx="2332">
                  <c:v>56.27467496492811</c:v>
                </c:pt>
                <c:pt idx="2333">
                  <c:v>59.563488200375197</c:v>
                </c:pt>
                <c:pt idx="2334">
                  <c:v>59.926332320299672</c:v>
                </c:pt>
                <c:pt idx="2335">
                  <c:v>59.188117165649132</c:v>
                </c:pt>
                <c:pt idx="2336">
                  <c:v>56.069957672788092</c:v>
                </c:pt>
                <c:pt idx="2337">
                  <c:v>55.684480910625858</c:v>
                </c:pt>
                <c:pt idx="2338">
                  <c:v>54.304185276000048</c:v>
                </c:pt>
                <c:pt idx="2339">
                  <c:v>54.917614166480853</c:v>
                </c:pt>
                <c:pt idx="2340">
                  <c:v>55.445643816969479</c:v>
                </c:pt>
                <c:pt idx="2341">
                  <c:v>57.503560850436401</c:v>
                </c:pt>
                <c:pt idx="2342">
                  <c:v>55.532133448573063</c:v>
                </c:pt>
                <c:pt idx="2343">
                  <c:v>55.383547445028142</c:v>
                </c:pt>
                <c:pt idx="2344">
                  <c:v>54.423917006978478</c:v>
                </c:pt>
                <c:pt idx="2345">
                  <c:v>52.967638231997817</c:v>
                </c:pt>
                <c:pt idx="2346">
                  <c:v>51.782547512320647</c:v>
                </c:pt>
                <c:pt idx="2347">
                  <c:v>50.488936070608979</c:v>
                </c:pt>
                <c:pt idx="2348">
                  <c:v>51.394757221254729</c:v>
                </c:pt>
                <c:pt idx="2349">
                  <c:v>50.697927675820239</c:v>
                </c:pt>
                <c:pt idx="2350">
                  <c:v>50.494409145246458</c:v>
                </c:pt>
                <c:pt idx="2351">
                  <c:v>49.964940138124227</c:v>
                </c:pt>
                <c:pt idx="2352">
                  <c:v>50.626478914949089</c:v>
                </c:pt>
                <c:pt idx="2353">
                  <c:v>50.166238197540473</c:v>
                </c:pt>
                <c:pt idx="2354">
                  <c:v>50.166238197540473</c:v>
                </c:pt>
                <c:pt idx="2355">
                  <c:v>47.74675880097243</c:v>
                </c:pt>
                <c:pt idx="2356">
                  <c:v>47.22916399250785</c:v>
                </c:pt>
                <c:pt idx="2357">
                  <c:v>49.977095441241048</c:v>
                </c:pt>
                <c:pt idx="2358">
                  <c:v>50.498776148309133</c:v>
                </c:pt>
                <c:pt idx="2359">
                  <c:v>50.016822294370613</c:v>
                </c:pt>
                <c:pt idx="2360">
                  <c:v>51.248042559156779</c:v>
                </c:pt>
                <c:pt idx="2361">
                  <c:v>50.586480282112078</c:v>
                </c:pt>
                <c:pt idx="2362">
                  <c:v>51.463731960790952</c:v>
                </c:pt>
                <c:pt idx="2363">
                  <c:v>50.303005412400893</c:v>
                </c:pt>
                <c:pt idx="2364">
                  <c:v>52.777171308603762</c:v>
                </c:pt>
                <c:pt idx="2365">
                  <c:v>53.004627911086509</c:v>
                </c:pt>
                <c:pt idx="2366">
                  <c:v>52.607060512538027</c:v>
                </c:pt>
                <c:pt idx="2367">
                  <c:v>55.202024287999123</c:v>
                </c:pt>
                <c:pt idx="2368">
                  <c:v>55.815815126716871</c:v>
                </c:pt>
                <c:pt idx="2369">
                  <c:v>53.83999652006397</c:v>
                </c:pt>
                <c:pt idx="2370">
                  <c:v>53.980481492408373</c:v>
                </c:pt>
                <c:pt idx="2371">
                  <c:v>54.769650100237513</c:v>
                </c:pt>
                <c:pt idx="2372">
                  <c:v>55.949014647482301</c:v>
                </c:pt>
                <c:pt idx="2373">
                  <c:v>56.040816285510537</c:v>
                </c:pt>
                <c:pt idx="2374">
                  <c:v>56.814072146389471</c:v>
                </c:pt>
                <c:pt idx="2375">
                  <c:v>55.862017736880929</c:v>
                </c:pt>
                <c:pt idx="2376">
                  <c:v>57.806117441584007</c:v>
                </c:pt>
                <c:pt idx="2377">
                  <c:v>59.8832719529969</c:v>
                </c:pt>
                <c:pt idx="2378">
                  <c:v>61.094914139247038</c:v>
                </c:pt>
                <c:pt idx="2379">
                  <c:v>63.291449276736053</c:v>
                </c:pt>
                <c:pt idx="2380">
                  <c:v>63.455449851113023</c:v>
                </c:pt>
                <c:pt idx="2381">
                  <c:v>60.677692173179977</c:v>
                </c:pt>
                <c:pt idx="2382">
                  <c:v>64.777674614916705</c:v>
                </c:pt>
                <c:pt idx="2383">
                  <c:v>64.305797707849905</c:v>
                </c:pt>
                <c:pt idx="2384">
                  <c:v>64.489631827091529</c:v>
                </c:pt>
                <c:pt idx="2385">
                  <c:v>64.22402628297219</c:v>
                </c:pt>
                <c:pt idx="2386">
                  <c:v>66.458486678103682</c:v>
                </c:pt>
                <c:pt idx="2387">
                  <c:v>75.455788951534458</c:v>
                </c:pt>
                <c:pt idx="2388">
                  <c:v>73.399766803117899</c:v>
                </c:pt>
                <c:pt idx="2389">
                  <c:v>73.475034776003568</c:v>
                </c:pt>
                <c:pt idx="2390">
                  <c:v>73.451441363054656</c:v>
                </c:pt>
                <c:pt idx="2391">
                  <c:v>76.357796644908944</c:v>
                </c:pt>
                <c:pt idx="2392">
                  <c:v>78.653193393216256</c:v>
                </c:pt>
                <c:pt idx="2393">
                  <c:v>79.152210318721686</c:v>
                </c:pt>
                <c:pt idx="2394">
                  <c:v>80.484185148177858</c:v>
                </c:pt>
                <c:pt idx="2395">
                  <c:v>78.477465892332262</c:v>
                </c:pt>
                <c:pt idx="2396">
                  <c:v>72.445632138853227</c:v>
                </c:pt>
                <c:pt idx="2397">
                  <c:v>75.142854347547527</c:v>
                </c:pt>
                <c:pt idx="2398">
                  <c:v>76.59030436621974</c:v>
                </c:pt>
                <c:pt idx="2399">
                  <c:v>75.034780667064467</c:v>
                </c:pt>
                <c:pt idx="2400">
                  <c:v>73.912723116511273</c:v>
                </c:pt>
                <c:pt idx="2401">
                  <c:v>75.616624892233659</c:v>
                </c:pt>
                <c:pt idx="2402">
                  <c:v>80.274892618322966</c:v>
                </c:pt>
                <c:pt idx="2403">
                  <c:v>79.727402840597804</c:v>
                </c:pt>
                <c:pt idx="2404">
                  <c:v>80.353135020259487</c:v>
                </c:pt>
                <c:pt idx="2405">
                  <c:v>80.526819341288004</c:v>
                </c:pt>
                <c:pt idx="2406">
                  <c:v>76.607900546617927</c:v>
                </c:pt>
                <c:pt idx="2407">
                  <c:v>74.77082872397223</c:v>
                </c:pt>
                <c:pt idx="2408">
                  <c:v>77.174570226702727</c:v>
                </c:pt>
                <c:pt idx="2409">
                  <c:v>75.756139597033581</c:v>
                </c:pt>
                <c:pt idx="2410">
                  <c:v>80.950808649019152</c:v>
                </c:pt>
                <c:pt idx="2411">
                  <c:v>84.737418374892101</c:v>
                </c:pt>
                <c:pt idx="2412">
                  <c:v>84.494564009168329</c:v>
                </c:pt>
                <c:pt idx="2413">
                  <c:v>85.976346970757618</c:v>
                </c:pt>
                <c:pt idx="2414">
                  <c:v>88.305905268346478</c:v>
                </c:pt>
                <c:pt idx="2415">
                  <c:v>88.305905268346478</c:v>
                </c:pt>
                <c:pt idx="2416">
                  <c:v>88.88754548445641</c:v>
                </c:pt>
                <c:pt idx="2417">
                  <c:v>88.867419015130082</c:v>
                </c:pt>
                <c:pt idx="2418">
                  <c:v>90.148306278606043</c:v>
                </c:pt>
                <c:pt idx="2419">
                  <c:v>86.281807808449983</c:v>
                </c:pt>
                <c:pt idx="2420">
                  <c:v>86.149742312293569</c:v>
                </c:pt>
                <c:pt idx="2421">
                  <c:v>85.756025902949176</c:v>
                </c:pt>
                <c:pt idx="2422">
                  <c:v>90.484339572029711</c:v>
                </c:pt>
                <c:pt idx="2423">
                  <c:v>90.385073330193833</c:v>
                </c:pt>
                <c:pt idx="2424">
                  <c:v>89.042953661559807</c:v>
                </c:pt>
                <c:pt idx="2425">
                  <c:v>90.536623380354797</c:v>
                </c:pt>
                <c:pt idx="2426">
                  <c:v>86.449475276582064</c:v>
                </c:pt>
                <c:pt idx="2427">
                  <c:v>85.938310480074904</c:v>
                </c:pt>
                <c:pt idx="2428">
                  <c:v>86.348271788093143</c:v>
                </c:pt>
                <c:pt idx="2429">
                  <c:v>83.218351598413506</c:v>
                </c:pt>
              </c:numCache>
            </c:numRef>
          </c:val>
          <c:smooth val="0"/>
          <c:extLst xmlns:c16r2="http://schemas.microsoft.com/office/drawing/2015/06/chart">
            <c:ext xmlns:c16="http://schemas.microsoft.com/office/drawing/2014/chart" uri="{C3380CC4-5D6E-409C-BE32-E72D297353CC}">
              <c16:uniqueId val="{00000000-799A-46B3-9399-C0C4BE2C1916}"/>
            </c:ext>
          </c:extLst>
        </c:ser>
        <c:ser>
          <c:idx val="1"/>
          <c:order val="1"/>
          <c:tx>
            <c:strRef>
              <c:f>'[定投收益测算.xlsx]20091130'!$H$1</c:f>
              <c:strCache>
                <c:ptCount val="1"/>
                <c:pt idx="0">
                  <c:v>沪深300定投收益曲线</c:v>
                </c:pt>
              </c:strCache>
            </c:strRef>
          </c:tx>
          <c:spPr>
            <a:ln>
              <a:solidFill>
                <a:schemeClr val="accent1"/>
              </a:solidFill>
            </a:ln>
          </c:spPr>
          <c:marker>
            <c:symbol val="none"/>
          </c:marker>
          <c:cat>
            <c:numRef>
              <c:f>'[定投收益测算.xlsx]20091130'!$A$2:$A$2431</c:f>
              <c:numCache>
                <c:formatCode>m/d/yyyy</c:formatCode>
                <c:ptCount val="2430"/>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40179</c:v>
                </c:pt>
                <c:pt idx="25">
                  <c:v>40182</c:v>
                </c:pt>
                <c:pt idx="26">
                  <c:v>40183</c:v>
                </c:pt>
                <c:pt idx="27">
                  <c:v>40184</c:v>
                </c:pt>
                <c:pt idx="28">
                  <c:v>40185</c:v>
                </c:pt>
                <c:pt idx="29">
                  <c:v>40186</c:v>
                </c:pt>
                <c:pt idx="30">
                  <c:v>40189</c:v>
                </c:pt>
                <c:pt idx="31">
                  <c:v>40190</c:v>
                </c:pt>
                <c:pt idx="32">
                  <c:v>40191</c:v>
                </c:pt>
                <c:pt idx="33">
                  <c:v>40192</c:v>
                </c:pt>
                <c:pt idx="34">
                  <c:v>40193</c:v>
                </c:pt>
                <c:pt idx="35">
                  <c:v>40196</c:v>
                </c:pt>
                <c:pt idx="36">
                  <c:v>40197</c:v>
                </c:pt>
                <c:pt idx="37">
                  <c:v>40198</c:v>
                </c:pt>
                <c:pt idx="38">
                  <c:v>40199</c:v>
                </c:pt>
                <c:pt idx="39">
                  <c:v>40200</c:v>
                </c:pt>
                <c:pt idx="40">
                  <c:v>40203</c:v>
                </c:pt>
                <c:pt idx="41">
                  <c:v>40204</c:v>
                </c:pt>
                <c:pt idx="42">
                  <c:v>40205</c:v>
                </c:pt>
                <c:pt idx="43">
                  <c:v>40206</c:v>
                </c:pt>
                <c:pt idx="44">
                  <c:v>40207</c:v>
                </c:pt>
                <c:pt idx="45">
                  <c:v>40210</c:v>
                </c:pt>
                <c:pt idx="46">
                  <c:v>40211</c:v>
                </c:pt>
                <c:pt idx="47">
                  <c:v>40212</c:v>
                </c:pt>
                <c:pt idx="48">
                  <c:v>40213</c:v>
                </c:pt>
                <c:pt idx="49">
                  <c:v>40214</c:v>
                </c:pt>
                <c:pt idx="50">
                  <c:v>40217</c:v>
                </c:pt>
                <c:pt idx="51">
                  <c:v>40218</c:v>
                </c:pt>
                <c:pt idx="52">
                  <c:v>40219</c:v>
                </c:pt>
                <c:pt idx="53">
                  <c:v>40220</c:v>
                </c:pt>
                <c:pt idx="54">
                  <c:v>40221</c:v>
                </c:pt>
                <c:pt idx="55">
                  <c:v>40224</c:v>
                </c:pt>
                <c:pt idx="56">
                  <c:v>40225</c:v>
                </c:pt>
                <c:pt idx="57">
                  <c:v>40226</c:v>
                </c:pt>
                <c:pt idx="58">
                  <c:v>40227</c:v>
                </c:pt>
                <c:pt idx="59">
                  <c:v>40228</c:v>
                </c:pt>
                <c:pt idx="60">
                  <c:v>40231</c:v>
                </c:pt>
                <c:pt idx="61">
                  <c:v>40232</c:v>
                </c:pt>
                <c:pt idx="62">
                  <c:v>40233</c:v>
                </c:pt>
                <c:pt idx="63">
                  <c:v>40234</c:v>
                </c:pt>
                <c:pt idx="64">
                  <c:v>40235</c:v>
                </c:pt>
                <c:pt idx="65">
                  <c:v>40238</c:v>
                </c:pt>
                <c:pt idx="66">
                  <c:v>40239</c:v>
                </c:pt>
                <c:pt idx="67">
                  <c:v>40240</c:v>
                </c:pt>
                <c:pt idx="68">
                  <c:v>40241</c:v>
                </c:pt>
                <c:pt idx="69">
                  <c:v>40242</c:v>
                </c:pt>
                <c:pt idx="70">
                  <c:v>40245</c:v>
                </c:pt>
                <c:pt idx="71">
                  <c:v>40246</c:v>
                </c:pt>
                <c:pt idx="72">
                  <c:v>40247</c:v>
                </c:pt>
                <c:pt idx="73">
                  <c:v>40248</c:v>
                </c:pt>
                <c:pt idx="74">
                  <c:v>40249</c:v>
                </c:pt>
                <c:pt idx="75">
                  <c:v>40252</c:v>
                </c:pt>
                <c:pt idx="76">
                  <c:v>40253</c:v>
                </c:pt>
                <c:pt idx="77">
                  <c:v>40254</c:v>
                </c:pt>
                <c:pt idx="78">
                  <c:v>40255</c:v>
                </c:pt>
                <c:pt idx="79">
                  <c:v>40256</c:v>
                </c:pt>
                <c:pt idx="80">
                  <c:v>40259</c:v>
                </c:pt>
                <c:pt idx="81">
                  <c:v>40260</c:v>
                </c:pt>
                <c:pt idx="82">
                  <c:v>40261</c:v>
                </c:pt>
                <c:pt idx="83">
                  <c:v>40262</c:v>
                </c:pt>
                <c:pt idx="84">
                  <c:v>40263</c:v>
                </c:pt>
                <c:pt idx="85">
                  <c:v>40266</c:v>
                </c:pt>
                <c:pt idx="86">
                  <c:v>40267</c:v>
                </c:pt>
                <c:pt idx="87">
                  <c:v>40268</c:v>
                </c:pt>
                <c:pt idx="88">
                  <c:v>40269</c:v>
                </c:pt>
                <c:pt idx="89">
                  <c:v>40270</c:v>
                </c:pt>
                <c:pt idx="90">
                  <c:v>40273</c:v>
                </c:pt>
                <c:pt idx="91">
                  <c:v>40274</c:v>
                </c:pt>
                <c:pt idx="92">
                  <c:v>40275</c:v>
                </c:pt>
                <c:pt idx="93">
                  <c:v>40276</c:v>
                </c:pt>
                <c:pt idx="94">
                  <c:v>40277</c:v>
                </c:pt>
                <c:pt idx="95">
                  <c:v>40280</c:v>
                </c:pt>
                <c:pt idx="96">
                  <c:v>40281</c:v>
                </c:pt>
                <c:pt idx="97">
                  <c:v>40282</c:v>
                </c:pt>
                <c:pt idx="98">
                  <c:v>40283</c:v>
                </c:pt>
                <c:pt idx="99">
                  <c:v>40284</c:v>
                </c:pt>
                <c:pt idx="100">
                  <c:v>40287</c:v>
                </c:pt>
                <c:pt idx="101">
                  <c:v>40288</c:v>
                </c:pt>
                <c:pt idx="102">
                  <c:v>40289</c:v>
                </c:pt>
                <c:pt idx="103">
                  <c:v>40290</c:v>
                </c:pt>
                <c:pt idx="104">
                  <c:v>40291</c:v>
                </c:pt>
                <c:pt idx="105">
                  <c:v>40294</c:v>
                </c:pt>
                <c:pt idx="106">
                  <c:v>40295</c:v>
                </c:pt>
                <c:pt idx="107">
                  <c:v>40296</c:v>
                </c:pt>
                <c:pt idx="108">
                  <c:v>40297</c:v>
                </c:pt>
                <c:pt idx="109">
                  <c:v>40298</c:v>
                </c:pt>
                <c:pt idx="110">
                  <c:v>40301</c:v>
                </c:pt>
                <c:pt idx="111">
                  <c:v>40302</c:v>
                </c:pt>
                <c:pt idx="112">
                  <c:v>40303</c:v>
                </c:pt>
                <c:pt idx="113">
                  <c:v>40304</c:v>
                </c:pt>
                <c:pt idx="114">
                  <c:v>40305</c:v>
                </c:pt>
                <c:pt idx="115">
                  <c:v>40308</c:v>
                </c:pt>
                <c:pt idx="116">
                  <c:v>40309</c:v>
                </c:pt>
                <c:pt idx="117">
                  <c:v>40310</c:v>
                </c:pt>
                <c:pt idx="118">
                  <c:v>40311</c:v>
                </c:pt>
                <c:pt idx="119">
                  <c:v>40312</c:v>
                </c:pt>
                <c:pt idx="120">
                  <c:v>40315</c:v>
                </c:pt>
                <c:pt idx="121">
                  <c:v>40316</c:v>
                </c:pt>
                <c:pt idx="122">
                  <c:v>40317</c:v>
                </c:pt>
                <c:pt idx="123">
                  <c:v>40318</c:v>
                </c:pt>
                <c:pt idx="124">
                  <c:v>40319</c:v>
                </c:pt>
                <c:pt idx="125">
                  <c:v>40322</c:v>
                </c:pt>
                <c:pt idx="126">
                  <c:v>40323</c:v>
                </c:pt>
                <c:pt idx="127">
                  <c:v>40324</c:v>
                </c:pt>
                <c:pt idx="128">
                  <c:v>40325</c:v>
                </c:pt>
                <c:pt idx="129">
                  <c:v>40326</c:v>
                </c:pt>
                <c:pt idx="130">
                  <c:v>40329</c:v>
                </c:pt>
                <c:pt idx="131">
                  <c:v>40330</c:v>
                </c:pt>
                <c:pt idx="132">
                  <c:v>40331</c:v>
                </c:pt>
                <c:pt idx="133">
                  <c:v>40332</c:v>
                </c:pt>
                <c:pt idx="134">
                  <c:v>40333</c:v>
                </c:pt>
                <c:pt idx="135">
                  <c:v>40336</c:v>
                </c:pt>
                <c:pt idx="136">
                  <c:v>40337</c:v>
                </c:pt>
                <c:pt idx="137">
                  <c:v>40338</c:v>
                </c:pt>
                <c:pt idx="138">
                  <c:v>40339</c:v>
                </c:pt>
                <c:pt idx="139">
                  <c:v>40340</c:v>
                </c:pt>
                <c:pt idx="140">
                  <c:v>40343</c:v>
                </c:pt>
                <c:pt idx="141">
                  <c:v>40344</c:v>
                </c:pt>
                <c:pt idx="142">
                  <c:v>40345</c:v>
                </c:pt>
                <c:pt idx="143">
                  <c:v>40346</c:v>
                </c:pt>
                <c:pt idx="144">
                  <c:v>40347</c:v>
                </c:pt>
                <c:pt idx="145">
                  <c:v>40350</c:v>
                </c:pt>
                <c:pt idx="146">
                  <c:v>40351</c:v>
                </c:pt>
                <c:pt idx="147">
                  <c:v>40352</c:v>
                </c:pt>
                <c:pt idx="148">
                  <c:v>40353</c:v>
                </c:pt>
                <c:pt idx="149">
                  <c:v>40354</c:v>
                </c:pt>
                <c:pt idx="150">
                  <c:v>40357</c:v>
                </c:pt>
                <c:pt idx="151">
                  <c:v>40358</c:v>
                </c:pt>
                <c:pt idx="152">
                  <c:v>40359</c:v>
                </c:pt>
                <c:pt idx="153">
                  <c:v>40360</c:v>
                </c:pt>
                <c:pt idx="154">
                  <c:v>40361</c:v>
                </c:pt>
                <c:pt idx="155">
                  <c:v>40364</c:v>
                </c:pt>
                <c:pt idx="156">
                  <c:v>40365</c:v>
                </c:pt>
                <c:pt idx="157">
                  <c:v>40366</c:v>
                </c:pt>
                <c:pt idx="158">
                  <c:v>40367</c:v>
                </c:pt>
                <c:pt idx="159">
                  <c:v>40368</c:v>
                </c:pt>
                <c:pt idx="160">
                  <c:v>40371</c:v>
                </c:pt>
                <c:pt idx="161">
                  <c:v>40372</c:v>
                </c:pt>
                <c:pt idx="162">
                  <c:v>40373</c:v>
                </c:pt>
                <c:pt idx="163">
                  <c:v>40374</c:v>
                </c:pt>
                <c:pt idx="164">
                  <c:v>40375</c:v>
                </c:pt>
                <c:pt idx="165">
                  <c:v>40378</c:v>
                </c:pt>
                <c:pt idx="166">
                  <c:v>40379</c:v>
                </c:pt>
                <c:pt idx="167">
                  <c:v>40380</c:v>
                </c:pt>
                <c:pt idx="168">
                  <c:v>40381</c:v>
                </c:pt>
                <c:pt idx="169">
                  <c:v>40382</c:v>
                </c:pt>
                <c:pt idx="170">
                  <c:v>40385</c:v>
                </c:pt>
                <c:pt idx="171">
                  <c:v>40386</c:v>
                </c:pt>
                <c:pt idx="172">
                  <c:v>40387</c:v>
                </c:pt>
                <c:pt idx="173">
                  <c:v>40388</c:v>
                </c:pt>
                <c:pt idx="174">
                  <c:v>40389</c:v>
                </c:pt>
                <c:pt idx="175">
                  <c:v>40392</c:v>
                </c:pt>
                <c:pt idx="176">
                  <c:v>40393</c:v>
                </c:pt>
                <c:pt idx="177">
                  <c:v>40394</c:v>
                </c:pt>
                <c:pt idx="178">
                  <c:v>40395</c:v>
                </c:pt>
                <c:pt idx="179">
                  <c:v>40396</c:v>
                </c:pt>
                <c:pt idx="180">
                  <c:v>40399</c:v>
                </c:pt>
                <c:pt idx="181">
                  <c:v>40400</c:v>
                </c:pt>
                <c:pt idx="182">
                  <c:v>40401</c:v>
                </c:pt>
                <c:pt idx="183">
                  <c:v>40402</c:v>
                </c:pt>
                <c:pt idx="184">
                  <c:v>40403</c:v>
                </c:pt>
                <c:pt idx="185">
                  <c:v>40406</c:v>
                </c:pt>
                <c:pt idx="186">
                  <c:v>40407</c:v>
                </c:pt>
                <c:pt idx="187">
                  <c:v>40408</c:v>
                </c:pt>
                <c:pt idx="188">
                  <c:v>40409</c:v>
                </c:pt>
                <c:pt idx="189">
                  <c:v>40410</c:v>
                </c:pt>
                <c:pt idx="190">
                  <c:v>40413</c:v>
                </c:pt>
                <c:pt idx="191">
                  <c:v>40414</c:v>
                </c:pt>
                <c:pt idx="192">
                  <c:v>40415</c:v>
                </c:pt>
                <c:pt idx="193">
                  <c:v>40416</c:v>
                </c:pt>
                <c:pt idx="194">
                  <c:v>40417</c:v>
                </c:pt>
                <c:pt idx="195">
                  <c:v>40420</c:v>
                </c:pt>
                <c:pt idx="196">
                  <c:v>40421</c:v>
                </c:pt>
                <c:pt idx="197">
                  <c:v>40422</c:v>
                </c:pt>
                <c:pt idx="198">
                  <c:v>40423</c:v>
                </c:pt>
                <c:pt idx="199">
                  <c:v>40424</c:v>
                </c:pt>
                <c:pt idx="200">
                  <c:v>40427</c:v>
                </c:pt>
                <c:pt idx="201">
                  <c:v>40428</c:v>
                </c:pt>
                <c:pt idx="202">
                  <c:v>40429</c:v>
                </c:pt>
                <c:pt idx="203">
                  <c:v>40430</c:v>
                </c:pt>
                <c:pt idx="204">
                  <c:v>40431</c:v>
                </c:pt>
                <c:pt idx="205">
                  <c:v>40434</c:v>
                </c:pt>
                <c:pt idx="206">
                  <c:v>40435</c:v>
                </c:pt>
                <c:pt idx="207">
                  <c:v>40436</c:v>
                </c:pt>
                <c:pt idx="208">
                  <c:v>40437</c:v>
                </c:pt>
                <c:pt idx="209">
                  <c:v>40438</c:v>
                </c:pt>
                <c:pt idx="210">
                  <c:v>40441</c:v>
                </c:pt>
                <c:pt idx="211">
                  <c:v>40442</c:v>
                </c:pt>
                <c:pt idx="212">
                  <c:v>40443</c:v>
                </c:pt>
                <c:pt idx="213">
                  <c:v>40444</c:v>
                </c:pt>
                <c:pt idx="214">
                  <c:v>40445</c:v>
                </c:pt>
                <c:pt idx="215">
                  <c:v>40448</c:v>
                </c:pt>
                <c:pt idx="216">
                  <c:v>40449</c:v>
                </c:pt>
                <c:pt idx="217">
                  <c:v>40450</c:v>
                </c:pt>
                <c:pt idx="218">
                  <c:v>40451</c:v>
                </c:pt>
                <c:pt idx="219">
                  <c:v>40452</c:v>
                </c:pt>
                <c:pt idx="220">
                  <c:v>40455</c:v>
                </c:pt>
                <c:pt idx="221">
                  <c:v>40456</c:v>
                </c:pt>
                <c:pt idx="222">
                  <c:v>40457</c:v>
                </c:pt>
                <c:pt idx="223">
                  <c:v>40458</c:v>
                </c:pt>
                <c:pt idx="224">
                  <c:v>40459</c:v>
                </c:pt>
                <c:pt idx="225">
                  <c:v>40462</c:v>
                </c:pt>
                <c:pt idx="226">
                  <c:v>40463</c:v>
                </c:pt>
                <c:pt idx="227">
                  <c:v>40464</c:v>
                </c:pt>
                <c:pt idx="228">
                  <c:v>40465</c:v>
                </c:pt>
                <c:pt idx="229">
                  <c:v>40466</c:v>
                </c:pt>
                <c:pt idx="230">
                  <c:v>40469</c:v>
                </c:pt>
                <c:pt idx="231">
                  <c:v>40470</c:v>
                </c:pt>
                <c:pt idx="232">
                  <c:v>40471</c:v>
                </c:pt>
                <c:pt idx="233">
                  <c:v>40472</c:v>
                </c:pt>
                <c:pt idx="234">
                  <c:v>40473</c:v>
                </c:pt>
                <c:pt idx="235">
                  <c:v>40476</c:v>
                </c:pt>
                <c:pt idx="236">
                  <c:v>40477</c:v>
                </c:pt>
                <c:pt idx="237">
                  <c:v>40478</c:v>
                </c:pt>
                <c:pt idx="238">
                  <c:v>40479</c:v>
                </c:pt>
                <c:pt idx="239">
                  <c:v>40480</c:v>
                </c:pt>
                <c:pt idx="240">
                  <c:v>40483</c:v>
                </c:pt>
                <c:pt idx="241">
                  <c:v>40484</c:v>
                </c:pt>
                <c:pt idx="242">
                  <c:v>40485</c:v>
                </c:pt>
                <c:pt idx="243">
                  <c:v>40486</c:v>
                </c:pt>
                <c:pt idx="244">
                  <c:v>40487</c:v>
                </c:pt>
                <c:pt idx="245">
                  <c:v>40490</c:v>
                </c:pt>
                <c:pt idx="246">
                  <c:v>40491</c:v>
                </c:pt>
                <c:pt idx="247">
                  <c:v>40492</c:v>
                </c:pt>
                <c:pt idx="248">
                  <c:v>40493</c:v>
                </c:pt>
                <c:pt idx="249">
                  <c:v>40494</c:v>
                </c:pt>
                <c:pt idx="250">
                  <c:v>40497</c:v>
                </c:pt>
                <c:pt idx="251">
                  <c:v>40498</c:v>
                </c:pt>
                <c:pt idx="252">
                  <c:v>40499</c:v>
                </c:pt>
                <c:pt idx="253">
                  <c:v>40500</c:v>
                </c:pt>
                <c:pt idx="254">
                  <c:v>40501</c:v>
                </c:pt>
                <c:pt idx="255">
                  <c:v>40504</c:v>
                </c:pt>
                <c:pt idx="256">
                  <c:v>40505</c:v>
                </c:pt>
                <c:pt idx="257">
                  <c:v>40506</c:v>
                </c:pt>
                <c:pt idx="258">
                  <c:v>40507</c:v>
                </c:pt>
                <c:pt idx="259">
                  <c:v>40508</c:v>
                </c:pt>
                <c:pt idx="260">
                  <c:v>40511</c:v>
                </c:pt>
                <c:pt idx="261">
                  <c:v>40512</c:v>
                </c:pt>
                <c:pt idx="262">
                  <c:v>40513</c:v>
                </c:pt>
                <c:pt idx="263">
                  <c:v>40514</c:v>
                </c:pt>
                <c:pt idx="264">
                  <c:v>40515</c:v>
                </c:pt>
                <c:pt idx="265">
                  <c:v>40518</c:v>
                </c:pt>
                <c:pt idx="266">
                  <c:v>40519</c:v>
                </c:pt>
                <c:pt idx="267">
                  <c:v>40520</c:v>
                </c:pt>
                <c:pt idx="268">
                  <c:v>40521</c:v>
                </c:pt>
                <c:pt idx="269">
                  <c:v>40522</c:v>
                </c:pt>
                <c:pt idx="270">
                  <c:v>40525</c:v>
                </c:pt>
                <c:pt idx="271">
                  <c:v>40526</c:v>
                </c:pt>
                <c:pt idx="272">
                  <c:v>40527</c:v>
                </c:pt>
                <c:pt idx="273">
                  <c:v>40528</c:v>
                </c:pt>
                <c:pt idx="274">
                  <c:v>40529</c:v>
                </c:pt>
                <c:pt idx="275">
                  <c:v>40532</c:v>
                </c:pt>
                <c:pt idx="276">
                  <c:v>40533</c:v>
                </c:pt>
                <c:pt idx="277">
                  <c:v>40534</c:v>
                </c:pt>
                <c:pt idx="278">
                  <c:v>40535</c:v>
                </c:pt>
                <c:pt idx="279">
                  <c:v>40536</c:v>
                </c:pt>
                <c:pt idx="280">
                  <c:v>40539</c:v>
                </c:pt>
                <c:pt idx="281">
                  <c:v>40540</c:v>
                </c:pt>
                <c:pt idx="282">
                  <c:v>40541</c:v>
                </c:pt>
                <c:pt idx="283">
                  <c:v>40542</c:v>
                </c:pt>
                <c:pt idx="284">
                  <c:v>40543</c:v>
                </c:pt>
                <c:pt idx="285">
                  <c:v>40546</c:v>
                </c:pt>
                <c:pt idx="286">
                  <c:v>40547</c:v>
                </c:pt>
                <c:pt idx="287">
                  <c:v>40548</c:v>
                </c:pt>
                <c:pt idx="288">
                  <c:v>40549</c:v>
                </c:pt>
                <c:pt idx="289">
                  <c:v>40550</c:v>
                </c:pt>
                <c:pt idx="290">
                  <c:v>40553</c:v>
                </c:pt>
                <c:pt idx="291">
                  <c:v>40554</c:v>
                </c:pt>
                <c:pt idx="292">
                  <c:v>40555</c:v>
                </c:pt>
                <c:pt idx="293">
                  <c:v>40556</c:v>
                </c:pt>
                <c:pt idx="294">
                  <c:v>40557</c:v>
                </c:pt>
                <c:pt idx="295">
                  <c:v>40560</c:v>
                </c:pt>
                <c:pt idx="296">
                  <c:v>40561</c:v>
                </c:pt>
                <c:pt idx="297">
                  <c:v>40562</c:v>
                </c:pt>
                <c:pt idx="298">
                  <c:v>40563</c:v>
                </c:pt>
                <c:pt idx="299">
                  <c:v>40564</c:v>
                </c:pt>
                <c:pt idx="300">
                  <c:v>40567</c:v>
                </c:pt>
                <c:pt idx="301">
                  <c:v>40568</c:v>
                </c:pt>
                <c:pt idx="302">
                  <c:v>40569</c:v>
                </c:pt>
                <c:pt idx="303">
                  <c:v>40570</c:v>
                </c:pt>
                <c:pt idx="304">
                  <c:v>40571</c:v>
                </c:pt>
                <c:pt idx="305">
                  <c:v>40574</c:v>
                </c:pt>
                <c:pt idx="306">
                  <c:v>40575</c:v>
                </c:pt>
                <c:pt idx="307">
                  <c:v>40576</c:v>
                </c:pt>
                <c:pt idx="308">
                  <c:v>40577</c:v>
                </c:pt>
                <c:pt idx="309">
                  <c:v>40578</c:v>
                </c:pt>
                <c:pt idx="310">
                  <c:v>40581</c:v>
                </c:pt>
                <c:pt idx="311">
                  <c:v>40582</c:v>
                </c:pt>
                <c:pt idx="312">
                  <c:v>40583</c:v>
                </c:pt>
                <c:pt idx="313">
                  <c:v>40584</c:v>
                </c:pt>
                <c:pt idx="314">
                  <c:v>40585</c:v>
                </c:pt>
                <c:pt idx="315">
                  <c:v>40588</c:v>
                </c:pt>
                <c:pt idx="316">
                  <c:v>40589</c:v>
                </c:pt>
                <c:pt idx="317">
                  <c:v>40590</c:v>
                </c:pt>
                <c:pt idx="318">
                  <c:v>40591</c:v>
                </c:pt>
                <c:pt idx="319">
                  <c:v>40592</c:v>
                </c:pt>
                <c:pt idx="320">
                  <c:v>40595</c:v>
                </c:pt>
                <c:pt idx="321">
                  <c:v>40596</c:v>
                </c:pt>
                <c:pt idx="322">
                  <c:v>40597</c:v>
                </c:pt>
                <c:pt idx="323">
                  <c:v>40598</c:v>
                </c:pt>
                <c:pt idx="324">
                  <c:v>40599</c:v>
                </c:pt>
                <c:pt idx="325">
                  <c:v>40602</c:v>
                </c:pt>
                <c:pt idx="326">
                  <c:v>40603</c:v>
                </c:pt>
                <c:pt idx="327">
                  <c:v>40604</c:v>
                </c:pt>
                <c:pt idx="328">
                  <c:v>40605</c:v>
                </c:pt>
                <c:pt idx="329">
                  <c:v>40606</c:v>
                </c:pt>
                <c:pt idx="330">
                  <c:v>40609</c:v>
                </c:pt>
                <c:pt idx="331">
                  <c:v>40610</c:v>
                </c:pt>
                <c:pt idx="332">
                  <c:v>40611</c:v>
                </c:pt>
                <c:pt idx="333">
                  <c:v>40612</c:v>
                </c:pt>
                <c:pt idx="334">
                  <c:v>40613</c:v>
                </c:pt>
                <c:pt idx="335">
                  <c:v>40616</c:v>
                </c:pt>
                <c:pt idx="336">
                  <c:v>40617</c:v>
                </c:pt>
                <c:pt idx="337">
                  <c:v>40618</c:v>
                </c:pt>
                <c:pt idx="338">
                  <c:v>40619</c:v>
                </c:pt>
                <c:pt idx="339">
                  <c:v>40620</c:v>
                </c:pt>
                <c:pt idx="340">
                  <c:v>40623</c:v>
                </c:pt>
                <c:pt idx="341">
                  <c:v>40624</c:v>
                </c:pt>
                <c:pt idx="342">
                  <c:v>40625</c:v>
                </c:pt>
                <c:pt idx="343">
                  <c:v>40626</c:v>
                </c:pt>
                <c:pt idx="344">
                  <c:v>40627</c:v>
                </c:pt>
                <c:pt idx="345">
                  <c:v>40630</c:v>
                </c:pt>
                <c:pt idx="346">
                  <c:v>40631</c:v>
                </c:pt>
                <c:pt idx="347">
                  <c:v>40632</c:v>
                </c:pt>
                <c:pt idx="348">
                  <c:v>40633</c:v>
                </c:pt>
                <c:pt idx="349">
                  <c:v>40634</c:v>
                </c:pt>
                <c:pt idx="350">
                  <c:v>40637</c:v>
                </c:pt>
                <c:pt idx="351">
                  <c:v>40638</c:v>
                </c:pt>
                <c:pt idx="352">
                  <c:v>40639</c:v>
                </c:pt>
                <c:pt idx="353">
                  <c:v>40640</c:v>
                </c:pt>
                <c:pt idx="354">
                  <c:v>40641</c:v>
                </c:pt>
                <c:pt idx="355">
                  <c:v>40644</c:v>
                </c:pt>
                <c:pt idx="356">
                  <c:v>40645</c:v>
                </c:pt>
                <c:pt idx="357">
                  <c:v>40646</c:v>
                </c:pt>
                <c:pt idx="358">
                  <c:v>40647</c:v>
                </c:pt>
                <c:pt idx="359">
                  <c:v>40648</c:v>
                </c:pt>
                <c:pt idx="360">
                  <c:v>40651</c:v>
                </c:pt>
                <c:pt idx="361">
                  <c:v>40652</c:v>
                </c:pt>
                <c:pt idx="362">
                  <c:v>40653</c:v>
                </c:pt>
                <c:pt idx="363">
                  <c:v>40654</c:v>
                </c:pt>
                <c:pt idx="364">
                  <c:v>40655</c:v>
                </c:pt>
                <c:pt idx="365">
                  <c:v>40658</c:v>
                </c:pt>
                <c:pt idx="366">
                  <c:v>40659</c:v>
                </c:pt>
                <c:pt idx="367">
                  <c:v>40660</c:v>
                </c:pt>
                <c:pt idx="368">
                  <c:v>40661</c:v>
                </c:pt>
                <c:pt idx="369">
                  <c:v>40662</c:v>
                </c:pt>
                <c:pt idx="370">
                  <c:v>40665</c:v>
                </c:pt>
                <c:pt idx="371">
                  <c:v>40666</c:v>
                </c:pt>
                <c:pt idx="372">
                  <c:v>40667</c:v>
                </c:pt>
                <c:pt idx="373">
                  <c:v>40668</c:v>
                </c:pt>
                <c:pt idx="374">
                  <c:v>40669</c:v>
                </c:pt>
                <c:pt idx="375">
                  <c:v>40672</c:v>
                </c:pt>
                <c:pt idx="376">
                  <c:v>40673</c:v>
                </c:pt>
                <c:pt idx="377">
                  <c:v>40674</c:v>
                </c:pt>
                <c:pt idx="378">
                  <c:v>40675</c:v>
                </c:pt>
                <c:pt idx="379">
                  <c:v>40676</c:v>
                </c:pt>
                <c:pt idx="380">
                  <c:v>40679</c:v>
                </c:pt>
                <c:pt idx="381">
                  <c:v>40680</c:v>
                </c:pt>
                <c:pt idx="382">
                  <c:v>40681</c:v>
                </c:pt>
                <c:pt idx="383">
                  <c:v>40682</c:v>
                </c:pt>
                <c:pt idx="384">
                  <c:v>40683</c:v>
                </c:pt>
                <c:pt idx="385">
                  <c:v>40686</c:v>
                </c:pt>
                <c:pt idx="386">
                  <c:v>40687</c:v>
                </c:pt>
                <c:pt idx="387">
                  <c:v>40688</c:v>
                </c:pt>
                <c:pt idx="388">
                  <c:v>40689</c:v>
                </c:pt>
                <c:pt idx="389">
                  <c:v>40690</c:v>
                </c:pt>
                <c:pt idx="390">
                  <c:v>40693</c:v>
                </c:pt>
                <c:pt idx="391">
                  <c:v>40694</c:v>
                </c:pt>
                <c:pt idx="392">
                  <c:v>40695</c:v>
                </c:pt>
                <c:pt idx="393">
                  <c:v>40696</c:v>
                </c:pt>
                <c:pt idx="394">
                  <c:v>40697</c:v>
                </c:pt>
                <c:pt idx="395">
                  <c:v>40700</c:v>
                </c:pt>
                <c:pt idx="396">
                  <c:v>40701</c:v>
                </c:pt>
                <c:pt idx="397">
                  <c:v>40702</c:v>
                </c:pt>
                <c:pt idx="398">
                  <c:v>40703</c:v>
                </c:pt>
                <c:pt idx="399">
                  <c:v>40704</c:v>
                </c:pt>
                <c:pt idx="400">
                  <c:v>40707</c:v>
                </c:pt>
                <c:pt idx="401">
                  <c:v>40708</c:v>
                </c:pt>
                <c:pt idx="402">
                  <c:v>40709</c:v>
                </c:pt>
                <c:pt idx="403">
                  <c:v>40710</c:v>
                </c:pt>
                <c:pt idx="404">
                  <c:v>40711</c:v>
                </c:pt>
                <c:pt idx="405">
                  <c:v>40714</c:v>
                </c:pt>
                <c:pt idx="406">
                  <c:v>40715</c:v>
                </c:pt>
                <c:pt idx="407">
                  <c:v>40716</c:v>
                </c:pt>
                <c:pt idx="408">
                  <c:v>40717</c:v>
                </c:pt>
                <c:pt idx="409">
                  <c:v>40718</c:v>
                </c:pt>
                <c:pt idx="410">
                  <c:v>40721</c:v>
                </c:pt>
                <c:pt idx="411">
                  <c:v>40722</c:v>
                </c:pt>
                <c:pt idx="412">
                  <c:v>40723</c:v>
                </c:pt>
                <c:pt idx="413">
                  <c:v>40724</c:v>
                </c:pt>
                <c:pt idx="414">
                  <c:v>40725</c:v>
                </c:pt>
                <c:pt idx="415">
                  <c:v>40728</c:v>
                </c:pt>
                <c:pt idx="416">
                  <c:v>40729</c:v>
                </c:pt>
                <c:pt idx="417">
                  <c:v>40730</c:v>
                </c:pt>
                <c:pt idx="418">
                  <c:v>40731</c:v>
                </c:pt>
                <c:pt idx="419">
                  <c:v>40732</c:v>
                </c:pt>
                <c:pt idx="420">
                  <c:v>40735</c:v>
                </c:pt>
                <c:pt idx="421">
                  <c:v>40736</c:v>
                </c:pt>
                <c:pt idx="422">
                  <c:v>40737</c:v>
                </c:pt>
                <c:pt idx="423">
                  <c:v>40738</c:v>
                </c:pt>
                <c:pt idx="424">
                  <c:v>40739</c:v>
                </c:pt>
                <c:pt idx="425">
                  <c:v>40742</c:v>
                </c:pt>
                <c:pt idx="426">
                  <c:v>40743</c:v>
                </c:pt>
                <c:pt idx="427">
                  <c:v>40744</c:v>
                </c:pt>
                <c:pt idx="428">
                  <c:v>40745</c:v>
                </c:pt>
                <c:pt idx="429">
                  <c:v>40746</c:v>
                </c:pt>
                <c:pt idx="430">
                  <c:v>40749</c:v>
                </c:pt>
                <c:pt idx="431">
                  <c:v>40750</c:v>
                </c:pt>
                <c:pt idx="432">
                  <c:v>40751</c:v>
                </c:pt>
                <c:pt idx="433">
                  <c:v>40752</c:v>
                </c:pt>
                <c:pt idx="434">
                  <c:v>40753</c:v>
                </c:pt>
                <c:pt idx="435">
                  <c:v>40756</c:v>
                </c:pt>
                <c:pt idx="436">
                  <c:v>40757</c:v>
                </c:pt>
                <c:pt idx="437">
                  <c:v>40758</c:v>
                </c:pt>
                <c:pt idx="438">
                  <c:v>40759</c:v>
                </c:pt>
                <c:pt idx="439">
                  <c:v>40760</c:v>
                </c:pt>
                <c:pt idx="440">
                  <c:v>40763</c:v>
                </c:pt>
                <c:pt idx="441">
                  <c:v>40764</c:v>
                </c:pt>
                <c:pt idx="442">
                  <c:v>40765</c:v>
                </c:pt>
                <c:pt idx="443">
                  <c:v>40766</c:v>
                </c:pt>
                <c:pt idx="444">
                  <c:v>40767</c:v>
                </c:pt>
                <c:pt idx="445">
                  <c:v>40770</c:v>
                </c:pt>
                <c:pt idx="446">
                  <c:v>40771</c:v>
                </c:pt>
                <c:pt idx="447">
                  <c:v>40772</c:v>
                </c:pt>
                <c:pt idx="448">
                  <c:v>40773</c:v>
                </c:pt>
                <c:pt idx="449">
                  <c:v>40774</c:v>
                </c:pt>
                <c:pt idx="450">
                  <c:v>40777</c:v>
                </c:pt>
                <c:pt idx="451">
                  <c:v>40778</c:v>
                </c:pt>
                <c:pt idx="452">
                  <c:v>40779</c:v>
                </c:pt>
                <c:pt idx="453">
                  <c:v>40780</c:v>
                </c:pt>
                <c:pt idx="454">
                  <c:v>40781</c:v>
                </c:pt>
                <c:pt idx="455">
                  <c:v>40784</c:v>
                </c:pt>
                <c:pt idx="456">
                  <c:v>40785</c:v>
                </c:pt>
                <c:pt idx="457">
                  <c:v>40786</c:v>
                </c:pt>
                <c:pt idx="458">
                  <c:v>40787</c:v>
                </c:pt>
                <c:pt idx="459">
                  <c:v>40788</c:v>
                </c:pt>
                <c:pt idx="460">
                  <c:v>40791</c:v>
                </c:pt>
                <c:pt idx="461">
                  <c:v>40792</c:v>
                </c:pt>
                <c:pt idx="462">
                  <c:v>40793</c:v>
                </c:pt>
                <c:pt idx="463">
                  <c:v>40794</c:v>
                </c:pt>
                <c:pt idx="464">
                  <c:v>40795</c:v>
                </c:pt>
                <c:pt idx="465">
                  <c:v>40798</c:v>
                </c:pt>
                <c:pt idx="466">
                  <c:v>40799</c:v>
                </c:pt>
                <c:pt idx="467">
                  <c:v>40800</c:v>
                </c:pt>
                <c:pt idx="468">
                  <c:v>40801</c:v>
                </c:pt>
                <c:pt idx="469">
                  <c:v>40802</c:v>
                </c:pt>
                <c:pt idx="470">
                  <c:v>40805</c:v>
                </c:pt>
                <c:pt idx="471">
                  <c:v>40806</c:v>
                </c:pt>
                <c:pt idx="472">
                  <c:v>40807</c:v>
                </c:pt>
                <c:pt idx="473">
                  <c:v>40808</c:v>
                </c:pt>
                <c:pt idx="474">
                  <c:v>40809</c:v>
                </c:pt>
                <c:pt idx="475">
                  <c:v>40812</c:v>
                </c:pt>
                <c:pt idx="476">
                  <c:v>40813</c:v>
                </c:pt>
                <c:pt idx="477">
                  <c:v>40814</c:v>
                </c:pt>
                <c:pt idx="478">
                  <c:v>40815</c:v>
                </c:pt>
                <c:pt idx="479">
                  <c:v>40816</c:v>
                </c:pt>
                <c:pt idx="480">
                  <c:v>40819</c:v>
                </c:pt>
                <c:pt idx="481">
                  <c:v>40820</c:v>
                </c:pt>
                <c:pt idx="482">
                  <c:v>40821</c:v>
                </c:pt>
                <c:pt idx="483">
                  <c:v>40822</c:v>
                </c:pt>
                <c:pt idx="484">
                  <c:v>40823</c:v>
                </c:pt>
                <c:pt idx="485">
                  <c:v>40826</c:v>
                </c:pt>
                <c:pt idx="486">
                  <c:v>40827</c:v>
                </c:pt>
                <c:pt idx="487">
                  <c:v>40828</c:v>
                </c:pt>
                <c:pt idx="488">
                  <c:v>40829</c:v>
                </c:pt>
                <c:pt idx="489">
                  <c:v>40830</c:v>
                </c:pt>
                <c:pt idx="490">
                  <c:v>40833</c:v>
                </c:pt>
                <c:pt idx="491">
                  <c:v>40834</c:v>
                </c:pt>
                <c:pt idx="492">
                  <c:v>40835</c:v>
                </c:pt>
                <c:pt idx="493">
                  <c:v>40836</c:v>
                </c:pt>
                <c:pt idx="494">
                  <c:v>40837</c:v>
                </c:pt>
                <c:pt idx="495">
                  <c:v>40840</c:v>
                </c:pt>
                <c:pt idx="496">
                  <c:v>40841</c:v>
                </c:pt>
                <c:pt idx="497">
                  <c:v>40842</c:v>
                </c:pt>
                <c:pt idx="498">
                  <c:v>40843</c:v>
                </c:pt>
                <c:pt idx="499">
                  <c:v>40844</c:v>
                </c:pt>
                <c:pt idx="500">
                  <c:v>40847</c:v>
                </c:pt>
                <c:pt idx="501">
                  <c:v>40848</c:v>
                </c:pt>
                <c:pt idx="502">
                  <c:v>40849</c:v>
                </c:pt>
                <c:pt idx="503">
                  <c:v>40850</c:v>
                </c:pt>
                <c:pt idx="504">
                  <c:v>40851</c:v>
                </c:pt>
                <c:pt idx="505">
                  <c:v>40854</c:v>
                </c:pt>
                <c:pt idx="506">
                  <c:v>40855</c:v>
                </c:pt>
                <c:pt idx="507">
                  <c:v>40856</c:v>
                </c:pt>
                <c:pt idx="508">
                  <c:v>40857</c:v>
                </c:pt>
                <c:pt idx="509">
                  <c:v>40858</c:v>
                </c:pt>
                <c:pt idx="510">
                  <c:v>40861</c:v>
                </c:pt>
                <c:pt idx="511">
                  <c:v>40862</c:v>
                </c:pt>
                <c:pt idx="512">
                  <c:v>40863</c:v>
                </c:pt>
                <c:pt idx="513">
                  <c:v>40864</c:v>
                </c:pt>
                <c:pt idx="514">
                  <c:v>40865</c:v>
                </c:pt>
                <c:pt idx="515">
                  <c:v>40868</c:v>
                </c:pt>
                <c:pt idx="516">
                  <c:v>40869</c:v>
                </c:pt>
                <c:pt idx="517">
                  <c:v>40870</c:v>
                </c:pt>
                <c:pt idx="518">
                  <c:v>40871</c:v>
                </c:pt>
                <c:pt idx="519">
                  <c:v>40872</c:v>
                </c:pt>
                <c:pt idx="520">
                  <c:v>40875</c:v>
                </c:pt>
                <c:pt idx="521">
                  <c:v>40876</c:v>
                </c:pt>
                <c:pt idx="522">
                  <c:v>40877</c:v>
                </c:pt>
                <c:pt idx="523">
                  <c:v>40878</c:v>
                </c:pt>
                <c:pt idx="524">
                  <c:v>40879</c:v>
                </c:pt>
                <c:pt idx="525">
                  <c:v>40882</c:v>
                </c:pt>
                <c:pt idx="526">
                  <c:v>40883</c:v>
                </c:pt>
                <c:pt idx="527">
                  <c:v>40884</c:v>
                </c:pt>
                <c:pt idx="528">
                  <c:v>40885</c:v>
                </c:pt>
                <c:pt idx="529">
                  <c:v>40886</c:v>
                </c:pt>
                <c:pt idx="530">
                  <c:v>40889</c:v>
                </c:pt>
                <c:pt idx="531">
                  <c:v>40890</c:v>
                </c:pt>
                <c:pt idx="532">
                  <c:v>40891</c:v>
                </c:pt>
                <c:pt idx="533">
                  <c:v>40892</c:v>
                </c:pt>
                <c:pt idx="534">
                  <c:v>40893</c:v>
                </c:pt>
                <c:pt idx="535">
                  <c:v>40896</c:v>
                </c:pt>
                <c:pt idx="536">
                  <c:v>40897</c:v>
                </c:pt>
                <c:pt idx="537">
                  <c:v>40898</c:v>
                </c:pt>
                <c:pt idx="538">
                  <c:v>40899</c:v>
                </c:pt>
                <c:pt idx="539">
                  <c:v>40900</c:v>
                </c:pt>
                <c:pt idx="540">
                  <c:v>40903</c:v>
                </c:pt>
                <c:pt idx="541">
                  <c:v>40904</c:v>
                </c:pt>
                <c:pt idx="542">
                  <c:v>40905</c:v>
                </c:pt>
                <c:pt idx="543">
                  <c:v>40906</c:v>
                </c:pt>
                <c:pt idx="544">
                  <c:v>40907</c:v>
                </c:pt>
                <c:pt idx="545">
                  <c:v>40910</c:v>
                </c:pt>
                <c:pt idx="546">
                  <c:v>40911</c:v>
                </c:pt>
                <c:pt idx="547">
                  <c:v>40912</c:v>
                </c:pt>
                <c:pt idx="548">
                  <c:v>40913</c:v>
                </c:pt>
                <c:pt idx="549">
                  <c:v>40914</c:v>
                </c:pt>
                <c:pt idx="550">
                  <c:v>40917</c:v>
                </c:pt>
                <c:pt idx="551">
                  <c:v>40918</c:v>
                </c:pt>
                <c:pt idx="552">
                  <c:v>40919</c:v>
                </c:pt>
                <c:pt idx="553">
                  <c:v>40920</c:v>
                </c:pt>
                <c:pt idx="554">
                  <c:v>40921</c:v>
                </c:pt>
                <c:pt idx="555">
                  <c:v>40924</c:v>
                </c:pt>
                <c:pt idx="556">
                  <c:v>40925</c:v>
                </c:pt>
                <c:pt idx="557">
                  <c:v>40926</c:v>
                </c:pt>
                <c:pt idx="558">
                  <c:v>40927</c:v>
                </c:pt>
                <c:pt idx="559">
                  <c:v>40928</c:v>
                </c:pt>
                <c:pt idx="560">
                  <c:v>40931</c:v>
                </c:pt>
                <c:pt idx="561">
                  <c:v>40932</c:v>
                </c:pt>
                <c:pt idx="562">
                  <c:v>40933</c:v>
                </c:pt>
                <c:pt idx="563">
                  <c:v>40934</c:v>
                </c:pt>
                <c:pt idx="564">
                  <c:v>40935</c:v>
                </c:pt>
                <c:pt idx="565">
                  <c:v>40938</c:v>
                </c:pt>
                <c:pt idx="566">
                  <c:v>40939</c:v>
                </c:pt>
                <c:pt idx="567">
                  <c:v>40940</c:v>
                </c:pt>
                <c:pt idx="568">
                  <c:v>40941</c:v>
                </c:pt>
                <c:pt idx="569">
                  <c:v>40942</c:v>
                </c:pt>
                <c:pt idx="570">
                  <c:v>40945</c:v>
                </c:pt>
                <c:pt idx="571">
                  <c:v>40946</c:v>
                </c:pt>
                <c:pt idx="572">
                  <c:v>40947</c:v>
                </c:pt>
                <c:pt idx="573">
                  <c:v>40948</c:v>
                </c:pt>
                <c:pt idx="574">
                  <c:v>40949</c:v>
                </c:pt>
                <c:pt idx="575">
                  <c:v>40952</c:v>
                </c:pt>
                <c:pt idx="576">
                  <c:v>40953</c:v>
                </c:pt>
                <c:pt idx="577">
                  <c:v>40954</c:v>
                </c:pt>
                <c:pt idx="578">
                  <c:v>40955</c:v>
                </c:pt>
                <c:pt idx="579">
                  <c:v>40956</c:v>
                </c:pt>
                <c:pt idx="580">
                  <c:v>40959</c:v>
                </c:pt>
                <c:pt idx="581">
                  <c:v>40960</c:v>
                </c:pt>
                <c:pt idx="582">
                  <c:v>40961</c:v>
                </c:pt>
                <c:pt idx="583">
                  <c:v>40962</c:v>
                </c:pt>
                <c:pt idx="584">
                  <c:v>40963</c:v>
                </c:pt>
                <c:pt idx="585">
                  <c:v>40966</c:v>
                </c:pt>
                <c:pt idx="586">
                  <c:v>40967</c:v>
                </c:pt>
                <c:pt idx="587">
                  <c:v>40968</c:v>
                </c:pt>
                <c:pt idx="588">
                  <c:v>40969</c:v>
                </c:pt>
                <c:pt idx="589">
                  <c:v>40970</c:v>
                </c:pt>
                <c:pt idx="590">
                  <c:v>40973</c:v>
                </c:pt>
                <c:pt idx="591">
                  <c:v>40974</c:v>
                </c:pt>
                <c:pt idx="592">
                  <c:v>40975</c:v>
                </c:pt>
                <c:pt idx="593">
                  <c:v>40976</c:v>
                </c:pt>
                <c:pt idx="594">
                  <c:v>40977</c:v>
                </c:pt>
                <c:pt idx="595">
                  <c:v>40980</c:v>
                </c:pt>
                <c:pt idx="596">
                  <c:v>40981</c:v>
                </c:pt>
                <c:pt idx="597">
                  <c:v>40982</c:v>
                </c:pt>
                <c:pt idx="598">
                  <c:v>40983</c:v>
                </c:pt>
                <c:pt idx="599">
                  <c:v>40984</c:v>
                </c:pt>
                <c:pt idx="600">
                  <c:v>40987</c:v>
                </c:pt>
                <c:pt idx="601">
                  <c:v>40988</c:v>
                </c:pt>
                <c:pt idx="602">
                  <c:v>40989</c:v>
                </c:pt>
                <c:pt idx="603">
                  <c:v>40990</c:v>
                </c:pt>
                <c:pt idx="604">
                  <c:v>40991</c:v>
                </c:pt>
                <c:pt idx="605">
                  <c:v>40994</c:v>
                </c:pt>
                <c:pt idx="606">
                  <c:v>40995</c:v>
                </c:pt>
                <c:pt idx="607">
                  <c:v>40996</c:v>
                </c:pt>
                <c:pt idx="608">
                  <c:v>40997</c:v>
                </c:pt>
                <c:pt idx="609">
                  <c:v>40998</c:v>
                </c:pt>
                <c:pt idx="610">
                  <c:v>41001</c:v>
                </c:pt>
                <c:pt idx="611">
                  <c:v>41002</c:v>
                </c:pt>
                <c:pt idx="612">
                  <c:v>41003</c:v>
                </c:pt>
                <c:pt idx="613">
                  <c:v>41004</c:v>
                </c:pt>
                <c:pt idx="614">
                  <c:v>41005</c:v>
                </c:pt>
                <c:pt idx="615">
                  <c:v>41008</c:v>
                </c:pt>
                <c:pt idx="616">
                  <c:v>41009</c:v>
                </c:pt>
                <c:pt idx="617">
                  <c:v>41010</c:v>
                </c:pt>
                <c:pt idx="618">
                  <c:v>41011</c:v>
                </c:pt>
                <c:pt idx="619">
                  <c:v>41012</c:v>
                </c:pt>
                <c:pt idx="620">
                  <c:v>41015</c:v>
                </c:pt>
                <c:pt idx="621">
                  <c:v>41016</c:v>
                </c:pt>
                <c:pt idx="622">
                  <c:v>41017</c:v>
                </c:pt>
                <c:pt idx="623">
                  <c:v>41018</c:v>
                </c:pt>
                <c:pt idx="624">
                  <c:v>41019</c:v>
                </c:pt>
                <c:pt idx="625">
                  <c:v>41022</c:v>
                </c:pt>
                <c:pt idx="626">
                  <c:v>41023</c:v>
                </c:pt>
                <c:pt idx="627">
                  <c:v>41024</c:v>
                </c:pt>
                <c:pt idx="628">
                  <c:v>41025</c:v>
                </c:pt>
                <c:pt idx="629">
                  <c:v>41026</c:v>
                </c:pt>
                <c:pt idx="630">
                  <c:v>41029</c:v>
                </c:pt>
                <c:pt idx="631">
                  <c:v>41030</c:v>
                </c:pt>
                <c:pt idx="632">
                  <c:v>41031</c:v>
                </c:pt>
                <c:pt idx="633">
                  <c:v>41032</c:v>
                </c:pt>
                <c:pt idx="634">
                  <c:v>41033</c:v>
                </c:pt>
                <c:pt idx="635">
                  <c:v>41036</c:v>
                </c:pt>
                <c:pt idx="636">
                  <c:v>41037</c:v>
                </c:pt>
                <c:pt idx="637">
                  <c:v>41038</c:v>
                </c:pt>
                <c:pt idx="638">
                  <c:v>41039</c:v>
                </c:pt>
                <c:pt idx="639">
                  <c:v>41040</c:v>
                </c:pt>
                <c:pt idx="640">
                  <c:v>41043</c:v>
                </c:pt>
                <c:pt idx="641">
                  <c:v>41044</c:v>
                </c:pt>
                <c:pt idx="642">
                  <c:v>41045</c:v>
                </c:pt>
                <c:pt idx="643">
                  <c:v>41046</c:v>
                </c:pt>
                <c:pt idx="644">
                  <c:v>41047</c:v>
                </c:pt>
                <c:pt idx="645">
                  <c:v>41050</c:v>
                </c:pt>
                <c:pt idx="646">
                  <c:v>41051</c:v>
                </c:pt>
                <c:pt idx="647">
                  <c:v>41052</c:v>
                </c:pt>
                <c:pt idx="648">
                  <c:v>41053</c:v>
                </c:pt>
                <c:pt idx="649">
                  <c:v>41054</c:v>
                </c:pt>
                <c:pt idx="650">
                  <c:v>41057</c:v>
                </c:pt>
                <c:pt idx="651">
                  <c:v>41058</c:v>
                </c:pt>
                <c:pt idx="652">
                  <c:v>41059</c:v>
                </c:pt>
                <c:pt idx="653">
                  <c:v>41060</c:v>
                </c:pt>
                <c:pt idx="654">
                  <c:v>41061</c:v>
                </c:pt>
                <c:pt idx="655">
                  <c:v>41064</c:v>
                </c:pt>
                <c:pt idx="656">
                  <c:v>41065</c:v>
                </c:pt>
                <c:pt idx="657">
                  <c:v>41066</c:v>
                </c:pt>
                <c:pt idx="658">
                  <c:v>41067</c:v>
                </c:pt>
                <c:pt idx="659">
                  <c:v>41068</c:v>
                </c:pt>
                <c:pt idx="660">
                  <c:v>41071</c:v>
                </c:pt>
                <c:pt idx="661">
                  <c:v>41072</c:v>
                </c:pt>
                <c:pt idx="662">
                  <c:v>41073</c:v>
                </c:pt>
                <c:pt idx="663">
                  <c:v>41074</c:v>
                </c:pt>
                <c:pt idx="664">
                  <c:v>41075</c:v>
                </c:pt>
                <c:pt idx="665">
                  <c:v>41078</c:v>
                </c:pt>
                <c:pt idx="666">
                  <c:v>41079</c:v>
                </c:pt>
                <c:pt idx="667">
                  <c:v>41080</c:v>
                </c:pt>
                <c:pt idx="668">
                  <c:v>41081</c:v>
                </c:pt>
                <c:pt idx="669">
                  <c:v>41082</c:v>
                </c:pt>
                <c:pt idx="670">
                  <c:v>41085</c:v>
                </c:pt>
                <c:pt idx="671">
                  <c:v>41086</c:v>
                </c:pt>
                <c:pt idx="672">
                  <c:v>41087</c:v>
                </c:pt>
                <c:pt idx="673">
                  <c:v>41088</c:v>
                </c:pt>
                <c:pt idx="674">
                  <c:v>41089</c:v>
                </c:pt>
                <c:pt idx="675">
                  <c:v>41092</c:v>
                </c:pt>
                <c:pt idx="676">
                  <c:v>41093</c:v>
                </c:pt>
                <c:pt idx="677">
                  <c:v>41094</c:v>
                </c:pt>
                <c:pt idx="678">
                  <c:v>41095</c:v>
                </c:pt>
                <c:pt idx="679">
                  <c:v>41096</c:v>
                </c:pt>
                <c:pt idx="680">
                  <c:v>41099</c:v>
                </c:pt>
                <c:pt idx="681">
                  <c:v>41100</c:v>
                </c:pt>
                <c:pt idx="682">
                  <c:v>41101</c:v>
                </c:pt>
                <c:pt idx="683">
                  <c:v>41102</c:v>
                </c:pt>
                <c:pt idx="684">
                  <c:v>41103</c:v>
                </c:pt>
                <c:pt idx="685">
                  <c:v>41106</c:v>
                </c:pt>
                <c:pt idx="686">
                  <c:v>41107</c:v>
                </c:pt>
                <c:pt idx="687">
                  <c:v>41108</c:v>
                </c:pt>
                <c:pt idx="688">
                  <c:v>41109</c:v>
                </c:pt>
                <c:pt idx="689">
                  <c:v>41110</c:v>
                </c:pt>
                <c:pt idx="690">
                  <c:v>41113</c:v>
                </c:pt>
                <c:pt idx="691">
                  <c:v>41114</c:v>
                </c:pt>
                <c:pt idx="692">
                  <c:v>41115</c:v>
                </c:pt>
                <c:pt idx="693">
                  <c:v>41116</c:v>
                </c:pt>
                <c:pt idx="694">
                  <c:v>41117</c:v>
                </c:pt>
                <c:pt idx="695">
                  <c:v>41120</c:v>
                </c:pt>
                <c:pt idx="696">
                  <c:v>41121</c:v>
                </c:pt>
                <c:pt idx="697">
                  <c:v>41122</c:v>
                </c:pt>
                <c:pt idx="698">
                  <c:v>41123</c:v>
                </c:pt>
                <c:pt idx="699">
                  <c:v>41124</c:v>
                </c:pt>
                <c:pt idx="700">
                  <c:v>41127</c:v>
                </c:pt>
                <c:pt idx="701">
                  <c:v>41128</c:v>
                </c:pt>
                <c:pt idx="702">
                  <c:v>41129</c:v>
                </c:pt>
                <c:pt idx="703">
                  <c:v>41130</c:v>
                </c:pt>
                <c:pt idx="704">
                  <c:v>41131</c:v>
                </c:pt>
                <c:pt idx="705">
                  <c:v>41134</c:v>
                </c:pt>
                <c:pt idx="706">
                  <c:v>41135</c:v>
                </c:pt>
                <c:pt idx="707">
                  <c:v>41136</c:v>
                </c:pt>
                <c:pt idx="708">
                  <c:v>41137</c:v>
                </c:pt>
                <c:pt idx="709">
                  <c:v>41138</c:v>
                </c:pt>
                <c:pt idx="710">
                  <c:v>41141</c:v>
                </c:pt>
                <c:pt idx="711">
                  <c:v>41142</c:v>
                </c:pt>
                <c:pt idx="712">
                  <c:v>41143</c:v>
                </c:pt>
                <c:pt idx="713">
                  <c:v>41144</c:v>
                </c:pt>
                <c:pt idx="714">
                  <c:v>41145</c:v>
                </c:pt>
                <c:pt idx="715">
                  <c:v>41148</c:v>
                </c:pt>
                <c:pt idx="716">
                  <c:v>41149</c:v>
                </c:pt>
                <c:pt idx="717">
                  <c:v>41150</c:v>
                </c:pt>
                <c:pt idx="718">
                  <c:v>41151</c:v>
                </c:pt>
                <c:pt idx="719">
                  <c:v>41152</c:v>
                </c:pt>
                <c:pt idx="720">
                  <c:v>41155</c:v>
                </c:pt>
                <c:pt idx="721">
                  <c:v>41156</c:v>
                </c:pt>
                <c:pt idx="722">
                  <c:v>41157</c:v>
                </c:pt>
                <c:pt idx="723">
                  <c:v>41158</c:v>
                </c:pt>
                <c:pt idx="724">
                  <c:v>41159</c:v>
                </c:pt>
                <c:pt idx="725">
                  <c:v>41162</c:v>
                </c:pt>
                <c:pt idx="726">
                  <c:v>41163</c:v>
                </c:pt>
                <c:pt idx="727">
                  <c:v>41164</c:v>
                </c:pt>
                <c:pt idx="728">
                  <c:v>41165</c:v>
                </c:pt>
                <c:pt idx="729">
                  <c:v>41166</c:v>
                </c:pt>
                <c:pt idx="730">
                  <c:v>41169</c:v>
                </c:pt>
                <c:pt idx="731">
                  <c:v>41170</c:v>
                </c:pt>
                <c:pt idx="732">
                  <c:v>41171</c:v>
                </c:pt>
                <c:pt idx="733">
                  <c:v>41172</c:v>
                </c:pt>
                <c:pt idx="734">
                  <c:v>41173</c:v>
                </c:pt>
                <c:pt idx="735">
                  <c:v>41176</c:v>
                </c:pt>
                <c:pt idx="736">
                  <c:v>41177</c:v>
                </c:pt>
                <c:pt idx="737">
                  <c:v>41178</c:v>
                </c:pt>
                <c:pt idx="738">
                  <c:v>41179</c:v>
                </c:pt>
                <c:pt idx="739">
                  <c:v>41180</c:v>
                </c:pt>
                <c:pt idx="740">
                  <c:v>41183</c:v>
                </c:pt>
                <c:pt idx="741">
                  <c:v>41184</c:v>
                </c:pt>
                <c:pt idx="742">
                  <c:v>41185</c:v>
                </c:pt>
                <c:pt idx="743">
                  <c:v>41186</c:v>
                </c:pt>
                <c:pt idx="744">
                  <c:v>41187</c:v>
                </c:pt>
                <c:pt idx="745">
                  <c:v>41190</c:v>
                </c:pt>
                <c:pt idx="746">
                  <c:v>41191</c:v>
                </c:pt>
                <c:pt idx="747">
                  <c:v>41192</c:v>
                </c:pt>
                <c:pt idx="748">
                  <c:v>41193</c:v>
                </c:pt>
                <c:pt idx="749">
                  <c:v>41194</c:v>
                </c:pt>
                <c:pt idx="750">
                  <c:v>41197</c:v>
                </c:pt>
                <c:pt idx="751">
                  <c:v>41198</c:v>
                </c:pt>
                <c:pt idx="752">
                  <c:v>41199</c:v>
                </c:pt>
                <c:pt idx="753">
                  <c:v>41200</c:v>
                </c:pt>
                <c:pt idx="754">
                  <c:v>41201</c:v>
                </c:pt>
                <c:pt idx="755">
                  <c:v>41204</c:v>
                </c:pt>
                <c:pt idx="756">
                  <c:v>41205</c:v>
                </c:pt>
                <c:pt idx="757">
                  <c:v>41206</c:v>
                </c:pt>
                <c:pt idx="758">
                  <c:v>41207</c:v>
                </c:pt>
                <c:pt idx="759">
                  <c:v>41208</c:v>
                </c:pt>
                <c:pt idx="760">
                  <c:v>41211</c:v>
                </c:pt>
                <c:pt idx="761">
                  <c:v>41212</c:v>
                </c:pt>
                <c:pt idx="762">
                  <c:v>41213</c:v>
                </c:pt>
                <c:pt idx="763">
                  <c:v>41214</c:v>
                </c:pt>
                <c:pt idx="764">
                  <c:v>41215</c:v>
                </c:pt>
                <c:pt idx="765">
                  <c:v>41218</c:v>
                </c:pt>
                <c:pt idx="766">
                  <c:v>41219</c:v>
                </c:pt>
                <c:pt idx="767">
                  <c:v>41220</c:v>
                </c:pt>
                <c:pt idx="768">
                  <c:v>41221</c:v>
                </c:pt>
                <c:pt idx="769">
                  <c:v>41222</c:v>
                </c:pt>
                <c:pt idx="770">
                  <c:v>41225</c:v>
                </c:pt>
                <c:pt idx="771">
                  <c:v>41226</c:v>
                </c:pt>
                <c:pt idx="772">
                  <c:v>41227</c:v>
                </c:pt>
                <c:pt idx="773">
                  <c:v>41228</c:v>
                </c:pt>
                <c:pt idx="774">
                  <c:v>41229</c:v>
                </c:pt>
                <c:pt idx="775">
                  <c:v>41232</c:v>
                </c:pt>
                <c:pt idx="776">
                  <c:v>41233</c:v>
                </c:pt>
                <c:pt idx="777">
                  <c:v>41234</c:v>
                </c:pt>
                <c:pt idx="778">
                  <c:v>41235</c:v>
                </c:pt>
                <c:pt idx="779">
                  <c:v>41236</c:v>
                </c:pt>
                <c:pt idx="780">
                  <c:v>41239</c:v>
                </c:pt>
                <c:pt idx="781">
                  <c:v>41240</c:v>
                </c:pt>
                <c:pt idx="782">
                  <c:v>41241</c:v>
                </c:pt>
                <c:pt idx="783">
                  <c:v>41242</c:v>
                </c:pt>
                <c:pt idx="784">
                  <c:v>41243</c:v>
                </c:pt>
                <c:pt idx="785">
                  <c:v>41246</c:v>
                </c:pt>
                <c:pt idx="786">
                  <c:v>41247</c:v>
                </c:pt>
                <c:pt idx="787">
                  <c:v>41248</c:v>
                </c:pt>
                <c:pt idx="788">
                  <c:v>41249</c:v>
                </c:pt>
                <c:pt idx="789">
                  <c:v>41250</c:v>
                </c:pt>
                <c:pt idx="790">
                  <c:v>41253</c:v>
                </c:pt>
                <c:pt idx="791">
                  <c:v>41254</c:v>
                </c:pt>
                <c:pt idx="792">
                  <c:v>41255</c:v>
                </c:pt>
                <c:pt idx="793">
                  <c:v>41256</c:v>
                </c:pt>
                <c:pt idx="794">
                  <c:v>41257</c:v>
                </c:pt>
                <c:pt idx="795">
                  <c:v>41260</c:v>
                </c:pt>
                <c:pt idx="796">
                  <c:v>41261</c:v>
                </c:pt>
                <c:pt idx="797">
                  <c:v>41262</c:v>
                </c:pt>
                <c:pt idx="798">
                  <c:v>41263</c:v>
                </c:pt>
                <c:pt idx="799">
                  <c:v>41264</c:v>
                </c:pt>
                <c:pt idx="800">
                  <c:v>41267</c:v>
                </c:pt>
                <c:pt idx="801">
                  <c:v>41268</c:v>
                </c:pt>
                <c:pt idx="802">
                  <c:v>41269</c:v>
                </c:pt>
                <c:pt idx="803">
                  <c:v>41270</c:v>
                </c:pt>
                <c:pt idx="804">
                  <c:v>41271</c:v>
                </c:pt>
                <c:pt idx="805">
                  <c:v>41274</c:v>
                </c:pt>
                <c:pt idx="806">
                  <c:v>41275</c:v>
                </c:pt>
                <c:pt idx="807">
                  <c:v>41276</c:v>
                </c:pt>
                <c:pt idx="808">
                  <c:v>41277</c:v>
                </c:pt>
                <c:pt idx="809">
                  <c:v>41278</c:v>
                </c:pt>
                <c:pt idx="810">
                  <c:v>41281</c:v>
                </c:pt>
                <c:pt idx="811">
                  <c:v>41282</c:v>
                </c:pt>
                <c:pt idx="812">
                  <c:v>41283</c:v>
                </c:pt>
                <c:pt idx="813">
                  <c:v>41284</c:v>
                </c:pt>
                <c:pt idx="814">
                  <c:v>41285</c:v>
                </c:pt>
                <c:pt idx="815">
                  <c:v>41288</c:v>
                </c:pt>
                <c:pt idx="816">
                  <c:v>41289</c:v>
                </c:pt>
                <c:pt idx="817">
                  <c:v>41290</c:v>
                </c:pt>
                <c:pt idx="818">
                  <c:v>41291</c:v>
                </c:pt>
                <c:pt idx="819">
                  <c:v>41292</c:v>
                </c:pt>
                <c:pt idx="820">
                  <c:v>41295</c:v>
                </c:pt>
                <c:pt idx="821">
                  <c:v>41296</c:v>
                </c:pt>
                <c:pt idx="822">
                  <c:v>41297</c:v>
                </c:pt>
                <c:pt idx="823">
                  <c:v>41298</c:v>
                </c:pt>
                <c:pt idx="824">
                  <c:v>41299</c:v>
                </c:pt>
                <c:pt idx="825">
                  <c:v>41302</c:v>
                </c:pt>
                <c:pt idx="826">
                  <c:v>41303</c:v>
                </c:pt>
                <c:pt idx="827">
                  <c:v>41304</c:v>
                </c:pt>
                <c:pt idx="828">
                  <c:v>41305</c:v>
                </c:pt>
                <c:pt idx="829">
                  <c:v>41306</c:v>
                </c:pt>
                <c:pt idx="830">
                  <c:v>41309</c:v>
                </c:pt>
                <c:pt idx="831">
                  <c:v>41310</c:v>
                </c:pt>
                <c:pt idx="832">
                  <c:v>41311</c:v>
                </c:pt>
                <c:pt idx="833">
                  <c:v>41312</c:v>
                </c:pt>
                <c:pt idx="834">
                  <c:v>41313</c:v>
                </c:pt>
                <c:pt idx="835">
                  <c:v>41316</c:v>
                </c:pt>
                <c:pt idx="836">
                  <c:v>41317</c:v>
                </c:pt>
                <c:pt idx="837">
                  <c:v>41318</c:v>
                </c:pt>
                <c:pt idx="838">
                  <c:v>41319</c:v>
                </c:pt>
                <c:pt idx="839">
                  <c:v>41320</c:v>
                </c:pt>
                <c:pt idx="840">
                  <c:v>41323</c:v>
                </c:pt>
                <c:pt idx="841">
                  <c:v>41324</c:v>
                </c:pt>
                <c:pt idx="842">
                  <c:v>41325</c:v>
                </c:pt>
                <c:pt idx="843">
                  <c:v>41326</c:v>
                </c:pt>
                <c:pt idx="844">
                  <c:v>41327</c:v>
                </c:pt>
                <c:pt idx="845">
                  <c:v>41330</c:v>
                </c:pt>
                <c:pt idx="846">
                  <c:v>41331</c:v>
                </c:pt>
                <c:pt idx="847">
                  <c:v>41332</c:v>
                </c:pt>
                <c:pt idx="848">
                  <c:v>41333</c:v>
                </c:pt>
                <c:pt idx="849">
                  <c:v>41334</c:v>
                </c:pt>
                <c:pt idx="850">
                  <c:v>41337</c:v>
                </c:pt>
                <c:pt idx="851">
                  <c:v>41338</c:v>
                </c:pt>
                <c:pt idx="852">
                  <c:v>41339</c:v>
                </c:pt>
                <c:pt idx="853">
                  <c:v>41340</c:v>
                </c:pt>
                <c:pt idx="854">
                  <c:v>41341</c:v>
                </c:pt>
                <c:pt idx="855">
                  <c:v>41344</c:v>
                </c:pt>
                <c:pt idx="856">
                  <c:v>41345</c:v>
                </c:pt>
                <c:pt idx="857">
                  <c:v>41346</c:v>
                </c:pt>
                <c:pt idx="858">
                  <c:v>41347</c:v>
                </c:pt>
                <c:pt idx="859">
                  <c:v>41348</c:v>
                </c:pt>
                <c:pt idx="860">
                  <c:v>41351</c:v>
                </c:pt>
                <c:pt idx="861">
                  <c:v>41352</c:v>
                </c:pt>
                <c:pt idx="862">
                  <c:v>41353</c:v>
                </c:pt>
                <c:pt idx="863">
                  <c:v>41354</c:v>
                </c:pt>
                <c:pt idx="864">
                  <c:v>41355</c:v>
                </c:pt>
                <c:pt idx="865">
                  <c:v>41358</c:v>
                </c:pt>
                <c:pt idx="866">
                  <c:v>41359</c:v>
                </c:pt>
                <c:pt idx="867">
                  <c:v>41360</c:v>
                </c:pt>
                <c:pt idx="868">
                  <c:v>41361</c:v>
                </c:pt>
                <c:pt idx="869">
                  <c:v>41362</c:v>
                </c:pt>
                <c:pt idx="870">
                  <c:v>41365</c:v>
                </c:pt>
                <c:pt idx="871">
                  <c:v>41366</c:v>
                </c:pt>
                <c:pt idx="872">
                  <c:v>41367</c:v>
                </c:pt>
                <c:pt idx="873">
                  <c:v>41368</c:v>
                </c:pt>
                <c:pt idx="874">
                  <c:v>41369</c:v>
                </c:pt>
                <c:pt idx="875">
                  <c:v>41372</c:v>
                </c:pt>
                <c:pt idx="876">
                  <c:v>41373</c:v>
                </c:pt>
                <c:pt idx="877">
                  <c:v>41374</c:v>
                </c:pt>
                <c:pt idx="878">
                  <c:v>41375</c:v>
                </c:pt>
                <c:pt idx="879">
                  <c:v>41376</c:v>
                </c:pt>
                <c:pt idx="880">
                  <c:v>41379</c:v>
                </c:pt>
                <c:pt idx="881">
                  <c:v>41380</c:v>
                </c:pt>
                <c:pt idx="882">
                  <c:v>41381</c:v>
                </c:pt>
                <c:pt idx="883">
                  <c:v>41382</c:v>
                </c:pt>
                <c:pt idx="884">
                  <c:v>41383</c:v>
                </c:pt>
                <c:pt idx="885">
                  <c:v>41386</c:v>
                </c:pt>
                <c:pt idx="886">
                  <c:v>41387</c:v>
                </c:pt>
                <c:pt idx="887">
                  <c:v>41388</c:v>
                </c:pt>
                <c:pt idx="888">
                  <c:v>41389</c:v>
                </c:pt>
                <c:pt idx="889">
                  <c:v>41390</c:v>
                </c:pt>
                <c:pt idx="890">
                  <c:v>41393</c:v>
                </c:pt>
                <c:pt idx="891">
                  <c:v>41394</c:v>
                </c:pt>
                <c:pt idx="892">
                  <c:v>41395</c:v>
                </c:pt>
                <c:pt idx="893">
                  <c:v>41396</c:v>
                </c:pt>
                <c:pt idx="894">
                  <c:v>41397</c:v>
                </c:pt>
                <c:pt idx="895">
                  <c:v>41400</c:v>
                </c:pt>
                <c:pt idx="896">
                  <c:v>41401</c:v>
                </c:pt>
                <c:pt idx="897">
                  <c:v>41402</c:v>
                </c:pt>
                <c:pt idx="898">
                  <c:v>41403</c:v>
                </c:pt>
                <c:pt idx="899">
                  <c:v>41404</c:v>
                </c:pt>
                <c:pt idx="900">
                  <c:v>41407</c:v>
                </c:pt>
                <c:pt idx="901">
                  <c:v>41408</c:v>
                </c:pt>
                <c:pt idx="902">
                  <c:v>41409</c:v>
                </c:pt>
                <c:pt idx="903">
                  <c:v>41410</c:v>
                </c:pt>
                <c:pt idx="904">
                  <c:v>41411</c:v>
                </c:pt>
                <c:pt idx="905">
                  <c:v>41414</c:v>
                </c:pt>
                <c:pt idx="906">
                  <c:v>41415</c:v>
                </c:pt>
                <c:pt idx="907">
                  <c:v>41416</c:v>
                </c:pt>
                <c:pt idx="908">
                  <c:v>41417</c:v>
                </c:pt>
                <c:pt idx="909">
                  <c:v>41418</c:v>
                </c:pt>
                <c:pt idx="910">
                  <c:v>41421</c:v>
                </c:pt>
                <c:pt idx="911">
                  <c:v>41422</c:v>
                </c:pt>
                <c:pt idx="912">
                  <c:v>41423</c:v>
                </c:pt>
                <c:pt idx="913">
                  <c:v>41424</c:v>
                </c:pt>
                <c:pt idx="914">
                  <c:v>41425</c:v>
                </c:pt>
                <c:pt idx="915">
                  <c:v>41428</c:v>
                </c:pt>
                <c:pt idx="916">
                  <c:v>41429</c:v>
                </c:pt>
                <c:pt idx="917">
                  <c:v>41430</c:v>
                </c:pt>
                <c:pt idx="918">
                  <c:v>41431</c:v>
                </c:pt>
                <c:pt idx="919">
                  <c:v>41432</c:v>
                </c:pt>
                <c:pt idx="920">
                  <c:v>41435</c:v>
                </c:pt>
                <c:pt idx="921">
                  <c:v>41436</c:v>
                </c:pt>
                <c:pt idx="922">
                  <c:v>41437</c:v>
                </c:pt>
                <c:pt idx="923">
                  <c:v>41438</c:v>
                </c:pt>
                <c:pt idx="924">
                  <c:v>41439</c:v>
                </c:pt>
                <c:pt idx="925">
                  <c:v>41442</c:v>
                </c:pt>
                <c:pt idx="926">
                  <c:v>41443</c:v>
                </c:pt>
                <c:pt idx="927">
                  <c:v>41444</c:v>
                </c:pt>
                <c:pt idx="928">
                  <c:v>41445</c:v>
                </c:pt>
                <c:pt idx="929">
                  <c:v>41446</c:v>
                </c:pt>
                <c:pt idx="930">
                  <c:v>41449</c:v>
                </c:pt>
                <c:pt idx="931">
                  <c:v>41450</c:v>
                </c:pt>
                <c:pt idx="932">
                  <c:v>41451</c:v>
                </c:pt>
                <c:pt idx="933">
                  <c:v>41452</c:v>
                </c:pt>
                <c:pt idx="934">
                  <c:v>41453</c:v>
                </c:pt>
                <c:pt idx="935">
                  <c:v>41456</c:v>
                </c:pt>
                <c:pt idx="936">
                  <c:v>41457</c:v>
                </c:pt>
                <c:pt idx="937">
                  <c:v>41458</c:v>
                </c:pt>
                <c:pt idx="938">
                  <c:v>41459</c:v>
                </c:pt>
                <c:pt idx="939">
                  <c:v>41460</c:v>
                </c:pt>
                <c:pt idx="940">
                  <c:v>41463</c:v>
                </c:pt>
                <c:pt idx="941">
                  <c:v>41464</c:v>
                </c:pt>
                <c:pt idx="942">
                  <c:v>41465</c:v>
                </c:pt>
                <c:pt idx="943">
                  <c:v>41466</c:v>
                </c:pt>
                <c:pt idx="944">
                  <c:v>41467</c:v>
                </c:pt>
                <c:pt idx="945">
                  <c:v>41470</c:v>
                </c:pt>
                <c:pt idx="946">
                  <c:v>41471</c:v>
                </c:pt>
                <c:pt idx="947">
                  <c:v>41472</c:v>
                </c:pt>
                <c:pt idx="948">
                  <c:v>41473</c:v>
                </c:pt>
                <c:pt idx="949">
                  <c:v>41474</c:v>
                </c:pt>
                <c:pt idx="950">
                  <c:v>41477</c:v>
                </c:pt>
                <c:pt idx="951">
                  <c:v>41478</c:v>
                </c:pt>
                <c:pt idx="952">
                  <c:v>41479</c:v>
                </c:pt>
                <c:pt idx="953">
                  <c:v>41480</c:v>
                </c:pt>
                <c:pt idx="954">
                  <c:v>41481</c:v>
                </c:pt>
                <c:pt idx="955">
                  <c:v>41484</c:v>
                </c:pt>
                <c:pt idx="956">
                  <c:v>41485</c:v>
                </c:pt>
                <c:pt idx="957">
                  <c:v>41486</c:v>
                </c:pt>
                <c:pt idx="958">
                  <c:v>41487</c:v>
                </c:pt>
                <c:pt idx="959">
                  <c:v>41488</c:v>
                </c:pt>
                <c:pt idx="960">
                  <c:v>41491</c:v>
                </c:pt>
                <c:pt idx="961">
                  <c:v>41492</c:v>
                </c:pt>
                <c:pt idx="962">
                  <c:v>41493</c:v>
                </c:pt>
                <c:pt idx="963">
                  <c:v>41494</c:v>
                </c:pt>
                <c:pt idx="964">
                  <c:v>41495</c:v>
                </c:pt>
                <c:pt idx="965">
                  <c:v>41498</c:v>
                </c:pt>
                <c:pt idx="966">
                  <c:v>41499</c:v>
                </c:pt>
                <c:pt idx="967">
                  <c:v>41500</c:v>
                </c:pt>
                <c:pt idx="968">
                  <c:v>41501</c:v>
                </c:pt>
                <c:pt idx="969">
                  <c:v>41502</c:v>
                </c:pt>
                <c:pt idx="970">
                  <c:v>41505</c:v>
                </c:pt>
                <c:pt idx="971">
                  <c:v>41506</c:v>
                </c:pt>
                <c:pt idx="972">
                  <c:v>41507</c:v>
                </c:pt>
                <c:pt idx="973">
                  <c:v>41508</c:v>
                </c:pt>
                <c:pt idx="974">
                  <c:v>41509</c:v>
                </c:pt>
                <c:pt idx="975">
                  <c:v>41512</c:v>
                </c:pt>
                <c:pt idx="976">
                  <c:v>41513</c:v>
                </c:pt>
                <c:pt idx="977">
                  <c:v>41514</c:v>
                </c:pt>
                <c:pt idx="978">
                  <c:v>41515</c:v>
                </c:pt>
                <c:pt idx="979">
                  <c:v>41516</c:v>
                </c:pt>
                <c:pt idx="980">
                  <c:v>41519</c:v>
                </c:pt>
                <c:pt idx="981">
                  <c:v>41520</c:v>
                </c:pt>
                <c:pt idx="982">
                  <c:v>41521</c:v>
                </c:pt>
                <c:pt idx="983">
                  <c:v>41522</c:v>
                </c:pt>
                <c:pt idx="984">
                  <c:v>41523</c:v>
                </c:pt>
                <c:pt idx="985">
                  <c:v>41526</c:v>
                </c:pt>
                <c:pt idx="986">
                  <c:v>41527</c:v>
                </c:pt>
                <c:pt idx="987">
                  <c:v>41528</c:v>
                </c:pt>
                <c:pt idx="988">
                  <c:v>41529</c:v>
                </c:pt>
                <c:pt idx="989">
                  <c:v>41530</c:v>
                </c:pt>
                <c:pt idx="990">
                  <c:v>41533</c:v>
                </c:pt>
                <c:pt idx="991">
                  <c:v>41534</c:v>
                </c:pt>
                <c:pt idx="992">
                  <c:v>41535</c:v>
                </c:pt>
                <c:pt idx="993">
                  <c:v>41536</c:v>
                </c:pt>
                <c:pt idx="994">
                  <c:v>41537</c:v>
                </c:pt>
                <c:pt idx="995">
                  <c:v>41540</c:v>
                </c:pt>
                <c:pt idx="996">
                  <c:v>41541</c:v>
                </c:pt>
                <c:pt idx="997">
                  <c:v>41542</c:v>
                </c:pt>
                <c:pt idx="998">
                  <c:v>41543</c:v>
                </c:pt>
                <c:pt idx="999">
                  <c:v>41544</c:v>
                </c:pt>
                <c:pt idx="1000">
                  <c:v>41547</c:v>
                </c:pt>
                <c:pt idx="1001">
                  <c:v>41548</c:v>
                </c:pt>
                <c:pt idx="1002">
                  <c:v>41549</c:v>
                </c:pt>
                <c:pt idx="1003">
                  <c:v>41550</c:v>
                </c:pt>
                <c:pt idx="1004">
                  <c:v>41551</c:v>
                </c:pt>
                <c:pt idx="1005">
                  <c:v>41554</c:v>
                </c:pt>
                <c:pt idx="1006">
                  <c:v>41555</c:v>
                </c:pt>
                <c:pt idx="1007">
                  <c:v>41556</c:v>
                </c:pt>
                <c:pt idx="1008">
                  <c:v>41557</c:v>
                </c:pt>
                <c:pt idx="1009">
                  <c:v>41558</c:v>
                </c:pt>
                <c:pt idx="1010">
                  <c:v>41561</c:v>
                </c:pt>
                <c:pt idx="1011">
                  <c:v>41562</c:v>
                </c:pt>
                <c:pt idx="1012">
                  <c:v>41563</c:v>
                </c:pt>
                <c:pt idx="1013">
                  <c:v>41564</c:v>
                </c:pt>
                <c:pt idx="1014">
                  <c:v>41565</c:v>
                </c:pt>
                <c:pt idx="1015">
                  <c:v>41568</c:v>
                </c:pt>
                <c:pt idx="1016">
                  <c:v>41569</c:v>
                </c:pt>
                <c:pt idx="1017">
                  <c:v>41570</c:v>
                </c:pt>
                <c:pt idx="1018">
                  <c:v>41571</c:v>
                </c:pt>
                <c:pt idx="1019">
                  <c:v>41572</c:v>
                </c:pt>
                <c:pt idx="1020">
                  <c:v>41575</c:v>
                </c:pt>
                <c:pt idx="1021">
                  <c:v>41576</c:v>
                </c:pt>
                <c:pt idx="1022">
                  <c:v>41577</c:v>
                </c:pt>
                <c:pt idx="1023">
                  <c:v>41578</c:v>
                </c:pt>
                <c:pt idx="1024">
                  <c:v>41579</c:v>
                </c:pt>
                <c:pt idx="1025">
                  <c:v>41582</c:v>
                </c:pt>
                <c:pt idx="1026">
                  <c:v>41583</c:v>
                </c:pt>
                <c:pt idx="1027">
                  <c:v>41584</c:v>
                </c:pt>
                <c:pt idx="1028">
                  <c:v>41585</c:v>
                </c:pt>
                <c:pt idx="1029">
                  <c:v>41586</c:v>
                </c:pt>
                <c:pt idx="1030">
                  <c:v>41589</c:v>
                </c:pt>
                <c:pt idx="1031">
                  <c:v>41590</c:v>
                </c:pt>
                <c:pt idx="1032">
                  <c:v>41591</c:v>
                </c:pt>
                <c:pt idx="1033">
                  <c:v>41592</c:v>
                </c:pt>
                <c:pt idx="1034">
                  <c:v>41593</c:v>
                </c:pt>
                <c:pt idx="1035">
                  <c:v>41596</c:v>
                </c:pt>
                <c:pt idx="1036">
                  <c:v>41597</c:v>
                </c:pt>
                <c:pt idx="1037">
                  <c:v>41598</c:v>
                </c:pt>
                <c:pt idx="1038">
                  <c:v>41599</c:v>
                </c:pt>
                <c:pt idx="1039">
                  <c:v>41600</c:v>
                </c:pt>
                <c:pt idx="1040">
                  <c:v>41603</c:v>
                </c:pt>
                <c:pt idx="1041">
                  <c:v>41604</c:v>
                </c:pt>
                <c:pt idx="1042">
                  <c:v>41605</c:v>
                </c:pt>
                <c:pt idx="1043">
                  <c:v>41606</c:v>
                </c:pt>
                <c:pt idx="1044">
                  <c:v>41607</c:v>
                </c:pt>
                <c:pt idx="1045">
                  <c:v>41610</c:v>
                </c:pt>
                <c:pt idx="1046">
                  <c:v>41611</c:v>
                </c:pt>
                <c:pt idx="1047">
                  <c:v>41612</c:v>
                </c:pt>
                <c:pt idx="1048">
                  <c:v>41613</c:v>
                </c:pt>
                <c:pt idx="1049">
                  <c:v>41614</c:v>
                </c:pt>
                <c:pt idx="1050">
                  <c:v>41617</c:v>
                </c:pt>
                <c:pt idx="1051">
                  <c:v>41618</c:v>
                </c:pt>
                <c:pt idx="1052">
                  <c:v>41619</c:v>
                </c:pt>
                <c:pt idx="1053">
                  <c:v>41620</c:v>
                </c:pt>
                <c:pt idx="1054">
                  <c:v>41621</c:v>
                </c:pt>
                <c:pt idx="1055">
                  <c:v>41624</c:v>
                </c:pt>
                <c:pt idx="1056">
                  <c:v>41625</c:v>
                </c:pt>
                <c:pt idx="1057">
                  <c:v>41626</c:v>
                </c:pt>
                <c:pt idx="1058">
                  <c:v>41627</c:v>
                </c:pt>
                <c:pt idx="1059">
                  <c:v>41628</c:v>
                </c:pt>
                <c:pt idx="1060">
                  <c:v>41631</c:v>
                </c:pt>
                <c:pt idx="1061">
                  <c:v>41632</c:v>
                </c:pt>
                <c:pt idx="1062">
                  <c:v>41633</c:v>
                </c:pt>
                <c:pt idx="1063">
                  <c:v>41634</c:v>
                </c:pt>
                <c:pt idx="1064">
                  <c:v>41635</c:v>
                </c:pt>
                <c:pt idx="1065">
                  <c:v>41638</c:v>
                </c:pt>
                <c:pt idx="1066">
                  <c:v>41639</c:v>
                </c:pt>
                <c:pt idx="1067">
                  <c:v>41640</c:v>
                </c:pt>
                <c:pt idx="1068">
                  <c:v>41641</c:v>
                </c:pt>
                <c:pt idx="1069">
                  <c:v>41642</c:v>
                </c:pt>
                <c:pt idx="1070">
                  <c:v>41645</c:v>
                </c:pt>
                <c:pt idx="1071">
                  <c:v>41646</c:v>
                </c:pt>
                <c:pt idx="1072">
                  <c:v>41647</c:v>
                </c:pt>
                <c:pt idx="1073">
                  <c:v>41648</c:v>
                </c:pt>
                <c:pt idx="1074">
                  <c:v>41649</c:v>
                </c:pt>
                <c:pt idx="1075">
                  <c:v>41652</c:v>
                </c:pt>
                <c:pt idx="1076">
                  <c:v>41653</c:v>
                </c:pt>
                <c:pt idx="1077">
                  <c:v>41654</c:v>
                </c:pt>
                <c:pt idx="1078">
                  <c:v>41655</c:v>
                </c:pt>
                <c:pt idx="1079">
                  <c:v>41656</c:v>
                </c:pt>
                <c:pt idx="1080">
                  <c:v>41659</c:v>
                </c:pt>
                <c:pt idx="1081">
                  <c:v>41660</c:v>
                </c:pt>
                <c:pt idx="1082">
                  <c:v>41661</c:v>
                </c:pt>
                <c:pt idx="1083">
                  <c:v>41662</c:v>
                </c:pt>
                <c:pt idx="1084">
                  <c:v>41663</c:v>
                </c:pt>
                <c:pt idx="1085">
                  <c:v>41666</c:v>
                </c:pt>
                <c:pt idx="1086">
                  <c:v>41667</c:v>
                </c:pt>
                <c:pt idx="1087">
                  <c:v>41668</c:v>
                </c:pt>
                <c:pt idx="1088">
                  <c:v>41669</c:v>
                </c:pt>
                <c:pt idx="1089">
                  <c:v>41670</c:v>
                </c:pt>
                <c:pt idx="1090">
                  <c:v>41673</c:v>
                </c:pt>
                <c:pt idx="1091">
                  <c:v>41674</c:v>
                </c:pt>
                <c:pt idx="1092">
                  <c:v>41675</c:v>
                </c:pt>
                <c:pt idx="1093">
                  <c:v>41676</c:v>
                </c:pt>
                <c:pt idx="1094">
                  <c:v>41677</c:v>
                </c:pt>
                <c:pt idx="1095">
                  <c:v>41680</c:v>
                </c:pt>
                <c:pt idx="1096">
                  <c:v>41681</c:v>
                </c:pt>
                <c:pt idx="1097">
                  <c:v>41682</c:v>
                </c:pt>
                <c:pt idx="1098">
                  <c:v>41683</c:v>
                </c:pt>
                <c:pt idx="1099">
                  <c:v>41684</c:v>
                </c:pt>
                <c:pt idx="1100">
                  <c:v>41687</c:v>
                </c:pt>
                <c:pt idx="1101">
                  <c:v>41688</c:v>
                </c:pt>
                <c:pt idx="1102">
                  <c:v>41689</c:v>
                </c:pt>
                <c:pt idx="1103">
                  <c:v>41690</c:v>
                </c:pt>
                <c:pt idx="1104">
                  <c:v>41691</c:v>
                </c:pt>
                <c:pt idx="1105">
                  <c:v>41694</c:v>
                </c:pt>
                <c:pt idx="1106">
                  <c:v>41695</c:v>
                </c:pt>
                <c:pt idx="1107">
                  <c:v>41696</c:v>
                </c:pt>
                <c:pt idx="1108">
                  <c:v>41697</c:v>
                </c:pt>
                <c:pt idx="1109">
                  <c:v>41698</c:v>
                </c:pt>
                <c:pt idx="1110">
                  <c:v>41701</c:v>
                </c:pt>
                <c:pt idx="1111">
                  <c:v>41702</c:v>
                </c:pt>
                <c:pt idx="1112">
                  <c:v>41703</c:v>
                </c:pt>
                <c:pt idx="1113">
                  <c:v>41704</c:v>
                </c:pt>
                <c:pt idx="1114">
                  <c:v>41705</c:v>
                </c:pt>
                <c:pt idx="1115">
                  <c:v>41708</c:v>
                </c:pt>
                <c:pt idx="1116">
                  <c:v>41709</c:v>
                </c:pt>
                <c:pt idx="1117">
                  <c:v>41710</c:v>
                </c:pt>
                <c:pt idx="1118">
                  <c:v>41711</c:v>
                </c:pt>
                <c:pt idx="1119">
                  <c:v>41712</c:v>
                </c:pt>
                <c:pt idx="1120">
                  <c:v>41715</c:v>
                </c:pt>
                <c:pt idx="1121">
                  <c:v>41716</c:v>
                </c:pt>
                <c:pt idx="1122">
                  <c:v>41717</c:v>
                </c:pt>
                <c:pt idx="1123">
                  <c:v>41718</c:v>
                </c:pt>
                <c:pt idx="1124">
                  <c:v>41719</c:v>
                </c:pt>
                <c:pt idx="1125">
                  <c:v>41722</c:v>
                </c:pt>
                <c:pt idx="1126">
                  <c:v>41723</c:v>
                </c:pt>
                <c:pt idx="1127">
                  <c:v>41724</c:v>
                </c:pt>
                <c:pt idx="1128">
                  <c:v>41725</c:v>
                </c:pt>
                <c:pt idx="1129">
                  <c:v>41726</c:v>
                </c:pt>
                <c:pt idx="1130">
                  <c:v>41729</c:v>
                </c:pt>
                <c:pt idx="1131">
                  <c:v>41730</c:v>
                </c:pt>
                <c:pt idx="1132">
                  <c:v>41731</c:v>
                </c:pt>
                <c:pt idx="1133">
                  <c:v>41732</c:v>
                </c:pt>
                <c:pt idx="1134">
                  <c:v>41733</c:v>
                </c:pt>
                <c:pt idx="1135">
                  <c:v>41736</c:v>
                </c:pt>
                <c:pt idx="1136">
                  <c:v>41737</c:v>
                </c:pt>
                <c:pt idx="1137">
                  <c:v>41738</c:v>
                </c:pt>
                <c:pt idx="1138">
                  <c:v>41739</c:v>
                </c:pt>
                <c:pt idx="1139">
                  <c:v>41740</c:v>
                </c:pt>
                <c:pt idx="1140">
                  <c:v>41743</c:v>
                </c:pt>
                <c:pt idx="1141">
                  <c:v>41744</c:v>
                </c:pt>
                <c:pt idx="1142">
                  <c:v>41745</c:v>
                </c:pt>
                <c:pt idx="1143">
                  <c:v>41746</c:v>
                </c:pt>
                <c:pt idx="1144">
                  <c:v>41747</c:v>
                </c:pt>
                <c:pt idx="1145">
                  <c:v>41750</c:v>
                </c:pt>
                <c:pt idx="1146">
                  <c:v>41751</c:v>
                </c:pt>
                <c:pt idx="1147">
                  <c:v>41752</c:v>
                </c:pt>
                <c:pt idx="1148">
                  <c:v>41753</c:v>
                </c:pt>
                <c:pt idx="1149">
                  <c:v>41754</c:v>
                </c:pt>
                <c:pt idx="1150">
                  <c:v>41757</c:v>
                </c:pt>
                <c:pt idx="1151">
                  <c:v>41758</c:v>
                </c:pt>
                <c:pt idx="1152">
                  <c:v>41759</c:v>
                </c:pt>
                <c:pt idx="1153">
                  <c:v>41760</c:v>
                </c:pt>
                <c:pt idx="1154">
                  <c:v>41761</c:v>
                </c:pt>
                <c:pt idx="1155">
                  <c:v>41764</c:v>
                </c:pt>
                <c:pt idx="1156">
                  <c:v>41765</c:v>
                </c:pt>
                <c:pt idx="1157">
                  <c:v>41766</c:v>
                </c:pt>
                <c:pt idx="1158">
                  <c:v>41767</c:v>
                </c:pt>
                <c:pt idx="1159">
                  <c:v>41768</c:v>
                </c:pt>
                <c:pt idx="1160">
                  <c:v>41771</c:v>
                </c:pt>
                <c:pt idx="1161">
                  <c:v>41772</c:v>
                </c:pt>
                <c:pt idx="1162">
                  <c:v>41773</c:v>
                </c:pt>
                <c:pt idx="1163">
                  <c:v>41774</c:v>
                </c:pt>
                <c:pt idx="1164">
                  <c:v>41775</c:v>
                </c:pt>
                <c:pt idx="1165">
                  <c:v>41778</c:v>
                </c:pt>
                <c:pt idx="1166">
                  <c:v>41779</c:v>
                </c:pt>
                <c:pt idx="1167">
                  <c:v>41780</c:v>
                </c:pt>
                <c:pt idx="1168">
                  <c:v>41781</c:v>
                </c:pt>
                <c:pt idx="1169">
                  <c:v>41782</c:v>
                </c:pt>
                <c:pt idx="1170">
                  <c:v>41785</c:v>
                </c:pt>
                <c:pt idx="1171">
                  <c:v>41786</c:v>
                </c:pt>
                <c:pt idx="1172">
                  <c:v>41787</c:v>
                </c:pt>
                <c:pt idx="1173">
                  <c:v>41788</c:v>
                </c:pt>
                <c:pt idx="1174">
                  <c:v>41789</c:v>
                </c:pt>
                <c:pt idx="1175">
                  <c:v>41792</c:v>
                </c:pt>
                <c:pt idx="1176">
                  <c:v>41793</c:v>
                </c:pt>
                <c:pt idx="1177">
                  <c:v>41794</c:v>
                </c:pt>
                <c:pt idx="1178">
                  <c:v>41795</c:v>
                </c:pt>
                <c:pt idx="1179">
                  <c:v>41796</c:v>
                </c:pt>
                <c:pt idx="1180">
                  <c:v>41799</c:v>
                </c:pt>
                <c:pt idx="1181">
                  <c:v>41800</c:v>
                </c:pt>
                <c:pt idx="1182">
                  <c:v>41801</c:v>
                </c:pt>
                <c:pt idx="1183">
                  <c:v>41802</c:v>
                </c:pt>
                <c:pt idx="1184">
                  <c:v>41803</c:v>
                </c:pt>
                <c:pt idx="1185">
                  <c:v>41806</c:v>
                </c:pt>
                <c:pt idx="1186">
                  <c:v>41807</c:v>
                </c:pt>
                <c:pt idx="1187">
                  <c:v>41808</c:v>
                </c:pt>
                <c:pt idx="1188">
                  <c:v>41809</c:v>
                </c:pt>
                <c:pt idx="1189">
                  <c:v>41810</c:v>
                </c:pt>
                <c:pt idx="1190">
                  <c:v>41813</c:v>
                </c:pt>
                <c:pt idx="1191">
                  <c:v>41814</c:v>
                </c:pt>
                <c:pt idx="1192">
                  <c:v>41815</c:v>
                </c:pt>
                <c:pt idx="1193">
                  <c:v>41816</c:v>
                </c:pt>
                <c:pt idx="1194">
                  <c:v>41817</c:v>
                </c:pt>
                <c:pt idx="1195">
                  <c:v>41820</c:v>
                </c:pt>
                <c:pt idx="1196">
                  <c:v>41821</c:v>
                </c:pt>
                <c:pt idx="1197">
                  <c:v>41822</c:v>
                </c:pt>
                <c:pt idx="1198">
                  <c:v>41823</c:v>
                </c:pt>
                <c:pt idx="1199">
                  <c:v>41824</c:v>
                </c:pt>
                <c:pt idx="1200">
                  <c:v>41827</c:v>
                </c:pt>
                <c:pt idx="1201">
                  <c:v>41828</c:v>
                </c:pt>
                <c:pt idx="1202">
                  <c:v>41829</c:v>
                </c:pt>
                <c:pt idx="1203">
                  <c:v>41830</c:v>
                </c:pt>
                <c:pt idx="1204">
                  <c:v>41831</c:v>
                </c:pt>
                <c:pt idx="1205">
                  <c:v>41834</c:v>
                </c:pt>
                <c:pt idx="1206">
                  <c:v>41835</c:v>
                </c:pt>
                <c:pt idx="1207">
                  <c:v>41836</c:v>
                </c:pt>
                <c:pt idx="1208">
                  <c:v>41837</c:v>
                </c:pt>
                <c:pt idx="1209">
                  <c:v>41838</c:v>
                </c:pt>
                <c:pt idx="1210">
                  <c:v>41841</c:v>
                </c:pt>
                <c:pt idx="1211">
                  <c:v>41842</c:v>
                </c:pt>
                <c:pt idx="1212">
                  <c:v>41843</c:v>
                </c:pt>
                <c:pt idx="1213">
                  <c:v>41844</c:v>
                </c:pt>
                <c:pt idx="1214">
                  <c:v>41845</c:v>
                </c:pt>
                <c:pt idx="1215">
                  <c:v>41848</c:v>
                </c:pt>
                <c:pt idx="1216">
                  <c:v>41849</c:v>
                </c:pt>
                <c:pt idx="1217">
                  <c:v>41850</c:v>
                </c:pt>
                <c:pt idx="1218">
                  <c:v>41851</c:v>
                </c:pt>
                <c:pt idx="1219">
                  <c:v>41852</c:v>
                </c:pt>
                <c:pt idx="1220">
                  <c:v>41855</c:v>
                </c:pt>
                <c:pt idx="1221">
                  <c:v>41856</c:v>
                </c:pt>
                <c:pt idx="1222">
                  <c:v>41857</c:v>
                </c:pt>
                <c:pt idx="1223">
                  <c:v>41858</c:v>
                </c:pt>
                <c:pt idx="1224">
                  <c:v>41859</c:v>
                </c:pt>
                <c:pt idx="1225">
                  <c:v>41862</c:v>
                </c:pt>
                <c:pt idx="1226">
                  <c:v>41863</c:v>
                </c:pt>
                <c:pt idx="1227">
                  <c:v>41864</c:v>
                </c:pt>
                <c:pt idx="1228">
                  <c:v>41865</c:v>
                </c:pt>
                <c:pt idx="1229">
                  <c:v>41866</c:v>
                </c:pt>
                <c:pt idx="1230">
                  <c:v>41869</c:v>
                </c:pt>
                <c:pt idx="1231">
                  <c:v>41870</c:v>
                </c:pt>
                <c:pt idx="1232">
                  <c:v>41871</c:v>
                </c:pt>
                <c:pt idx="1233">
                  <c:v>41872</c:v>
                </c:pt>
                <c:pt idx="1234">
                  <c:v>41873</c:v>
                </c:pt>
                <c:pt idx="1235">
                  <c:v>41876</c:v>
                </c:pt>
                <c:pt idx="1236">
                  <c:v>41877</c:v>
                </c:pt>
                <c:pt idx="1237">
                  <c:v>41878</c:v>
                </c:pt>
                <c:pt idx="1238">
                  <c:v>41879</c:v>
                </c:pt>
                <c:pt idx="1239">
                  <c:v>41880</c:v>
                </c:pt>
                <c:pt idx="1240">
                  <c:v>41883</c:v>
                </c:pt>
                <c:pt idx="1241">
                  <c:v>41884</c:v>
                </c:pt>
                <c:pt idx="1242">
                  <c:v>41885</c:v>
                </c:pt>
                <c:pt idx="1243">
                  <c:v>41886</c:v>
                </c:pt>
                <c:pt idx="1244">
                  <c:v>41887</c:v>
                </c:pt>
                <c:pt idx="1245">
                  <c:v>41890</c:v>
                </c:pt>
                <c:pt idx="1246">
                  <c:v>41891</c:v>
                </c:pt>
                <c:pt idx="1247">
                  <c:v>41892</c:v>
                </c:pt>
                <c:pt idx="1248">
                  <c:v>41893</c:v>
                </c:pt>
                <c:pt idx="1249">
                  <c:v>41894</c:v>
                </c:pt>
                <c:pt idx="1250">
                  <c:v>41897</c:v>
                </c:pt>
                <c:pt idx="1251">
                  <c:v>41898</c:v>
                </c:pt>
                <c:pt idx="1252">
                  <c:v>41899</c:v>
                </c:pt>
                <c:pt idx="1253">
                  <c:v>41900</c:v>
                </c:pt>
                <c:pt idx="1254">
                  <c:v>41901</c:v>
                </c:pt>
                <c:pt idx="1255">
                  <c:v>41904</c:v>
                </c:pt>
                <c:pt idx="1256">
                  <c:v>41905</c:v>
                </c:pt>
                <c:pt idx="1257">
                  <c:v>41906</c:v>
                </c:pt>
                <c:pt idx="1258">
                  <c:v>41907</c:v>
                </c:pt>
                <c:pt idx="1259">
                  <c:v>41908</c:v>
                </c:pt>
                <c:pt idx="1260">
                  <c:v>41911</c:v>
                </c:pt>
                <c:pt idx="1261">
                  <c:v>41912</c:v>
                </c:pt>
                <c:pt idx="1262">
                  <c:v>41913</c:v>
                </c:pt>
                <c:pt idx="1263">
                  <c:v>41914</c:v>
                </c:pt>
                <c:pt idx="1264">
                  <c:v>41915</c:v>
                </c:pt>
                <c:pt idx="1265">
                  <c:v>41918</c:v>
                </c:pt>
                <c:pt idx="1266">
                  <c:v>41919</c:v>
                </c:pt>
                <c:pt idx="1267">
                  <c:v>41920</c:v>
                </c:pt>
                <c:pt idx="1268">
                  <c:v>41921</c:v>
                </c:pt>
                <c:pt idx="1269">
                  <c:v>41922</c:v>
                </c:pt>
                <c:pt idx="1270">
                  <c:v>41925</c:v>
                </c:pt>
                <c:pt idx="1271">
                  <c:v>41926</c:v>
                </c:pt>
                <c:pt idx="1272">
                  <c:v>41927</c:v>
                </c:pt>
                <c:pt idx="1273">
                  <c:v>41928</c:v>
                </c:pt>
                <c:pt idx="1274">
                  <c:v>41929</c:v>
                </c:pt>
                <c:pt idx="1275">
                  <c:v>41932</c:v>
                </c:pt>
                <c:pt idx="1276">
                  <c:v>41933</c:v>
                </c:pt>
                <c:pt idx="1277">
                  <c:v>41934</c:v>
                </c:pt>
                <c:pt idx="1278">
                  <c:v>41935</c:v>
                </c:pt>
                <c:pt idx="1279">
                  <c:v>41936</c:v>
                </c:pt>
                <c:pt idx="1280">
                  <c:v>41939</c:v>
                </c:pt>
                <c:pt idx="1281">
                  <c:v>41940</c:v>
                </c:pt>
                <c:pt idx="1282">
                  <c:v>41941</c:v>
                </c:pt>
                <c:pt idx="1283">
                  <c:v>41942</c:v>
                </c:pt>
                <c:pt idx="1284">
                  <c:v>41943</c:v>
                </c:pt>
                <c:pt idx="1285">
                  <c:v>41946</c:v>
                </c:pt>
                <c:pt idx="1286">
                  <c:v>41947</c:v>
                </c:pt>
                <c:pt idx="1287">
                  <c:v>41948</c:v>
                </c:pt>
                <c:pt idx="1288">
                  <c:v>41949</c:v>
                </c:pt>
                <c:pt idx="1289">
                  <c:v>41950</c:v>
                </c:pt>
                <c:pt idx="1290">
                  <c:v>41953</c:v>
                </c:pt>
                <c:pt idx="1291">
                  <c:v>41954</c:v>
                </c:pt>
                <c:pt idx="1292">
                  <c:v>41955</c:v>
                </c:pt>
                <c:pt idx="1293">
                  <c:v>41956</c:v>
                </c:pt>
                <c:pt idx="1294">
                  <c:v>41957</c:v>
                </c:pt>
                <c:pt idx="1295">
                  <c:v>41960</c:v>
                </c:pt>
                <c:pt idx="1296">
                  <c:v>41961</c:v>
                </c:pt>
                <c:pt idx="1297">
                  <c:v>41962</c:v>
                </c:pt>
                <c:pt idx="1298">
                  <c:v>41963</c:v>
                </c:pt>
                <c:pt idx="1299">
                  <c:v>41964</c:v>
                </c:pt>
                <c:pt idx="1300">
                  <c:v>41967</c:v>
                </c:pt>
                <c:pt idx="1301">
                  <c:v>41968</c:v>
                </c:pt>
                <c:pt idx="1302">
                  <c:v>41969</c:v>
                </c:pt>
                <c:pt idx="1303">
                  <c:v>41970</c:v>
                </c:pt>
                <c:pt idx="1304">
                  <c:v>41971</c:v>
                </c:pt>
                <c:pt idx="1305">
                  <c:v>41974</c:v>
                </c:pt>
                <c:pt idx="1306">
                  <c:v>41975</c:v>
                </c:pt>
                <c:pt idx="1307">
                  <c:v>41976</c:v>
                </c:pt>
                <c:pt idx="1308">
                  <c:v>41977</c:v>
                </c:pt>
                <c:pt idx="1309">
                  <c:v>41978</c:v>
                </c:pt>
                <c:pt idx="1310">
                  <c:v>41981</c:v>
                </c:pt>
                <c:pt idx="1311">
                  <c:v>41982</c:v>
                </c:pt>
                <c:pt idx="1312">
                  <c:v>41983</c:v>
                </c:pt>
                <c:pt idx="1313">
                  <c:v>41984</c:v>
                </c:pt>
                <c:pt idx="1314">
                  <c:v>41985</c:v>
                </c:pt>
                <c:pt idx="1315">
                  <c:v>41988</c:v>
                </c:pt>
                <c:pt idx="1316">
                  <c:v>41989</c:v>
                </c:pt>
                <c:pt idx="1317">
                  <c:v>41990</c:v>
                </c:pt>
                <c:pt idx="1318">
                  <c:v>41991</c:v>
                </c:pt>
                <c:pt idx="1319">
                  <c:v>41992</c:v>
                </c:pt>
                <c:pt idx="1320">
                  <c:v>41995</c:v>
                </c:pt>
                <c:pt idx="1321">
                  <c:v>41996</c:v>
                </c:pt>
                <c:pt idx="1322">
                  <c:v>41997</c:v>
                </c:pt>
                <c:pt idx="1323">
                  <c:v>41998</c:v>
                </c:pt>
                <c:pt idx="1324">
                  <c:v>41999</c:v>
                </c:pt>
                <c:pt idx="1325">
                  <c:v>42002</c:v>
                </c:pt>
                <c:pt idx="1326">
                  <c:v>42003</c:v>
                </c:pt>
                <c:pt idx="1327">
                  <c:v>42004</c:v>
                </c:pt>
                <c:pt idx="1328">
                  <c:v>42005</c:v>
                </c:pt>
                <c:pt idx="1329">
                  <c:v>42006</c:v>
                </c:pt>
                <c:pt idx="1330">
                  <c:v>42009</c:v>
                </c:pt>
                <c:pt idx="1331">
                  <c:v>42010</c:v>
                </c:pt>
                <c:pt idx="1332">
                  <c:v>42011</c:v>
                </c:pt>
                <c:pt idx="1333">
                  <c:v>42012</c:v>
                </c:pt>
                <c:pt idx="1334">
                  <c:v>42013</c:v>
                </c:pt>
                <c:pt idx="1335">
                  <c:v>42016</c:v>
                </c:pt>
                <c:pt idx="1336">
                  <c:v>42017</c:v>
                </c:pt>
                <c:pt idx="1337">
                  <c:v>42018</c:v>
                </c:pt>
                <c:pt idx="1338">
                  <c:v>42019</c:v>
                </c:pt>
                <c:pt idx="1339">
                  <c:v>42020</c:v>
                </c:pt>
                <c:pt idx="1340">
                  <c:v>42023</c:v>
                </c:pt>
                <c:pt idx="1341">
                  <c:v>42024</c:v>
                </c:pt>
                <c:pt idx="1342">
                  <c:v>42025</c:v>
                </c:pt>
                <c:pt idx="1343">
                  <c:v>42026</c:v>
                </c:pt>
                <c:pt idx="1344">
                  <c:v>42027</c:v>
                </c:pt>
                <c:pt idx="1345">
                  <c:v>42030</c:v>
                </c:pt>
                <c:pt idx="1346">
                  <c:v>42031</c:v>
                </c:pt>
                <c:pt idx="1347">
                  <c:v>42032</c:v>
                </c:pt>
                <c:pt idx="1348">
                  <c:v>42033</c:v>
                </c:pt>
                <c:pt idx="1349">
                  <c:v>42034</c:v>
                </c:pt>
                <c:pt idx="1350">
                  <c:v>42037</c:v>
                </c:pt>
                <c:pt idx="1351">
                  <c:v>42038</c:v>
                </c:pt>
                <c:pt idx="1352">
                  <c:v>42039</c:v>
                </c:pt>
                <c:pt idx="1353">
                  <c:v>42040</c:v>
                </c:pt>
                <c:pt idx="1354">
                  <c:v>42041</c:v>
                </c:pt>
                <c:pt idx="1355">
                  <c:v>42044</c:v>
                </c:pt>
                <c:pt idx="1356">
                  <c:v>42045</c:v>
                </c:pt>
                <c:pt idx="1357">
                  <c:v>42046</c:v>
                </c:pt>
                <c:pt idx="1358">
                  <c:v>42047</c:v>
                </c:pt>
                <c:pt idx="1359">
                  <c:v>42048</c:v>
                </c:pt>
                <c:pt idx="1360">
                  <c:v>42051</c:v>
                </c:pt>
                <c:pt idx="1361">
                  <c:v>42052</c:v>
                </c:pt>
                <c:pt idx="1362">
                  <c:v>42053</c:v>
                </c:pt>
                <c:pt idx="1363">
                  <c:v>42054</c:v>
                </c:pt>
                <c:pt idx="1364">
                  <c:v>42055</c:v>
                </c:pt>
                <c:pt idx="1365">
                  <c:v>42058</c:v>
                </c:pt>
                <c:pt idx="1366">
                  <c:v>42059</c:v>
                </c:pt>
                <c:pt idx="1367">
                  <c:v>42060</c:v>
                </c:pt>
                <c:pt idx="1368">
                  <c:v>42061</c:v>
                </c:pt>
                <c:pt idx="1369">
                  <c:v>42062</c:v>
                </c:pt>
                <c:pt idx="1370">
                  <c:v>42065</c:v>
                </c:pt>
                <c:pt idx="1371">
                  <c:v>42066</c:v>
                </c:pt>
                <c:pt idx="1372">
                  <c:v>42067</c:v>
                </c:pt>
                <c:pt idx="1373">
                  <c:v>42068</c:v>
                </c:pt>
                <c:pt idx="1374">
                  <c:v>42069</c:v>
                </c:pt>
                <c:pt idx="1375">
                  <c:v>42072</c:v>
                </c:pt>
                <c:pt idx="1376">
                  <c:v>42073</c:v>
                </c:pt>
                <c:pt idx="1377">
                  <c:v>42074</c:v>
                </c:pt>
                <c:pt idx="1378">
                  <c:v>42075</c:v>
                </c:pt>
                <c:pt idx="1379">
                  <c:v>42076</c:v>
                </c:pt>
                <c:pt idx="1380">
                  <c:v>42079</c:v>
                </c:pt>
                <c:pt idx="1381">
                  <c:v>42080</c:v>
                </c:pt>
                <c:pt idx="1382">
                  <c:v>42081</c:v>
                </c:pt>
                <c:pt idx="1383">
                  <c:v>42082</c:v>
                </c:pt>
                <c:pt idx="1384">
                  <c:v>42083</c:v>
                </c:pt>
                <c:pt idx="1385">
                  <c:v>42086</c:v>
                </c:pt>
                <c:pt idx="1386">
                  <c:v>42087</c:v>
                </c:pt>
                <c:pt idx="1387">
                  <c:v>42088</c:v>
                </c:pt>
                <c:pt idx="1388">
                  <c:v>42089</c:v>
                </c:pt>
                <c:pt idx="1389">
                  <c:v>42090</c:v>
                </c:pt>
                <c:pt idx="1390">
                  <c:v>42093</c:v>
                </c:pt>
                <c:pt idx="1391">
                  <c:v>42094</c:v>
                </c:pt>
                <c:pt idx="1392">
                  <c:v>42095</c:v>
                </c:pt>
                <c:pt idx="1393">
                  <c:v>42096</c:v>
                </c:pt>
                <c:pt idx="1394">
                  <c:v>42097</c:v>
                </c:pt>
                <c:pt idx="1395">
                  <c:v>42100</c:v>
                </c:pt>
                <c:pt idx="1396">
                  <c:v>42101</c:v>
                </c:pt>
                <c:pt idx="1397">
                  <c:v>42102</c:v>
                </c:pt>
                <c:pt idx="1398">
                  <c:v>42103</c:v>
                </c:pt>
                <c:pt idx="1399">
                  <c:v>42104</c:v>
                </c:pt>
                <c:pt idx="1400">
                  <c:v>42107</c:v>
                </c:pt>
                <c:pt idx="1401">
                  <c:v>42108</c:v>
                </c:pt>
                <c:pt idx="1402">
                  <c:v>42109</c:v>
                </c:pt>
                <c:pt idx="1403">
                  <c:v>42110</c:v>
                </c:pt>
                <c:pt idx="1404">
                  <c:v>42111</c:v>
                </c:pt>
                <c:pt idx="1405">
                  <c:v>42114</c:v>
                </c:pt>
                <c:pt idx="1406">
                  <c:v>42115</c:v>
                </c:pt>
                <c:pt idx="1407">
                  <c:v>42116</c:v>
                </c:pt>
                <c:pt idx="1408">
                  <c:v>42117</c:v>
                </c:pt>
                <c:pt idx="1409">
                  <c:v>42118</c:v>
                </c:pt>
                <c:pt idx="1410">
                  <c:v>42121</c:v>
                </c:pt>
                <c:pt idx="1411">
                  <c:v>42122</c:v>
                </c:pt>
                <c:pt idx="1412">
                  <c:v>42123</c:v>
                </c:pt>
                <c:pt idx="1413">
                  <c:v>42124</c:v>
                </c:pt>
                <c:pt idx="1414">
                  <c:v>42125</c:v>
                </c:pt>
                <c:pt idx="1415">
                  <c:v>42128</c:v>
                </c:pt>
                <c:pt idx="1416">
                  <c:v>42129</c:v>
                </c:pt>
                <c:pt idx="1417">
                  <c:v>42130</c:v>
                </c:pt>
                <c:pt idx="1418">
                  <c:v>42131</c:v>
                </c:pt>
                <c:pt idx="1419">
                  <c:v>42132</c:v>
                </c:pt>
                <c:pt idx="1420">
                  <c:v>42135</c:v>
                </c:pt>
                <c:pt idx="1421">
                  <c:v>42136</c:v>
                </c:pt>
                <c:pt idx="1422">
                  <c:v>42137</c:v>
                </c:pt>
                <c:pt idx="1423">
                  <c:v>42138</c:v>
                </c:pt>
                <c:pt idx="1424">
                  <c:v>42139</c:v>
                </c:pt>
                <c:pt idx="1425">
                  <c:v>42142</c:v>
                </c:pt>
                <c:pt idx="1426">
                  <c:v>42143</c:v>
                </c:pt>
                <c:pt idx="1427">
                  <c:v>42144</c:v>
                </c:pt>
                <c:pt idx="1428">
                  <c:v>42145</c:v>
                </c:pt>
                <c:pt idx="1429">
                  <c:v>42146</c:v>
                </c:pt>
                <c:pt idx="1430">
                  <c:v>42149</c:v>
                </c:pt>
                <c:pt idx="1431">
                  <c:v>42150</c:v>
                </c:pt>
                <c:pt idx="1432">
                  <c:v>42151</c:v>
                </c:pt>
                <c:pt idx="1433">
                  <c:v>42152</c:v>
                </c:pt>
                <c:pt idx="1434">
                  <c:v>42153</c:v>
                </c:pt>
                <c:pt idx="1435">
                  <c:v>42156</c:v>
                </c:pt>
                <c:pt idx="1436">
                  <c:v>42157</c:v>
                </c:pt>
                <c:pt idx="1437">
                  <c:v>42158</c:v>
                </c:pt>
                <c:pt idx="1438">
                  <c:v>42159</c:v>
                </c:pt>
                <c:pt idx="1439">
                  <c:v>42160</c:v>
                </c:pt>
                <c:pt idx="1440">
                  <c:v>42163</c:v>
                </c:pt>
                <c:pt idx="1441">
                  <c:v>42164</c:v>
                </c:pt>
                <c:pt idx="1442">
                  <c:v>42165</c:v>
                </c:pt>
                <c:pt idx="1443">
                  <c:v>42166</c:v>
                </c:pt>
                <c:pt idx="1444">
                  <c:v>42167</c:v>
                </c:pt>
                <c:pt idx="1445">
                  <c:v>42170</c:v>
                </c:pt>
                <c:pt idx="1446">
                  <c:v>42171</c:v>
                </c:pt>
                <c:pt idx="1447">
                  <c:v>42172</c:v>
                </c:pt>
                <c:pt idx="1448">
                  <c:v>42173</c:v>
                </c:pt>
                <c:pt idx="1449">
                  <c:v>42174</c:v>
                </c:pt>
                <c:pt idx="1450">
                  <c:v>42177</c:v>
                </c:pt>
                <c:pt idx="1451">
                  <c:v>42178</c:v>
                </c:pt>
                <c:pt idx="1452">
                  <c:v>42179</c:v>
                </c:pt>
                <c:pt idx="1453">
                  <c:v>42180</c:v>
                </c:pt>
                <c:pt idx="1454">
                  <c:v>42181</c:v>
                </c:pt>
                <c:pt idx="1455">
                  <c:v>42184</c:v>
                </c:pt>
                <c:pt idx="1456">
                  <c:v>42185</c:v>
                </c:pt>
                <c:pt idx="1457">
                  <c:v>42186</c:v>
                </c:pt>
                <c:pt idx="1458">
                  <c:v>42187</c:v>
                </c:pt>
                <c:pt idx="1459">
                  <c:v>42188</c:v>
                </c:pt>
                <c:pt idx="1460">
                  <c:v>42191</c:v>
                </c:pt>
                <c:pt idx="1461">
                  <c:v>42192</c:v>
                </c:pt>
                <c:pt idx="1462">
                  <c:v>42193</c:v>
                </c:pt>
                <c:pt idx="1463">
                  <c:v>42194</c:v>
                </c:pt>
                <c:pt idx="1464">
                  <c:v>42195</c:v>
                </c:pt>
                <c:pt idx="1465">
                  <c:v>42198</c:v>
                </c:pt>
                <c:pt idx="1466">
                  <c:v>42199</c:v>
                </c:pt>
                <c:pt idx="1467">
                  <c:v>42200</c:v>
                </c:pt>
                <c:pt idx="1468">
                  <c:v>42201</c:v>
                </c:pt>
                <c:pt idx="1469">
                  <c:v>42202</c:v>
                </c:pt>
                <c:pt idx="1470">
                  <c:v>42205</c:v>
                </c:pt>
                <c:pt idx="1471">
                  <c:v>42206</c:v>
                </c:pt>
                <c:pt idx="1472">
                  <c:v>42207</c:v>
                </c:pt>
                <c:pt idx="1473">
                  <c:v>42208</c:v>
                </c:pt>
                <c:pt idx="1474">
                  <c:v>42209</c:v>
                </c:pt>
                <c:pt idx="1475">
                  <c:v>42212</c:v>
                </c:pt>
                <c:pt idx="1476">
                  <c:v>42213</c:v>
                </c:pt>
                <c:pt idx="1477">
                  <c:v>42214</c:v>
                </c:pt>
                <c:pt idx="1478">
                  <c:v>42215</c:v>
                </c:pt>
                <c:pt idx="1479">
                  <c:v>42216</c:v>
                </c:pt>
                <c:pt idx="1480">
                  <c:v>42219</c:v>
                </c:pt>
                <c:pt idx="1481">
                  <c:v>42220</c:v>
                </c:pt>
                <c:pt idx="1482">
                  <c:v>42221</c:v>
                </c:pt>
                <c:pt idx="1483">
                  <c:v>42222</c:v>
                </c:pt>
                <c:pt idx="1484">
                  <c:v>42223</c:v>
                </c:pt>
                <c:pt idx="1485">
                  <c:v>42226</c:v>
                </c:pt>
                <c:pt idx="1486">
                  <c:v>42227</c:v>
                </c:pt>
                <c:pt idx="1487">
                  <c:v>42228</c:v>
                </c:pt>
                <c:pt idx="1488">
                  <c:v>42229</c:v>
                </c:pt>
                <c:pt idx="1489">
                  <c:v>42230</c:v>
                </c:pt>
                <c:pt idx="1490">
                  <c:v>42233</c:v>
                </c:pt>
                <c:pt idx="1491">
                  <c:v>42234</c:v>
                </c:pt>
                <c:pt idx="1492">
                  <c:v>42235</c:v>
                </c:pt>
                <c:pt idx="1493">
                  <c:v>42236</c:v>
                </c:pt>
                <c:pt idx="1494">
                  <c:v>42237</c:v>
                </c:pt>
                <c:pt idx="1495">
                  <c:v>42240</c:v>
                </c:pt>
                <c:pt idx="1496">
                  <c:v>42241</c:v>
                </c:pt>
                <c:pt idx="1497">
                  <c:v>42242</c:v>
                </c:pt>
                <c:pt idx="1498">
                  <c:v>42243</c:v>
                </c:pt>
                <c:pt idx="1499">
                  <c:v>42244</c:v>
                </c:pt>
                <c:pt idx="1500">
                  <c:v>42247</c:v>
                </c:pt>
                <c:pt idx="1501">
                  <c:v>42248</c:v>
                </c:pt>
                <c:pt idx="1502">
                  <c:v>42249</c:v>
                </c:pt>
                <c:pt idx="1503">
                  <c:v>42250</c:v>
                </c:pt>
                <c:pt idx="1504">
                  <c:v>42251</c:v>
                </c:pt>
                <c:pt idx="1505">
                  <c:v>42254</c:v>
                </c:pt>
                <c:pt idx="1506">
                  <c:v>42255</c:v>
                </c:pt>
                <c:pt idx="1507">
                  <c:v>42256</c:v>
                </c:pt>
                <c:pt idx="1508">
                  <c:v>42257</c:v>
                </c:pt>
                <c:pt idx="1509">
                  <c:v>42258</c:v>
                </c:pt>
                <c:pt idx="1510">
                  <c:v>42261</c:v>
                </c:pt>
                <c:pt idx="1511">
                  <c:v>42262</c:v>
                </c:pt>
                <c:pt idx="1512">
                  <c:v>42263</c:v>
                </c:pt>
                <c:pt idx="1513">
                  <c:v>42264</c:v>
                </c:pt>
                <c:pt idx="1514">
                  <c:v>42265</c:v>
                </c:pt>
                <c:pt idx="1515">
                  <c:v>42268</c:v>
                </c:pt>
                <c:pt idx="1516">
                  <c:v>42269</c:v>
                </c:pt>
                <c:pt idx="1517">
                  <c:v>42270</c:v>
                </c:pt>
                <c:pt idx="1518">
                  <c:v>42271</c:v>
                </c:pt>
                <c:pt idx="1519">
                  <c:v>42272</c:v>
                </c:pt>
                <c:pt idx="1520">
                  <c:v>42275</c:v>
                </c:pt>
                <c:pt idx="1521">
                  <c:v>42276</c:v>
                </c:pt>
                <c:pt idx="1522">
                  <c:v>42277</c:v>
                </c:pt>
                <c:pt idx="1523">
                  <c:v>42278</c:v>
                </c:pt>
                <c:pt idx="1524">
                  <c:v>42279</c:v>
                </c:pt>
                <c:pt idx="1525">
                  <c:v>42282</c:v>
                </c:pt>
                <c:pt idx="1526">
                  <c:v>42283</c:v>
                </c:pt>
                <c:pt idx="1527">
                  <c:v>42284</c:v>
                </c:pt>
                <c:pt idx="1528">
                  <c:v>42285</c:v>
                </c:pt>
                <c:pt idx="1529">
                  <c:v>42286</c:v>
                </c:pt>
                <c:pt idx="1530">
                  <c:v>42289</c:v>
                </c:pt>
                <c:pt idx="1531">
                  <c:v>42290</c:v>
                </c:pt>
                <c:pt idx="1532">
                  <c:v>42291</c:v>
                </c:pt>
                <c:pt idx="1533">
                  <c:v>42292</c:v>
                </c:pt>
                <c:pt idx="1534">
                  <c:v>42293</c:v>
                </c:pt>
                <c:pt idx="1535">
                  <c:v>42296</c:v>
                </c:pt>
                <c:pt idx="1536">
                  <c:v>42297</c:v>
                </c:pt>
                <c:pt idx="1537">
                  <c:v>42298</c:v>
                </c:pt>
                <c:pt idx="1538">
                  <c:v>42299</c:v>
                </c:pt>
                <c:pt idx="1539">
                  <c:v>42300</c:v>
                </c:pt>
                <c:pt idx="1540">
                  <c:v>42303</c:v>
                </c:pt>
                <c:pt idx="1541">
                  <c:v>42304</c:v>
                </c:pt>
                <c:pt idx="1542">
                  <c:v>42305</c:v>
                </c:pt>
                <c:pt idx="1543">
                  <c:v>42306</c:v>
                </c:pt>
                <c:pt idx="1544">
                  <c:v>42307</c:v>
                </c:pt>
                <c:pt idx="1545">
                  <c:v>42310</c:v>
                </c:pt>
                <c:pt idx="1546">
                  <c:v>42311</c:v>
                </c:pt>
                <c:pt idx="1547">
                  <c:v>42312</c:v>
                </c:pt>
                <c:pt idx="1548">
                  <c:v>42313</c:v>
                </c:pt>
                <c:pt idx="1549">
                  <c:v>42314</c:v>
                </c:pt>
                <c:pt idx="1550">
                  <c:v>42317</c:v>
                </c:pt>
                <c:pt idx="1551">
                  <c:v>42318</c:v>
                </c:pt>
                <c:pt idx="1552">
                  <c:v>42319</c:v>
                </c:pt>
                <c:pt idx="1553">
                  <c:v>42320</c:v>
                </c:pt>
                <c:pt idx="1554">
                  <c:v>42321</c:v>
                </c:pt>
                <c:pt idx="1555">
                  <c:v>42324</c:v>
                </c:pt>
                <c:pt idx="1556">
                  <c:v>42325</c:v>
                </c:pt>
                <c:pt idx="1557">
                  <c:v>42326</c:v>
                </c:pt>
                <c:pt idx="1558">
                  <c:v>42327</c:v>
                </c:pt>
                <c:pt idx="1559">
                  <c:v>42328</c:v>
                </c:pt>
                <c:pt idx="1560">
                  <c:v>42331</c:v>
                </c:pt>
                <c:pt idx="1561">
                  <c:v>42332</c:v>
                </c:pt>
                <c:pt idx="1562">
                  <c:v>42333</c:v>
                </c:pt>
                <c:pt idx="1563">
                  <c:v>42334</c:v>
                </c:pt>
                <c:pt idx="1564">
                  <c:v>42335</c:v>
                </c:pt>
                <c:pt idx="1565">
                  <c:v>42338</c:v>
                </c:pt>
                <c:pt idx="1566">
                  <c:v>42339</c:v>
                </c:pt>
                <c:pt idx="1567">
                  <c:v>42340</c:v>
                </c:pt>
                <c:pt idx="1568">
                  <c:v>42341</c:v>
                </c:pt>
                <c:pt idx="1569">
                  <c:v>42342</c:v>
                </c:pt>
                <c:pt idx="1570">
                  <c:v>42345</c:v>
                </c:pt>
                <c:pt idx="1571">
                  <c:v>42346</c:v>
                </c:pt>
                <c:pt idx="1572">
                  <c:v>42347</c:v>
                </c:pt>
                <c:pt idx="1573">
                  <c:v>42348</c:v>
                </c:pt>
                <c:pt idx="1574">
                  <c:v>42349</c:v>
                </c:pt>
                <c:pt idx="1575">
                  <c:v>42352</c:v>
                </c:pt>
                <c:pt idx="1576">
                  <c:v>42353</c:v>
                </c:pt>
                <c:pt idx="1577">
                  <c:v>42354</c:v>
                </c:pt>
                <c:pt idx="1578">
                  <c:v>42355</c:v>
                </c:pt>
                <c:pt idx="1579">
                  <c:v>42356</c:v>
                </c:pt>
                <c:pt idx="1580">
                  <c:v>42359</c:v>
                </c:pt>
                <c:pt idx="1581">
                  <c:v>42360</c:v>
                </c:pt>
                <c:pt idx="1582">
                  <c:v>42361</c:v>
                </c:pt>
                <c:pt idx="1583">
                  <c:v>42362</c:v>
                </c:pt>
                <c:pt idx="1584">
                  <c:v>42363</c:v>
                </c:pt>
                <c:pt idx="1585">
                  <c:v>42366</c:v>
                </c:pt>
                <c:pt idx="1586">
                  <c:v>42367</c:v>
                </c:pt>
                <c:pt idx="1587">
                  <c:v>42368</c:v>
                </c:pt>
                <c:pt idx="1588">
                  <c:v>42369</c:v>
                </c:pt>
                <c:pt idx="1589">
                  <c:v>42370</c:v>
                </c:pt>
                <c:pt idx="1590">
                  <c:v>42373</c:v>
                </c:pt>
                <c:pt idx="1591">
                  <c:v>42374</c:v>
                </c:pt>
                <c:pt idx="1592">
                  <c:v>42375</c:v>
                </c:pt>
                <c:pt idx="1593">
                  <c:v>42376</c:v>
                </c:pt>
                <c:pt idx="1594">
                  <c:v>42377</c:v>
                </c:pt>
                <c:pt idx="1595">
                  <c:v>42380</c:v>
                </c:pt>
                <c:pt idx="1596">
                  <c:v>42381</c:v>
                </c:pt>
                <c:pt idx="1597">
                  <c:v>42382</c:v>
                </c:pt>
                <c:pt idx="1598">
                  <c:v>42383</c:v>
                </c:pt>
                <c:pt idx="1599">
                  <c:v>42384</c:v>
                </c:pt>
                <c:pt idx="1600">
                  <c:v>42387</c:v>
                </c:pt>
                <c:pt idx="1601">
                  <c:v>42388</c:v>
                </c:pt>
                <c:pt idx="1602">
                  <c:v>42389</c:v>
                </c:pt>
                <c:pt idx="1603">
                  <c:v>42390</c:v>
                </c:pt>
                <c:pt idx="1604">
                  <c:v>42391</c:v>
                </c:pt>
                <c:pt idx="1605">
                  <c:v>42394</c:v>
                </c:pt>
                <c:pt idx="1606">
                  <c:v>42395</c:v>
                </c:pt>
                <c:pt idx="1607">
                  <c:v>42396</c:v>
                </c:pt>
                <c:pt idx="1608">
                  <c:v>42397</c:v>
                </c:pt>
                <c:pt idx="1609">
                  <c:v>42398</c:v>
                </c:pt>
                <c:pt idx="1610">
                  <c:v>42401</c:v>
                </c:pt>
                <c:pt idx="1611">
                  <c:v>42402</c:v>
                </c:pt>
                <c:pt idx="1612">
                  <c:v>42403</c:v>
                </c:pt>
                <c:pt idx="1613">
                  <c:v>42404</c:v>
                </c:pt>
                <c:pt idx="1614">
                  <c:v>42405</c:v>
                </c:pt>
                <c:pt idx="1615">
                  <c:v>42408</c:v>
                </c:pt>
                <c:pt idx="1616">
                  <c:v>42409</c:v>
                </c:pt>
                <c:pt idx="1617">
                  <c:v>42410</c:v>
                </c:pt>
                <c:pt idx="1618">
                  <c:v>42411</c:v>
                </c:pt>
                <c:pt idx="1619">
                  <c:v>42412</c:v>
                </c:pt>
                <c:pt idx="1620">
                  <c:v>42415</c:v>
                </c:pt>
                <c:pt idx="1621">
                  <c:v>42416</c:v>
                </c:pt>
                <c:pt idx="1622">
                  <c:v>42417</c:v>
                </c:pt>
                <c:pt idx="1623">
                  <c:v>42418</c:v>
                </c:pt>
                <c:pt idx="1624">
                  <c:v>42419</c:v>
                </c:pt>
                <c:pt idx="1625">
                  <c:v>42422</c:v>
                </c:pt>
                <c:pt idx="1626">
                  <c:v>42423</c:v>
                </c:pt>
                <c:pt idx="1627">
                  <c:v>42424</c:v>
                </c:pt>
                <c:pt idx="1628">
                  <c:v>42425</c:v>
                </c:pt>
                <c:pt idx="1629">
                  <c:v>42426</c:v>
                </c:pt>
                <c:pt idx="1630">
                  <c:v>42429</c:v>
                </c:pt>
                <c:pt idx="1631">
                  <c:v>42430</c:v>
                </c:pt>
                <c:pt idx="1632">
                  <c:v>42431</c:v>
                </c:pt>
                <c:pt idx="1633">
                  <c:v>42432</c:v>
                </c:pt>
                <c:pt idx="1634">
                  <c:v>42433</c:v>
                </c:pt>
                <c:pt idx="1635">
                  <c:v>42436</c:v>
                </c:pt>
                <c:pt idx="1636">
                  <c:v>42437</c:v>
                </c:pt>
                <c:pt idx="1637">
                  <c:v>42438</c:v>
                </c:pt>
                <c:pt idx="1638">
                  <c:v>42439</c:v>
                </c:pt>
                <c:pt idx="1639">
                  <c:v>42440</c:v>
                </c:pt>
                <c:pt idx="1640">
                  <c:v>42443</c:v>
                </c:pt>
                <c:pt idx="1641">
                  <c:v>42444</c:v>
                </c:pt>
                <c:pt idx="1642">
                  <c:v>42445</c:v>
                </c:pt>
                <c:pt idx="1643">
                  <c:v>42446</c:v>
                </c:pt>
                <c:pt idx="1644">
                  <c:v>42447</c:v>
                </c:pt>
                <c:pt idx="1645">
                  <c:v>42450</c:v>
                </c:pt>
                <c:pt idx="1646">
                  <c:v>42451</c:v>
                </c:pt>
                <c:pt idx="1647">
                  <c:v>42452</c:v>
                </c:pt>
                <c:pt idx="1648">
                  <c:v>42453</c:v>
                </c:pt>
                <c:pt idx="1649">
                  <c:v>42454</c:v>
                </c:pt>
                <c:pt idx="1650">
                  <c:v>42457</c:v>
                </c:pt>
                <c:pt idx="1651">
                  <c:v>42458</c:v>
                </c:pt>
                <c:pt idx="1652">
                  <c:v>42459</c:v>
                </c:pt>
                <c:pt idx="1653">
                  <c:v>42460</c:v>
                </c:pt>
                <c:pt idx="1654">
                  <c:v>42461</c:v>
                </c:pt>
                <c:pt idx="1655">
                  <c:v>42464</c:v>
                </c:pt>
                <c:pt idx="1656">
                  <c:v>42465</c:v>
                </c:pt>
                <c:pt idx="1657">
                  <c:v>42466</c:v>
                </c:pt>
                <c:pt idx="1658">
                  <c:v>42467</c:v>
                </c:pt>
                <c:pt idx="1659">
                  <c:v>42468</c:v>
                </c:pt>
                <c:pt idx="1660">
                  <c:v>42471</c:v>
                </c:pt>
                <c:pt idx="1661">
                  <c:v>42472</c:v>
                </c:pt>
                <c:pt idx="1662">
                  <c:v>42473</c:v>
                </c:pt>
                <c:pt idx="1663">
                  <c:v>42474</c:v>
                </c:pt>
                <c:pt idx="1664">
                  <c:v>42475</c:v>
                </c:pt>
                <c:pt idx="1665">
                  <c:v>42478</c:v>
                </c:pt>
                <c:pt idx="1666">
                  <c:v>42479</c:v>
                </c:pt>
                <c:pt idx="1667">
                  <c:v>42480</c:v>
                </c:pt>
                <c:pt idx="1668">
                  <c:v>42481</c:v>
                </c:pt>
                <c:pt idx="1669">
                  <c:v>42482</c:v>
                </c:pt>
                <c:pt idx="1670">
                  <c:v>42485</c:v>
                </c:pt>
                <c:pt idx="1671">
                  <c:v>42486</c:v>
                </c:pt>
                <c:pt idx="1672">
                  <c:v>42487</c:v>
                </c:pt>
                <c:pt idx="1673">
                  <c:v>42488</c:v>
                </c:pt>
                <c:pt idx="1674">
                  <c:v>42489</c:v>
                </c:pt>
                <c:pt idx="1675">
                  <c:v>42492</c:v>
                </c:pt>
                <c:pt idx="1676">
                  <c:v>42493</c:v>
                </c:pt>
                <c:pt idx="1677">
                  <c:v>42494</c:v>
                </c:pt>
                <c:pt idx="1678">
                  <c:v>42495</c:v>
                </c:pt>
                <c:pt idx="1679">
                  <c:v>42496</c:v>
                </c:pt>
                <c:pt idx="1680">
                  <c:v>42499</c:v>
                </c:pt>
                <c:pt idx="1681">
                  <c:v>42500</c:v>
                </c:pt>
                <c:pt idx="1682">
                  <c:v>42501</c:v>
                </c:pt>
                <c:pt idx="1683">
                  <c:v>42502</c:v>
                </c:pt>
                <c:pt idx="1684">
                  <c:v>42503</c:v>
                </c:pt>
                <c:pt idx="1685">
                  <c:v>42506</c:v>
                </c:pt>
                <c:pt idx="1686">
                  <c:v>42507</c:v>
                </c:pt>
                <c:pt idx="1687">
                  <c:v>42508</c:v>
                </c:pt>
                <c:pt idx="1688">
                  <c:v>42509</c:v>
                </c:pt>
                <c:pt idx="1689">
                  <c:v>42510</c:v>
                </c:pt>
                <c:pt idx="1690">
                  <c:v>42513</c:v>
                </c:pt>
                <c:pt idx="1691">
                  <c:v>42514</c:v>
                </c:pt>
                <c:pt idx="1692">
                  <c:v>42515</c:v>
                </c:pt>
                <c:pt idx="1693">
                  <c:v>42516</c:v>
                </c:pt>
                <c:pt idx="1694">
                  <c:v>42517</c:v>
                </c:pt>
                <c:pt idx="1695">
                  <c:v>42520</c:v>
                </c:pt>
                <c:pt idx="1696">
                  <c:v>42521</c:v>
                </c:pt>
                <c:pt idx="1697">
                  <c:v>42522</c:v>
                </c:pt>
                <c:pt idx="1698">
                  <c:v>42523</c:v>
                </c:pt>
                <c:pt idx="1699">
                  <c:v>42524</c:v>
                </c:pt>
                <c:pt idx="1700">
                  <c:v>42527</c:v>
                </c:pt>
                <c:pt idx="1701">
                  <c:v>42528</c:v>
                </c:pt>
                <c:pt idx="1702">
                  <c:v>42529</c:v>
                </c:pt>
                <c:pt idx="1703">
                  <c:v>42530</c:v>
                </c:pt>
                <c:pt idx="1704">
                  <c:v>42531</c:v>
                </c:pt>
                <c:pt idx="1705">
                  <c:v>42534</c:v>
                </c:pt>
                <c:pt idx="1706">
                  <c:v>42535</c:v>
                </c:pt>
                <c:pt idx="1707">
                  <c:v>42536</c:v>
                </c:pt>
                <c:pt idx="1708">
                  <c:v>42537</c:v>
                </c:pt>
                <c:pt idx="1709">
                  <c:v>42538</c:v>
                </c:pt>
                <c:pt idx="1710">
                  <c:v>42541</c:v>
                </c:pt>
                <c:pt idx="1711">
                  <c:v>42542</c:v>
                </c:pt>
                <c:pt idx="1712">
                  <c:v>42543</c:v>
                </c:pt>
                <c:pt idx="1713">
                  <c:v>42544</c:v>
                </c:pt>
                <c:pt idx="1714">
                  <c:v>42545</c:v>
                </c:pt>
                <c:pt idx="1715">
                  <c:v>42548</c:v>
                </c:pt>
                <c:pt idx="1716">
                  <c:v>42549</c:v>
                </c:pt>
                <c:pt idx="1717">
                  <c:v>42550</c:v>
                </c:pt>
                <c:pt idx="1718">
                  <c:v>42551</c:v>
                </c:pt>
                <c:pt idx="1719">
                  <c:v>42552</c:v>
                </c:pt>
                <c:pt idx="1720">
                  <c:v>42555</c:v>
                </c:pt>
                <c:pt idx="1721">
                  <c:v>42556</c:v>
                </c:pt>
                <c:pt idx="1722">
                  <c:v>42557</c:v>
                </c:pt>
                <c:pt idx="1723">
                  <c:v>42558</c:v>
                </c:pt>
                <c:pt idx="1724">
                  <c:v>42559</c:v>
                </c:pt>
                <c:pt idx="1725">
                  <c:v>42562</c:v>
                </c:pt>
                <c:pt idx="1726">
                  <c:v>42563</c:v>
                </c:pt>
                <c:pt idx="1727">
                  <c:v>42564</c:v>
                </c:pt>
                <c:pt idx="1728">
                  <c:v>42565</c:v>
                </c:pt>
                <c:pt idx="1729">
                  <c:v>42566</c:v>
                </c:pt>
                <c:pt idx="1730">
                  <c:v>42569</c:v>
                </c:pt>
                <c:pt idx="1731">
                  <c:v>42570</c:v>
                </c:pt>
                <c:pt idx="1732">
                  <c:v>42571</c:v>
                </c:pt>
                <c:pt idx="1733">
                  <c:v>42572</c:v>
                </c:pt>
                <c:pt idx="1734">
                  <c:v>42573</c:v>
                </c:pt>
                <c:pt idx="1735">
                  <c:v>42576</c:v>
                </c:pt>
                <c:pt idx="1736">
                  <c:v>42577</c:v>
                </c:pt>
                <c:pt idx="1737">
                  <c:v>42578</c:v>
                </c:pt>
                <c:pt idx="1738">
                  <c:v>42579</c:v>
                </c:pt>
                <c:pt idx="1739">
                  <c:v>42580</c:v>
                </c:pt>
                <c:pt idx="1740">
                  <c:v>42583</c:v>
                </c:pt>
                <c:pt idx="1741">
                  <c:v>42584</c:v>
                </c:pt>
                <c:pt idx="1742">
                  <c:v>42585</c:v>
                </c:pt>
                <c:pt idx="1743">
                  <c:v>42586</c:v>
                </c:pt>
                <c:pt idx="1744">
                  <c:v>42587</c:v>
                </c:pt>
                <c:pt idx="1745">
                  <c:v>42590</c:v>
                </c:pt>
                <c:pt idx="1746">
                  <c:v>42591</c:v>
                </c:pt>
                <c:pt idx="1747">
                  <c:v>42592</c:v>
                </c:pt>
                <c:pt idx="1748">
                  <c:v>42593</c:v>
                </c:pt>
                <c:pt idx="1749">
                  <c:v>42594</c:v>
                </c:pt>
                <c:pt idx="1750">
                  <c:v>42597</c:v>
                </c:pt>
                <c:pt idx="1751">
                  <c:v>42598</c:v>
                </c:pt>
                <c:pt idx="1752">
                  <c:v>42599</c:v>
                </c:pt>
                <c:pt idx="1753">
                  <c:v>42600</c:v>
                </c:pt>
                <c:pt idx="1754">
                  <c:v>42601</c:v>
                </c:pt>
                <c:pt idx="1755">
                  <c:v>42604</c:v>
                </c:pt>
                <c:pt idx="1756">
                  <c:v>42605</c:v>
                </c:pt>
                <c:pt idx="1757">
                  <c:v>42606</c:v>
                </c:pt>
                <c:pt idx="1758">
                  <c:v>42607</c:v>
                </c:pt>
                <c:pt idx="1759">
                  <c:v>42608</c:v>
                </c:pt>
                <c:pt idx="1760">
                  <c:v>42611</c:v>
                </c:pt>
                <c:pt idx="1761">
                  <c:v>42612</c:v>
                </c:pt>
                <c:pt idx="1762">
                  <c:v>42613</c:v>
                </c:pt>
                <c:pt idx="1763">
                  <c:v>42614</c:v>
                </c:pt>
                <c:pt idx="1764">
                  <c:v>42615</c:v>
                </c:pt>
                <c:pt idx="1765">
                  <c:v>42618</c:v>
                </c:pt>
                <c:pt idx="1766">
                  <c:v>42619</c:v>
                </c:pt>
                <c:pt idx="1767">
                  <c:v>42620</c:v>
                </c:pt>
                <c:pt idx="1768">
                  <c:v>42621</c:v>
                </c:pt>
                <c:pt idx="1769">
                  <c:v>42622</c:v>
                </c:pt>
                <c:pt idx="1770">
                  <c:v>42625</c:v>
                </c:pt>
                <c:pt idx="1771">
                  <c:v>42626</c:v>
                </c:pt>
                <c:pt idx="1772">
                  <c:v>42627</c:v>
                </c:pt>
                <c:pt idx="1773">
                  <c:v>42628</c:v>
                </c:pt>
                <c:pt idx="1774">
                  <c:v>42629</c:v>
                </c:pt>
                <c:pt idx="1775">
                  <c:v>42632</c:v>
                </c:pt>
                <c:pt idx="1776">
                  <c:v>42633</c:v>
                </c:pt>
                <c:pt idx="1777">
                  <c:v>42634</c:v>
                </c:pt>
                <c:pt idx="1778">
                  <c:v>42635</c:v>
                </c:pt>
                <c:pt idx="1779">
                  <c:v>42636</c:v>
                </c:pt>
                <c:pt idx="1780">
                  <c:v>42639</c:v>
                </c:pt>
                <c:pt idx="1781">
                  <c:v>42640</c:v>
                </c:pt>
                <c:pt idx="1782">
                  <c:v>42641</c:v>
                </c:pt>
                <c:pt idx="1783">
                  <c:v>42642</c:v>
                </c:pt>
                <c:pt idx="1784">
                  <c:v>42643</c:v>
                </c:pt>
                <c:pt idx="1785">
                  <c:v>42646</c:v>
                </c:pt>
                <c:pt idx="1786">
                  <c:v>42647</c:v>
                </c:pt>
                <c:pt idx="1787">
                  <c:v>42648</c:v>
                </c:pt>
                <c:pt idx="1788">
                  <c:v>42649</c:v>
                </c:pt>
                <c:pt idx="1789">
                  <c:v>42650</c:v>
                </c:pt>
                <c:pt idx="1790">
                  <c:v>42653</c:v>
                </c:pt>
                <c:pt idx="1791">
                  <c:v>42654</c:v>
                </c:pt>
                <c:pt idx="1792">
                  <c:v>42655</c:v>
                </c:pt>
                <c:pt idx="1793">
                  <c:v>42656</c:v>
                </c:pt>
                <c:pt idx="1794">
                  <c:v>42657</c:v>
                </c:pt>
                <c:pt idx="1795">
                  <c:v>42660</c:v>
                </c:pt>
                <c:pt idx="1796">
                  <c:v>42661</c:v>
                </c:pt>
                <c:pt idx="1797">
                  <c:v>42662</c:v>
                </c:pt>
                <c:pt idx="1798">
                  <c:v>42663</c:v>
                </c:pt>
                <c:pt idx="1799">
                  <c:v>42664</c:v>
                </c:pt>
                <c:pt idx="1800">
                  <c:v>42667</c:v>
                </c:pt>
                <c:pt idx="1801">
                  <c:v>42668</c:v>
                </c:pt>
                <c:pt idx="1802">
                  <c:v>42669</c:v>
                </c:pt>
                <c:pt idx="1803">
                  <c:v>42670</c:v>
                </c:pt>
                <c:pt idx="1804">
                  <c:v>42671</c:v>
                </c:pt>
                <c:pt idx="1805">
                  <c:v>42674</c:v>
                </c:pt>
                <c:pt idx="1806">
                  <c:v>42675</c:v>
                </c:pt>
                <c:pt idx="1807">
                  <c:v>42676</c:v>
                </c:pt>
                <c:pt idx="1808">
                  <c:v>42677</c:v>
                </c:pt>
                <c:pt idx="1809">
                  <c:v>42678</c:v>
                </c:pt>
                <c:pt idx="1810">
                  <c:v>42681</c:v>
                </c:pt>
                <c:pt idx="1811">
                  <c:v>42682</c:v>
                </c:pt>
                <c:pt idx="1812">
                  <c:v>42683</c:v>
                </c:pt>
                <c:pt idx="1813">
                  <c:v>42684</c:v>
                </c:pt>
                <c:pt idx="1814">
                  <c:v>42685</c:v>
                </c:pt>
                <c:pt idx="1815">
                  <c:v>42688</c:v>
                </c:pt>
                <c:pt idx="1816">
                  <c:v>42689</c:v>
                </c:pt>
                <c:pt idx="1817">
                  <c:v>42690</c:v>
                </c:pt>
                <c:pt idx="1818">
                  <c:v>42691</c:v>
                </c:pt>
                <c:pt idx="1819">
                  <c:v>42692</c:v>
                </c:pt>
                <c:pt idx="1820">
                  <c:v>42695</c:v>
                </c:pt>
                <c:pt idx="1821">
                  <c:v>42696</c:v>
                </c:pt>
                <c:pt idx="1822">
                  <c:v>42697</c:v>
                </c:pt>
                <c:pt idx="1823">
                  <c:v>42698</c:v>
                </c:pt>
                <c:pt idx="1824">
                  <c:v>42699</c:v>
                </c:pt>
                <c:pt idx="1825">
                  <c:v>42702</c:v>
                </c:pt>
                <c:pt idx="1826">
                  <c:v>42703</c:v>
                </c:pt>
                <c:pt idx="1827">
                  <c:v>42704</c:v>
                </c:pt>
                <c:pt idx="1828">
                  <c:v>42705</c:v>
                </c:pt>
                <c:pt idx="1829">
                  <c:v>42706</c:v>
                </c:pt>
                <c:pt idx="1830">
                  <c:v>42709</c:v>
                </c:pt>
                <c:pt idx="1831">
                  <c:v>42710</c:v>
                </c:pt>
                <c:pt idx="1832">
                  <c:v>42711</c:v>
                </c:pt>
                <c:pt idx="1833">
                  <c:v>42712</c:v>
                </c:pt>
                <c:pt idx="1834">
                  <c:v>42713</c:v>
                </c:pt>
                <c:pt idx="1835">
                  <c:v>42716</c:v>
                </c:pt>
                <c:pt idx="1836">
                  <c:v>42717</c:v>
                </c:pt>
                <c:pt idx="1837">
                  <c:v>42718</c:v>
                </c:pt>
                <c:pt idx="1838">
                  <c:v>42719</c:v>
                </c:pt>
                <c:pt idx="1839">
                  <c:v>42720</c:v>
                </c:pt>
                <c:pt idx="1840">
                  <c:v>42723</c:v>
                </c:pt>
                <c:pt idx="1841">
                  <c:v>42724</c:v>
                </c:pt>
                <c:pt idx="1842">
                  <c:v>42725</c:v>
                </c:pt>
                <c:pt idx="1843">
                  <c:v>42726</c:v>
                </c:pt>
                <c:pt idx="1844">
                  <c:v>42727</c:v>
                </c:pt>
                <c:pt idx="1845">
                  <c:v>42730</c:v>
                </c:pt>
                <c:pt idx="1846">
                  <c:v>42731</c:v>
                </c:pt>
                <c:pt idx="1847">
                  <c:v>42732</c:v>
                </c:pt>
                <c:pt idx="1848">
                  <c:v>42733</c:v>
                </c:pt>
                <c:pt idx="1849">
                  <c:v>42734</c:v>
                </c:pt>
                <c:pt idx="1850">
                  <c:v>42737</c:v>
                </c:pt>
                <c:pt idx="1851">
                  <c:v>42738</c:v>
                </c:pt>
                <c:pt idx="1852">
                  <c:v>42739</c:v>
                </c:pt>
                <c:pt idx="1853">
                  <c:v>42740</c:v>
                </c:pt>
                <c:pt idx="1854">
                  <c:v>42741</c:v>
                </c:pt>
                <c:pt idx="1855">
                  <c:v>42744</c:v>
                </c:pt>
                <c:pt idx="1856">
                  <c:v>42745</c:v>
                </c:pt>
                <c:pt idx="1857">
                  <c:v>42746</c:v>
                </c:pt>
                <c:pt idx="1858">
                  <c:v>42747</c:v>
                </c:pt>
                <c:pt idx="1859">
                  <c:v>42748</c:v>
                </c:pt>
                <c:pt idx="1860">
                  <c:v>42751</c:v>
                </c:pt>
                <c:pt idx="1861">
                  <c:v>42752</c:v>
                </c:pt>
                <c:pt idx="1862">
                  <c:v>42753</c:v>
                </c:pt>
                <c:pt idx="1863">
                  <c:v>42754</c:v>
                </c:pt>
                <c:pt idx="1864">
                  <c:v>42755</c:v>
                </c:pt>
                <c:pt idx="1865">
                  <c:v>42758</c:v>
                </c:pt>
                <c:pt idx="1866">
                  <c:v>42759</c:v>
                </c:pt>
                <c:pt idx="1867">
                  <c:v>42760</c:v>
                </c:pt>
                <c:pt idx="1868">
                  <c:v>42761</c:v>
                </c:pt>
                <c:pt idx="1869">
                  <c:v>42762</c:v>
                </c:pt>
                <c:pt idx="1870">
                  <c:v>42765</c:v>
                </c:pt>
                <c:pt idx="1871">
                  <c:v>42766</c:v>
                </c:pt>
                <c:pt idx="1872">
                  <c:v>42767</c:v>
                </c:pt>
                <c:pt idx="1873">
                  <c:v>42768</c:v>
                </c:pt>
                <c:pt idx="1874">
                  <c:v>42769</c:v>
                </c:pt>
                <c:pt idx="1875">
                  <c:v>42772</c:v>
                </c:pt>
                <c:pt idx="1876">
                  <c:v>42773</c:v>
                </c:pt>
                <c:pt idx="1877">
                  <c:v>42774</c:v>
                </c:pt>
                <c:pt idx="1878">
                  <c:v>42775</c:v>
                </c:pt>
                <c:pt idx="1879">
                  <c:v>42776</c:v>
                </c:pt>
                <c:pt idx="1880">
                  <c:v>42779</c:v>
                </c:pt>
                <c:pt idx="1881">
                  <c:v>42780</c:v>
                </c:pt>
                <c:pt idx="1882">
                  <c:v>42781</c:v>
                </c:pt>
                <c:pt idx="1883">
                  <c:v>42782</c:v>
                </c:pt>
                <c:pt idx="1884">
                  <c:v>42783</c:v>
                </c:pt>
                <c:pt idx="1885">
                  <c:v>42786</c:v>
                </c:pt>
                <c:pt idx="1886">
                  <c:v>42787</c:v>
                </c:pt>
                <c:pt idx="1887">
                  <c:v>42788</c:v>
                </c:pt>
                <c:pt idx="1888">
                  <c:v>42789</c:v>
                </c:pt>
                <c:pt idx="1889">
                  <c:v>42790</c:v>
                </c:pt>
                <c:pt idx="1890">
                  <c:v>42793</c:v>
                </c:pt>
                <c:pt idx="1891">
                  <c:v>42794</c:v>
                </c:pt>
                <c:pt idx="1892">
                  <c:v>42795</c:v>
                </c:pt>
                <c:pt idx="1893">
                  <c:v>42796</c:v>
                </c:pt>
                <c:pt idx="1894">
                  <c:v>42797</c:v>
                </c:pt>
                <c:pt idx="1895">
                  <c:v>42800</c:v>
                </c:pt>
                <c:pt idx="1896">
                  <c:v>42801</c:v>
                </c:pt>
                <c:pt idx="1897">
                  <c:v>42802</c:v>
                </c:pt>
                <c:pt idx="1898">
                  <c:v>42803</c:v>
                </c:pt>
                <c:pt idx="1899">
                  <c:v>42804</c:v>
                </c:pt>
                <c:pt idx="1900">
                  <c:v>42807</c:v>
                </c:pt>
                <c:pt idx="1901">
                  <c:v>42808</c:v>
                </c:pt>
                <c:pt idx="1902">
                  <c:v>42809</c:v>
                </c:pt>
                <c:pt idx="1903">
                  <c:v>42810</c:v>
                </c:pt>
                <c:pt idx="1904">
                  <c:v>42811</c:v>
                </c:pt>
                <c:pt idx="1905">
                  <c:v>42814</c:v>
                </c:pt>
                <c:pt idx="1906">
                  <c:v>42815</c:v>
                </c:pt>
                <c:pt idx="1907">
                  <c:v>42816</c:v>
                </c:pt>
                <c:pt idx="1908">
                  <c:v>42817</c:v>
                </c:pt>
                <c:pt idx="1909">
                  <c:v>42818</c:v>
                </c:pt>
                <c:pt idx="1910">
                  <c:v>42821</c:v>
                </c:pt>
                <c:pt idx="1911">
                  <c:v>42822</c:v>
                </c:pt>
                <c:pt idx="1912">
                  <c:v>42823</c:v>
                </c:pt>
                <c:pt idx="1913">
                  <c:v>42824</c:v>
                </c:pt>
                <c:pt idx="1914">
                  <c:v>42825</c:v>
                </c:pt>
                <c:pt idx="1915">
                  <c:v>42828</c:v>
                </c:pt>
                <c:pt idx="1916">
                  <c:v>42829</c:v>
                </c:pt>
                <c:pt idx="1917">
                  <c:v>42830</c:v>
                </c:pt>
                <c:pt idx="1918">
                  <c:v>42831</c:v>
                </c:pt>
                <c:pt idx="1919">
                  <c:v>42832</c:v>
                </c:pt>
                <c:pt idx="1920">
                  <c:v>42835</c:v>
                </c:pt>
                <c:pt idx="1921">
                  <c:v>42836</c:v>
                </c:pt>
                <c:pt idx="1922">
                  <c:v>42837</c:v>
                </c:pt>
                <c:pt idx="1923">
                  <c:v>42838</c:v>
                </c:pt>
                <c:pt idx="1924">
                  <c:v>42839</c:v>
                </c:pt>
                <c:pt idx="1925">
                  <c:v>42842</c:v>
                </c:pt>
                <c:pt idx="1926">
                  <c:v>42843</c:v>
                </c:pt>
                <c:pt idx="1927">
                  <c:v>42844</c:v>
                </c:pt>
                <c:pt idx="1928">
                  <c:v>42845</c:v>
                </c:pt>
                <c:pt idx="1929">
                  <c:v>42846</c:v>
                </c:pt>
                <c:pt idx="1930">
                  <c:v>42849</c:v>
                </c:pt>
                <c:pt idx="1931">
                  <c:v>42850</c:v>
                </c:pt>
                <c:pt idx="1932">
                  <c:v>42851</c:v>
                </c:pt>
                <c:pt idx="1933">
                  <c:v>42852</c:v>
                </c:pt>
                <c:pt idx="1934">
                  <c:v>42853</c:v>
                </c:pt>
                <c:pt idx="1935">
                  <c:v>42856</c:v>
                </c:pt>
                <c:pt idx="1936">
                  <c:v>42857</c:v>
                </c:pt>
                <c:pt idx="1937">
                  <c:v>42858</c:v>
                </c:pt>
                <c:pt idx="1938">
                  <c:v>42859</c:v>
                </c:pt>
                <c:pt idx="1939">
                  <c:v>42860</c:v>
                </c:pt>
                <c:pt idx="1940">
                  <c:v>42863</c:v>
                </c:pt>
                <c:pt idx="1941">
                  <c:v>42864</c:v>
                </c:pt>
                <c:pt idx="1942">
                  <c:v>42865</c:v>
                </c:pt>
                <c:pt idx="1943">
                  <c:v>42866</c:v>
                </c:pt>
                <c:pt idx="1944">
                  <c:v>42867</c:v>
                </c:pt>
                <c:pt idx="1945">
                  <c:v>42870</c:v>
                </c:pt>
                <c:pt idx="1946">
                  <c:v>42871</c:v>
                </c:pt>
                <c:pt idx="1947">
                  <c:v>42872</c:v>
                </c:pt>
                <c:pt idx="1948">
                  <c:v>42873</c:v>
                </c:pt>
                <c:pt idx="1949">
                  <c:v>42874</c:v>
                </c:pt>
                <c:pt idx="1950">
                  <c:v>42877</c:v>
                </c:pt>
                <c:pt idx="1951">
                  <c:v>42878</c:v>
                </c:pt>
                <c:pt idx="1952">
                  <c:v>42879</c:v>
                </c:pt>
                <c:pt idx="1953">
                  <c:v>42880</c:v>
                </c:pt>
                <c:pt idx="1954">
                  <c:v>42881</c:v>
                </c:pt>
                <c:pt idx="1955">
                  <c:v>42884</c:v>
                </c:pt>
                <c:pt idx="1956">
                  <c:v>42885</c:v>
                </c:pt>
                <c:pt idx="1957">
                  <c:v>42886</c:v>
                </c:pt>
                <c:pt idx="1958">
                  <c:v>42887</c:v>
                </c:pt>
                <c:pt idx="1959">
                  <c:v>42888</c:v>
                </c:pt>
                <c:pt idx="1960">
                  <c:v>42891</c:v>
                </c:pt>
                <c:pt idx="1961">
                  <c:v>42892</c:v>
                </c:pt>
                <c:pt idx="1962">
                  <c:v>42893</c:v>
                </c:pt>
                <c:pt idx="1963">
                  <c:v>42894</c:v>
                </c:pt>
                <c:pt idx="1964">
                  <c:v>42895</c:v>
                </c:pt>
                <c:pt idx="1965">
                  <c:v>42898</c:v>
                </c:pt>
                <c:pt idx="1966">
                  <c:v>42899</c:v>
                </c:pt>
                <c:pt idx="1967">
                  <c:v>42900</c:v>
                </c:pt>
                <c:pt idx="1968">
                  <c:v>42901</c:v>
                </c:pt>
                <c:pt idx="1969">
                  <c:v>42902</c:v>
                </c:pt>
                <c:pt idx="1970">
                  <c:v>42905</c:v>
                </c:pt>
                <c:pt idx="1971">
                  <c:v>42906</c:v>
                </c:pt>
                <c:pt idx="1972">
                  <c:v>42907</c:v>
                </c:pt>
                <c:pt idx="1973">
                  <c:v>42908</c:v>
                </c:pt>
                <c:pt idx="1974">
                  <c:v>42909</c:v>
                </c:pt>
                <c:pt idx="1975">
                  <c:v>42912</c:v>
                </c:pt>
                <c:pt idx="1976">
                  <c:v>42913</c:v>
                </c:pt>
                <c:pt idx="1977">
                  <c:v>42914</c:v>
                </c:pt>
                <c:pt idx="1978">
                  <c:v>42915</c:v>
                </c:pt>
                <c:pt idx="1979">
                  <c:v>42916</c:v>
                </c:pt>
                <c:pt idx="1980">
                  <c:v>42919</c:v>
                </c:pt>
                <c:pt idx="1981">
                  <c:v>42920</c:v>
                </c:pt>
                <c:pt idx="1982">
                  <c:v>42921</c:v>
                </c:pt>
                <c:pt idx="1983">
                  <c:v>42922</c:v>
                </c:pt>
                <c:pt idx="1984">
                  <c:v>42923</c:v>
                </c:pt>
                <c:pt idx="1985">
                  <c:v>42926</c:v>
                </c:pt>
                <c:pt idx="1986">
                  <c:v>42927</c:v>
                </c:pt>
                <c:pt idx="1987">
                  <c:v>42928</c:v>
                </c:pt>
                <c:pt idx="1988">
                  <c:v>42929</c:v>
                </c:pt>
                <c:pt idx="1989">
                  <c:v>42930</c:v>
                </c:pt>
                <c:pt idx="1990">
                  <c:v>42933</c:v>
                </c:pt>
                <c:pt idx="1991">
                  <c:v>42934</c:v>
                </c:pt>
                <c:pt idx="1992">
                  <c:v>42935</c:v>
                </c:pt>
                <c:pt idx="1993">
                  <c:v>42936</c:v>
                </c:pt>
                <c:pt idx="1994">
                  <c:v>42937</c:v>
                </c:pt>
                <c:pt idx="1995">
                  <c:v>42940</c:v>
                </c:pt>
                <c:pt idx="1996">
                  <c:v>42941</c:v>
                </c:pt>
                <c:pt idx="1997">
                  <c:v>42942</c:v>
                </c:pt>
                <c:pt idx="1998">
                  <c:v>42943</c:v>
                </c:pt>
                <c:pt idx="1999">
                  <c:v>42944</c:v>
                </c:pt>
                <c:pt idx="2000">
                  <c:v>42947</c:v>
                </c:pt>
                <c:pt idx="2001">
                  <c:v>42948</c:v>
                </c:pt>
                <c:pt idx="2002">
                  <c:v>42949</c:v>
                </c:pt>
                <c:pt idx="2003">
                  <c:v>42950</c:v>
                </c:pt>
                <c:pt idx="2004">
                  <c:v>42951</c:v>
                </c:pt>
                <c:pt idx="2005">
                  <c:v>42954</c:v>
                </c:pt>
                <c:pt idx="2006">
                  <c:v>42955</c:v>
                </c:pt>
                <c:pt idx="2007">
                  <c:v>42956</c:v>
                </c:pt>
                <c:pt idx="2008">
                  <c:v>42957</c:v>
                </c:pt>
                <c:pt idx="2009">
                  <c:v>42958</c:v>
                </c:pt>
                <c:pt idx="2010">
                  <c:v>42961</c:v>
                </c:pt>
                <c:pt idx="2011">
                  <c:v>42962</c:v>
                </c:pt>
                <c:pt idx="2012">
                  <c:v>42963</c:v>
                </c:pt>
                <c:pt idx="2013">
                  <c:v>42964</c:v>
                </c:pt>
                <c:pt idx="2014">
                  <c:v>42965</c:v>
                </c:pt>
                <c:pt idx="2015">
                  <c:v>42968</c:v>
                </c:pt>
                <c:pt idx="2016">
                  <c:v>42969</c:v>
                </c:pt>
                <c:pt idx="2017">
                  <c:v>42970</c:v>
                </c:pt>
                <c:pt idx="2018">
                  <c:v>42971</c:v>
                </c:pt>
                <c:pt idx="2019">
                  <c:v>42972</c:v>
                </c:pt>
                <c:pt idx="2020">
                  <c:v>42975</c:v>
                </c:pt>
                <c:pt idx="2021">
                  <c:v>42976</c:v>
                </c:pt>
                <c:pt idx="2022">
                  <c:v>42977</c:v>
                </c:pt>
                <c:pt idx="2023">
                  <c:v>42978</c:v>
                </c:pt>
                <c:pt idx="2024">
                  <c:v>42979</c:v>
                </c:pt>
                <c:pt idx="2025">
                  <c:v>42982</c:v>
                </c:pt>
                <c:pt idx="2026">
                  <c:v>42983</c:v>
                </c:pt>
                <c:pt idx="2027">
                  <c:v>42984</c:v>
                </c:pt>
                <c:pt idx="2028">
                  <c:v>42985</c:v>
                </c:pt>
                <c:pt idx="2029">
                  <c:v>42986</c:v>
                </c:pt>
                <c:pt idx="2030">
                  <c:v>42989</c:v>
                </c:pt>
                <c:pt idx="2031">
                  <c:v>42990</c:v>
                </c:pt>
                <c:pt idx="2032">
                  <c:v>42991</c:v>
                </c:pt>
                <c:pt idx="2033">
                  <c:v>42992</c:v>
                </c:pt>
                <c:pt idx="2034">
                  <c:v>42993</c:v>
                </c:pt>
                <c:pt idx="2035">
                  <c:v>42996</c:v>
                </c:pt>
                <c:pt idx="2036">
                  <c:v>42997</c:v>
                </c:pt>
                <c:pt idx="2037">
                  <c:v>42998</c:v>
                </c:pt>
                <c:pt idx="2038">
                  <c:v>42999</c:v>
                </c:pt>
                <c:pt idx="2039">
                  <c:v>43000</c:v>
                </c:pt>
                <c:pt idx="2040">
                  <c:v>43003</c:v>
                </c:pt>
                <c:pt idx="2041">
                  <c:v>43004</c:v>
                </c:pt>
                <c:pt idx="2042">
                  <c:v>43005</c:v>
                </c:pt>
                <c:pt idx="2043">
                  <c:v>43006</c:v>
                </c:pt>
                <c:pt idx="2044">
                  <c:v>43007</c:v>
                </c:pt>
                <c:pt idx="2045">
                  <c:v>43010</c:v>
                </c:pt>
                <c:pt idx="2046">
                  <c:v>43011</c:v>
                </c:pt>
                <c:pt idx="2047">
                  <c:v>43012</c:v>
                </c:pt>
                <c:pt idx="2048">
                  <c:v>43013</c:v>
                </c:pt>
                <c:pt idx="2049">
                  <c:v>43014</c:v>
                </c:pt>
                <c:pt idx="2050">
                  <c:v>43017</c:v>
                </c:pt>
                <c:pt idx="2051">
                  <c:v>43018</c:v>
                </c:pt>
                <c:pt idx="2052">
                  <c:v>43019</c:v>
                </c:pt>
                <c:pt idx="2053">
                  <c:v>43020</c:v>
                </c:pt>
                <c:pt idx="2054">
                  <c:v>43021</c:v>
                </c:pt>
                <c:pt idx="2055">
                  <c:v>43024</c:v>
                </c:pt>
                <c:pt idx="2056">
                  <c:v>43025</c:v>
                </c:pt>
                <c:pt idx="2057">
                  <c:v>43026</c:v>
                </c:pt>
                <c:pt idx="2058">
                  <c:v>43027</c:v>
                </c:pt>
                <c:pt idx="2059">
                  <c:v>43028</c:v>
                </c:pt>
                <c:pt idx="2060">
                  <c:v>43031</c:v>
                </c:pt>
                <c:pt idx="2061">
                  <c:v>43032</c:v>
                </c:pt>
                <c:pt idx="2062">
                  <c:v>43033</c:v>
                </c:pt>
                <c:pt idx="2063">
                  <c:v>43034</c:v>
                </c:pt>
                <c:pt idx="2064">
                  <c:v>43035</c:v>
                </c:pt>
                <c:pt idx="2065">
                  <c:v>43038</c:v>
                </c:pt>
                <c:pt idx="2066">
                  <c:v>43039</c:v>
                </c:pt>
                <c:pt idx="2067">
                  <c:v>43040</c:v>
                </c:pt>
                <c:pt idx="2068">
                  <c:v>43041</c:v>
                </c:pt>
                <c:pt idx="2069">
                  <c:v>43042</c:v>
                </c:pt>
                <c:pt idx="2070">
                  <c:v>43045</c:v>
                </c:pt>
                <c:pt idx="2071">
                  <c:v>43046</c:v>
                </c:pt>
                <c:pt idx="2072">
                  <c:v>43047</c:v>
                </c:pt>
                <c:pt idx="2073">
                  <c:v>43048</c:v>
                </c:pt>
                <c:pt idx="2074">
                  <c:v>43049</c:v>
                </c:pt>
                <c:pt idx="2075">
                  <c:v>43052</c:v>
                </c:pt>
                <c:pt idx="2076">
                  <c:v>43053</c:v>
                </c:pt>
                <c:pt idx="2077">
                  <c:v>43054</c:v>
                </c:pt>
                <c:pt idx="2078">
                  <c:v>43055</c:v>
                </c:pt>
                <c:pt idx="2079">
                  <c:v>43056</c:v>
                </c:pt>
                <c:pt idx="2080">
                  <c:v>43059</c:v>
                </c:pt>
                <c:pt idx="2081">
                  <c:v>43060</c:v>
                </c:pt>
                <c:pt idx="2082">
                  <c:v>43061</c:v>
                </c:pt>
                <c:pt idx="2083">
                  <c:v>43062</c:v>
                </c:pt>
                <c:pt idx="2084">
                  <c:v>43063</c:v>
                </c:pt>
                <c:pt idx="2085">
                  <c:v>43066</c:v>
                </c:pt>
                <c:pt idx="2086">
                  <c:v>43067</c:v>
                </c:pt>
                <c:pt idx="2087">
                  <c:v>43068</c:v>
                </c:pt>
                <c:pt idx="2088">
                  <c:v>43069</c:v>
                </c:pt>
                <c:pt idx="2089">
                  <c:v>43070</c:v>
                </c:pt>
                <c:pt idx="2090">
                  <c:v>43073</c:v>
                </c:pt>
                <c:pt idx="2091">
                  <c:v>43074</c:v>
                </c:pt>
                <c:pt idx="2092">
                  <c:v>43075</c:v>
                </c:pt>
                <c:pt idx="2093">
                  <c:v>43076</c:v>
                </c:pt>
                <c:pt idx="2094">
                  <c:v>43077</c:v>
                </c:pt>
                <c:pt idx="2095">
                  <c:v>43080</c:v>
                </c:pt>
                <c:pt idx="2096">
                  <c:v>43081</c:v>
                </c:pt>
                <c:pt idx="2097">
                  <c:v>43082</c:v>
                </c:pt>
                <c:pt idx="2098">
                  <c:v>43083</c:v>
                </c:pt>
                <c:pt idx="2099">
                  <c:v>43084</c:v>
                </c:pt>
                <c:pt idx="2100">
                  <c:v>43087</c:v>
                </c:pt>
                <c:pt idx="2101">
                  <c:v>43088</c:v>
                </c:pt>
                <c:pt idx="2102">
                  <c:v>43089</c:v>
                </c:pt>
                <c:pt idx="2103">
                  <c:v>43090</c:v>
                </c:pt>
                <c:pt idx="2104">
                  <c:v>43091</c:v>
                </c:pt>
                <c:pt idx="2105">
                  <c:v>43094</c:v>
                </c:pt>
                <c:pt idx="2106">
                  <c:v>43095</c:v>
                </c:pt>
                <c:pt idx="2107">
                  <c:v>43096</c:v>
                </c:pt>
                <c:pt idx="2108">
                  <c:v>43097</c:v>
                </c:pt>
                <c:pt idx="2109">
                  <c:v>43098</c:v>
                </c:pt>
                <c:pt idx="2110">
                  <c:v>43101</c:v>
                </c:pt>
                <c:pt idx="2111">
                  <c:v>43102</c:v>
                </c:pt>
                <c:pt idx="2112">
                  <c:v>43103</c:v>
                </c:pt>
                <c:pt idx="2113">
                  <c:v>43104</c:v>
                </c:pt>
                <c:pt idx="2114">
                  <c:v>43105</c:v>
                </c:pt>
                <c:pt idx="2115">
                  <c:v>43108</c:v>
                </c:pt>
                <c:pt idx="2116">
                  <c:v>43109</c:v>
                </c:pt>
                <c:pt idx="2117">
                  <c:v>43110</c:v>
                </c:pt>
                <c:pt idx="2118">
                  <c:v>43111</c:v>
                </c:pt>
                <c:pt idx="2119">
                  <c:v>43112</c:v>
                </c:pt>
                <c:pt idx="2120">
                  <c:v>43115</c:v>
                </c:pt>
                <c:pt idx="2121">
                  <c:v>43116</c:v>
                </c:pt>
                <c:pt idx="2122">
                  <c:v>43117</c:v>
                </c:pt>
                <c:pt idx="2123">
                  <c:v>43118</c:v>
                </c:pt>
                <c:pt idx="2124">
                  <c:v>43119</c:v>
                </c:pt>
                <c:pt idx="2125">
                  <c:v>43122</c:v>
                </c:pt>
                <c:pt idx="2126">
                  <c:v>43123</c:v>
                </c:pt>
                <c:pt idx="2127">
                  <c:v>43124</c:v>
                </c:pt>
                <c:pt idx="2128">
                  <c:v>43125</c:v>
                </c:pt>
                <c:pt idx="2129">
                  <c:v>43126</c:v>
                </c:pt>
                <c:pt idx="2130">
                  <c:v>43129</c:v>
                </c:pt>
                <c:pt idx="2131">
                  <c:v>43130</c:v>
                </c:pt>
                <c:pt idx="2132">
                  <c:v>43131</c:v>
                </c:pt>
                <c:pt idx="2133">
                  <c:v>43132</c:v>
                </c:pt>
                <c:pt idx="2134">
                  <c:v>43133</c:v>
                </c:pt>
                <c:pt idx="2135">
                  <c:v>43136</c:v>
                </c:pt>
                <c:pt idx="2136">
                  <c:v>43137</c:v>
                </c:pt>
                <c:pt idx="2137">
                  <c:v>43138</c:v>
                </c:pt>
                <c:pt idx="2138">
                  <c:v>43139</c:v>
                </c:pt>
                <c:pt idx="2139">
                  <c:v>43140</c:v>
                </c:pt>
                <c:pt idx="2140">
                  <c:v>43143</c:v>
                </c:pt>
                <c:pt idx="2141">
                  <c:v>43144</c:v>
                </c:pt>
                <c:pt idx="2142">
                  <c:v>43145</c:v>
                </c:pt>
                <c:pt idx="2143">
                  <c:v>43146</c:v>
                </c:pt>
                <c:pt idx="2144">
                  <c:v>43147</c:v>
                </c:pt>
                <c:pt idx="2145">
                  <c:v>43150</c:v>
                </c:pt>
                <c:pt idx="2146">
                  <c:v>43151</c:v>
                </c:pt>
                <c:pt idx="2147">
                  <c:v>43152</c:v>
                </c:pt>
                <c:pt idx="2148">
                  <c:v>43153</c:v>
                </c:pt>
                <c:pt idx="2149">
                  <c:v>43154</c:v>
                </c:pt>
                <c:pt idx="2150">
                  <c:v>43157</c:v>
                </c:pt>
                <c:pt idx="2151">
                  <c:v>43158</c:v>
                </c:pt>
                <c:pt idx="2152">
                  <c:v>43159</c:v>
                </c:pt>
                <c:pt idx="2153">
                  <c:v>43160</c:v>
                </c:pt>
                <c:pt idx="2154">
                  <c:v>43161</c:v>
                </c:pt>
                <c:pt idx="2155">
                  <c:v>43164</c:v>
                </c:pt>
                <c:pt idx="2156">
                  <c:v>43165</c:v>
                </c:pt>
                <c:pt idx="2157">
                  <c:v>43166</c:v>
                </c:pt>
                <c:pt idx="2158">
                  <c:v>43167</c:v>
                </c:pt>
                <c:pt idx="2159">
                  <c:v>43168</c:v>
                </c:pt>
                <c:pt idx="2160">
                  <c:v>43171</c:v>
                </c:pt>
                <c:pt idx="2161">
                  <c:v>43172</c:v>
                </c:pt>
                <c:pt idx="2162">
                  <c:v>43173</c:v>
                </c:pt>
                <c:pt idx="2163">
                  <c:v>43174</c:v>
                </c:pt>
                <c:pt idx="2164">
                  <c:v>43175</c:v>
                </c:pt>
                <c:pt idx="2165">
                  <c:v>43178</c:v>
                </c:pt>
                <c:pt idx="2166">
                  <c:v>43179</c:v>
                </c:pt>
                <c:pt idx="2167">
                  <c:v>43180</c:v>
                </c:pt>
                <c:pt idx="2168">
                  <c:v>43181</c:v>
                </c:pt>
                <c:pt idx="2169">
                  <c:v>43182</c:v>
                </c:pt>
                <c:pt idx="2170">
                  <c:v>43185</c:v>
                </c:pt>
                <c:pt idx="2171">
                  <c:v>43186</c:v>
                </c:pt>
                <c:pt idx="2172">
                  <c:v>43187</c:v>
                </c:pt>
                <c:pt idx="2173">
                  <c:v>43188</c:v>
                </c:pt>
                <c:pt idx="2174">
                  <c:v>43189</c:v>
                </c:pt>
                <c:pt idx="2175">
                  <c:v>43192</c:v>
                </c:pt>
                <c:pt idx="2176">
                  <c:v>43193</c:v>
                </c:pt>
                <c:pt idx="2177">
                  <c:v>43194</c:v>
                </c:pt>
                <c:pt idx="2178">
                  <c:v>43195</c:v>
                </c:pt>
                <c:pt idx="2179">
                  <c:v>43196</c:v>
                </c:pt>
                <c:pt idx="2180">
                  <c:v>43199</c:v>
                </c:pt>
                <c:pt idx="2181">
                  <c:v>43200</c:v>
                </c:pt>
                <c:pt idx="2182">
                  <c:v>43201</c:v>
                </c:pt>
                <c:pt idx="2183">
                  <c:v>43202</c:v>
                </c:pt>
                <c:pt idx="2184">
                  <c:v>43203</c:v>
                </c:pt>
                <c:pt idx="2185">
                  <c:v>43206</c:v>
                </c:pt>
                <c:pt idx="2186">
                  <c:v>43207</c:v>
                </c:pt>
                <c:pt idx="2187">
                  <c:v>43208</c:v>
                </c:pt>
                <c:pt idx="2188">
                  <c:v>43209</c:v>
                </c:pt>
                <c:pt idx="2189">
                  <c:v>43210</c:v>
                </c:pt>
                <c:pt idx="2190">
                  <c:v>43213</c:v>
                </c:pt>
                <c:pt idx="2191">
                  <c:v>43214</c:v>
                </c:pt>
                <c:pt idx="2192">
                  <c:v>43215</c:v>
                </c:pt>
                <c:pt idx="2193">
                  <c:v>43216</c:v>
                </c:pt>
                <c:pt idx="2194">
                  <c:v>43217</c:v>
                </c:pt>
                <c:pt idx="2195">
                  <c:v>43220</c:v>
                </c:pt>
                <c:pt idx="2196">
                  <c:v>43221</c:v>
                </c:pt>
                <c:pt idx="2197">
                  <c:v>43222</c:v>
                </c:pt>
                <c:pt idx="2198">
                  <c:v>43223</c:v>
                </c:pt>
                <c:pt idx="2199">
                  <c:v>43224</c:v>
                </c:pt>
                <c:pt idx="2200">
                  <c:v>43227</c:v>
                </c:pt>
                <c:pt idx="2201">
                  <c:v>43228</c:v>
                </c:pt>
                <c:pt idx="2202">
                  <c:v>43229</c:v>
                </c:pt>
                <c:pt idx="2203">
                  <c:v>43230</c:v>
                </c:pt>
                <c:pt idx="2204">
                  <c:v>43231</c:v>
                </c:pt>
                <c:pt idx="2205">
                  <c:v>43234</c:v>
                </c:pt>
                <c:pt idx="2206">
                  <c:v>43235</c:v>
                </c:pt>
                <c:pt idx="2207">
                  <c:v>43236</c:v>
                </c:pt>
                <c:pt idx="2208">
                  <c:v>43237</c:v>
                </c:pt>
                <c:pt idx="2209">
                  <c:v>43238</c:v>
                </c:pt>
                <c:pt idx="2210">
                  <c:v>43241</c:v>
                </c:pt>
                <c:pt idx="2211">
                  <c:v>43242</c:v>
                </c:pt>
                <c:pt idx="2212">
                  <c:v>43243</c:v>
                </c:pt>
                <c:pt idx="2213">
                  <c:v>43244</c:v>
                </c:pt>
                <c:pt idx="2214">
                  <c:v>43245</c:v>
                </c:pt>
                <c:pt idx="2215">
                  <c:v>43248</c:v>
                </c:pt>
                <c:pt idx="2216">
                  <c:v>43249</c:v>
                </c:pt>
                <c:pt idx="2217">
                  <c:v>43250</c:v>
                </c:pt>
                <c:pt idx="2218">
                  <c:v>43251</c:v>
                </c:pt>
                <c:pt idx="2219">
                  <c:v>43252</c:v>
                </c:pt>
                <c:pt idx="2220">
                  <c:v>43255</c:v>
                </c:pt>
                <c:pt idx="2221">
                  <c:v>43256</c:v>
                </c:pt>
                <c:pt idx="2222">
                  <c:v>43257</c:v>
                </c:pt>
                <c:pt idx="2223">
                  <c:v>43258</c:v>
                </c:pt>
                <c:pt idx="2224">
                  <c:v>43259</c:v>
                </c:pt>
                <c:pt idx="2225">
                  <c:v>43262</c:v>
                </c:pt>
                <c:pt idx="2226">
                  <c:v>43263</c:v>
                </c:pt>
                <c:pt idx="2227">
                  <c:v>43264</c:v>
                </c:pt>
                <c:pt idx="2228">
                  <c:v>43265</c:v>
                </c:pt>
                <c:pt idx="2229">
                  <c:v>43266</c:v>
                </c:pt>
                <c:pt idx="2230">
                  <c:v>43269</c:v>
                </c:pt>
                <c:pt idx="2231">
                  <c:v>43270</c:v>
                </c:pt>
                <c:pt idx="2232">
                  <c:v>43271</c:v>
                </c:pt>
                <c:pt idx="2233">
                  <c:v>43272</c:v>
                </c:pt>
                <c:pt idx="2234">
                  <c:v>43273</c:v>
                </c:pt>
                <c:pt idx="2235">
                  <c:v>43276</c:v>
                </c:pt>
                <c:pt idx="2236">
                  <c:v>43277</c:v>
                </c:pt>
                <c:pt idx="2237">
                  <c:v>43278</c:v>
                </c:pt>
                <c:pt idx="2238">
                  <c:v>43279</c:v>
                </c:pt>
                <c:pt idx="2239">
                  <c:v>43280</c:v>
                </c:pt>
                <c:pt idx="2240">
                  <c:v>43283</c:v>
                </c:pt>
                <c:pt idx="2241">
                  <c:v>43284</c:v>
                </c:pt>
                <c:pt idx="2242">
                  <c:v>43285</c:v>
                </c:pt>
                <c:pt idx="2243">
                  <c:v>43286</c:v>
                </c:pt>
                <c:pt idx="2244">
                  <c:v>43287</c:v>
                </c:pt>
                <c:pt idx="2245">
                  <c:v>43290</c:v>
                </c:pt>
                <c:pt idx="2246">
                  <c:v>43291</c:v>
                </c:pt>
                <c:pt idx="2247">
                  <c:v>43292</c:v>
                </c:pt>
                <c:pt idx="2248">
                  <c:v>43293</c:v>
                </c:pt>
                <c:pt idx="2249">
                  <c:v>43294</c:v>
                </c:pt>
                <c:pt idx="2250">
                  <c:v>43297</c:v>
                </c:pt>
                <c:pt idx="2251">
                  <c:v>43298</c:v>
                </c:pt>
                <c:pt idx="2252">
                  <c:v>43299</c:v>
                </c:pt>
                <c:pt idx="2253">
                  <c:v>43300</c:v>
                </c:pt>
                <c:pt idx="2254">
                  <c:v>43301</c:v>
                </c:pt>
                <c:pt idx="2255">
                  <c:v>43304</c:v>
                </c:pt>
                <c:pt idx="2256">
                  <c:v>43305</c:v>
                </c:pt>
                <c:pt idx="2257">
                  <c:v>43306</c:v>
                </c:pt>
                <c:pt idx="2258">
                  <c:v>43307</c:v>
                </c:pt>
                <c:pt idx="2259">
                  <c:v>43308</c:v>
                </c:pt>
                <c:pt idx="2260">
                  <c:v>43311</c:v>
                </c:pt>
                <c:pt idx="2261">
                  <c:v>43312</c:v>
                </c:pt>
                <c:pt idx="2262">
                  <c:v>43313</c:v>
                </c:pt>
                <c:pt idx="2263">
                  <c:v>43314</c:v>
                </c:pt>
                <c:pt idx="2264">
                  <c:v>43315</c:v>
                </c:pt>
                <c:pt idx="2265">
                  <c:v>43318</c:v>
                </c:pt>
                <c:pt idx="2266">
                  <c:v>43319</c:v>
                </c:pt>
                <c:pt idx="2267">
                  <c:v>43320</c:v>
                </c:pt>
                <c:pt idx="2268">
                  <c:v>43321</c:v>
                </c:pt>
                <c:pt idx="2269">
                  <c:v>43322</c:v>
                </c:pt>
                <c:pt idx="2270">
                  <c:v>43325</c:v>
                </c:pt>
                <c:pt idx="2271">
                  <c:v>43326</c:v>
                </c:pt>
                <c:pt idx="2272">
                  <c:v>43327</c:v>
                </c:pt>
                <c:pt idx="2273">
                  <c:v>43328</c:v>
                </c:pt>
                <c:pt idx="2274">
                  <c:v>43329</c:v>
                </c:pt>
                <c:pt idx="2275">
                  <c:v>43332</c:v>
                </c:pt>
                <c:pt idx="2276">
                  <c:v>43333</c:v>
                </c:pt>
                <c:pt idx="2277">
                  <c:v>43334</c:v>
                </c:pt>
                <c:pt idx="2278">
                  <c:v>43335</c:v>
                </c:pt>
                <c:pt idx="2279">
                  <c:v>43336</c:v>
                </c:pt>
                <c:pt idx="2280">
                  <c:v>43339</c:v>
                </c:pt>
                <c:pt idx="2281">
                  <c:v>43340</c:v>
                </c:pt>
                <c:pt idx="2282">
                  <c:v>43341</c:v>
                </c:pt>
                <c:pt idx="2283">
                  <c:v>43342</c:v>
                </c:pt>
                <c:pt idx="2284">
                  <c:v>43343</c:v>
                </c:pt>
                <c:pt idx="2285">
                  <c:v>43346</c:v>
                </c:pt>
                <c:pt idx="2286">
                  <c:v>43347</c:v>
                </c:pt>
                <c:pt idx="2287">
                  <c:v>43348</c:v>
                </c:pt>
                <c:pt idx="2288">
                  <c:v>43349</c:v>
                </c:pt>
                <c:pt idx="2289">
                  <c:v>43350</c:v>
                </c:pt>
                <c:pt idx="2290">
                  <c:v>43353</c:v>
                </c:pt>
                <c:pt idx="2291">
                  <c:v>43354</c:v>
                </c:pt>
                <c:pt idx="2292">
                  <c:v>43355</c:v>
                </c:pt>
                <c:pt idx="2293">
                  <c:v>43356</c:v>
                </c:pt>
                <c:pt idx="2294">
                  <c:v>43357</c:v>
                </c:pt>
                <c:pt idx="2295">
                  <c:v>43360</c:v>
                </c:pt>
                <c:pt idx="2296">
                  <c:v>43361</c:v>
                </c:pt>
                <c:pt idx="2297">
                  <c:v>43363</c:v>
                </c:pt>
                <c:pt idx="2298">
                  <c:v>43367</c:v>
                </c:pt>
                <c:pt idx="2299">
                  <c:v>43368</c:v>
                </c:pt>
                <c:pt idx="2300">
                  <c:v>43369</c:v>
                </c:pt>
                <c:pt idx="2301">
                  <c:v>43370</c:v>
                </c:pt>
                <c:pt idx="2302">
                  <c:v>43381</c:v>
                </c:pt>
                <c:pt idx="2303">
                  <c:v>43382</c:v>
                </c:pt>
                <c:pt idx="2304">
                  <c:v>43383</c:v>
                </c:pt>
                <c:pt idx="2305">
                  <c:v>43384</c:v>
                </c:pt>
                <c:pt idx="2306">
                  <c:v>43389</c:v>
                </c:pt>
                <c:pt idx="2307">
                  <c:v>43390</c:v>
                </c:pt>
                <c:pt idx="2308">
                  <c:v>43391</c:v>
                </c:pt>
                <c:pt idx="2309">
                  <c:v>43403</c:v>
                </c:pt>
                <c:pt idx="2310">
                  <c:v>43404</c:v>
                </c:pt>
                <c:pt idx="2311">
                  <c:v>43405</c:v>
                </c:pt>
                <c:pt idx="2312">
                  <c:v>43406</c:v>
                </c:pt>
                <c:pt idx="2313">
                  <c:v>43409</c:v>
                </c:pt>
                <c:pt idx="2314">
                  <c:v>43410</c:v>
                </c:pt>
                <c:pt idx="2315">
                  <c:v>43411</c:v>
                </c:pt>
                <c:pt idx="2316">
                  <c:v>43412</c:v>
                </c:pt>
                <c:pt idx="2317">
                  <c:v>43413</c:v>
                </c:pt>
                <c:pt idx="2318">
                  <c:v>43416</c:v>
                </c:pt>
                <c:pt idx="2319">
                  <c:v>43417</c:v>
                </c:pt>
                <c:pt idx="2320">
                  <c:v>43418</c:v>
                </c:pt>
                <c:pt idx="2321">
                  <c:v>43419</c:v>
                </c:pt>
                <c:pt idx="2322">
                  <c:v>43420</c:v>
                </c:pt>
                <c:pt idx="2323">
                  <c:v>43423</c:v>
                </c:pt>
                <c:pt idx="2324">
                  <c:v>43424</c:v>
                </c:pt>
                <c:pt idx="2325">
                  <c:v>43425</c:v>
                </c:pt>
                <c:pt idx="2326">
                  <c:v>43426</c:v>
                </c:pt>
                <c:pt idx="2327">
                  <c:v>43427</c:v>
                </c:pt>
                <c:pt idx="2328">
                  <c:v>43430</c:v>
                </c:pt>
                <c:pt idx="2329">
                  <c:v>43431</c:v>
                </c:pt>
                <c:pt idx="2330">
                  <c:v>43432</c:v>
                </c:pt>
                <c:pt idx="2331">
                  <c:v>43433</c:v>
                </c:pt>
                <c:pt idx="2332">
                  <c:v>43434</c:v>
                </c:pt>
                <c:pt idx="2333">
                  <c:v>43437</c:v>
                </c:pt>
                <c:pt idx="2334">
                  <c:v>43438</c:v>
                </c:pt>
                <c:pt idx="2335">
                  <c:v>43439</c:v>
                </c:pt>
                <c:pt idx="2336">
                  <c:v>43440</c:v>
                </c:pt>
                <c:pt idx="2337">
                  <c:v>43441</c:v>
                </c:pt>
                <c:pt idx="2338">
                  <c:v>43444</c:v>
                </c:pt>
                <c:pt idx="2339">
                  <c:v>43445</c:v>
                </c:pt>
                <c:pt idx="2340">
                  <c:v>43446</c:v>
                </c:pt>
                <c:pt idx="2341">
                  <c:v>43447</c:v>
                </c:pt>
                <c:pt idx="2342">
                  <c:v>43448</c:v>
                </c:pt>
                <c:pt idx="2343">
                  <c:v>43451</c:v>
                </c:pt>
                <c:pt idx="2344">
                  <c:v>43452</c:v>
                </c:pt>
                <c:pt idx="2345">
                  <c:v>43453</c:v>
                </c:pt>
                <c:pt idx="2346">
                  <c:v>43454</c:v>
                </c:pt>
                <c:pt idx="2347">
                  <c:v>43455</c:v>
                </c:pt>
                <c:pt idx="2348">
                  <c:v>43458</c:v>
                </c:pt>
                <c:pt idx="2349">
                  <c:v>43459</c:v>
                </c:pt>
                <c:pt idx="2350">
                  <c:v>43460</c:v>
                </c:pt>
                <c:pt idx="2351">
                  <c:v>43461</c:v>
                </c:pt>
                <c:pt idx="2352">
                  <c:v>43462</c:v>
                </c:pt>
                <c:pt idx="2353">
                  <c:v>43465</c:v>
                </c:pt>
                <c:pt idx="2354">
                  <c:v>43466</c:v>
                </c:pt>
                <c:pt idx="2355">
                  <c:v>43467</c:v>
                </c:pt>
                <c:pt idx="2356">
                  <c:v>43468</c:v>
                </c:pt>
                <c:pt idx="2357">
                  <c:v>43469</c:v>
                </c:pt>
                <c:pt idx="2358">
                  <c:v>43472</c:v>
                </c:pt>
                <c:pt idx="2359">
                  <c:v>43473</c:v>
                </c:pt>
                <c:pt idx="2360">
                  <c:v>43474</c:v>
                </c:pt>
                <c:pt idx="2361">
                  <c:v>43475</c:v>
                </c:pt>
                <c:pt idx="2362">
                  <c:v>43476</c:v>
                </c:pt>
                <c:pt idx="2363">
                  <c:v>43479</c:v>
                </c:pt>
                <c:pt idx="2364">
                  <c:v>43480</c:v>
                </c:pt>
                <c:pt idx="2365">
                  <c:v>43481</c:v>
                </c:pt>
                <c:pt idx="2366">
                  <c:v>43482</c:v>
                </c:pt>
                <c:pt idx="2367">
                  <c:v>43483</c:v>
                </c:pt>
                <c:pt idx="2368">
                  <c:v>43486</c:v>
                </c:pt>
                <c:pt idx="2369">
                  <c:v>43487</c:v>
                </c:pt>
                <c:pt idx="2370">
                  <c:v>43488</c:v>
                </c:pt>
                <c:pt idx="2371">
                  <c:v>43489</c:v>
                </c:pt>
                <c:pt idx="2372">
                  <c:v>43490</c:v>
                </c:pt>
                <c:pt idx="2373">
                  <c:v>43493</c:v>
                </c:pt>
                <c:pt idx="2374">
                  <c:v>43494</c:v>
                </c:pt>
                <c:pt idx="2375">
                  <c:v>43495</c:v>
                </c:pt>
                <c:pt idx="2376">
                  <c:v>43497</c:v>
                </c:pt>
                <c:pt idx="2377">
                  <c:v>43507</c:v>
                </c:pt>
                <c:pt idx="2378">
                  <c:v>43508</c:v>
                </c:pt>
                <c:pt idx="2379">
                  <c:v>43509</c:v>
                </c:pt>
                <c:pt idx="2380">
                  <c:v>43510</c:v>
                </c:pt>
                <c:pt idx="2381">
                  <c:v>43511</c:v>
                </c:pt>
                <c:pt idx="2382">
                  <c:v>43514</c:v>
                </c:pt>
                <c:pt idx="2383">
                  <c:v>43515</c:v>
                </c:pt>
                <c:pt idx="2384">
                  <c:v>43516</c:v>
                </c:pt>
                <c:pt idx="2385">
                  <c:v>43517</c:v>
                </c:pt>
                <c:pt idx="2386">
                  <c:v>43518</c:v>
                </c:pt>
                <c:pt idx="2387">
                  <c:v>43521</c:v>
                </c:pt>
                <c:pt idx="2388">
                  <c:v>43522</c:v>
                </c:pt>
                <c:pt idx="2389">
                  <c:v>43523</c:v>
                </c:pt>
                <c:pt idx="2390">
                  <c:v>43524</c:v>
                </c:pt>
                <c:pt idx="2391">
                  <c:v>43525</c:v>
                </c:pt>
                <c:pt idx="2392">
                  <c:v>43528</c:v>
                </c:pt>
                <c:pt idx="2393">
                  <c:v>43529</c:v>
                </c:pt>
                <c:pt idx="2394">
                  <c:v>43530</c:v>
                </c:pt>
                <c:pt idx="2395">
                  <c:v>43531</c:v>
                </c:pt>
                <c:pt idx="2396">
                  <c:v>43532</c:v>
                </c:pt>
                <c:pt idx="2397">
                  <c:v>43535</c:v>
                </c:pt>
                <c:pt idx="2398">
                  <c:v>43536</c:v>
                </c:pt>
                <c:pt idx="2399">
                  <c:v>43537</c:v>
                </c:pt>
                <c:pt idx="2400">
                  <c:v>43538</c:v>
                </c:pt>
                <c:pt idx="2401">
                  <c:v>43539</c:v>
                </c:pt>
                <c:pt idx="2402">
                  <c:v>43542</c:v>
                </c:pt>
                <c:pt idx="2403">
                  <c:v>43543</c:v>
                </c:pt>
                <c:pt idx="2404">
                  <c:v>43545</c:v>
                </c:pt>
                <c:pt idx="2405">
                  <c:v>43546</c:v>
                </c:pt>
                <c:pt idx="2406">
                  <c:v>43549</c:v>
                </c:pt>
                <c:pt idx="2407">
                  <c:v>43550</c:v>
                </c:pt>
                <c:pt idx="2408">
                  <c:v>43551</c:v>
                </c:pt>
                <c:pt idx="2409">
                  <c:v>43552</c:v>
                </c:pt>
                <c:pt idx="2410">
                  <c:v>43553</c:v>
                </c:pt>
                <c:pt idx="2411">
                  <c:v>43556</c:v>
                </c:pt>
                <c:pt idx="2412">
                  <c:v>43557</c:v>
                </c:pt>
                <c:pt idx="2413">
                  <c:v>43558</c:v>
                </c:pt>
                <c:pt idx="2414">
                  <c:v>43559</c:v>
                </c:pt>
                <c:pt idx="2415">
                  <c:v>43560</c:v>
                </c:pt>
                <c:pt idx="2416">
                  <c:v>43563</c:v>
                </c:pt>
                <c:pt idx="2417">
                  <c:v>43564</c:v>
                </c:pt>
                <c:pt idx="2418">
                  <c:v>43565</c:v>
                </c:pt>
                <c:pt idx="2419">
                  <c:v>43566</c:v>
                </c:pt>
                <c:pt idx="2420">
                  <c:v>43567</c:v>
                </c:pt>
                <c:pt idx="2421">
                  <c:v>43570</c:v>
                </c:pt>
                <c:pt idx="2422">
                  <c:v>43571</c:v>
                </c:pt>
                <c:pt idx="2423">
                  <c:v>43572</c:v>
                </c:pt>
                <c:pt idx="2424">
                  <c:v>43573</c:v>
                </c:pt>
                <c:pt idx="2425">
                  <c:v>43574</c:v>
                </c:pt>
                <c:pt idx="2426">
                  <c:v>43577</c:v>
                </c:pt>
                <c:pt idx="2427">
                  <c:v>43578</c:v>
                </c:pt>
                <c:pt idx="2428">
                  <c:v>43579</c:v>
                </c:pt>
                <c:pt idx="2429">
                  <c:v>43585</c:v>
                </c:pt>
              </c:numCache>
            </c:numRef>
          </c:cat>
          <c:val>
            <c:numRef>
              <c:f>'[定投收益测算.xlsx]20091130'!$H$2:$H$2431</c:f>
              <c:numCache>
                <c:formatCode>General</c:formatCode>
                <c:ptCount val="2430"/>
                <c:pt idx="0">
                  <c:v>0</c:v>
                </c:pt>
                <c:pt idx="1">
                  <c:v>1.399943642875523</c:v>
                </c:pt>
                <c:pt idx="2">
                  <c:v>2.4393105917361879</c:v>
                </c:pt>
                <c:pt idx="3">
                  <c:v>2.2555373597367812</c:v>
                </c:pt>
                <c:pt idx="4">
                  <c:v>3.7538201009799992</c:v>
                </c:pt>
                <c:pt idx="5">
                  <c:v>4.4754635509616669</c:v>
                </c:pt>
                <c:pt idx="6">
                  <c:v>3.199342227957747</c:v>
                </c:pt>
                <c:pt idx="7">
                  <c:v>1.2190563312600931</c:v>
                </c:pt>
                <c:pt idx="8">
                  <c:v>1.867163262778027</c:v>
                </c:pt>
                <c:pt idx="9">
                  <c:v>1.8040269479622231</c:v>
                </c:pt>
                <c:pt idx="10">
                  <c:v>2.8785422290467988</c:v>
                </c:pt>
                <c:pt idx="11">
                  <c:v>2.0416797690174788</c:v>
                </c:pt>
                <c:pt idx="12">
                  <c:v>1.397602235771545</c:v>
                </c:pt>
                <c:pt idx="13">
                  <c:v>-0.8967861464931115</c:v>
                </c:pt>
                <c:pt idx="14">
                  <c:v>-3.4146155532050582</c:v>
                </c:pt>
                <c:pt idx="15">
                  <c:v>-3.275465184501491</c:v>
                </c:pt>
                <c:pt idx="16">
                  <c:v>-5.8690908397891928</c:v>
                </c:pt>
                <c:pt idx="17">
                  <c:v>-4.9880955784160186</c:v>
                </c:pt>
                <c:pt idx="18">
                  <c:v>-2.073887729529345</c:v>
                </c:pt>
                <c:pt idx="19">
                  <c:v>-2.473533251384064</c:v>
                </c:pt>
                <c:pt idx="20">
                  <c:v>-0.94573789036493938</c:v>
                </c:pt>
                <c:pt idx="21">
                  <c:v>-0.31059037491096841</c:v>
                </c:pt>
                <c:pt idx="22">
                  <c:v>1.344484965307724</c:v>
                </c:pt>
                <c:pt idx="23">
                  <c:v>1.823629426042195</c:v>
                </c:pt>
                <c:pt idx="24">
                  <c:v>0.9118147130211085</c:v>
                </c:pt>
                <c:pt idx="25">
                  <c:v>-0.22989581371785081</c:v>
                </c:pt>
                <c:pt idx="26">
                  <c:v>0.58317562865939365</c:v>
                </c:pt>
                <c:pt idx="27">
                  <c:v>-4.650009480108297E-2</c:v>
                </c:pt>
                <c:pt idx="28">
                  <c:v>-2.0296669831905589</c:v>
                </c:pt>
                <c:pt idx="29">
                  <c:v>-1.784860545389755</c:v>
                </c:pt>
                <c:pt idx="30">
                  <c:v>-1.730600020048922</c:v>
                </c:pt>
                <c:pt idx="31">
                  <c:v>-0.23869190086905909</c:v>
                </c:pt>
                <c:pt idx="32">
                  <c:v>-3.449533529690096</c:v>
                </c:pt>
                <c:pt idx="33">
                  <c:v>-2.0975263671946132</c:v>
                </c:pt>
                <c:pt idx="34">
                  <c:v>-1.711254024688702</c:v>
                </c:pt>
                <c:pt idx="35">
                  <c:v>-1.204777485070208</c:v>
                </c:pt>
                <c:pt idx="36">
                  <c:v>-1.012909461351341</c:v>
                </c:pt>
                <c:pt idx="37">
                  <c:v>-4.2032988384526524</c:v>
                </c:pt>
                <c:pt idx="38">
                  <c:v>-3.8037784014950731</c:v>
                </c:pt>
                <c:pt idx="39">
                  <c:v>-4.9178055373838347</c:v>
                </c:pt>
                <c:pt idx="40">
                  <c:v>-6.0470504436814672</c:v>
                </c:pt>
                <c:pt idx="41">
                  <c:v>-8.4827841105601376</c:v>
                </c:pt>
                <c:pt idx="42">
                  <c:v>-9.7310460120235689</c:v>
                </c:pt>
                <c:pt idx="43">
                  <c:v>-9.5051808416465882</c:v>
                </c:pt>
                <c:pt idx="44">
                  <c:v>-9.5733100442749297</c:v>
                </c:pt>
                <c:pt idx="45">
                  <c:v>-7.8853930456197041</c:v>
                </c:pt>
                <c:pt idx="46">
                  <c:v>-8.0758193695643179</c:v>
                </c:pt>
                <c:pt idx="47">
                  <c:v>-5.6061991739328132</c:v>
                </c:pt>
                <c:pt idx="48">
                  <c:v>-5.954257263466312</c:v>
                </c:pt>
                <c:pt idx="49">
                  <c:v>-7.8743032332966978</c:v>
                </c:pt>
                <c:pt idx="50">
                  <c:v>-7.935646376524252</c:v>
                </c:pt>
                <c:pt idx="51">
                  <c:v>-7.4038102636327157</c:v>
                </c:pt>
                <c:pt idx="52">
                  <c:v>-6.0907708977801622</c:v>
                </c:pt>
                <c:pt idx="53">
                  <c:v>-5.9076353572519276</c:v>
                </c:pt>
                <c:pt idx="54">
                  <c:v>-5.0053939259643627</c:v>
                </c:pt>
                <c:pt idx="55">
                  <c:v>-5.0053939259643627</c:v>
                </c:pt>
                <c:pt idx="56">
                  <c:v>-5.0053939259643627</c:v>
                </c:pt>
                <c:pt idx="57">
                  <c:v>-5.0053939259643627</c:v>
                </c:pt>
                <c:pt idx="58">
                  <c:v>-5.0053939259643627</c:v>
                </c:pt>
                <c:pt idx="59">
                  <c:v>-5.0053939259643627</c:v>
                </c:pt>
                <c:pt idx="60">
                  <c:v>-5.529324706645788</c:v>
                </c:pt>
                <c:pt idx="61">
                  <c:v>-6.5435257545345298</c:v>
                </c:pt>
                <c:pt idx="62">
                  <c:v>-5.2039211203716462</c:v>
                </c:pt>
                <c:pt idx="63">
                  <c:v>-3.8118563664540468</c:v>
                </c:pt>
                <c:pt idx="64">
                  <c:v>-4.1175105892209736</c:v>
                </c:pt>
                <c:pt idx="65">
                  <c:v>-1.8254550794224109</c:v>
                </c:pt>
                <c:pt idx="66">
                  <c:v>-2.21491392373242</c:v>
                </c:pt>
                <c:pt idx="67">
                  <c:v>-1.510731450487812</c:v>
                </c:pt>
                <c:pt idx="68">
                  <c:v>-4.0063568461240928</c:v>
                </c:pt>
                <c:pt idx="69">
                  <c:v>-3.7349440673541729</c:v>
                </c:pt>
                <c:pt idx="70">
                  <c:v>-2.954897021493863</c:v>
                </c:pt>
                <c:pt idx="71">
                  <c:v>-2.373560382060536</c:v>
                </c:pt>
                <c:pt idx="72">
                  <c:v>-3.1463795415830549</c:v>
                </c:pt>
                <c:pt idx="73">
                  <c:v>-3.234638809910817</c:v>
                </c:pt>
                <c:pt idx="74">
                  <c:v>-4.521597853070114</c:v>
                </c:pt>
                <c:pt idx="75">
                  <c:v>-5.9964819410117443</c:v>
                </c:pt>
                <c:pt idx="76">
                  <c:v>-5.3825915791273822</c:v>
                </c:pt>
                <c:pt idx="77">
                  <c:v>-3.3170536545201301</c:v>
                </c:pt>
                <c:pt idx="78">
                  <c:v>-3.5045269564063508</c:v>
                </c:pt>
                <c:pt idx="79">
                  <c:v>-2.7273880054397681</c:v>
                </c:pt>
                <c:pt idx="80">
                  <c:v>-2.4687651974159901</c:v>
                </c:pt>
                <c:pt idx="81">
                  <c:v>-3.267728977050965</c:v>
                </c:pt>
                <c:pt idx="82">
                  <c:v>-3.2353728921169829</c:v>
                </c:pt>
                <c:pt idx="83">
                  <c:v>-4.6341100681328351</c:v>
                </c:pt>
                <c:pt idx="84">
                  <c:v>-3.279333122694839</c:v>
                </c:pt>
                <c:pt idx="85">
                  <c:v>-0.81219576344455646</c:v>
                </c:pt>
                <c:pt idx="86">
                  <c:v>-0.57099329085208428</c:v>
                </c:pt>
                <c:pt idx="87">
                  <c:v>-1.1941726160377359</c:v>
                </c:pt>
                <c:pt idx="88">
                  <c:v>0.41618547111659238</c:v>
                </c:pt>
                <c:pt idx="89">
                  <c:v>0.87241658648642417</c:v>
                </c:pt>
                <c:pt idx="90">
                  <c:v>0.87241658648642417</c:v>
                </c:pt>
                <c:pt idx="91">
                  <c:v>0.80723666969380048</c:v>
                </c:pt>
                <c:pt idx="92">
                  <c:v>0.2685613087239469</c:v>
                </c:pt>
                <c:pt idx="93">
                  <c:v>-0.92168680274491432</c:v>
                </c:pt>
                <c:pt idx="94">
                  <c:v>3.8238181125960218E-2</c:v>
                </c:pt>
                <c:pt idx="95">
                  <c:v>-0.74253401364497984</c:v>
                </c:pt>
                <c:pt idx="96">
                  <c:v>0.44918581109929517</c:v>
                </c:pt>
                <c:pt idx="97">
                  <c:v>0.8042932431430394</c:v>
                </c:pt>
                <c:pt idx="98">
                  <c:v>0.53380932443400919</c:v>
                </c:pt>
                <c:pt idx="99">
                  <c:v>-0.59875894751104664</c:v>
                </c:pt>
                <c:pt idx="100">
                  <c:v>-5.9269553501562271</c:v>
                </c:pt>
                <c:pt idx="101">
                  <c:v>-6.0141826639012681</c:v>
                </c:pt>
                <c:pt idx="102">
                  <c:v>-4.1338991415247106</c:v>
                </c:pt>
                <c:pt idx="103">
                  <c:v>-5.1746551468283553</c:v>
                </c:pt>
                <c:pt idx="104">
                  <c:v>-5.5153001657236018</c:v>
                </c:pt>
                <c:pt idx="105">
                  <c:v>-6.0486264149809728</c:v>
                </c:pt>
                <c:pt idx="106">
                  <c:v>-7.9320231769785643</c:v>
                </c:pt>
                <c:pt idx="107">
                  <c:v>-8.2561397237040701</c:v>
                </c:pt>
                <c:pt idx="108">
                  <c:v>-9.3602077020277115</c:v>
                </c:pt>
                <c:pt idx="109">
                  <c:v>-9.1326581879102591</c:v>
                </c:pt>
                <c:pt idx="110">
                  <c:v>-7.6105484899252174</c:v>
                </c:pt>
                <c:pt idx="111">
                  <c:v>-9.0518652907308983</c:v>
                </c:pt>
                <c:pt idx="112">
                  <c:v>-8.5369715754591624</c:v>
                </c:pt>
                <c:pt idx="113">
                  <c:v>-12.70443664709612</c:v>
                </c:pt>
                <c:pt idx="114">
                  <c:v>-14.512765935722509</c:v>
                </c:pt>
                <c:pt idx="115">
                  <c:v>-13.862825207329969</c:v>
                </c:pt>
                <c:pt idx="116">
                  <c:v>-15.59314204068882</c:v>
                </c:pt>
                <c:pt idx="117">
                  <c:v>-15.06331344371886</c:v>
                </c:pt>
                <c:pt idx="118">
                  <c:v>-12.991220907220081</c:v>
                </c:pt>
                <c:pt idx="119">
                  <c:v>-13.551437240362111</c:v>
                </c:pt>
                <c:pt idx="120">
                  <c:v>-18.16807103729257</c:v>
                </c:pt>
                <c:pt idx="121">
                  <c:v>-16.437610322607132</c:v>
                </c:pt>
                <c:pt idx="122">
                  <c:v>-16.710812185502679</c:v>
                </c:pt>
                <c:pt idx="123">
                  <c:v>-17.79153360565277</c:v>
                </c:pt>
                <c:pt idx="124">
                  <c:v>-16.501752617993091</c:v>
                </c:pt>
                <c:pt idx="125">
                  <c:v>-13.31909767421312</c:v>
                </c:pt>
                <c:pt idx="126">
                  <c:v>-15.11162879318185</c:v>
                </c:pt>
                <c:pt idx="127">
                  <c:v>-15.110995715344931</c:v>
                </c:pt>
                <c:pt idx="128">
                  <c:v>-13.671779581907201</c:v>
                </c:pt>
                <c:pt idx="129">
                  <c:v>-13.957326462622669</c:v>
                </c:pt>
                <c:pt idx="130">
                  <c:v>-16.279398415908211</c:v>
                </c:pt>
                <c:pt idx="131">
                  <c:v>-14.855737915338061</c:v>
                </c:pt>
                <c:pt idx="132">
                  <c:v>-14.437568149320811</c:v>
                </c:pt>
                <c:pt idx="133">
                  <c:v>-15.09175140517595</c:v>
                </c:pt>
                <c:pt idx="134">
                  <c:v>-14.811492779899799</c:v>
                </c:pt>
                <c:pt idx="135">
                  <c:v>-16.317897678571772</c:v>
                </c:pt>
                <c:pt idx="136">
                  <c:v>-16.20012753865517</c:v>
                </c:pt>
                <c:pt idx="137">
                  <c:v>-13.610988573633</c:v>
                </c:pt>
                <c:pt idx="138">
                  <c:v>-14.58648142267093</c:v>
                </c:pt>
                <c:pt idx="139">
                  <c:v>-14.30631152427064</c:v>
                </c:pt>
                <c:pt idx="140">
                  <c:v>-14.30631152427064</c:v>
                </c:pt>
                <c:pt idx="141">
                  <c:v>-14.30631152427064</c:v>
                </c:pt>
                <c:pt idx="142">
                  <c:v>-14.30631152427064</c:v>
                </c:pt>
                <c:pt idx="143">
                  <c:v>-14.79833162664443</c:v>
                </c:pt>
                <c:pt idx="144">
                  <c:v>-16.22322610200899</c:v>
                </c:pt>
                <c:pt idx="145">
                  <c:v>-13.587712556527441</c:v>
                </c:pt>
                <c:pt idx="146">
                  <c:v>-13.482305027983299</c:v>
                </c:pt>
                <c:pt idx="147">
                  <c:v>-14.258487738171921</c:v>
                </c:pt>
                <c:pt idx="148">
                  <c:v>-14.243463320523089</c:v>
                </c:pt>
                <c:pt idx="149">
                  <c:v>-14.89072588005966</c:v>
                </c:pt>
                <c:pt idx="150">
                  <c:v>-15.49581359792848</c:v>
                </c:pt>
                <c:pt idx="151">
                  <c:v>-19.355521425536519</c:v>
                </c:pt>
                <c:pt idx="152">
                  <c:v>-20.250627725028149</c:v>
                </c:pt>
                <c:pt idx="153">
                  <c:v>-18.857699478995141</c:v>
                </c:pt>
                <c:pt idx="154">
                  <c:v>-18.568178979262601</c:v>
                </c:pt>
                <c:pt idx="155">
                  <c:v>-19.212307165271699</c:v>
                </c:pt>
                <c:pt idx="156">
                  <c:v>-17.582320178107569</c:v>
                </c:pt>
                <c:pt idx="157">
                  <c:v>-17.016217278546229</c:v>
                </c:pt>
                <c:pt idx="158">
                  <c:v>-17.120515451826769</c:v>
                </c:pt>
                <c:pt idx="159">
                  <c:v>-14.83022765377387</c:v>
                </c:pt>
                <c:pt idx="160">
                  <c:v>-13.889041914550591</c:v>
                </c:pt>
                <c:pt idx="161">
                  <c:v>-15.19106027490977</c:v>
                </c:pt>
                <c:pt idx="162">
                  <c:v>-14.57058073848887</c:v>
                </c:pt>
                <c:pt idx="163">
                  <c:v>-16.016993176075509</c:v>
                </c:pt>
                <c:pt idx="164">
                  <c:v>-15.766073375348221</c:v>
                </c:pt>
                <c:pt idx="165">
                  <c:v>-13.620149140136251</c:v>
                </c:pt>
                <c:pt idx="166">
                  <c:v>-11.68773406772242</c:v>
                </c:pt>
                <c:pt idx="167">
                  <c:v>-11.4998875040258</c:v>
                </c:pt>
                <c:pt idx="168">
                  <c:v>-10.400911871872809</c:v>
                </c:pt>
                <c:pt idx="169">
                  <c:v>-10.01484385304733</c:v>
                </c:pt>
                <c:pt idx="170">
                  <c:v>-9.4355892528762748</c:v>
                </c:pt>
                <c:pt idx="171">
                  <c:v>-9.9227819487795124</c:v>
                </c:pt>
                <c:pt idx="172">
                  <c:v>-7.7307504754672074</c:v>
                </c:pt>
                <c:pt idx="173">
                  <c:v>-7.2589065160064026</c:v>
                </c:pt>
                <c:pt idx="174">
                  <c:v>-7.5440634584600934</c:v>
                </c:pt>
                <c:pt idx="175">
                  <c:v>-5.1309341821986321</c:v>
                </c:pt>
                <c:pt idx="176">
                  <c:v>-6.7993465671976727</c:v>
                </c:pt>
                <c:pt idx="177">
                  <c:v>-6.4581510769665122</c:v>
                </c:pt>
                <c:pt idx="178">
                  <c:v>-7.2908331130932984</c:v>
                </c:pt>
                <c:pt idx="179">
                  <c:v>-5.7649216511869046</c:v>
                </c:pt>
                <c:pt idx="180">
                  <c:v>-5.092506966982624</c:v>
                </c:pt>
                <c:pt idx="181">
                  <c:v>-7.8764786526832831</c:v>
                </c:pt>
                <c:pt idx="182">
                  <c:v>-7.3049661994588178</c:v>
                </c:pt>
                <c:pt idx="183">
                  <c:v>-8.4050068170923975</c:v>
                </c:pt>
                <c:pt idx="184">
                  <c:v>-7.1314279102301592</c:v>
                </c:pt>
                <c:pt idx="185">
                  <c:v>-4.9674953533792916</c:v>
                </c:pt>
                <c:pt idx="186">
                  <c:v>-4.310291441864667</c:v>
                </c:pt>
                <c:pt idx="187">
                  <c:v>-4.4702200923709796</c:v>
                </c:pt>
                <c:pt idx="188">
                  <c:v>-3.879370867387177</c:v>
                </c:pt>
                <c:pt idx="189">
                  <c:v>-5.7352390907155719</c:v>
                </c:pt>
                <c:pt idx="190">
                  <c:v>-5.8016861503598971</c:v>
                </c:pt>
                <c:pt idx="191">
                  <c:v>-5.2931721605424364</c:v>
                </c:pt>
                <c:pt idx="192">
                  <c:v>-7.5310032081932992</c:v>
                </c:pt>
                <c:pt idx="193">
                  <c:v>-7.300409125859475</c:v>
                </c:pt>
                <c:pt idx="194">
                  <c:v>-7.0241827254566616</c:v>
                </c:pt>
                <c:pt idx="195">
                  <c:v>-5.1882978856821023</c:v>
                </c:pt>
                <c:pt idx="196">
                  <c:v>-5.572816366144739</c:v>
                </c:pt>
                <c:pt idx="197">
                  <c:v>-5.6419587507436368</c:v>
                </c:pt>
                <c:pt idx="198">
                  <c:v>-4.4199286020675803</c:v>
                </c:pt>
                <c:pt idx="199">
                  <c:v>-4.4587994127782249</c:v>
                </c:pt>
                <c:pt idx="200">
                  <c:v>-2.663122821734154</c:v>
                </c:pt>
                <c:pt idx="201">
                  <c:v>-2.400783565384224</c:v>
                </c:pt>
                <c:pt idx="202">
                  <c:v>-2.4708439429359852</c:v>
                </c:pt>
                <c:pt idx="203">
                  <c:v>-4.2445608488853814</c:v>
                </c:pt>
                <c:pt idx="204">
                  <c:v>-4.0451582358533962</c:v>
                </c:pt>
                <c:pt idx="205">
                  <c:v>-3.023645719480661</c:v>
                </c:pt>
                <c:pt idx="206">
                  <c:v>-2.9337627771043429</c:v>
                </c:pt>
                <c:pt idx="207">
                  <c:v>-4.6300477892078016</c:v>
                </c:pt>
                <c:pt idx="208">
                  <c:v>-6.4323525503650831</c:v>
                </c:pt>
                <c:pt idx="209">
                  <c:v>-6.3141914803562234</c:v>
                </c:pt>
                <c:pt idx="210">
                  <c:v>-6.6920591223242232</c:v>
                </c:pt>
                <c:pt idx="211">
                  <c:v>-6.4416134048690399</c:v>
                </c:pt>
                <c:pt idx="212">
                  <c:v>-6.4416134048690399</c:v>
                </c:pt>
                <c:pt idx="213">
                  <c:v>-6.4416134048690399</c:v>
                </c:pt>
                <c:pt idx="214">
                  <c:v>-6.4416134048690399</c:v>
                </c:pt>
                <c:pt idx="215">
                  <c:v>-4.8846438561731196</c:v>
                </c:pt>
                <c:pt idx="216">
                  <c:v>-5.6744491734013298</c:v>
                </c:pt>
                <c:pt idx="217">
                  <c:v>-5.8740066502210198</c:v>
                </c:pt>
                <c:pt idx="218">
                  <c:v>-3.884564488016951</c:v>
                </c:pt>
                <c:pt idx="219">
                  <c:v>-3.531422261833594</c:v>
                </c:pt>
                <c:pt idx="220">
                  <c:v>-3.531422261833594</c:v>
                </c:pt>
                <c:pt idx="221">
                  <c:v>-3.531422261833594</c:v>
                </c:pt>
                <c:pt idx="222">
                  <c:v>-3.531422261833594</c:v>
                </c:pt>
                <c:pt idx="223">
                  <c:v>-3.531422261833594</c:v>
                </c:pt>
                <c:pt idx="224">
                  <c:v>3.9334992923789613E-2</c:v>
                </c:pt>
                <c:pt idx="225">
                  <c:v>2.9529224538747729</c:v>
                </c:pt>
                <c:pt idx="226">
                  <c:v>4.2618529807438188</c:v>
                </c:pt>
                <c:pt idx="227">
                  <c:v>5.7357287737404672</c:v>
                </c:pt>
                <c:pt idx="228">
                  <c:v>5.9514072992574496</c:v>
                </c:pt>
                <c:pt idx="229">
                  <c:v>9.3540484591754236</c:v>
                </c:pt>
                <c:pt idx="230">
                  <c:v>8.6467360505436019</c:v>
                </c:pt>
                <c:pt idx="231">
                  <c:v>10.93110053153077</c:v>
                </c:pt>
                <c:pt idx="232">
                  <c:v>11.627967857347169</c:v>
                </c:pt>
                <c:pt idx="233">
                  <c:v>10.89861508051246</c:v>
                </c:pt>
                <c:pt idx="234">
                  <c:v>11.02908535603777</c:v>
                </c:pt>
                <c:pt idx="235">
                  <c:v>14.39501329332165</c:v>
                </c:pt>
                <c:pt idx="236">
                  <c:v>13.902167034522829</c:v>
                </c:pt>
                <c:pt idx="237">
                  <c:v>11.8577285927314</c:v>
                </c:pt>
                <c:pt idx="238">
                  <c:v>11.65464012239377</c:v>
                </c:pt>
                <c:pt idx="239">
                  <c:v>11.07266870754753</c:v>
                </c:pt>
                <c:pt idx="240">
                  <c:v>13.181139728611191</c:v>
                </c:pt>
                <c:pt idx="241">
                  <c:v>12.85966212968404</c:v>
                </c:pt>
                <c:pt idx="242">
                  <c:v>11.46517443215143</c:v>
                </c:pt>
                <c:pt idx="243">
                  <c:v>13.425854839877349</c:v>
                </c:pt>
                <c:pt idx="244">
                  <c:v>14.738986631812679</c:v>
                </c:pt>
                <c:pt idx="245">
                  <c:v>15.643920793579751</c:v>
                </c:pt>
                <c:pt idx="246">
                  <c:v>14.84182986829337</c:v>
                </c:pt>
                <c:pt idx="247">
                  <c:v>14.032216835782419</c:v>
                </c:pt>
                <c:pt idx="248">
                  <c:v>14.3862491282718</c:v>
                </c:pt>
                <c:pt idx="249">
                  <c:v>7.2772720631587351</c:v>
                </c:pt>
                <c:pt idx="250">
                  <c:v>8.0287737345287713</c:v>
                </c:pt>
                <c:pt idx="251">
                  <c:v>3.2917883664479231</c:v>
                </c:pt>
                <c:pt idx="252">
                  <c:v>1.152920336761998</c:v>
                </c:pt>
                <c:pt idx="253">
                  <c:v>2.588656310796789</c:v>
                </c:pt>
                <c:pt idx="254">
                  <c:v>3.5951389200960859</c:v>
                </c:pt>
                <c:pt idx="255">
                  <c:v>3.37012309783209</c:v>
                </c:pt>
                <c:pt idx="256">
                  <c:v>1.2594937985467289</c:v>
                </c:pt>
                <c:pt idx="257">
                  <c:v>3.5363801644809012</c:v>
                </c:pt>
                <c:pt idx="258">
                  <c:v>5.0498343037338689</c:v>
                </c:pt>
                <c:pt idx="259">
                  <c:v>4.1167538964910877</c:v>
                </c:pt>
                <c:pt idx="260">
                  <c:v>3.960238575264285</c:v>
                </c:pt>
                <c:pt idx="261">
                  <c:v>2.23092462131167</c:v>
                </c:pt>
                <c:pt idx="262">
                  <c:v>2.028046051656474</c:v>
                </c:pt>
                <c:pt idx="263">
                  <c:v>2.647362737647962</c:v>
                </c:pt>
                <c:pt idx="264">
                  <c:v>2.7489253805825342</c:v>
                </c:pt>
                <c:pt idx="265">
                  <c:v>2.9901520458313069</c:v>
                </c:pt>
                <c:pt idx="266">
                  <c:v>4.1213444522129272</c:v>
                </c:pt>
                <c:pt idx="267">
                  <c:v>3.195493243909886</c:v>
                </c:pt>
                <c:pt idx="268">
                  <c:v>1.6170558899146761</c:v>
                </c:pt>
                <c:pt idx="269">
                  <c:v>2.873231900222728</c:v>
                </c:pt>
                <c:pt idx="270">
                  <c:v>6.0968917400822109</c:v>
                </c:pt>
                <c:pt idx="271">
                  <c:v>6.3705876745116186</c:v>
                </c:pt>
                <c:pt idx="272">
                  <c:v>5.6603570348144672</c:v>
                </c:pt>
                <c:pt idx="273">
                  <c:v>5.1079485869259367</c:v>
                </c:pt>
                <c:pt idx="274">
                  <c:v>4.9451713692044494</c:v>
                </c:pt>
                <c:pt idx="275">
                  <c:v>3.4159149556363571</c:v>
                </c:pt>
                <c:pt idx="276">
                  <c:v>5.7210484081074764</c:v>
                </c:pt>
                <c:pt idx="277">
                  <c:v>4.6130615268084707</c:v>
                </c:pt>
                <c:pt idx="278">
                  <c:v>3.739653574129842</c:v>
                </c:pt>
                <c:pt idx="279">
                  <c:v>2.9050548616755818</c:v>
                </c:pt>
                <c:pt idx="280">
                  <c:v>0.84739571582164164</c:v>
                </c:pt>
                <c:pt idx="281">
                  <c:v>-0.93478245521196879</c:v>
                </c:pt>
                <c:pt idx="282">
                  <c:v>-0.38499001479295192</c:v>
                </c:pt>
                <c:pt idx="283">
                  <c:v>-0.31118782759386182</c:v>
                </c:pt>
                <c:pt idx="284">
                  <c:v>1.7763245799711891</c:v>
                </c:pt>
                <c:pt idx="285">
                  <c:v>1.649444252830379</c:v>
                </c:pt>
                <c:pt idx="286">
                  <c:v>3.6452442306019739</c:v>
                </c:pt>
                <c:pt idx="287">
                  <c:v>3.1896735076499372</c:v>
                </c:pt>
                <c:pt idx="288">
                  <c:v>2.6691529879502069</c:v>
                </c:pt>
                <c:pt idx="289">
                  <c:v>2.8960315728034041</c:v>
                </c:pt>
                <c:pt idx="290">
                  <c:v>0.99717984819895911</c:v>
                </c:pt>
                <c:pt idx="291">
                  <c:v>1.540938439995831</c:v>
                </c:pt>
                <c:pt idx="292">
                  <c:v>2.1068285290280819</c:v>
                </c:pt>
                <c:pt idx="293">
                  <c:v>2.0725861846944582</c:v>
                </c:pt>
                <c:pt idx="294">
                  <c:v>0.46666941655266753</c:v>
                </c:pt>
                <c:pt idx="295">
                  <c:v>-3.3517515731237961</c:v>
                </c:pt>
                <c:pt idx="296">
                  <c:v>-3.244598240675856</c:v>
                </c:pt>
                <c:pt idx="297">
                  <c:v>-1.0608957037377851</c:v>
                </c:pt>
                <c:pt idx="298">
                  <c:v>-4.3147790847685936</c:v>
                </c:pt>
                <c:pt idx="299">
                  <c:v>-3.0558657503630848</c:v>
                </c:pt>
                <c:pt idx="300">
                  <c:v>-4.0054299345230309</c:v>
                </c:pt>
                <c:pt idx="301">
                  <c:v>-4.5116571955915781</c:v>
                </c:pt>
                <c:pt idx="302">
                  <c:v>-3.2191470188551619</c:v>
                </c:pt>
                <c:pt idx="303">
                  <c:v>-1.6582924381398301</c:v>
                </c:pt>
                <c:pt idx="304">
                  <c:v>-1.324598640935359</c:v>
                </c:pt>
                <c:pt idx="305">
                  <c:v>-3.2272893342566437E-2</c:v>
                </c:pt>
                <c:pt idx="306">
                  <c:v>-4.9462472019978776E-3</c:v>
                </c:pt>
                <c:pt idx="307">
                  <c:v>-4.9462472019978776E-3</c:v>
                </c:pt>
                <c:pt idx="308">
                  <c:v>-4.9462472019978776E-3</c:v>
                </c:pt>
                <c:pt idx="309">
                  <c:v>-4.9462472019978776E-3</c:v>
                </c:pt>
                <c:pt idx="310">
                  <c:v>-4.9462472019978776E-3</c:v>
                </c:pt>
                <c:pt idx="311">
                  <c:v>-4.9462472019978776E-3</c:v>
                </c:pt>
                <c:pt idx="312">
                  <c:v>-1.185594819754721</c:v>
                </c:pt>
                <c:pt idx="313">
                  <c:v>0.86852897573166388</c:v>
                </c:pt>
                <c:pt idx="314">
                  <c:v>1.414205079247921</c:v>
                </c:pt>
                <c:pt idx="315">
                  <c:v>4.6076644299861016</c:v>
                </c:pt>
                <c:pt idx="316">
                  <c:v>4.5598347760275937</c:v>
                </c:pt>
                <c:pt idx="317">
                  <c:v>5.5625053945830727</c:v>
                </c:pt>
                <c:pt idx="318">
                  <c:v>5.4773895129563988</c:v>
                </c:pt>
                <c:pt idx="319">
                  <c:v>4.3715285677051297</c:v>
                </c:pt>
                <c:pt idx="320">
                  <c:v>5.8673425914381072</c:v>
                </c:pt>
                <c:pt idx="321">
                  <c:v>2.802064254200554</c:v>
                </c:pt>
                <c:pt idx="322">
                  <c:v>3.1648441873742161</c:v>
                </c:pt>
                <c:pt idx="323">
                  <c:v>3.6910318586220292</c:v>
                </c:pt>
                <c:pt idx="324">
                  <c:v>3.9081711102691101</c:v>
                </c:pt>
                <c:pt idx="325">
                  <c:v>5.2711318149734074</c:v>
                </c:pt>
                <c:pt idx="326">
                  <c:v>5.4384035140715881</c:v>
                </c:pt>
                <c:pt idx="327">
                  <c:v>5.0627858490936983</c:v>
                </c:pt>
                <c:pt idx="328">
                  <c:v>4.3637349606011844</c:v>
                </c:pt>
                <c:pt idx="329">
                  <c:v>5.9493391435251564</c:v>
                </c:pt>
                <c:pt idx="330">
                  <c:v>8.017473214718617</c:v>
                </c:pt>
                <c:pt idx="331">
                  <c:v>8.1129250850405796</c:v>
                </c:pt>
                <c:pt idx="332">
                  <c:v>8.1583374997491021</c:v>
                </c:pt>
                <c:pt idx="333">
                  <c:v>6.2600863078701829</c:v>
                </c:pt>
                <c:pt idx="334">
                  <c:v>5.1948556921394884</c:v>
                </c:pt>
                <c:pt idx="335">
                  <c:v>5.6983757990832773</c:v>
                </c:pt>
                <c:pt idx="336">
                  <c:v>3.7884803983047499</c:v>
                </c:pt>
                <c:pt idx="337">
                  <c:v>5.2213922313686156</c:v>
                </c:pt>
                <c:pt idx="338">
                  <c:v>3.566259864251875</c:v>
                </c:pt>
                <c:pt idx="339">
                  <c:v>4.1682654643625314</c:v>
                </c:pt>
                <c:pt idx="340">
                  <c:v>3.8904897967964698</c:v>
                </c:pt>
                <c:pt idx="341">
                  <c:v>4.4039687666149296</c:v>
                </c:pt>
                <c:pt idx="342">
                  <c:v>5.763368870336194</c:v>
                </c:pt>
                <c:pt idx="343">
                  <c:v>5.3239531976503551</c:v>
                </c:pt>
                <c:pt idx="344">
                  <c:v>6.7208599110903711</c:v>
                </c:pt>
                <c:pt idx="345">
                  <c:v>6.5940912473594349</c:v>
                </c:pt>
                <c:pt idx="346">
                  <c:v>5.5386049959184058</c:v>
                </c:pt>
                <c:pt idx="347">
                  <c:v>5.4770745446803826</c:v>
                </c:pt>
                <c:pt idx="348">
                  <c:v>4.4292489569891069</c:v>
                </c:pt>
                <c:pt idx="349">
                  <c:v>5.7665226279581816</c:v>
                </c:pt>
                <c:pt idx="350">
                  <c:v>5.7665226279581816</c:v>
                </c:pt>
                <c:pt idx="351">
                  <c:v>5.7665226279581816</c:v>
                </c:pt>
                <c:pt idx="352">
                  <c:v>7.0054931248947128</c:v>
                </c:pt>
                <c:pt idx="353">
                  <c:v>7.438402266556321</c:v>
                </c:pt>
                <c:pt idx="354">
                  <c:v>8.3722609191049244</c:v>
                </c:pt>
                <c:pt idx="355">
                  <c:v>7.728108744327189</c:v>
                </c:pt>
                <c:pt idx="356">
                  <c:v>7.5129838033532126</c:v>
                </c:pt>
                <c:pt idx="357">
                  <c:v>8.9756683444768051</c:v>
                </c:pt>
                <c:pt idx="358">
                  <c:v>8.3806971912999906</c:v>
                </c:pt>
                <c:pt idx="359">
                  <c:v>8.5546800222212624</c:v>
                </c:pt>
                <c:pt idx="360">
                  <c:v>8.5724695527195305</c:v>
                </c:pt>
                <c:pt idx="361">
                  <c:v>6.5192153917382756</c:v>
                </c:pt>
                <c:pt idx="362">
                  <c:v>6.5174731181327328</c:v>
                </c:pt>
                <c:pt idx="363">
                  <c:v>7.2268535714041571</c:v>
                </c:pt>
                <c:pt idx="364">
                  <c:v>6.6640991968273111</c:v>
                </c:pt>
                <c:pt idx="365">
                  <c:v>5.036051494199123</c:v>
                </c:pt>
                <c:pt idx="366">
                  <c:v>4.434386342432739</c:v>
                </c:pt>
                <c:pt idx="367">
                  <c:v>3.740839182628886</c:v>
                </c:pt>
                <c:pt idx="368">
                  <c:v>2.1981323204666392</c:v>
                </c:pt>
                <c:pt idx="369">
                  <c:v>3.2044328755597369</c:v>
                </c:pt>
                <c:pt idx="370">
                  <c:v>3.0264088269175371</c:v>
                </c:pt>
                <c:pt idx="371">
                  <c:v>3.6204452160318201</c:v>
                </c:pt>
                <c:pt idx="372">
                  <c:v>0.9730348404239697</c:v>
                </c:pt>
                <c:pt idx="373">
                  <c:v>0.87996873261633191</c:v>
                </c:pt>
                <c:pt idx="374">
                  <c:v>0.73145963533776115</c:v>
                </c:pt>
                <c:pt idx="375">
                  <c:v>1.0029380488342681</c:v>
                </c:pt>
                <c:pt idx="376">
                  <c:v>1.7600689776966489</c:v>
                </c:pt>
                <c:pt idx="377">
                  <c:v>1.5084853518363861</c:v>
                </c:pt>
                <c:pt idx="378">
                  <c:v>0.1116393573390884</c:v>
                </c:pt>
                <c:pt idx="379">
                  <c:v>0.97709313299392253</c:v>
                </c:pt>
                <c:pt idx="380">
                  <c:v>8.9578112766997009E-2</c:v>
                </c:pt>
                <c:pt idx="381">
                  <c:v>0.6007093822375742</c:v>
                </c:pt>
                <c:pt idx="382">
                  <c:v>1.3580539054457219</c:v>
                </c:pt>
                <c:pt idx="383">
                  <c:v>0.7556568233677563</c:v>
                </c:pt>
                <c:pt idx="384">
                  <c:v>0.78937421652429673</c:v>
                </c:pt>
                <c:pt idx="385">
                  <c:v>-2.3925712661569509</c:v>
                </c:pt>
                <c:pt idx="386">
                  <c:v>-2.2835466093711791</c:v>
                </c:pt>
                <c:pt idx="387">
                  <c:v>-3.4395192087756099</c:v>
                </c:pt>
                <c:pt idx="388">
                  <c:v>-3.8210597373088628</c:v>
                </c:pt>
                <c:pt idx="389">
                  <c:v>-4.289167002842154</c:v>
                </c:pt>
                <c:pt idx="390">
                  <c:v>-4.559852065911441</c:v>
                </c:pt>
                <c:pt idx="391">
                  <c:v>-3.0222168840618679</c:v>
                </c:pt>
                <c:pt idx="392">
                  <c:v>-2.7565472570368792</c:v>
                </c:pt>
                <c:pt idx="393">
                  <c:v>-4.3194437490708619</c:v>
                </c:pt>
                <c:pt idx="394">
                  <c:v>-3.2713898612357069</c:v>
                </c:pt>
                <c:pt idx="395">
                  <c:v>-3.2713898612357069</c:v>
                </c:pt>
                <c:pt idx="396">
                  <c:v>-2.6794966066845278</c:v>
                </c:pt>
                <c:pt idx="397">
                  <c:v>-2.537284517795424</c:v>
                </c:pt>
                <c:pt idx="398">
                  <c:v>-4.2923644645757486</c:v>
                </c:pt>
                <c:pt idx="399">
                  <c:v>-3.8714741408938051</c:v>
                </c:pt>
                <c:pt idx="400">
                  <c:v>-4.1493882875236814</c:v>
                </c:pt>
                <c:pt idx="401">
                  <c:v>-2.7416016925694948</c:v>
                </c:pt>
                <c:pt idx="402">
                  <c:v>-3.6712830421996911</c:v>
                </c:pt>
                <c:pt idx="403">
                  <c:v>-5.073415384748003</c:v>
                </c:pt>
                <c:pt idx="404">
                  <c:v>-5.8865580077643642</c:v>
                </c:pt>
                <c:pt idx="405">
                  <c:v>-6.4213891583061127</c:v>
                </c:pt>
                <c:pt idx="406">
                  <c:v>-5.2871155621631916</c:v>
                </c:pt>
                <c:pt idx="407">
                  <c:v>-5.284059209511371</c:v>
                </c:pt>
                <c:pt idx="408">
                  <c:v>-3.63207003767686</c:v>
                </c:pt>
                <c:pt idx="409">
                  <c:v>-1.2862582503530231</c:v>
                </c:pt>
                <c:pt idx="410">
                  <c:v>-0.99211487114199137</c:v>
                </c:pt>
                <c:pt idx="411">
                  <c:v>-0.81267640695368293</c:v>
                </c:pt>
                <c:pt idx="412">
                  <c:v>-2.126785793129637</c:v>
                </c:pt>
                <c:pt idx="413">
                  <c:v>-0.69399823348358369</c:v>
                </c:pt>
                <c:pt idx="414">
                  <c:v>-0.43910288910731232</c:v>
                </c:pt>
                <c:pt idx="415">
                  <c:v>1.936115464173271</c:v>
                </c:pt>
                <c:pt idx="416">
                  <c:v>1.9813958634834259</c:v>
                </c:pt>
                <c:pt idx="417">
                  <c:v>1.7037820716291121</c:v>
                </c:pt>
                <c:pt idx="418">
                  <c:v>1.319953487604941</c:v>
                </c:pt>
                <c:pt idx="419">
                  <c:v>1.583044531537392</c:v>
                </c:pt>
                <c:pt idx="420">
                  <c:v>1.7193137683540141</c:v>
                </c:pt>
                <c:pt idx="421">
                  <c:v>-0.1134875935953072</c:v>
                </c:pt>
                <c:pt idx="422">
                  <c:v>1.5064255709221099</c:v>
                </c:pt>
                <c:pt idx="423">
                  <c:v>1.830359285095762</c:v>
                </c:pt>
                <c:pt idx="424">
                  <c:v>2.2771095853793888</c:v>
                </c:pt>
                <c:pt idx="425">
                  <c:v>2.080548014032324</c:v>
                </c:pt>
                <c:pt idx="426">
                  <c:v>1.1957916364243151</c:v>
                </c:pt>
                <c:pt idx="427">
                  <c:v>1.0794567820183949</c:v>
                </c:pt>
                <c:pt idx="428">
                  <c:v>4.3021767693507407E-2</c:v>
                </c:pt>
                <c:pt idx="429">
                  <c:v>0.33653414674654769</c:v>
                </c:pt>
                <c:pt idx="430">
                  <c:v>-2.922829100019031</c:v>
                </c:pt>
                <c:pt idx="431">
                  <c:v>-2.6117977008412341</c:v>
                </c:pt>
                <c:pt idx="432">
                  <c:v>-1.8826028841313569</c:v>
                </c:pt>
                <c:pt idx="433">
                  <c:v>-2.503228694797766</c:v>
                </c:pt>
                <c:pt idx="434">
                  <c:v>-2.7891280965191112</c:v>
                </c:pt>
                <c:pt idx="435">
                  <c:v>-2.4626357925053082</c:v>
                </c:pt>
                <c:pt idx="436">
                  <c:v>-3.1615985830281912</c:v>
                </c:pt>
                <c:pt idx="437">
                  <c:v>-3.2107678445954191</c:v>
                </c:pt>
                <c:pt idx="438">
                  <c:v>-3.0326134653552721</c:v>
                </c:pt>
                <c:pt idx="439">
                  <c:v>-5.0926708147163602</c:v>
                </c:pt>
                <c:pt idx="440">
                  <c:v>-8.4794409789928356</c:v>
                </c:pt>
                <c:pt idx="441">
                  <c:v>-8.3388217894671222</c:v>
                </c:pt>
                <c:pt idx="442">
                  <c:v>-7.4893814643222534</c:v>
                </c:pt>
                <c:pt idx="443">
                  <c:v>-6.0872308782351947</c:v>
                </c:pt>
                <c:pt idx="444">
                  <c:v>-5.8055332595054239</c:v>
                </c:pt>
                <c:pt idx="445">
                  <c:v>-4.4106080443585221</c:v>
                </c:pt>
                <c:pt idx="446">
                  <c:v>-5.0757095625941222</c:v>
                </c:pt>
                <c:pt idx="447">
                  <c:v>-5.4522860988810979</c:v>
                </c:pt>
                <c:pt idx="448">
                  <c:v>-7.1478602234863686</c:v>
                </c:pt>
                <c:pt idx="449">
                  <c:v>-8.0188848135159816</c:v>
                </c:pt>
                <c:pt idx="450">
                  <c:v>-8.9976776480764968</c:v>
                </c:pt>
                <c:pt idx="451">
                  <c:v>-7.5712792069700168</c:v>
                </c:pt>
                <c:pt idx="452">
                  <c:v>-7.9282615169786403</c:v>
                </c:pt>
                <c:pt idx="453">
                  <c:v>-4.8541111097774703</c:v>
                </c:pt>
                <c:pt idx="454">
                  <c:v>-4.9401420095308346</c:v>
                </c:pt>
                <c:pt idx="455">
                  <c:v>-6.5260496989344663</c:v>
                </c:pt>
                <c:pt idx="456">
                  <c:v>-6.8888490448694721</c:v>
                </c:pt>
                <c:pt idx="457">
                  <c:v>-6.72382892043154</c:v>
                </c:pt>
                <c:pt idx="458">
                  <c:v>-6.8205837955112703</c:v>
                </c:pt>
                <c:pt idx="459">
                  <c:v>-7.820399192473948</c:v>
                </c:pt>
                <c:pt idx="460">
                  <c:v>-9.794228298735753</c:v>
                </c:pt>
                <c:pt idx="461">
                  <c:v>-10.468450970420241</c:v>
                </c:pt>
                <c:pt idx="462">
                  <c:v>-8.634381005669356</c:v>
                </c:pt>
                <c:pt idx="463">
                  <c:v>-9.3903090216217784</c:v>
                </c:pt>
                <c:pt idx="464">
                  <c:v>-9.5549483619511104</c:v>
                </c:pt>
                <c:pt idx="465">
                  <c:v>-9.5549483619511104</c:v>
                </c:pt>
                <c:pt idx="466">
                  <c:v>-10.56797176569393</c:v>
                </c:pt>
                <c:pt idx="467">
                  <c:v>-10.146237037574201</c:v>
                </c:pt>
                <c:pt idx="468">
                  <c:v>-10.269102216924439</c:v>
                </c:pt>
                <c:pt idx="469">
                  <c:v>-10.106613017233739</c:v>
                </c:pt>
                <c:pt idx="470">
                  <c:v>-11.898601658057149</c:v>
                </c:pt>
                <c:pt idx="471">
                  <c:v>-11.547821571012181</c:v>
                </c:pt>
                <c:pt idx="472">
                  <c:v>-8.8788827125763632</c:v>
                </c:pt>
                <c:pt idx="473">
                  <c:v>-11.68450908303935</c:v>
                </c:pt>
                <c:pt idx="474">
                  <c:v>-12.21651530962593</c:v>
                </c:pt>
                <c:pt idx="475">
                  <c:v>-14.14242699594114</c:v>
                </c:pt>
                <c:pt idx="476">
                  <c:v>-13.2556475639807</c:v>
                </c:pt>
                <c:pt idx="477">
                  <c:v>-14.153177699134289</c:v>
                </c:pt>
                <c:pt idx="478">
                  <c:v>-14.889754449339041</c:v>
                </c:pt>
                <c:pt idx="479">
                  <c:v>-15.114597727550001</c:v>
                </c:pt>
                <c:pt idx="480">
                  <c:v>-14.457441304613059</c:v>
                </c:pt>
                <c:pt idx="481">
                  <c:v>-14.457441304613059</c:v>
                </c:pt>
                <c:pt idx="482">
                  <c:v>-14.457441304613059</c:v>
                </c:pt>
                <c:pt idx="483">
                  <c:v>-14.457441304613059</c:v>
                </c:pt>
                <c:pt idx="484">
                  <c:v>-14.457441304613059</c:v>
                </c:pt>
                <c:pt idx="485">
                  <c:v>-15.2616285849777</c:v>
                </c:pt>
                <c:pt idx="486">
                  <c:v>-15.43032838012733</c:v>
                </c:pt>
                <c:pt idx="487">
                  <c:v>-12.3562776175017</c:v>
                </c:pt>
                <c:pt idx="488">
                  <c:v>-11.76505448220664</c:v>
                </c:pt>
                <c:pt idx="489">
                  <c:v>-12.057261099860311</c:v>
                </c:pt>
                <c:pt idx="490">
                  <c:v>-11.620808418830981</c:v>
                </c:pt>
                <c:pt idx="491">
                  <c:v>-14.097754768899501</c:v>
                </c:pt>
                <c:pt idx="492">
                  <c:v>-14.39893807290059</c:v>
                </c:pt>
                <c:pt idx="493">
                  <c:v>-16.471933537335591</c:v>
                </c:pt>
                <c:pt idx="494">
                  <c:v>-16.891051927487151</c:v>
                </c:pt>
                <c:pt idx="495">
                  <c:v>-14.61159267706169</c:v>
                </c:pt>
                <c:pt idx="496">
                  <c:v>-12.99578913452762</c:v>
                </c:pt>
                <c:pt idx="497">
                  <c:v>-12.12628872246283</c:v>
                </c:pt>
                <c:pt idx="498">
                  <c:v>-11.93313519553921</c:v>
                </c:pt>
                <c:pt idx="499">
                  <c:v>-10.22508846226278</c:v>
                </c:pt>
                <c:pt idx="500">
                  <c:v>-10.67949451598693</c:v>
                </c:pt>
                <c:pt idx="501">
                  <c:v>-10.16047782703073</c:v>
                </c:pt>
                <c:pt idx="502">
                  <c:v>-8.666346242809464</c:v>
                </c:pt>
                <c:pt idx="503">
                  <c:v>-8.6028853135608045</c:v>
                </c:pt>
                <c:pt idx="504">
                  <c:v>-7.9552105356410108</c:v>
                </c:pt>
                <c:pt idx="505">
                  <c:v>-8.8710388479348872</c:v>
                </c:pt>
                <c:pt idx="506">
                  <c:v>-9.1553686976076243</c:v>
                </c:pt>
                <c:pt idx="507">
                  <c:v>-8.3580630031751433</c:v>
                </c:pt>
                <c:pt idx="508">
                  <c:v>-10.09203956999788</c:v>
                </c:pt>
                <c:pt idx="509">
                  <c:v>-10.2422926524836</c:v>
                </c:pt>
                <c:pt idx="510">
                  <c:v>-8.4041032851790654</c:v>
                </c:pt>
                <c:pt idx="511">
                  <c:v>-8.5876422472216607</c:v>
                </c:pt>
                <c:pt idx="512">
                  <c:v>-11.071017728553869</c:v>
                </c:pt>
                <c:pt idx="513">
                  <c:v>-11.340726677860509</c:v>
                </c:pt>
                <c:pt idx="514">
                  <c:v>-13.1901150326795</c:v>
                </c:pt>
                <c:pt idx="515">
                  <c:v>-13.083724651292091</c:v>
                </c:pt>
                <c:pt idx="516">
                  <c:v>-13.090879559981881</c:v>
                </c:pt>
                <c:pt idx="517">
                  <c:v>-13.938891781215959</c:v>
                </c:pt>
                <c:pt idx="518">
                  <c:v>-13.775573213296701</c:v>
                </c:pt>
                <c:pt idx="519">
                  <c:v>-14.4064495099448</c:v>
                </c:pt>
                <c:pt idx="520">
                  <c:v>-14.290415555975491</c:v>
                </c:pt>
                <c:pt idx="521">
                  <c:v>-13.11638836487594</c:v>
                </c:pt>
                <c:pt idx="522">
                  <c:v>-16.015681799175852</c:v>
                </c:pt>
                <c:pt idx="523">
                  <c:v>-13.291199646727319</c:v>
                </c:pt>
                <c:pt idx="524">
                  <c:v>-14.173891485390969</c:v>
                </c:pt>
                <c:pt idx="525">
                  <c:v>-15.379442909929461</c:v>
                </c:pt>
                <c:pt idx="526">
                  <c:v>-15.5487091005823</c:v>
                </c:pt>
                <c:pt idx="527">
                  <c:v>-15.149679728913689</c:v>
                </c:pt>
                <c:pt idx="528">
                  <c:v>-15.25813547329494</c:v>
                </c:pt>
                <c:pt idx="529">
                  <c:v>-15.98096479856426</c:v>
                </c:pt>
                <c:pt idx="530">
                  <c:v>-16.84578965043675</c:v>
                </c:pt>
                <c:pt idx="531">
                  <c:v>-18.717434880785</c:v>
                </c:pt>
                <c:pt idx="532">
                  <c:v>-19.53774899363399</c:v>
                </c:pt>
                <c:pt idx="533">
                  <c:v>-21.440426358935259</c:v>
                </c:pt>
                <c:pt idx="534">
                  <c:v>-19.784438793715061</c:v>
                </c:pt>
                <c:pt idx="535">
                  <c:v>-19.976587265696889</c:v>
                </c:pt>
                <c:pt idx="536">
                  <c:v>-20.219829050783169</c:v>
                </c:pt>
                <c:pt idx="537">
                  <c:v>-21.494027319308628</c:v>
                </c:pt>
                <c:pt idx="538">
                  <c:v>-21.41911135714934</c:v>
                </c:pt>
                <c:pt idx="539">
                  <c:v>-20.82103748350935</c:v>
                </c:pt>
                <c:pt idx="540">
                  <c:v>-21.608438725953619</c:v>
                </c:pt>
                <c:pt idx="541">
                  <c:v>-22.637514473941099</c:v>
                </c:pt>
                <c:pt idx="542">
                  <c:v>-22.540343142270039</c:v>
                </c:pt>
                <c:pt idx="543">
                  <c:v>-22.425304823807821</c:v>
                </c:pt>
                <c:pt idx="544">
                  <c:v>-21.271473624191032</c:v>
                </c:pt>
                <c:pt idx="545">
                  <c:v>-20.453340023260601</c:v>
                </c:pt>
                <c:pt idx="546">
                  <c:v>-20.453340023260601</c:v>
                </c:pt>
                <c:pt idx="547">
                  <c:v>-22.046724583657539</c:v>
                </c:pt>
                <c:pt idx="548">
                  <c:v>-22.805252912449181</c:v>
                </c:pt>
                <c:pt idx="549">
                  <c:v>-22.323215285551111</c:v>
                </c:pt>
                <c:pt idx="550">
                  <c:v>-19.67913438662967</c:v>
                </c:pt>
                <c:pt idx="551">
                  <c:v>-17.007657788150588</c:v>
                </c:pt>
                <c:pt idx="552">
                  <c:v>-17.405798064611549</c:v>
                </c:pt>
                <c:pt idx="553">
                  <c:v>-17.418973337462361</c:v>
                </c:pt>
                <c:pt idx="554">
                  <c:v>-18.805449105709162</c:v>
                </c:pt>
                <c:pt idx="555">
                  <c:v>-20.456412142170539</c:v>
                </c:pt>
                <c:pt idx="556">
                  <c:v>-16.55827330141889</c:v>
                </c:pt>
                <c:pt idx="557">
                  <c:v>-17.860851719228581</c:v>
                </c:pt>
                <c:pt idx="558">
                  <c:v>-16.295464613639659</c:v>
                </c:pt>
                <c:pt idx="559">
                  <c:v>-15.083624553324221</c:v>
                </c:pt>
                <c:pt idx="560">
                  <c:v>-15.083624553324221</c:v>
                </c:pt>
                <c:pt idx="561">
                  <c:v>-15.083624553324221</c:v>
                </c:pt>
                <c:pt idx="562">
                  <c:v>-15.083624553324221</c:v>
                </c:pt>
                <c:pt idx="563">
                  <c:v>-15.083624553324221</c:v>
                </c:pt>
                <c:pt idx="564">
                  <c:v>-15.083624553324221</c:v>
                </c:pt>
                <c:pt idx="565">
                  <c:v>-16.554219371310928</c:v>
                </c:pt>
                <c:pt idx="566">
                  <c:v>-16.434185034520951</c:v>
                </c:pt>
                <c:pt idx="567">
                  <c:v>-17.030131616054479</c:v>
                </c:pt>
                <c:pt idx="568">
                  <c:v>-15.074793288439171</c:v>
                </c:pt>
                <c:pt idx="569">
                  <c:v>-14.396715951209771</c:v>
                </c:pt>
                <c:pt idx="570">
                  <c:v>-14.457106466353279</c:v>
                </c:pt>
                <c:pt idx="571">
                  <c:v>-16.040945824689079</c:v>
                </c:pt>
                <c:pt idx="572">
                  <c:v>-13.64025536215386</c:v>
                </c:pt>
                <c:pt idx="573">
                  <c:v>-13.60624781374236</c:v>
                </c:pt>
                <c:pt idx="574">
                  <c:v>-13.45618073332238</c:v>
                </c:pt>
                <c:pt idx="575">
                  <c:v>-13.51229637840289</c:v>
                </c:pt>
                <c:pt idx="576">
                  <c:v>-13.849596387178529</c:v>
                </c:pt>
                <c:pt idx="577">
                  <c:v>-12.910241543860719</c:v>
                </c:pt>
                <c:pt idx="578">
                  <c:v>-13.372501746940189</c:v>
                </c:pt>
                <c:pt idx="579">
                  <c:v>-13.337951864266961</c:v>
                </c:pt>
                <c:pt idx="580">
                  <c:v>-13.21429965259437</c:v>
                </c:pt>
                <c:pt idx="581">
                  <c:v>-12.47149312612771</c:v>
                </c:pt>
                <c:pt idx="582">
                  <c:v>-11.275167548799899</c:v>
                </c:pt>
                <c:pt idx="583">
                  <c:v>-10.975256702067661</c:v>
                </c:pt>
                <c:pt idx="584">
                  <c:v>-9.5487899856774092</c:v>
                </c:pt>
                <c:pt idx="585">
                  <c:v>-9.2565356226400723</c:v>
                </c:pt>
                <c:pt idx="586">
                  <c:v>-9.0553296115412287</c:v>
                </c:pt>
                <c:pt idx="587">
                  <c:v>-10.02269442437618</c:v>
                </c:pt>
                <c:pt idx="588">
                  <c:v>-9.6920937582954618</c:v>
                </c:pt>
                <c:pt idx="589">
                  <c:v>-8.0943626142672152</c:v>
                </c:pt>
                <c:pt idx="590">
                  <c:v>-8.6854565173832832</c:v>
                </c:pt>
                <c:pt idx="591">
                  <c:v>-10.11369056386128</c:v>
                </c:pt>
                <c:pt idx="592">
                  <c:v>-10.732553549285729</c:v>
                </c:pt>
                <c:pt idx="593">
                  <c:v>-9.6082420195603095</c:v>
                </c:pt>
                <c:pt idx="594">
                  <c:v>-8.6304628445764475</c:v>
                </c:pt>
                <c:pt idx="595">
                  <c:v>-8.9699695025569515</c:v>
                </c:pt>
                <c:pt idx="596">
                  <c:v>-8.0545826832095209</c:v>
                </c:pt>
                <c:pt idx="597">
                  <c:v>-10.659815849259919</c:v>
                </c:pt>
                <c:pt idx="598">
                  <c:v>-11.330629759141409</c:v>
                </c:pt>
                <c:pt idx="599">
                  <c:v>-10.02833346541617</c:v>
                </c:pt>
                <c:pt idx="600">
                  <c:v>-9.8056683440689625</c:v>
                </c:pt>
                <c:pt idx="601">
                  <c:v>-11.36839186760924</c:v>
                </c:pt>
                <c:pt idx="602">
                  <c:v>-11.25356815356583</c:v>
                </c:pt>
                <c:pt idx="603">
                  <c:v>-11.39231747831786</c:v>
                </c:pt>
                <c:pt idx="604">
                  <c:v>-12.448855792167199</c:v>
                </c:pt>
                <c:pt idx="605">
                  <c:v>-12.3599755114223</c:v>
                </c:pt>
                <c:pt idx="606">
                  <c:v>-12.644584583385971</c:v>
                </c:pt>
                <c:pt idx="607">
                  <c:v>-15.122182463393701</c:v>
                </c:pt>
                <c:pt idx="608">
                  <c:v>-16.20892405823129</c:v>
                </c:pt>
                <c:pt idx="609">
                  <c:v>-15.8050072220245</c:v>
                </c:pt>
                <c:pt idx="610">
                  <c:v>-15.26000697298918</c:v>
                </c:pt>
                <c:pt idx="611">
                  <c:v>-15.26000697298918</c:v>
                </c:pt>
                <c:pt idx="612">
                  <c:v>-15.26000697298918</c:v>
                </c:pt>
                <c:pt idx="613">
                  <c:v>-13.25903811739437</c:v>
                </c:pt>
                <c:pt idx="614">
                  <c:v>-13.01745961817045</c:v>
                </c:pt>
                <c:pt idx="615">
                  <c:v>-13.869528325334411</c:v>
                </c:pt>
                <c:pt idx="616">
                  <c:v>-13.018878013415421</c:v>
                </c:pt>
                <c:pt idx="617">
                  <c:v>-13.008240049078109</c:v>
                </c:pt>
                <c:pt idx="618">
                  <c:v>-11.261163942334059</c:v>
                </c:pt>
                <c:pt idx="619">
                  <c:v>-10.915301156348811</c:v>
                </c:pt>
                <c:pt idx="620">
                  <c:v>-11.1366030508207</c:v>
                </c:pt>
                <c:pt idx="621">
                  <c:v>-12.24691640133706</c:v>
                </c:pt>
                <c:pt idx="622">
                  <c:v>-10.24143446996279</c:v>
                </c:pt>
                <c:pt idx="623">
                  <c:v>-10.36928345954408</c:v>
                </c:pt>
                <c:pt idx="624">
                  <c:v>-9.3064863497343993</c:v>
                </c:pt>
                <c:pt idx="625">
                  <c:v>-10.024677887525961</c:v>
                </c:pt>
                <c:pt idx="626">
                  <c:v>-10.05356157251456</c:v>
                </c:pt>
                <c:pt idx="627">
                  <c:v>-9.3241518177854754</c:v>
                </c:pt>
                <c:pt idx="628">
                  <c:v>-9.1294770704124844</c:v>
                </c:pt>
                <c:pt idx="629">
                  <c:v>-9.3135460897037277</c:v>
                </c:pt>
                <c:pt idx="630">
                  <c:v>-9.0030945533802758</c:v>
                </c:pt>
                <c:pt idx="631">
                  <c:v>-9.0030945533802758</c:v>
                </c:pt>
                <c:pt idx="632">
                  <c:v>-7.0165920966628326</c:v>
                </c:pt>
                <c:pt idx="633">
                  <c:v>-6.7383141972744198</c:v>
                </c:pt>
                <c:pt idx="634">
                  <c:v>-5.885625169519237</c:v>
                </c:pt>
                <c:pt idx="635">
                  <c:v>-5.7665572923079624</c:v>
                </c:pt>
                <c:pt idx="636">
                  <c:v>-6.0668955807911988</c:v>
                </c:pt>
                <c:pt idx="637">
                  <c:v>-7.8506171295386276</c:v>
                </c:pt>
                <c:pt idx="638">
                  <c:v>-7.8532372050762804</c:v>
                </c:pt>
                <c:pt idx="639">
                  <c:v>-8.5505978040434698</c:v>
                </c:pt>
                <c:pt idx="640">
                  <c:v>-9.2880358547532964</c:v>
                </c:pt>
                <c:pt idx="641">
                  <c:v>-9.2185553330880303</c:v>
                </c:pt>
                <c:pt idx="642">
                  <c:v>-10.680428096654181</c:v>
                </c:pt>
                <c:pt idx="643">
                  <c:v>-9.3155304745929044</c:v>
                </c:pt>
                <c:pt idx="644">
                  <c:v>-10.68463315615905</c:v>
                </c:pt>
                <c:pt idx="645">
                  <c:v>-10.221429678390599</c:v>
                </c:pt>
                <c:pt idx="646">
                  <c:v>-8.8207243573146688</c:v>
                </c:pt>
                <c:pt idx="647">
                  <c:v>-9.1893786894464711</c:v>
                </c:pt>
                <c:pt idx="648">
                  <c:v>-9.9317657717274308</c:v>
                </c:pt>
                <c:pt idx="649">
                  <c:v>-10.69330204806143</c:v>
                </c:pt>
                <c:pt idx="650">
                  <c:v>-9.2253481215189836</c:v>
                </c:pt>
                <c:pt idx="651">
                  <c:v>-7.9675177837743254</c:v>
                </c:pt>
                <c:pt idx="652">
                  <c:v>-8.2659476221745738</c:v>
                </c:pt>
                <c:pt idx="653">
                  <c:v>-8.5359124423879393</c:v>
                </c:pt>
                <c:pt idx="654">
                  <c:v>-8.2093962545777721</c:v>
                </c:pt>
                <c:pt idx="655">
                  <c:v>-10.78110163174231</c:v>
                </c:pt>
                <c:pt idx="656">
                  <c:v>-10.776397253071901</c:v>
                </c:pt>
                <c:pt idx="657">
                  <c:v>-10.81633580578416</c:v>
                </c:pt>
                <c:pt idx="658">
                  <c:v>-11.23158644442278</c:v>
                </c:pt>
                <c:pt idx="659">
                  <c:v>-11.81333964400314</c:v>
                </c:pt>
                <c:pt idx="660">
                  <c:v>-10.5348517413394</c:v>
                </c:pt>
                <c:pt idx="661">
                  <c:v>-11.11790270055298</c:v>
                </c:pt>
                <c:pt idx="662">
                  <c:v>-9.6812503425908965</c:v>
                </c:pt>
                <c:pt idx="663">
                  <c:v>-10.31248062818765</c:v>
                </c:pt>
                <c:pt idx="664">
                  <c:v>-10.017110535667459</c:v>
                </c:pt>
                <c:pt idx="665">
                  <c:v>-9.525778738531498</c:v>
                </c:pt>
                <c:pt idx="666">
                  <c:v>-10.29681018061658</c:v>
                </c:pt>
                <c:pt idx="667">
                  <c:v>-10.459322130686189</c:v>
                </c:pt>
                <c:pt idx="668">
                  <c:v>-11.86197318625798</c:v>
                </c:pt>
                <c:pt idx="669">
                  <c:v>-11.86197318625798</c:v>
                </c:pt>
                <c:pt idx="670">
                  <c:v>-13.73908516373392</c:v>
                </c:pt>
                <c:pt idx="671">
                  <c:v>-13.607330116971569</c:v>
                </c:pt>
                <c:pt idx="672">
                  <c:v>-13.876972124763229</c:v>
                </c:pt>
                <c:pt idx="673">
                  <c:v>-14.61539735606372</c:v>
                </c:pt>
                <c:pt idx="674">
                  <c:v>-13.34826485019062</c:v>
                </c:pt>
                <c:pt idx="675">
                  <c:v>-12.77657415276127</c:v>
                </c:pt>
                <c:pt idx="676">
                  <c:v>-12.648683673529611</c:v>
                </c:pt>
                <c:pt idx="677">
                  <c:v>-12.77455294202654</c:v>
                </c:pt>
                <c:pt idx="678">
                  <c:v>-13.92374164541549</c:v>
                </c:pt>
                <c:pt idx="679">
                  <c:v>-12.38498087299309</c:v>
                </c:pt>
                <c:pt idx="680">
                  <c:v>-14.36358318143216</c:v>
                </c:pt>
                <c:pt idx="681">
                  <c:v>-14.682999677866439</c:v>
                </c:pt>
                <c:pt idx="682">
                  <c:v>-13.990963202431949</c:v>
                </c:pt>
                <c:pt idx="683">
                  <c:v>-13.13664306510222</c:v>
                </c:pt>
                <c:pt idx="684">
                  <c:v>-13.067172096138989</c:v>
                </c:pt>
                <c:pt idx="685">
                  <c:v>-14.84701114893817</c:v>
                </c:pt>
                <c:pt idx="686">
                  <c:v>-14.32136595721472</c:v>
                </c:pt>
                <c:pt idx="687">
                  <c:v>-14.305978675492231</c:v>
                </c:pt>
                <c:pt idx="688">
                  <c:v>-13.89991091884951</c:v>
                </c:pt>
                <c:pt idx="689">
                  <c:v>-14.81098795761751</c:v>
                </c:pt>
                <c:pt idx="690">
                  <c:v>-15.98289898168567</c:v>
                </c:pt>
                <c:pt idx="691">
                  <c:v>-15.607801389526751</c:v>
                </c:pt>
                <c:pt idx="692">
                  <c:v>-16.17012177603371</c:v>
                </c:pt>
                <c:pt idx="693">
                  <c:v>-16.615929143735169</c:v>
                </c:pt>
                <c:pt idx="694">
                  <c:v>-16.554445217191471</c:v>
                </c:pt>
                <c:pt idx="695">
                  <c:v>-17.017465476311308</c:v>
                </c:pt>
                <c:pt idx="696">
                  <c:v>-17.119471418069121</c:v>
                </c:pt>
                <c:pt idx="697">
                  <c:v>-15.6809346535538</c:v>
                </c:pt>
                <c:pt idx="698">
                  <c:v>-16.472041380476941</c:v>
                </c:pt>
                <c:pt idx="699">
                  <c:v>-15.77773992603473</c:v>
                </c:pt>
                <c:pt idx="700">
                  <c:v>-14.63379093858804</c:v>
                </c:pt>
                <c:pt idx="701">
                  <c:v>-14.51707350060526</c:v>
                </c:pt>
                <c:pt idx="702">
                  <c:v>-14.46609573258243</c:v>
                </c:pt>
                <c:pt idx="703">
                  <c:v>-13.680828157981081</c:v>
                </c:pt>
                <c:pt idx="704">
                  <c:v>-14.10574130418426</c:v>
                </c:pt>
                <c:pt idx="705">
                  <c:v>-15.8056235185826</c:v>
                </c:pt>
                <c:pt idx="706">
                  <c:v>-15.623625669811251</c:v>
                </c:pt>
                <c:pt idx="707">
                  <c:v>-16.532926024910878</c:v>
                </c:pt>
                <c:pt idx="708">
                  <c:v>-16.956592610506011</c:v>
                </c:pt>
                <c:pt idx="709">
                  <c:v>-17.155353419032611</c:v>
                </c:pt>
                <c:pt idx="710">
                  <c:v>-17.57049090573075</c:v>
                </c:pt>
                <c:pt idx="711">
                  <c:v>-17.1430190298585</c:v>
                </c:pt>
                <c:pt idx="712">
                  <c:v>-17.790180810781528</c:v>
                </c:pt>
                <c:pt idx="713">
                  <c:v>-17.553334295257191</c:v>
                </c:pt>
                <c:pt idx="714">
                  <c:v>-18.503147870117552</c:v>
                </c:pt>
                <c:pt idx="715">
                  <c:v>-20.203292518328119</c:v>
                </c:pt>
                <c:pt idx="716">
                  <c:v>-19.83650846153067</c:v>
                </c:pt>
                <c:pt idx="717">
                  <c:v>-20.681578141090601</c:v>
                </c:pt>
                <c:pt idx="718">
                  <c:v>-20.804922032831801</c:v>
                </c:pt>
                <c:pt idx="719">
                  <c:v>-21.037766432719859</c:v>
                </c:pt>
                <c:pt idx="720">
                  <c:v>-19.509029801705871</c:v>
                </c:pt>
                <c:pt idx="721">
                  <c:v>-20.37457423008663</c:v>
                </c:pt>
                <c:pt idx="722">
                  <c:v>-20.538260649678421</c:v>
                </c:pt>
                <c:pt idx="723">
                  <c:v>-19.889961921790011</c:v>
                </c:pt>
                <c:pt idx="724">
                  <c:v>-16.30112642732254</c:v>
                </c:pt>
                <c:pt idx="725">
                  <c:v>-15.95738825230822</c:v>
                </c:pt>
                <c:pt idx="726">
                  <c:v>-16.491096568097021</c:v>
                </c:pt>
                <c:pt idx="727">
                  <c:v>-16.195561745893229</c:v>
                </c:pt>
                <c:pt idx="728">
                  <c:v>-16.976204795661221</c:v>
                </c:pt>
                <c:pt idx="729">
                  <c:v>-16.35918204291599</c:v>
                </c:pt>
                <c:pt idx="730">
                  <c:v>-18.40474983790352</c:v>
                </c:pt>
                <c:pt idx="731">
                  <c:v>-19.24311789041991</c:v>
                </c:pt>
                <c:pt idx="732">
                  <c:v>-18.845787373220521</c:v>
                </c:pt>
                <c:pt idx="733">
                  <c:v>-20.66253801813842</c:v>
                </c:pt>
                <c:pt idx="734">
                  <c:v>-20.550129650816238</c:v>
                </c:pt>
                <c:pt idx="735">
                  <c:v>-19.955687755388968</c:v>
                </c:pt>
                <c:pt idx="736">
                  <c:v>-20.149393821312689</c:v>
                </c:pt>
                <c:pt idx="737">
                  <c:v>-21.053190155867469</c:v>
                </c:pt>
                <c:pt idx="738">
                  <c:v>-18.638559241933638</c:v>
                </c:pt>
                <c:pt idx="739">
                  <c:v>-17.141147544064239</c:v>
                </c:pt>
                <c:pt idx="740">
                  <c:v>-16.651400471376679</c:v>
                </c:pt>
                <c:pt idx="741">
                  <c:v>-16.651400471376679</c:v>
                </c:pt>
                <c:pt idx="742">
                  <c:v>-16.651400471376679</c:v>
                </c:pt>
                <c:pt idx="743">
                  <c:v>-16.651400471376679</c:v>
                </c:pt>
                <c:pt idx="744">
                  <c:v>-16.651400471376679</c:v>
                </c:pt>
                <c:pt idx="745">
                  <c:v>-17.48926969934714</c:v>
                </c:pt>
                <c:pt idx="746">
                  <c:v>-15.668132963471029</c:v>
                </c:pt>
                <c:pt idx="747">
                  <c:v>-15.524197978210401</c:v>
                </c:pt>
                <c:pt idx="748">
                  <c:v>-16.308723463953971</c:v>
                </c:pt>
                <c:pt idx="749">
                  <c:v>-16.23612409407782</c:v>
                </c:pt>
                <c:pt idx="750">
                  <c:v>-16.587713896336432</c:v>
                </c:pt>
                <c:pt idx="751">
                  <c:v>-16.467590706234461</c:v>
                </c:pt>
                <c:pt idx="752">
                  <c:v>-16.371611878262609</c:v>
                </c:pt>
                <c:pt idx="753">
                  <c:v>-15.08780359822196</c:v>
                </c:pt>
                <c:pt idx="754">
                  <c:v>-15.214278817479389</c:v>
                </c:pt>
                <c:pt idx="755">
                  <c:v>-14.88270954690444</c:v>
                </c:pt>
                <c:pt idx="756">
                  <c:v>-15.95450638262056</c:v>
                </c:pt>
                <c:pt idx="757">
                  <c:v>-16.1107463458263</c:v>
                </c:pt>
                <c:pt idx="758">
                  <c:v>-16.71196091688488</c:v>
                </c:pt>
                <c:pt idx="759">
                  <c:v>-18.28713112064742</c:v>
                </c:pt>
                <c:pt idx="760">
                  <c:v>-18.72525484888758</c:v>
                </c:pt>
                <c:pt idx="761">
                  <c:v>-18.57882561134079</c:v>
                </c:pt>
                <c:pt idx="762">
                  <c:v>-18.035843516989988</c:v>
                </c:pt>
                <c:pt idx="763">
                  <c:v>-15.959853401695289</c:v>
                </c:pt>
                <c:pt idx="764">
                  <c:v>-15.63304983026504</c:v>
                </c:pt>
                <c:pt idx="765">
                  <c:v>-15.81202723413322</c:v>
                </c:pt>
                <c:pt idx="766">
                  <c:v>-16.165833005025359</c:v>
                </c:pt>
                <c:pt idx="767">
                  <c:v>-16.337783814237991</c:v>
                </c:pt>
                <c:pt idx="768">
                  <c:v>-17.877511463107229</c:v>
                </c:pt>
                <c:pt idx="769">
                  <c:v>-18.039959639547671</c:v>
                </c:pt>
                <c:pt idx="770">
                  <c:v>-17.640414083445631</c:v>
                </c:pt>
                <c:pt idx="771">
                  <c:v>-19.081735947163189</c:v>
                </c:pt>
                <c:pt idx="772">
                  <c:v>-18.69149226398606</c:v>
                </c:pt>
                <c:pt idx="773">
                  <c:v>-19.769940703708439</c:v>
                </c:pt>
                <c:pt idx="774">
                  <c:v>-20.369141927950562</c:v>
                </c:pt>
                <c:pt idx="775">
                  <c:v>-20.451620765216429</c:v>
                </c:pt>
                <c:pt idx="776">
                  <c:v>-20.821152724147069</c:v>
                </c:pt>
                <c:pt idx="777">
                  <c:v>-19.723364419134771</c:v>
                </c:pt>
                <c:pt idx="778">
                  <c:v>-20.357932836476291</c:v>
                </c:pt>
                <c:pt idx="779">
                  <c:v>-19.80460523734228</c:v>
                </c:pt>
                <c:pt idx="780">
                  <c:v>-20.429135662318789</c:v>
                </c:pt>
                <c:pt idx="781">
                  <c:v>-21.34209106791663</c:v>
                </c:pt>
                <c:pt idx="782">
                  <c:v>-22.12759743045341</c:v>
                </c:pt>
                <c:pt idx="783">
                  <c:v>-22.620763995346451</c:v>
                </c:pt>
                <c:pt idx="784">
                  <c:v>-21.74357730254259</c:v>
                </c:pt>
                <c:pt idx="785">
                  <c:v>-22.29124023299957</c:v>
                </c:pt>
                <c:pt idx="786">
                  <c:v>-21.457594948818858</c:v>
                </c:pt>
                <c:pt idx="787">
                  <c:v>-18.642166926916069</c:v>
                </c:pt>
                <c:pt idx="788">
                  <c:v>-18.799733268388039</c:v>
                </c:pt>
                <c:pt idx="789">
                  <c:v>-17.209540308701531</c:v>
                </c:pt>
                <c:pt idx="790">
                  <c:v>-16.314473143014212</c:v>
                </c:pt>
                <c:pt idx="791">
                  <c:v>-16.776789105133741</c:v>
                </c:pt>
                <c:pt idx="792">
                  <c:v>-16.43532794279534</c:v>
                </c:pt>
                <c:pt idx="793">
                  <c:v>-17.36140945040697</c:v>
                </c:pt>
                <c:pt idx="794">
                  <c:v>-13.18900283559198</c:v>
                </c:pt>
                <c:pt idx="795">
                  <c:v>-12.789760605798961</c:v>
                </c:pt>
                <c:pt idx="796">
                  <c:v>-12.73744075942229</c:v>
                </c:pt>
                <c:pt idx="797">
                  <c:v>-12.62730613434978</c:v>
                </c:pt>
                <c:pt idx="798">
                  <c:v>-12.12217689587821</c:v>
                </c:pt>
                <c:pt idx="799">
                  <c:v>-12.594370251675819</c:v>
                </c:pt>
                <c:pt idx="800">
                  <c:v>-12.25483063008708</c:v>
                </c:pt>
                <c:pt idx="801">
                  <c:v>-9.7793804759088943</c:v>
                </c:pt>
                <c:pt idx="802">
                  <c:v>-9.4395037419079291</c:v>
                </c:pt>
                <c:pt idx="803">
                  <c:v>-9.9194506831866143</c:v>
                </c:pt>
                <c:pt idx="804">
                  <c:v>-8.6130052408663005</c:v>
                </c:pt>
                <c:pt idx="805">
                  <c:v>-7.0320491612746672</c:v>
                </c:pt>
                <c:pt idx="806">
                  <c:v>-6.8469952359779711</c:v>
                </c:pt>
                <c:pt idx="807">
                  <c:v>-6.8469952359779711</c:v>
                </c:pt>
                <c:pt idx="808">
                  <c:v>-6.8469952359779711</c:v>
                </c:pt>
                <c:pt idx="809">
                  <c:v>-6.7931863341614944</c:v>
                </c:pt>
                <c:pt idx="810">
                  <c:v>-6.3657551705798792</c:v>
                </c:pt>
                <c:pt idx="811">
                  <c:v>-6.7591715418644398</c:v>
                </c:pt>
                <c:pt idx="812">
                  <c:v>-6.7297843826803376</c:v>
                </c:pt>
                <c:pt idx="813">
                  <c:v>-6.5657905230953268</c:v>
                </c:pt>
                <c:pt idx="814">
                  <c:v>-8.3136171493294437</c:v>
                </c:pt>
                <c:pt idx="815">
                  <c:v>-4.8246182306074692</c:v>
                </c:pt>
                <c:pt idx="816">
                  <c:v>-4.1551990113992909</c:v>
                </c:pt>
                <c:pt idx="817">
                  <c:v>-4.8480266229230962</c:v>
                </c:pt>
                <c:pt idx="818">
                  <c:v>-5.7464967920480508</c:v>
                </c:pt>
                <c:pt idx="819">
                  <c:v>-4.170601936213048</c:v>
                </c:pt>
                <c:pt idx="820">
                  <c:v>-3.5998492595069931</c:v>
                </c:pt>
                <c:pt idx="821">
                  <c:v>-4.1167254777088154</c:v>
                </c:pt>
                <c:pt idx="822">
                  <c:v>-3.7269233892204379</c:v>
                </c:pt>
                <c:pt idx="823">
                  <c:v>-4.6389386742451961</c:v>
                </c:pt>
                <c:pt idx="824">
                  <c:v>-5.0480619754385341</c:v>
                </c:pt>
                <c:pt idx="825">
                  <c:v>-2.0872887984653592</c:v>
                </c:pt>
                <c:pt idx="826">
                  <c:v>-1.2010801681724079</c:v>
                </c:pt>
                <c:pt idx="827">
                  <c:v>-0.72679844161563922</c:v>
                </c:pt>
                <c:pt idx="828">
                  <c:v>-0.79432135105137469</c:v>
                </c:pt>
                <c:pt idx="829">
                  <c:v>1.3104286313623259</c:v>
                </c:pt>
                <c:pt idx="830">
                  <c:v>1.4841525343449959</c:v>
                </c:pt>
                <c:pt idx="831">
                  <c:v>2.3574006324379</c:v>
                </c:pt>
                <c:pt idx="832">
                  <c:v>2.5113601473916169</c:v>
                </c:pt>
                <c:pt idx="833">
                  <c:v>1.9214691816044289</c:v>
                </c:pt>
                <c:pt idx="834">
                  <c:v>2.359258822765375</c:v>
                </c:pt>
                <c:pt idx="835">
                  <c:v>2.359258822765375</c:v>
                </c:pt>
                <c:pt idx="836">
                  <c:v>2.359258822765375</c:v>
                </c:pt>
                <c:pt idx="837">
                  <c:v>2.359258822765375</c:v>
                </c:pt>
                <c:pt idx="838">
                  <c:v>2.359258822765375</c:v>
                </c:pt>
                <c:pt idx="839">
                  <c:v>2.359258822765375</c:v>
                </c:pt>
                <c:pt idx="840">
                  <c:v>1.0942704183550589</c:v>
                </c:pt>
                <c:pt idx="841">
                  <c:v>-0.82108460068321953</c:v>
                </c:pt>
                <c:pt idx="842">
                  <c:v>-0.19220542329702051</c:v>
                </c:pt>
                <c:pt idx="843">
                  <c:v>-3.592896434309401</c:v>
                </c:pt>
                <c:pt idx="844">
                  <c:v>-4.10791922253736</c:v>
                </c:pt>
                <c:pt idx="845">
                  <c:v>-3.799324487056233</c:v>
                </c:pt>
                <c:pt idx="846">
                  <c:v>-5.1792166242639599</c:v>
                </c:pt>
                <c:pt idx="847">
                  <c:v>-4.179071019441583</c:v>
                </c:pt>
                <c:pt idx="848">
                  <c:v>-1.2745506111526139</c:v>
                </c:pt>
                <c:pt idx="849">
                  <c:v>-1.4085923078474669</c:v>
                </c:pt>
                <c:pt idx="850">
                  <c:v>-5.9568826057528002</c:v>
                </c:pt>
                <c:pt idx="851">
                  <c:v>-3.1089796593002039</c:v>
                </c:pt>
                <c:pt idx="852">
                  <c:v>-2.0969529616424949</c:v>
                </c:pt>
                <c:pt idx="853">
                  <c:v>-3.231896376594634</c:v>
                </c:pt>
                <c:pt idx="854">
                  <c:v>-3.6956138024941581</c:v>
                </c:pt>
                <c:pt idx="855">
                  <c:v>-4.2333110728141943</c:v>
                </c:pt>
                <c:pt idx="856">
                  <c:v>-5.5911741103327088</c:v>
                </c:pt>
                <c:pt idx="857">
                  <c:v>-6.6302715505125009</c:v>
                </c:pt>
                <c:pt idx="858">
                  <c:v>-6.3795714655826341</c:v>
                </c:pt>
                <c:pt idx="859">
                  <c:v>-6.1727388260880636</c:v>
                </c:pt>
                <c:pt idx="860">
                  <c:v>-7.5535832679948562</c:v>
                </c:pt>
                <c:pt idx="861">
                  <c:v>-6.7150661734686974</c:v>
                </c:pt>
                <c:pt idx="862">
                  <c:v>-3.57205495772418</c:v>
                </c:pt>
                <c:pt idx="863">
                  <c:v>-3.3909074172517979</c:v>
                </c:pt>
                <c:pt idx="864">
                  <c:v>-3.268227273237867</c:v>
                </c:pt>
                <c:pt idx="865">
                  <c:v>-3.46073033117269</c:v>
                </c:pt>
                <c:pt idx="866">
                  <c:v>-4.8663811713456786</c:v>
                </c:pt>
                <c:pt idx="867">
                  <c:v>-4.553090555640626</c:v>
                </c:pt>
                <c:pt idx="868">
                  <c:v>-7.6648403021805089</c:v>
                </c:pt>
                <c:pt idx="869">
                  <c:v>-7.8207082978257851</c:v>
                </c:pt>
                <c:pt idx="870">
                  <c:v>-7.7001299119366928</c:v>
                </c:pt>
                <c:pt idx="871">
                  <c:v>-7.9517551704292089</c:v>
                </c:pt>
                <c:pt idx="872">
                  <c:v>-8.0561982790686493</c:v>
                </c:pt>
                <c:pt idx="873">
                  <c:v>-8.0561982790686493</c:v>
                </c:pt>
                <c:pt idx="874">
                  <c:v>-8.0561982790686493</c:v>
                </c:pt>
                <c:pt idx="875">
                  <c:v>-8.4726160688969205</c:v>
                </c:pt>
                <c:pt idx="876">
                  <c:v>-7.8384391388120136</c:v>
                </c:pt>
                <c:pt idx="877">
                  <c:v>-7.9909721353463752</c:v>
                </c:pt>
                <c:pt idx="878">
                  <c:v>-8.2628493325439418</c:v>
                </c:pt>
                <c:pt idx="879">
                  <c:v>-8.8403682468202742</c:v>
                </c:pt>
                <c:pt idx="880">
                  <c:v>-9.7731088752726176</c:v>
                </c:pt>
                <c:pt idx="881">
                  <c:v>-8.9290297443617721</c:v>
                </c:pt>
                <c:pt idx="882">
                  <c:v>-8.9704818730824805</c:v>
                </c:pt>
                <c:pt idx="883">
                  <c:v>-8.7343334306237317</c:v>
                </c:pt>
                <c:pt idx="884">
                  <c:v>-6.1803878561019872</c:v>
                </c:pt>
                <c:pt idx="885">
                  <c:v>-6.292823368645073</c:v>
                </c:pt>
                <c:pt idx="886">
                  <c:v>-9.298509094315099</c:v>
                </c:pt>
                <c:pt idx="887">
                  <c:v>-7.5911487434536573</c:v>
                </c:pt>
                <c:pt idx="888">
                  <c:v>-8.616987330936432</c:v>
                </c:pt>
                <c:pt idx="889">
                  <c:v>-9.3764688984940836</c:v>
                </c:pt>
                <c:pt idx="890">
                  <c:v>-9.153219639006128</c:v>
                </c:pt>
                <c:pt idx="891">
                  <c:v>-9.153219639006128</c:v>
                </c:pt>
                <c:pt idx="892">
                  <c:v>-9.153219639006128</c:v>
                </c:pt>
                <c:pt idx="893">
                  <c:v>-9.0665803957205924</c:v>
                </c:pt>
                <c:pt idx="894">
                  <c:v>-7.4380545880546762</c:v>
                </c:pt>
                <c:pt idx="895">
                  <c:v>-6.2101673814908276</c:v>
                </c:pt>
                <c:pt idx="896">
                  <c:v>-6.0615702154011792</c:v>
                </c:pt>
                <c:pt idx="897">
                  <c:v>-5.5840698404752809</c:v>
                </c:pt>
                <c:pt idx="898">
                  <c:v>-6.1379227460239054</c:v>
                </c:pt>
                <c:pt idx="899">
                  <c:v>-5.6523763285201252</c:v>
                </c:pt>
                <c:pt idx="900">
                  <c:v>-6.0251084022003294</c:v>
                </c:pt>
                <c:pt idx="901">
                  <c:v>-7.4095030192446902</c:v>
                </c:pt>
                <c:pt idx="902">
                  <c:v>-6.8983246939507303</c:v>
                </c:pt>
                <c:pt idx="903">
                  <c:v>-5.1568487442742326</c:v>
                </c:pt>
                <c:pt idx="904">
                  <c:v>-3.689515384539221</c:v>
                </c:pt>
                <c:pt idx="905">
                  <c:v>-3.0062807563568938</c:v>
                </c:pt>
                <c:pt idx="906">
                  <c:v>-2.8093394357067041</c:v>
                </c:pt>
                <c:pt idx="907">
                  <c:v>-2.6754084738095929</c:v>
                </c:pt>
                <c:pt idx="908">
                  <c:v>-3.951470087200315</c:v>
                </c:pt>
                <c:pt idx="909">
                  <c:v>-3.4018948245411962</c:v>
                </c:pt>
                <c:pt idx="910">
                  <c:v>-3.3001819825022372</c:v>
                </c:pt>
                <c:pt idx="911">
                  <c:v>-1.628676048660971</c:v>
                </c:pt>
                <c:pt idx="912">
                  <c:v>-1.6941986738729931</c:v>
                </c:pt>
                <c:pt idx="913">
                  <c:v>-1.993599726590489</c:v>
                </c:pt>
                <c:pt idx="914">
                  <c:v>-3.0141231016543308</c:v>
                </c:pt>
                <c:pt idx="915">
                  <c:v>-2.9505162655268262</c:v>
                </c:pt>
                <c:pt idx="916">
                  <c:v>-4.3135564974364664</c:v>
                </c:pt>
                <c:pt idx="917">
                  <c:v>-4.460970045947354</c:v>
                </c:pt>
                <c:pt idx="918">
                  <c:v>-5.6293048050485517</c:v>
                </c:pt>
                <c:pt idx="919">
                  <c:v>-7.1527027113005293</c:v>
                </c:pt>
                <c:pt idx="920">
                  <c:v>-7.1527027113005293</c:v>
                </c:pt>
                <c:pt idx="921">
                  <c:v>-7.1527027113005293</c:v>
                </c:pt>
                <c:pt idx="922">
                  <c:v>-7.1527027113005293</c:v>
                </c:pt>
                <c:pt idx="923">
                  <c:v>-10.132603553300189</c:v>
                </c:pt>
                <c:pt idx="924">
                  <c:v>-9.4861446915659684</c:v>
                </c:pt>
                <c:pt idx="925">
                  <c:v>-9.9560402411059243</c:v>
                </c:pt>
                <c:pt idx="926">
                  <c:v>-9.3450163485113258</c:v>
                </c:pt>
                <c:pt idx="927">
                  <c:v>-9.9792445401685974</c:v>
                </c:pt>
                <c:pt idx="928">
                  <c:v>-12.936314798024609</c:v>
                </c:pt>
                <c:pt idx="929">
                  <c:v>-13.033174910217401</c:v>
                </c:pt>
                <c:pt idx="930">
                  <c:v>-18.513840093951991</c:v>
                </c:pt>
                <c:pt idx="931">
                  <c:v>-18.717242932148491</c:v>
                </c:pt>
                <c:pt idx="932">
                  <c:v>-18.527667545955669</c:v>
                </c:pt>
                <c:pt idx="933">
                  <c:v>-18.741874142720139</c:v>
                </c:pt>
                <c:pt idx="934">
                  <c:v>-17.16282668761804</c:v>
                </c:pt>
                <c:pt idx="935">
                  <c:v>-16.243274891387291</c:v>
                </c:pt>
                <c:pt idx="936">
                  <c:v>-15.91330092426219</c:v>
                </c:pt>
                <c:pt idx="937">
                  <c:v>-16.516381512983219</c:v>
                </c:pt>
                <c:pt idx="938">
                  <c:v>-15.79741578736451</c:v>
                </c:pt>
                <c:pt idx="939">
                  <c:v>-15.57441796723124</c:v>
                </c:pt>
                <c:pt idx="940">
                  <c:v>-17.89116495147816</c:v>
                </c:pt>
                <c:pt idx="941">
                  <c:v>-17.921612533838331</c:v>
                </c:pt>
                <c:pt idx="942">
                  <c:v>-15.58353176150273</c:v>
                </c:pt>
                <c:pt idx="943">
                  <c:v>-11.517004545253419</c:v>
                </c:pt>
                <c:pt idx="944">
                  <c:v>-13.46117825431978</c:v>
                </c:pt>
                <c:pt idx="945">
                  <c:v>-12.2427970830605</c:v>
                </c:pt>
                <c:pt idx="946">
                  <c:v>-11.83482678668322</c:v>
                </c:pt>
                <c:pt idx="947">
                  <c:v>-13.145335788424619</c:v>
                </c:pt>
                <c:pt idx="948">
                  <c:v>-14.54841636344036</c:v>
                </c:pt>
                <c:pt idx="949">
                  <c:v>-16.629911399675901</c:v>
                </c:pt>
                <c:pt idx="950">
                  <c:v>-16.089603349026952</c:v>
                </c:pt>
                <c:pt idx="951">
                  <c:v>-13.663490833522269</c:v>
                </c:pt>
                <c:pt idx="952">
                  <c:v>-14.25814030919067</c:v>
                </c:pt>
                <c:pt idx="953">
                  <c:v>-14.660649155817261</c:v>
                </c:pt>
                <c:pt idx="954">
                  <c:v>-15.17184085248279</c:v>
                </c:pt>
                <c:pt idx="955">
                  <c:v>-16.999992888407721</c:v>
                </c:pt>
                <c:pt idx="956">
                  <c:v>-16.488186778645229</c:v>
                </c:pt>
                <c:pt idx="957">
                  <c:v>-16.326732670390161</c:v>
                </c:pt>
                <c:pt idx="958">
                  <c:v>-13.95817532522492</c:v>
                </c:pt>
                <c:pt idx="959">
                  <c:v>-13.88237766867748</c:v>
                </c:pt>
                <c:pt idx="960">
                  <c:v>-12.68442501811475</c:v>
                </c:pt>
                <c:pt idx="961">
                  <c:v>-12.09089954194735</c:v>
                </c:pt>
                <c:pt idx="962">
                  <c:v>-12.58980650519254</c:v>
                </c:pt>
                <c:pt idx="963">
                  <c:v>-12.699303436451061</c:v>
                </c:pt>
                <c:pt idx="964">
                  <c:v>-12.33704480382467</c:v>
                </c:pt>
                <c:pt idx="965">
                  <c:v>-9.7760027719940865</c:v>
                </c:pt>
                <c:pt idx="966">
                  <c:v>-9.5345198716230826</c:v>
                </c:pt>
                <c:pt idx="967">
                  <c:v>-9.9175191565385674</c:v>
                </c:pt>
                <c:pt idx="968">
                  <c:v>-10.967338983066229</c:v>
                </c:pt>
                <c:pt idx="969">
                  <c:v>-11.62644605895105</c:v>
                </c:pt>
                <c:pt idx="970">
                  <c:v>-10.570215485352209</c:v>
                </c:pt>
                <c:pt idx="971">
                  <c:v>-11.29390998092738</c:v>
                </c:pt>
                <c:pt idx="972">
                  <c:v>-11.4348778523535</c:v>
                </c:pt>
                <c:pt idx="973">
                  <c:v>-11.598300479563679</c:v>
                </c:pt>
                <c:pt idx="974">
                  <c:v>-12.250688269748251</c:v>
                </c:pt>
                <c:pt idx="975">
                  <c:v>-10.38258971679311</c:v>
                </c:pt>
                <c:pt idx="976">
                  <c:v>-10.18056547887627</c:v>
                </c:pt>
                <c:pt idx="977">
                  <c:v>-10.67110761706601</c:v>
                </c:pt>
                <c:pt idx="978">
                  <c:v>-11.045056435528069</c:v>
                </c:pt>
                <c:pt idx="979">
                  <c:v>-11.21389562978233</c:v>
                </c:pt>
                <c:pt idx="980">
                  <c:v>-10.722572285993969</c:v>
                </c:pt>
                <c:pt idx="981">
                  <c:v>-9.408301472311198</c:v>
                </c:pt>
                <c:pt idx="982">
                  <c:v>-9.5546409485051669</c:v>
                </c:pt>
                <c:pt idx="983">
                  <c:v>-9.8995029699234784</c:v>
                </c:pt>
                <c:pt idx="984">
                  <c:v>-9.2821064483252886</c:v>
                </c:pt>
                <c:pt idx="985">
                  <c:v>-6.0952609842517376</c:v>
                </c:pt>
                <c:pt idx="986">
                  <c:v>-4.6969747419060788</c:v>
                </c:pt>
                <c:pt idx="987">
                  <c:v>-4.3891015098663662</c:v>
                </c:pt>
                <c:pt idx="988">
                  <c:v>-3.4237491090021939</c:v>
                </c:pt>
                <c:pt idx="989">
                  <c:v>-4.1383271432149709</c:v>
                </c:pt>
                <c:pt idx="990">
                  <c:v>-4.5431756306794409</c:v>
                </c:pt>
                <c:pt idx="991">
                  <c:v>-6.5101129454236517</c:v>
                </c:pt>
                <c:pt idx="992">
                  <c:v>-6.3102841046636211</c:v>
                </c:pt>
                <c:pt idx="993">
                  <c:v>-6.3102841046636211</c:v>
                </c:pt>
                <c:pt idx="994">
                  <c:v>-6.3102841046636211</c:v>
                </c:pt>
                <c:pt idx="995">
                  <c:v>-4.7782056985061221</c:v>
                </c:pt>
                <c:pt idx="996">
                  <c:v>-5.8721594572377249</c:v>
                </c:pt>
                <c:pt idx="997">
                  <c:v>-6.4442825256652796</c:v>
                </c:pt>
                <c:pt idx="998">
                  <c:v>-8.1616142645005159</c:v>
                </c:pt>
                <c:pt idx="999">
                  <c:v>-7.7561126292682081</c:v>
                </c:pt>
                <c:pt idx="1000">
                  <c:v>-7.2143781201442607</c:v>
                </c:pt>
                <c:pt idx="1001">
                  <c:v>-7.0608807133326854</c:v>
                </c:pt>
                <c:pt idx="1002">
                  <c:v>-7.0608807133326854</c:v>
                </c:pt>
                <c:pt idx="1003">
                  <c:v>-7.0608807133326854</c:v>
                </c:pt>
                <c:pt idx="1004">
                  <c:v>-7.0608807133326854</c:v>
                </c:pt>
                <c:pt idx="1005">
                  <c:v>-7.0608807133326854</c:v>
                </c:pt>
                <c:pt idx="1006">
                  <c:v>-5.7955343433450546</c:v>
                </c:pt>
                <c:pt idx="1007">
                  <c:v>-5.3413621810467831</c:v>
                </c:pt>
                <c:pt idx="1008">
                  <c:v>-6.276564298410003</c:v>
                </c:pt>
                <c:pt idx="1009">
                  <c:v>-4.7645738648482761</c:v>
                </c:pt>
                <c:pt idx="1010">
                  <c:v>-4.6089708321397254</c:v>
                </c:pt>
                <c:pt idx="1011">
                  <c:v>-4.8027945699393282</c:v>
                </c:pt>
                <c:pt idx="1012">
                  <c:v>-6.5831563327620639</c:v>
                </c:pt>
                <c:pt idx="1013">
                  <c:v>-6.8933638392173364</c:v>
                </c:pt>
                <c:pt idx="1014">
                  <c:v>-6.400798806489771</c:v>
                </c:pt>
                <c:pt idx="1015">
                  <c:v>-4.6543191822342456</c:v>
                </c:pt>
                <c:pt idx="1016">
                  <c:v>-5.6354894449096804</c:v>
                </c:pt>
                <c:pt idx="1017">
                  <c:v>-6.6926190548201481</c:v>
                </c:pt>
                <c:pt idx="1018">
                  <c:v>-7.3862732026214069</c:v>
                </c:pt>
                <c:pt idx="1019">
                  <c:v>-8.6189770244772035</c:v>
                </c:pt>
                <c:pt idx="1020">
                  <c:v>-8.7181442593080583</c:v>
                </c:pt>
                <c:pt idx="1021">
                  <c:v>-8.4828286749906834</c:v>
                </c:pt>
                <c:pt idx="1022">
                  <c:v>-7.1163523853161834</c:v>
                </c:pt>
                <c:pt idx="1023">
                  <c:v>-8.4185765707565192</c:v>
                </c:pt>
                <c:pt idx="1024">
                  <c:v>-7.8086400263569384</c:v>
                </c:pt>
                <c:pt idx="1025">
                  <c:v>-7.9828255288686094</c:v>
                </c:pt>
                <c:pt idx="1026">
                  <c:v>-7.85466170596687</c:v>
                </c:pt>
                <c:pt idx="1027">
                  <c:v>-9.0220978615114014</c:v>
                </c:pt>
                <c:pt idx="1028">
                  <c:v>-9.5252417760055668</c:v>
                </c:pt>
                <c:pt idx="1029">
                  <c:v>-10.78565966384746</c:v>
                </c:pt>
                <c:pt idx="1030">
                  <c:v>-10.47857362433329</c:v>
                </c:pt>
                <c:pt idx="1031">
                  <c:v>-9.5465690641126759</c:v>
                </c:pt>
                <c:pt idx="1032">
                  <c:v>-11.552182821830471</c:v>
                </c:pt>
                <c:pt idx="1033">
                  <c:v>-10.91880514382243</c:v>
                </c:pt>
                <c:pt idx="1034">
                  <c:v>-9.1316667179140776</c:v>
                </c:pt>
                <c:pt idx="1035">
                  <c:v>-6.1100053612217042</c:v>
                </c:pt>
                <c:pt idx="1036">
                  <c:v>-6.7570791462800761</c:v>
                </c:pt>
                <c:pt idx="1037">
                  <c:v>-6.266658466748531</c:v>
                </c:pt>
                <c:pt idx="1038">
                  <c:v>-6.8411152852319574</c:v>
                </c:pt>
                <c:pt idx="1039">
                  <c:v>-7.3060411962239558</c:v>
                </c:pt>
                <c:pt idx="1040">
                  <c:v>-7.6668111455140187</c:v>
                </c:pt>
                <c:pt idx="1041">
                  <c:v>-7.71370220018105</c:v>
                </c:pt>
                <c:pt idx="1042">
                  <c:v>-6.6675024662896432</c:v>
                </c:pt>
                <c:pt idx="1043">
                  <c:v>-5.6992118471381854</c:v>
                </c:pt>
                <c:pt idx="1044">
                  <c:v>-5.7215534061452411</c:v>
                </c:pt>
                <c:pt idx="1045">
                  <c:v>-6.3848810787885402</c:v>
                </c:pt>
                <c:pt idx="1046">
                  <c:v>-5.4561746358594343</c:v>
                </c:pt>
                <c:pt idx="1047">
                  <c:v>-4.2040711694455339</c:v>
                </c:pt>
                <c:pt idx="1048">
                  <c:v>-4.4726020960434756</c:v>
                </c:pt>
                <c:pt idx="1049">
                  <c:v>-5.0883707538013967</c:v>
                </c:pt>
                <c:pt idx="1050">
                  <c:v>-5.1431504963428853</c:v>
                </c:pt>
                <c:pt idx="1051">
                  <c:v>-5.0483127000620076</c:v>
                </c:pt>
                <c:pt idx="1052">
                  <c:v>-6.6180896239482419</c:v>
                </c:pt>
                <c:pt idx="1053">
                  <c:v>-6.7244298190350493</c:v>
                </c:pt>
                <c:pt idx="1054">
                  <c:v>-6.8551150311741749</c:v>
                </c:pt>
                <c:pt idx="1055">
                  <c:v>-8.3535390865517307</c:v>
                </c:pt>
                <c:pt idx="1056">
                  <c:v>-8.8004435489868129</c:v>
                </c:pt>
                <c:pt idx="1057">
                  <c:v>-8.7675598142623929</c:v>
                </c:pt>
                <c:pt idx="1058">
                  <c:v>-9.7280170229043996</c:v>
                </c:pt>
                <c:pt idx="1059">
                  <c:v>-11.82859338285885</c:v>
                </c:pt>
                <c:pt idx="1060">
                  <c:v>-11.578331581571589</c:v>
                </c:pt>
                <c:pt idx="1061">
                  <c:v>-11.43723548955229</c:v>
                </c:pt>
                <c:pt idx="1062">
                  <c:v>-10.78461079718199</c:v>
                </c:pt>
                <c:pt idx="1063">
                  <c:v>-12.32408425418404</c:v>
                </c:pt>
                <c:pt idx="1064">
                  <c:v>-10.847780727921529</c:v>
                </c:pt>
                <c:pt idx="1065">
                  <c:v>-11.0033636249234</c:v>
                </c:pt>
                <c:pt idx="1066">
                  <c:v>-9.8202780055188459</c:v>
                </c:pt>
                <c:pt idx="1067">
                  <c:v>-9.6238724454084768</c:v>
                </c:pt>
                <c:pt idx="1068">
                  <c:v>-9.9360344143458406</c:v>
                </c:pt>
                <c:pt idx="1069">
                  <c:v>-11.146163990011299</c:v>
                </c:pt>
                <c:pt idx="1070">
                  <c:v>-13.16864302591665</c:v>
                </c:pt>
                <c:pt idx="1071">
                  <c:v>-13.19330415378559</c:v>
                </c:pt>
                <c:pt idx="1072">
                  <c:v>-13.0416368327129</c:v>
                </c:pt>
                <c:pt idx="1073">
                  <c:v>-13.80536676166145</c:v>
                </c:pt>
                <c:pt idx="1074">
                  <c:v>-14.47911334448068</c:v>
                </c:pt>
                <c:pt idx="1075">
                  <c:v>-14.91242777736487</c:v>
                </c:pt>
                <c:pt idx="1076">
                  <c:v>-14.169018008521681</c:v>
                </c:pt>
                <c:pt idx="1077">
                  <c:v>-14.320456857606819</c:v>
                </c:pt>
                <c:pt idx="1078">
                  <c:v>-14.207290528134109</c:v>
                </c:pt>
                <c:pt idx="1079">
                  <c:v>-15.50111700857434</c:v>
                </c:pt>
                <c:pt idx="1080">
                  <c:v>-15.98574763454234</c:v>
                </c:pt>
                <c:pt idx="1081">
                  <c:v>-15.15502694948491</c:v>
                </c:pt>
                <c:pt idx="1082">
                  <c:v>-12.96792346145501</c:v>
                </c:pt>
                <c:pt idx="1083">
                  <c:v>-13.42922917451159</c:v>
                </c:pt>
                <c:pt idx="1084">
                  <c:v>-12.894397021823311</c:v>
                </c:pt>
                <c:pt idx="1085">
                  <c:v>-14.04866865822809</c:v>
                </c:pt>
                <c:pt idx="1086">
                  <c:v>-13.89599398339208</c:v>
                </c:pt>
                <c:pt idx="1087">
                  <c:v>-13.588588385832031</c:v>
                </c:pt>
                <c:pt idx="1088">
                  <c:v>-14.571118321530189</c:v>
                </c:pt>
                <c:pt idx="1089">
                  <c:v>-14.285410119147249</c:v>
                </c:pt>
                <c:pt idx="1090">
                  <c:v>-14.285410119147249</c:v>
                </c:pt>
                <c:pt idx="1091">
                  <c:v>-14.285410119147249</c:v>
                </c:pt>
                <c:pt idx="1092">
                  <c:v>-14.285410119147249</c:v>
                </c:pt>
                <c:pt idx="1093">
                  <c:v>-14.285410119147249</c:v>
                </c:pt>
                <c:pt idx="1094">
                  <c:v>-13.894934227947211</c:v>
                </c:pt>
                <c:pt idx="1095">
                  <c:v>-11.75246595516143</c:v>
                </c:pt>
                <c:pt idx="1096">
                  <c:v>-11.05086806552573</c:v>
                </c:pt>
                <c:pt idx="1097">
                  <c:v>-10.82497673958729</c:v>
                </c:pt>
                <c:pt idx="1098">
                  <c:v>-11.28000342944912</c:v>
                </c:pt>
                <c:pt idx="1099">
                  <c:v>-10.65648474099264</c:v>
                </c:pt>
                <c:pt idx="1100">
                  <c:v>-10.030961973395589</c:v>
                </c:pt>
                <c:pt idx="1101">
                  <c:v>-11.167604807146491</c:v>
                </c:pt>
                <c:pt idx="1102">
                  <c:v>-10.147382647075659</c:v>
                </c:pt>
                <c:pt idx="1103">
                  <c:v>-10.97325775634642</c:v>
                </c:pt>
                <c:pt idx="1104">
                  <c:v>-11.873943715892979</c:v>
                </c:pt>
                <c:pt idx="1105">
                  <c:v>-13.811561757079479</c:v>
                </c:pt>
                <c:pt idx="1106">
                  <c:v>-16.014437212556999</c:v>
                </c:pt>
                <c:pt idx="1107">
                  <c:v>-15.8005286821732</c:v>
                </c:pt>
                <c:pt idx="1108">
                  <c:v>-16.162374375182821</c:v>
                </c:pt>
                <c:pt idx="1109">
                  <c:v>-15.194678538930219</c:v>
                </c:pt>
                <c:pt idx="1110">
                  <c:v>-14.45731372949769</c:v>
                </c:pt>
                <c:pt idx="1111">
                  <c:v>-14.69541497938823</c:v>
                </c:pt>
                <c:pt idx="1112">
                  <c:v>-15.488101812480309</c:v>
                </c:pt>
                <c:pt idx="1113">
                  <c:v>-15.110904570623941</c:v>
                </c:pt>
                <c:pt idx="1114">
                  <c:v>-15.316962509310899</c:v>
                </c:pt>
                <c:pt idx="1115">
                  <c:v>-18.07306019366742</c:v>
                </c:pt>
                <c:pt idx="1116">
                  <c:v>-17.648386990834879</c:v>
                </c:pt>
                <c:pt idx="1117">
                  <c:v>-17.434640609194322</c:v>
                </c:pt>
                <c:pt idx="1118">
                  <c:v>-16.41145383812546</c:v>
                </c:pt>
                <c:pt idx="1119">
                  <c:v>-17.094791216245639</c:v>
                </c:pt>
                <c:pt idx="1120">
                  <c:v>-16.30579873924184</c:v>
                </c:pt>
                <c:pt idx="1121">
                  <c:v>-16.49737201386943</c:v>
                </c:pt>
                <c:pt idx="1122">
                  <c:v>-17.17156063280872</c:v>
                </c:pt>
                <c:pt idx="1123">
                  <c:v>-18.49559345816202</c:v>
                </c:pt>
                <c:pt idx="1124">
                  <c:v>-15.69031204444893</c:v>
                </c:pt>
                <c:pt idx="1125">
                  <c:v>-14.99690231812575</c:v>
                </c:pt>
                <c:pt idx="1126">
                  <c:v>-15.079460720974319</c:v>
                </c:pt>
                <c:pt idx="1127">
                  <c:v>-15.211941724397191</c:v>
                </c:pt>
                <c:pt idx="1128">
                  <c:v>-15.8022231519915</c:v>
                </c:pt>
                <c:pt idx="1129">
                  <c:v>-15.948369787699439</c:v>
                </c:pt>
                <c:pt idx="1130">
                  <c:v>-16.169435176684711</c:v>
                </c:pt>
                <c:pt idx="1131">
                  <c:v>-15.20540181434894</c:v>
                </c:pt>
                <c:pt idx="1132">
                  <c:v>-14.51498829566075</c:v>
                </c:pt>
                <c:pt idx="1133">
                  <c:v>-15.131193327086081</c:v>
                </c:pt>
                <c:pt idx="1134">
                  <c:v>-14.32901059823948</c:v>
                </c:pt>
                <c:pt idx="1135">
                  <c:v>-14.32901059823948</c:v>
                </c:pt>
                <c:pt idx="1136">
                  <c:v>-12.296691458049249</c:v>
                </c:pt>
                <c:pt idx="1137">
                  <c:v>-12.245600759724409</c:v>
                </c:pt>
                <c:pt idx="1138">
                  <c:v>-10.86805477636887</c:v>
                </c:pt>
                <c:pt idx="1139">
                  <c:v>-10.988722708733089</c:v>
                </c:pt>
                <c:pt idx="1140">
                  <c:v>-11.06693632057365</c:v>
                </c:pt>
                <c:pt idx="1141">
                  <c:v>-12.60166158157034</c:v>
                </c:pt>
                <c:pt idx="1142">
                  <c:v>-12.47628544162394</c:v>
                </c:pt>
                <c:pt idx="1143">
                  <c:v>-12.779034382518971</c:v>
                </c:pt>
                <c:pt idx="1144">
                  <c:v>-12.79175983510734</c:v>
                </c:pt>
                <c:pt idx="1145">
                  <c:v>-14.251346160685991</c:v>
                </c:pt>
                <c:pt idx="1146">
                  <c:v>-13.87640003963042</c:v>
                </c:pt>
                <c:pt idx="1147">
                  <c:v>-13.957261580995279</c:v>
                </c:pt>
                <c:pt idx="1148">
                  <c:v>-14.100728991086561</c:v>
                </c:pt>
                <c:pt idx="1149">
                  <c:v>-14.98488560157374</c:v>
                </c:pt>
                <c:pt idx="1150">
                  <c:v>-16.272737781941078</c:v>
                </c:pt>
                <c:pt idx="1151">
                  <c:v>-15.3510694195139</c:v>
                </c:pt>
                <c:pt idx="1152">
                  <c:v>-15.31873809508444</c:v>
                </c:pt>
                <c:pt idx="1153">
                  <c:v>-15.0350577599903</c:v>
                </c:pt>
                <c:pt idx="1154">
                  <c:v>-15.0350577599903</c:v>
                </c:pt>
                <c:pt idx="1155">
                  <c:v>-15.121184408223449</c:v>
                </c:pt>
                <c:pt idx="1156">
                  <c:v>-15.083873389585859</c:v>
                </c:pt>
                <c:pt idx="1157">
                  <c:v>-15.869542153786099</c:v>
                </c:pt>
                <c:pt idx="1158">
                  <c:v>-15.854355926935851</c:v>
                </c:pt>
                <c:pt idx="1159">
                  <c:v>-15.91682406923014</c:v>
                </c:pt>
                <c:pt idx="1160">
                  <c:v>-14.096909030055031</c:v>
                </c:pt>
                <c:pt idx="1161">
                  <c:v>-14.30190729913809</c:v>
                </c:pt>
                <c:pt idx="1162">
                  <c:v>-14.379389695757659</c:v>
                </c:pt>
                <c:pt idx="1163">
                  <c:v>-15.492831073315321</c:v>
                </c:pt>
                <c:pt idx="1164">
                  <c:v>-15.404707438006151</c:v>
                </c:pt>
                <c:pt idx="1165">
                  <c:v>-16.60965574707901</c:v>
                </c:pt>
                <c:pt idx="1166">
                  <c:v>-16.584905742052939</c:v>
                </c:pt>
                <c:pt idx="1167">
                  <c:v>-15.78557042658049</c:v>
                </c:pt>
                <c:pt idx="1168">
                  <c:v>-15.95432811825297</c:v>
                </c:pt>
                <c:pt idx="1169">
                  <c:v>-15.2333280427383</c:v>
                </c:pt>
                <c:pt idx="1170">
                  <c:v>-14.91996251540361</c:v>
                </c:pt>
                <c:pt idx="1171">
                  <c:v>-15.253526040317061</c:v>
                </c:pt>
                <c:pt idx="1172">
                  <c:v>-14.373633880635319</c:v>
                </c:pt>
                <c:pt idx="1173">
                  <c:v>-14.932414730070731</c:v>
                </c:pt>
                <c:pt idx="1174">
                  <c:v>-14.87658332338396</c:v>
                </c:pt>
                <c:pt idx="1175">
                  <c:v>-14.60609999023152</c:v>
                </c:pt>
                <c:pt idx="1176">
                  <c:v>-14.84947497299428</c:v>
                </c:pt>
                <c:pt idx="1177">
                  <c:v>-15.706732322766509</c:v>
                </c:pt>
                <c:pt idx="1178">
                  <c:v>-14.807246552838681</c:v>
                </c:pt>
                <c:pt idx="1179">
                  <c:v>-15.363563914883679</c:v>
                </c:pt>
                <c:pt idx="1180">
                  <c:v>-15.37713658119182</c:v>
                </c:pt>
                <c:pt idx="1181">
                  <c:v>-14.3071105231618</c:v>
                </c:pt>
                <c:pt idx="1182">
                  <c:v>-14.327013579618329</c:v>
                </c:pt>
                <c:pt idx="1183">
                  <c:v>-14.59631217898988</c:v>
                </c:pt>
                <c:pt idx="1184">
                  <c:v>-13.66147058154807</c:v>
                </c:pt>
                <c:pt idx="1185">
                  <c:v>-13.013306229624851</c:v>
                </c:pt>
                <c:pt idx="1186">
                  <c:v>-13.823141986010739</c:v>
                </c:pt>
                <c:pt idx="1187">
                  <c:v>-14.155248054713271</c:v>
                </c:pt>
                <c:pt idx="1188">
                  <c:v>-15.467131632684049</c:v>
                </c:pt>
                <c:pt idx="1189">
                  <c:v>-14.985849462431309</c:v>
                </c:pt>
                <c:pt idx="1190">
                  <c:v>-15.04320321967116</c:v>
                </c:pt>
                <c:pt idx="1191">
                  <c:v>-14.48313621051383</c:v>
                </c:pt>
                <c:pt idx="1192">
                  <c:v>-14.85424212998038</c:v>
                </c:pt>
                <c:pt idx="1193">
                  <c:v>-14.205359535793381</c:v>
                </c:pt>
                <c:pt idx="1194">
                  <c:v>-14.09179275902672</c:v>
                </c:pt>
                <c:pt idx="1195">
                  <c:v>-13.483177501951589</c:v>
                </c:pt>
                <c:pt idx="1196">
                  <c:v>-13.239225410325339</c:v>
                </c:pt>
                <c:pt idx="1197">
                  <c:v>-12.965364328363851</c:v>
                </c:pt>
                <c:pt idx="1198">
                  <c:v>-12.50991422736711</c:v>
                </c:pt>
                <c:pt idx="1199">
                  <c:v>-12.54456347265346</c:v>
                </c:pt>
                <c:pt idx="1200">
                  <c:v>-12.62884580233303</c:v>
                </c:pt>
                <c:pt idx="1201">
                  <c:v>-12.460754242512129</c:v>
                </c:pt>
                <c:pt idx="1202">
                  <c:v>-13.699191140496859</c:v>
                </c:pt>
                <c:pt idx="1203">
                  <c:v>-13.83039152811507</c:v>
                </c:pt>
                <c:pt idx="1204">
                  <c:v>-13.33136684128956</c:v>
                </c:pt>
                <c:pt idx="1205">
                  <c:v>-12.32006714997398</c:v>
                </c:pt>
                <c:pt idx="1206">
                  <c:v>-12.18079935605053</c:v>
                </c:pt>
                <c:pt idx="1207">
                  <c:v>-12.31716853265382</c:v>
                </c:pt>
                <c:pt idx="1208">
                  <c:v>-12.774076768794551</c:v>
                </c:pt>
                <c:pt idx="1209">
                  <c:v>-12.339188844743781</c:v>
                </c:pt>
                <c:pt idx="1210">
                  <c:v>-12.25203261189902</c:v>
                </c:pt>
                <c:pt idx="1211">
                  <c:v>-11.173411562409431</c:v>
                </c:pt>
                <c:pt idx="1212">
                  <c:v>-10.961342929092851</c:v>
                </c:pt>
                <c:pt idx="1213">
                  <c:v>-9.3643177646774092</c:v>
                </c:pt>
                <c:pt idx="1214">
                  <c:v>-8.3839425424328535</c:v>
                </c:pt>
                <c:pt idx="1215">
                  <c:v>-5.800458943053421</c:v>
                </c:pt>
                <c:pt idx="1216">
                  <c:v>-5.4796939255275623</c:v>
                </c:pt>
                <c:pt idx="1217">
                  <c:v>-5.78697207561979</c:v>
                </c:pt>
                <c:pt idx="1218">
                  <c:v>-4.627115598700704</c:v>
                </c:pt>
                <c:pt idx="1219">
                  <c:v>-5.3900017778925404</c:v>
                </c:pt>
                <c:pt idx="1220">
                  <c:v>-3.512805756068504</c:v>
                </c:pt>
                <c:pt idx="1221">
                  <c:v>-3.7609421214999439</c:v>
                </c:pt>
                <c:pt idx="1222">
                  <c:v>-4.001622593748877</c:v>
                </c:pt>
                <c:pt idx="1223">
                  <c:v>-5.45440161355637</c:v>
                </c:pt>
                <c:pt idx="1224">
                  <c:v>-5.2689018180551379</c:v>
                </c:pt>
                <c:pt idx="1225">
                  <c:v>-3.8784837474819982</c:v>
                </c:pt>
                <c:pt idx="1226">
                  <c:v>-4.2140095414897267</c:v>
                </c:pt>
                <c:pt idx="1227">
                  <c:v>-4.1350477457286701</c:v>
                </c:pt>
                <c:pt idx="1228">
                  <c:v>-5.067984931579872</c:v>
                </c:pt>
                <c:pt idx="1229">
                  <c:v>-4.0384532926308729</c:v>
                </c:pt>
                <c:pt idx="1230">
                  <c:v>-3.472321316167204</c:v>
                </c:pt>
                <c:pt idx="1231">
                  <c:v>-3.4584766765989872</c:v>
                </c:pt>
                <c:pt idx="1232">
                  <c:v>-3.7939211978374239</c:v>
                </c:pt>
                <c:pt idx="1233">
                  <c:v>-4.2759393916869559</c:v>
                </c:pt>
                <c:pt idx="1234">
                  <c:v>-3.8229673788611311</c:v>
                </c:pt>
                <c:pt idx="1235">
                  <c:v>-4.7376464604118933</c:v>
                </c:pt>
                <c:pt idx="1236">
                  <c:v>-5.4997164828322624</c:v>
                </c:pt>
                <c:pt idx="1237">
                  <c:v>-5.3544961785097476</c:v>
                </c:pt>
                <c:pt idx="1238">
                  <c:v>-6.0179681973894787</c:v>
                </c:pt>
                <c:pt idx="1239">
                  <c:v>-4.9197434003990574</c:v>
                </c:pt>
                <c:pt idx="1240">
                  <c:v>-4.1417948381451968</c:v>
                </c:pt>
                <c:pt idx="1241">
                  <c:v>-2.87431167529637</c:v>
                </c:pt>
                <c:pt idx="1242">
                  <c:v>-1.96357351885208</c:v>
                </c:pt>
                <c:pt idx="1243">
                  <c:v>-1.2559828068190451</c:v>
                </c:pt>
                <c:pt idx="1244">
                  <c:v>-0.31851388582697648</c:v>
                </c:pt>
                <c:pt idx="1245">
                  <c:v>-0.31851388582697648</c:v>
                </c:pt>
                <c:pt idx="1246">
                  <c:v>-0.48270755401046422</c:v>
                </c:pt>
                <c:pt idx="1247">
                  <c:v>-1.003310237247379</c:v>
                </c:pt>
                <c:pt idx="1248">
                  <c:v>-1.3687379675160429</c:v>
                </c:pt>
                <c:pt idx="1249">
                  <c:v>-0.74093282275388139</c:v>
                </c:pt>
                <c:pt idx="1250">
                  <c:v>-0.78852334508187072</c:v>
                </c:pt>
                <c:pt idx="1251">
                  <c:v>-2.7597421613031359</c:v>
                </c:pt>
                <c:pt idx="1252">
                  <c:v>-2.248409302607091</c:v>
                </c:pt>
                <c:pt idx="1253">
                  <c:v>-1.949684697420617</c:v>
                </c:pt>
                <c:pt idx="1254">
                  <c:v>-1.2643613700915599</c:v>
                </c:pt>
                <c:pt idx="1255">
                  <c:v>-3.148965152735772</c:v>
                </c:pt>
                <c:pt idx="1256">
                  <c:v>-2.312647312197103</c:v>
                </c:pt>
                <c:pt idx="1257">
                  <c:v>-0.57729442448757329</c:v>
                </c:pt>
                <c:pt idx="1258">
                  <c:v>-0.776774258044588</c:v>
                </c:pt>
                <c:pt idx="1259">
                  <c:v>-0.76717197890365796</c:v>
                </c:pt>
                <c:pt idx="1260">
                  <c:v>-0.33426657506961938</c:v>
                </c:pt>
                <c:pt idx="1261">
                  <c:v>-0.2043900024679246</c:v>
                </c:pt>
                <c:pt idx="1262">
                  <c:v>-0.20092576513797139</c:v>
                </c:pt>
                <c:pt idx="1263">
                  <c:v>-0.20092576513797139</c:v>
                </c:pt>
                <c:pt idx="1264">
                  <c:v>-0.20092576513797139</c:v>
                </c:pt>
                <c:pt idx="1265">
                  <c:v>-0.20092576513797139</c:v>
                </c:pt>
                <c:pt idx="1266">
                  <c:v>-0.20092576513797139</c:v>
                </c:pt>
                <c:pt idx="1267">
                  <c:v>0.91453350563448499</c:v>
                </c:pt>
                <c:pt idx="1268">
                  <c:v>1.0599697578196789</c:v>
                </c:pt>
                <c:pt idx="1269">
                  <c:v>0.44363412295123078</c:v>
                </c:pt>
                <c:pt idx="1270">
                  <c:v>-3.858325601100443E-2</c:v>
                </c:pt>
                <c:pt idx="1271">
                  <c:v>-0.37998707689330669</c:v>
                </c:pt>
                <c:pt idx="1272">
                  <c:v>0.3249295632275162</c:v>
                </c:pt>
                <c:pt idx="1273">
                  <c:v>-0.46823915287884649</c:v>
                </c:pt>
                <c:pt idx="1274">
                  <c:v>-0.5766620203578432</c:v>
                </c:pt>
                <c:pt idx="1275">
                  <c:v>-4.815757348827221E-2</c:v>
                </c:pt>
                <c:pt idx="1276">
                  <c:v>-0.91629740432150886</c:v>
                </c:pt>
                <c:pt idx="1277">
                  <c:v>-1.5168656556237341</c:v>
                </c:pt>
                <c:pt idx="1278">
                  <c:v>-2.4414009397909391</c:v>
                </c:pt>
                <c:pt idx="1279">
                  <c:v>-2.652467422898996</c:v>
                </c:pt>
                <c:pt idx="1280">
                  <c:v>-3.543183119434989</c:v>
                </c:pt>
                <c:pt idx="1281">
                  <c:v>-1.5959466177494439</c:v>
                </c:pt>
                <c:pt idx="1282">
                  <c:v>-0.18172054020202391</c:v>
                </c:pt>
                <c:pt idx="1283">
                  <c:v>0.53254052059665824</c:v>
                </c:pt>
                <c:pt idx="1284">
                  <c:v>2.1368806406406371</c:v>
                </c:pt>
                <c:pt idx="1285">
                  <c:v>2.2731440571090329</c:v>
                </c:pt>
                <c:pt idx="1286">
                  <c:v>2.2985370275029782</c:v>
                </c:pt>
                <c:pt idx="1287">
                  <c:v>1.908856404839554</c:v>
                </c:pt>
                <c:pt idx="1288">
                  <c:v>2.015455967270285</c:v>
                </c:pt>
                <c:pt idx="1289">
                  <c:v>1.856122326111409</c:v>
                </c:pt>
                <c:pt idx="1290">
                  <c:v>4.4441935268237032</c:v>
                </c:pt>
                <c:pt idx="1291">
                  <c:v>4.1544301059610156</c:v>
                </c:pt>
                <c:pt idx="1292">
                  <c:v>5.6079283983559547</c:v>
                </c:pt>
                <c:pt idx="1293">
                  <c:v>5.0162460244370211</c:v>
                </c:pt>
                <c:pt idx="1294">
                  <c:v>5.0708964203405094</c:v>
                </c:pt>
                <c:pt idx="1295">
                  <c:v>4.501336549311441</c:v>
                </c:pt>
                <c:pt idx="1296">
                  <c:v>3.4557557135108219</c:v>
                </c:pt>
                <c:pt idx="1297">
                  <c:v>3.2850514523593328</c:v>
                </c:pt>
                <c:pt idx="1298">
                  <c:v>3.279999022020585</c:v>
                </c:pt>
                <c:pt idx="1299">
                  <c:v>5.1670835213663002</c:v>
                </c:pt>
                <c:pt idx="1300">
                  <c:v>7.845766117965014</c:v>
                </c:pt>
                <c:pt idx="1301">
                  <c:v>9.3235790103876717</c:v>
                </c:pt>
                <c:pt idx="1302">
                  <c:v>10.84837703001236</c:v>
                </c:pt>
                <c:pt idx="1303">
                  <c:v>12.129534059683509</c:v>
                </c:pt>
                <c:pt idx="1304">
                  <c:v>14.341172682854371</c:v>
                </c:pt>
                <c:pt idx="1305">
                  <c:v>14.552664437860409</c:v>
                </c:pt>
                <c:pt idx="1306">
                  <c:v>18.782747015009619</c:v>
                </c:pt>
                <c:pt idx="1307">
                  <c:v>20.554338455919758</c:v>
                </c:pt>
                <c:pt idx="1308">
                  <c:v>26.11180117772825</c:v>
                </c:pt>
                <c:pt idx="1309">
                  <c:v>26.945982126209351</c:v>
                </c:pt>
                <c:pt idx="1310">
                  <c:v>32.145713919616178</c:v>
                </c:pt>
                <c:pt idx="1311">
                  <c:v>26.215884587405249</c:v>
                </c:pt>
                <c:pt idx="1312">
                  <c:v>30.87275536588734</c:v>
                </c:pt>
                <c:pt idx="1313">
                  <c:v>29.307351328322891</c:v>
                </c:pt>
                <c:pt idx="1314">
                  <c:v>29.722330072650859</c:v>
                </c:pt>
                <c:pt idx="1315">
                  <c:v>30.703203036363739</c:v>
                </c:pt>
                <c:pt idx="1316">
                  <c:v>34.204126621336648</c:v>
                </c:pt>
                <c:pt idx="1317">
                  <c:v>36.527777539798279</c:v>
                </c:pt>
                <c:pt idx="1318">
                  <c:v>35.931729863716583</c:v>
                </c:pt>
                <c:pt idx="1319">
                  <c:v>37.444642329167962</c:v>
                </c:pt>
                <c:pt idx="1320">
                  <c:v>37.904283190845383</c:v>
                </c:pt>
                <c:pt idx="1321">
                  <c:v>35.078471014421098</c:v>
                </c:pt>
                <c:pt idx="1322">
                  <c:v>31.237722982761529</c:v>
                </c:pt>
                <c:pt idx="1323">
                  <c:v>35.504842868001838</c:v>
                </c:pt>
                <c:pt idx="1324">
                  <c:v>39.993389189992222</c:v>
                </c:pt>
                <c:pt idx="1325">
                  <c:v>40.3840645163787</c:v>
                </c:pt>
                <c:pt idx="1326">
                  <c:v>40.469334653049913</c:v>
                </c:pt>
                <c:pt idx="1327">
                  <c:v>43.56310894845852</c:v>
                </c:pt>
                <c:pt idx="1328">
                  <c:v>42.860478158967247</c:v>
                </c:pt>
                <c:pt idx="1329">
                  <c:v>42.860478158967247</c:v>
                </c:pt>
                <c:pt idx="1330">
                  <c:v>47.220069712698098</c:v>
                </c:pt>
                <c:pt idx="1331">
                  <c:v>47.2005866070051</c:v>
                </c:pt>
                <c:pt idx="1332">
                  <c:v>47.310975657822851</c:v>
                </c:pt>
                <c:pt idx="1333">
                  <c:v>43.893570803891123</c:v>
                </c:pt>
                <c:pt idx="1334">
                  <c:v>43.418704774757977</c:v>
                </c:pt>
                <c:pt idx="1335">
                  <c:v>42.078331005138907</c:v>
                </c:pt>
                <c:pt idx="1336">
                  <c:v>42.097090823794133</c:v>
                </c:pt>
                <c:pt idx="1337">
                  <c:v>41.627354514865957</c:v>
                </c:pt>
                <c:pt idx="1338">
                  <c:v>45.739697768039122</c:v>
                </c:pt>
                <c:pt idx="1339">
                  <c:v>46.994277757227763</c:v>
                </c:pt>
                <c:pt idx="1340">
                  <c:v>35.672300599912688</c:v>
                </c:pt>
                <c:pt idx="1341">
                  <c:v>37.332900927762672</c:v>
                </c:pt>
                <c:pt idx="1342">
                  <c:v>43.506124195472353</c:v>
                </c:pt>
                <c:pt idx="1343">
                  <c:v>44.263444346173053</c:v>
                </c:pt>
                <c:pt idx="1344">
                  <c:v>44.429986453279817</c:v>
                </c:pt>
                <c:pt idx="1345">
                  <c:v>45.895948834816778</c:v>
                </c:pt>
                <c:pt idx="1346">
                  <c:v>44.559356522186647</c:v>
                </c:pt>
                <c:pt idx="1347">
                  <c:v>42.553358544969832</c:v>
                </c:pt>
                <c:pt idx="1348">
                  <c:v>40.793341360443527</c:v>
                </c:pt>
                <c:pt idx="1349">
                  <c:v>38.87630417777406</c:v>
                </c:pt>
                <c:pt idx="1350">
                  <c:v>35.021337534954512</c:v>
                </c:pt>
                <c:pt idx="1351">
                  <c:v>38.38220918234547</c:v>
                </c:pt>
                <c:pt idx="1352">
                  <c:v>36.945967301198152</c:v>
                </c:pt>
                <c:pt idx="1353">
                  <c:v>35.544103671039728</c:v>
                </c:pt>
                <c:pt idx="1354">
                  <c:v>33.34904098501881</c:v>
                </c:pt>
                <c:pt idx="1355">
                  <c:v>34.697706587541212</c:v>
                </c:pt>
                <c:pt idx="1356">
                  <c:v>37.154267693133207</c:v>
                </c:pt>
                <c:pt idx="1357">
                  <c:v>38.248495787828013</c:v>
                </c:pt>
                <c:pt idx="1358">
                  <c:v>38.600765373812997</c:v>
                </c:pt>
                <c:pt idx="1359">
                  <c:v>39.685856229251527</c:v>
                </c:pt>
                <c:pt idx="1360">
                  <c:v>40.879709594046517</c:v>
                </c:pt>
                <c:pt idx="1361">
                  <c:v>41.799138177078518</c:v>
                </c:pt>
                <c:pt idx="1362">
                  <c:v>41.799138177078518</c:v>
                </c:pt>
                <c:pt idx="1363">
                  <c:v>41.799138177078518</c:v>
                </c:pt>
                <c:pt idx="1364">
                  <c:v>41.799138177078518</c:v>
                </c:pt>
                <c:pt idx="1365">
                  <c:v>41.799138177078518</c:v>
                </c:pt>
                <c:pt idx="1366">
                  <c:v>41.799138177078518</c:v>
                </c:pt>
                <c:pt idx="1367">
                  <c:v>40.044173031729763</c:v>
                </c:pt>
                <c:pt idx="1368">
                  <c:v>43.56935069719232</c:v>
                </c:pt>
                <c:pt idx="1369">
                  <c:v>43.832981372289971</c:v>
                </c:pt>
                <c:pt idx="1370">
                  <c:v>44.286835513025522</c:v>
                </c:pt>
                <c:pt idx="1371">
                  <c:v>40.546104808350513</c:v>
                </c:pt>
                <c:pt idx="1372">
                  <c:v>41.464463735372227</c:v>
                </c:pt>
                <c:pt idx="1373">
                  <c:v>40.083093384606869</c:v>
                </c:pt>
                <c:pt idx="1374">
                  <c:v>39.368957238794103</c:v>
                </c:pt>
                <c:pt idx="1375">
                  <c:v>41.742066032866987</c:v>
                </c:pt>
                <c:pt idx="1376">
                  <c:v>41.055353711397863</c:v>
                </c:pt>
                <c:pt idx="1377">
                  <c:v>41.217304909503952</c:v>
                </c:pt>
                <c:pt idx="1378">
                  <c:v>43.949421238879658</c:v>
                </c:pt>
                <c:pt idx="1379">
                  <c:v>44.943584445039853</c:v>
                </c:pt>
                <c:pt idx="1380">
                  <c:v>48.469927150348902</c:v>
                </c:pt>
                <c:pt idx="1381">
                  <c:v>50.531337376168118</c:v>
                </c:pt>
                <c:pt idx="1382">
                  <c:v>54.094486381306609</c:v>
                </c:pt>
                <c:pt idx="1383">
                  <c:v>53.841434372838037</c:v>
                </c:pt>
                <c:pt idx="1384">
                  <c:v>55.958283652918439</c:v>
                </c:pt>
                <c:pt idx="1385">
                  <c:v>59.142981794800598</c:v>
                </c:pt>
                <c:pt idx="1386">
                  <c:v>59.18246333513757</c:v>
                </c:pt>
                <c:pt idx="1387">
                  <c:v>57.874952582829707</c:v>
                </c:pt>
                <c:pt idx="1388">
                  <c:v>58.259035714462527</c:v>
                </c:pt>
                <c:pt idx="1389">
                  <c:v>59.128401907977789</c:v>
                </c:pt>
                <c:pt idx="1390">
                  <c:v>63.795294614392681</c:v>
                </c:pt>
                <c:pt idx="1391">
                  <c:v>62.31389670795653</c:v>
                </c:pt>
                <c:pt idx="1392">
                  <c:v>64.250431320825598</c:v>
                </c:pt>
                <c:pt idx="1393">
                  <c:v>64.285526241888078</c:v>
                </c:pt>
                <c:pt idx="1394">
                  <c:v>66.10815544494821</c:v>
                </c:pt>
                <c:pt idx="1395">
                  <c:v>66.10815544494821</c:v>
                </c:pt>
                <c:pt idx="1396">
                  <c:v>69.673108454735001</c:v>
                </c:pt>
                <c:pt idx="1397">
                  <c:v>71.097347362509453</c:v>
                </c:pt>
                <c:pt idx="1398">
                  <c:v>69.770546314504031</c:v>
                </c:pt>
                <c:pt idx="1399">
                  <c:v>73.047857920619791</c:v>
                </c:pt>
                <c:pt idx="1400">
                  <c:v>76.117446188775403</c:v>
                </c:pt>
                <c:pt idx="1401">
                  <c:v>76.809868843006399</c:v>
                </c:pt>
                <c:pt idx="1402">
                  <c:v>74.53161432854067</c:v>
                </c:pt>
                <c:pt idx="1403">
                  <c:v>79.833420100008624</c:v>
                </c:pt>
                <c:pt idx="1404">
                  <c:v>83.12406002951569</c:v>
                </c:pt>
                <c:pt idx="1405">
                  <c:v>80.167043181886882</c:v>
                </c:pt>
                <c:pt idx="1406">
                  <c:v>84.041594400018042</c:v>
                </c:pt>
                <c:pt idx="1407">
                  <c:v>88.853101852731939</c:v>
                </c:pt>
                <c:pt idx="1408">
                  <c:v>88.897039670242677</c:v>
                </c:pt>
                <c:pt idx="1409">
                  <c:v>87.375189987242635</c:v>
                </c:pt>
                <c:pt idx="1410">
                  <c:v>91.556922055635567</c:v>
                </c:pt>
                <c:pt idx="1411">
                  <c:v>88.937903050935873</c:v>
                </c:pt>
                <c:pt idx="1412">
                  <c:v>90.237673954772532</c:v>
                </c:pt>
                <c:pt idx="1413">
                  <c:v>89.330130639349917</c:v>
                </c:pt>
                <c:pt idx="1414">
                  <c:v>87.976643811480997</c:v>
                </c:pt>
                <c:pt idx="1415">
                  <c:v>89.482027621692311</c:v>
                </c:pt>
                <c:pt idx="1416">
                  <c:v>81.926702511132703</c:v>
                </c:pt>
                <c:pt idx="1417">
                  <c:v>80.204738377547002</c:v>
                </c:pt>
                <c:pt idx="1418">
                  <c:v>76.910469836661278</c:v>
                </c:pt>
                <c:pt idx="1419">
                  <c:v>80.424230382108178</c:v>
                </c:pt>
                <c:pt idx="1420">
                  <c:v>85.658413380889755</c:v>
                </c:pt>
                <c:pt idx="1421">
                  <c:v>87.919993071031229</c:v>
                </c:pt>
                <c:pt idx="1422">
                  <c:v>86.779723094171771</c:v>
                </c:pt>
                <c:pt idx="1423">
                  <c:v>86.095292601607042</c:v>
                </c:pt>
                <c:pt idx="1424">
                  <c:v>82.808543614729757</c:v>
                </c:pt>
                <c:pt idx="1425">
                  <c:v>81.141867087830761</c:v>
                </c:pt>
                <c:pt idx="1426">
                  <c:v>87.326861638322299</c:v>
                </c:pt>
                <c:pt idx="1427">
                  <c:v>88.296698691749498</c:v>
                </c:pt>
                <c:pt idx="1428">
                  <c:v>91.718686342430473</c:v>
                </c:pt>
                <c:pt idx="1429">
                  <c:v>96.11177117271275</c:v>
                </c:pt>
                <c:pt idx="1430">
                  <c:v>101.9800688903423</c:v>
                </c:pt>
                <c:pt idx="1431">
                  <c:v>105.9275566242783</c:v>
                </c:pt>
                <c:pt idx="1432">
                  <c:v>105.3463603375664</c:v>
                </c:pt>
                <c:pt idx="1433">
                  <c:v>91.625330564377933</c:v>
                </c:pt>
                <c:pt idx="1434">
                  <c:v>91.897349572236408</c:v>
                </c:pt>
                <c:pt idx="1435">
                  <c:v>99.796013081368187</c:v>
                </c:pt>
                <c:pt idx="1436">
                  <c:v>103.17363638069661</c:v>
                </c:pt>
                <c:pt idx="1437">
                  <c:v>102.58993637884529</c:v>
                </c:pt>
                <c:pt idx="1438">
                  <c:v>104.0869330282807</c:v>
                </c:pt>
                <c:pt idx="1439">
                  <c:v>106.02804976310981</c:v>
                </c:pt>
                <c:pt idx="1440">
                  <c:v>110.8842029180223</c:v>
                </c:pt>
                <c:pt idx="1441">
                  <c:v>109.4640154493633</c:v>
                </c:pt>
                <c:pt idx="1442">
                  <c:v>109.17340122705509</c:v>
                </c:pt>
                <c:pt idx="1443">
                  <c:v>109.10673054450911</c:v>
                </c:pt>
                <c:pt idx="1444">
                  <c:v>110.2498649697304</c:v>
                </c:pt>
                <c:pt idx="1445">
                  <c:v>105.78539056925059</c:v>
                </c:pt>
                <c:pt idx="1446">
                  <c:v>99.675182909452232</c:v>
                </c:pt>
                <c:pt idx="1447">
                  <c:v>102.601397586327</c:v>
                </c:pt>
                <c:pt idx="1448">
                  <c:v>94.411498943358183</c:v>
                </c:pt>
                <c:pt idx="1449">
                  <c:v>82.955162986193542</c:v>
                </c:pt>
                <c:pt idx="1450">
                  <c:v>82.955162986193542</c:v>
                </c:pt>
                <c:pt idx="1451">
                  <c:v>88.982224051560337</c:v>
                </c:pt>
                <c:pt idx="1452">
                  <c:v>92.705357416170699</c:v>
                </c:pt>
                <c:pt idx="1453">
                  <c:v>85.868498293090283</c:v>
                </c:pt>
                <c:pt idx="1454">
                  <c:v>71.294751400391988</c:v>
                </c:pt>
                <c:pt idx="1455">
                  <c:v>65.581353106941862</c:v>
                </c:pt>
                <c:pt idx="1456">
                  <c:v>76.738681774332591</c:v>
                </c:pt>
                <c:pt idx="1457">
                  <c:v>67.015559127953225</c:v>
                </c:pt>
                <c:pt idx="1458">
                  <c:v>61.323046943330908</c:v>
                </c:pt>
                <c:pt idx="1459">
                  <c:v>52.949532058989931</c:v>
                </c:pt>
                <c:pt idx="1460">
                  <c:v>57.415744940041471</c:v>
                </c:pt>
                <c:pt idx="1461">
                  <c:v>54.7855242981</c:v>
                </c:pt>
                <c:pt idx="1462">
                  <c:v>44.397832851856037</c:v>
                </c:pt>
                <c:pt idx="1463">
                  <c:v>53.666059713198663</c:v>
                </c:pt>
                <c:pt idx="1464">
                  <c:v>61.986678878873121</c:v>
                </c:pt>
                <c:pt idx="1465">
                  <c:v>66.163496356492701</c:v>
                </c:pt>
                <c:pt idx="1466">
                  <c:v>62.235159362621872</c:v>
                </c:pt>
                <c:pt idx="1467">
                  <c:v>56.51884816933206</c:v>
                </c:pt>
                <c:pt idx="1468">
                  <c:v>57.746912244254368</c:v>
                </c:pt>
                <c:pt idx="1469">
                  <c:v>63.938146780448648</c:v>
                </c:pt>
                <c:pt idx="1470">
                  <c:v>64.298143199772412</c:v>
                </c:pt>
                <c:pt idx="1471">
                  <c:v>64.592145300014408</c:v>
                </c:pt>
                <c:pt idx="1472">
                  <c:v>64.318659936962646</c:v>
                </c:pt>
                <c:pt idx="1473">
                  <c:v>68.042703476413919</c:v>
                </c:pt>
                <c:pt idx="1474">
                  <c:v>65.10437272524949</c:v>
                </c:pt>
                <c:pt idx="1475">
                  <c:v>51.01124066520206</c:v>
                </c:pt>
                <c:pt idx="1476">
                  <c:v>50.713383843658619</c:v>
                </c:pt>
                <c:pt idx="1477">
                  <c:v>55.430685411799942</c:v>
                </c:pt>
                <c:pt idx="1478">
                  <c:v>50.887052926122237</c:v>
                </c:pt>
                <c:pt idx="1479">
                  <c:v>50.940355118036692</c:v>
                </c:pt>
                <c:pt idx="1480">
                  <c:v>50.695436259084659</c:v>
                </c:pt>
                <c:pt idx="1481">
                  <c:v>55.37540351013368</c:v>
                </c:pt>
                <c:pt idx="1482">
                  <c:v>52.177678804154382</c:v>
                </c:pt>
                <c:pt idx="1483">
                  <c:v>50.800892277079399</c:v>
                </c:pt>
                <c:pt idx="1484">
                  <c:v>53.770696346839003</c:v>
                </c:pt>
                <c:pt idx="1485">
                  <c:v>60.756127787233908</c:v>
                </c:pt>
                <c:pt idx="1486">
                  <c:v>60.059658303690178</c:v>
                </c:pt>
                <c:pt idx="1487">
                  <c:v>58.075149703983172</c:v>
                </c:pt>
                <c:pt idx="1488">
                  <c:v>60.410650285848163</c:v>
                </c:pt>
                <c:pt idx="1489">
                  <c:v>60.368435519838883</c:v>
                </c:pt>
                <c:pt idx="1490">
                  <c:v>60.538983309344751</c:v>
                </c:pt>
                <c:pt idx="1491">
                  <c:v>50.605293374432293</c:v>
                </c:pt>
                <c:pt idx="1492">
                  <c:v>52.995962358986013</c:v>
                </c:pt>
                <c:pt idx="1493">
                  <c:v>48.097670881716333</c:v>
                </c:pt>
                <c:pt idx="1494">
                  <c:v>41.342991473536593</c:v>
                </c:pt>
                <c:pt idx="1495">
                  <c:v>28.978740206919351</c:v>
                </c:pt>
                <c:pt idx="1496">
                  <c:v>19.821014568834141</c:v>
                </c:pt>
                <c:pt idx="1497">
                  <c:v>19.142366026514559</c:v>
                </c:pt>
                <c:pt idx="1498">
                  <c:v>26.228062592245792</c:v>
                </c:pt>
                <c:pt idx="1499">
                  <c:v>31.60886776637453</c:v>
                </c:pt>
                <c:pt idx="1500">
                  <c:v>32.563742583022972</c:v>
                </c:pt>
                <c:pt idx="1501">
                  <c:v>31.92380719767549</c:v>
                </c:pt>
                <c:pt idx="1502">
                  <c:v>32.070919464741479</c:v>
                </c:pt>
                <c:pt idx="1503">
                  <c:v>32.070919464741479</c:v>
                </c:pt>
                <c:pt idx="1504">
                  <c:v>32.070919464741479</c:v>
                </c:pt>
                <c:pt idx="1505">
                  <c:v>27.544857638607319</c:v>
                </c:pt>
                <c:pt idx="1506">
                  <c:v>30.82279289916649</c:v>
                </c:pt>
                <c:pt idx="1507">
                  <c:v>33.414478555360503</c:v>
                </c:pt>
                <c:pt idx="1508">
                  <c:v>31.77611384420824</c:v>
                </c:pt>
                <c:pt idx="1509">
                  <c:v>31.368990604185051</c:v>
                </c:pt>
                <c:pt idx="1510">
                  <c:v>28.776448433353359</c:v>
                </c:pt>
                <c:pt idx="1511">
                  <c:v>23.717443046358881</c:v>
                </c:pt>
                <c:pt idx="1512">
                  <c:v>29.884822039984659</c:v>
                </c:pt>
                <c:pt idx="1513">
                  <c:v>27.049086813022999</c:v>
                </c:pt>
                <c:pt idx="1514">
                  <c:v>27.613781875334901</c:v>
                </c:pt>
                <c:pt idx="1515">
                  <c:v>29.850013956884851</c:v>
                </c:pt>
                <c:pt idx="1516">
                  <c:v>31.05827060579529</c:v>
                </c:pt>
                <c:pt idx="1517">
                  <c:v>28.1040844427616</c:v>
                </c:pt>
                <c:pt idx="1518">
                  <c:v>28.96842191414899</c:v>
                </c:pt>
                <c:pt idx="1519">
                  <c:v>26.885781380983101</c:v>
                </c:pt>
                <c:pt idx="1520">
                  <c:v>27.309823304261482</c:v>
                </c:pt>
                <c:pt idx="1521">
                  <c:v>24.803715216456592</c:v>
                </c:pt>
                <c:pt idx="1522">
                  <c:v>25.749623111281061</c:v>
                </c:pt>
                <c:pt idx="1523">
                  <c:v>25.386952363234851</c:v>
                </c:pt>
                <c:pt idx="1524">
                  <c:v>25.386952363234851</c:v>
                </c:pt>
                <c:pt idx="1525">
                  <c:v>25.386952363234851</c:v>
                </c:pt>
                <c:pt idx="1526">
                  <c:v>25.386952363234851</c:v>
                </c:pt>
                <c:pt idx="1527">
                  <c:v>25.386952363234851</c:v>
                </c:pt>
                <c:pt idx="1528">
                  <c:v>29.04858227793596</c:v>
                </c:pt>
                <c:pt idx="1529">
                  <c:v>30.756734691223532</c:v>
                </c:pt>
                <c:pt idx="1530">
                  <c:v>34.986217045775888</c:v>
                </c:pt>
                <c:pt idx="1531">
                  <c:v>34.883905877130971</c:v>
                </c:pt>
                <c:pt idx="1532">
                  <c:v>33.359617498682617</c:v>
                </c:pt>
                <c:pt idx="1533">
                  <c:v>36.519400882647737</c:v>
                </c:pt>
                <c:pt idx="1534">
                  <c:v>38.369394997627083</c:v>
                </c:pt>
                <c:pt idx="1535">
                  <c:v>38.373966647005119</c:v>
                </c:pt>
                <c:pt idx="1536">
                  <c:v>40.081633427208573</c:v>
                </c:pt>
                <c:pt idx="1537">
                  <c:v>35.992056940398932</c:v>
                </c:pt>
                <c:pt idx="1538">
                  <c:v>37.999858363359571</c:v>
                </c:pt>
                <c:pt idx="1539">
                  <c:v>39.828635336353678</c:v>
                </c:pt>
                <c:pt idx="1540">
                  <c:v>40.534193223697542</c:v>
                </c:pt>
                <c:pt idx="1541">
                  <c:v>40.675860767317793</c:v>
                </c:pt>
                <c:pt idx="1542">
                  <c:v>38.014969925259749</c:v>
                </c:pt>
                <c:pt idx="1543">
                  <c:v>38.343341619962843</c:v>
                </c:pt>
                <c:pt idx="1544">
                  <c:v>38.373581489731563</c:v>
                </c:pt>
                <c:pt idx="1545">
                  <c:v>35.573880378247758</c:v>
                </c:pt>
                <c:pt idx="1546">
                  <c:v>35.165534702705983</c:v>
                </c:pt>
                <c:pt idx="1547">
                  <c:v>41.528087128432553</c:v>
                </c:pt>
                <c:pt idx="1548">
                  <c:v>44.548257051608871</c:v>
                </c:pt>
                <c:pt idx="1549">
                  <c:v>47.957385447250303</c:v>
                </c:pt>
                <c:pt idx="1550">
                  <c:v>49.789831453285018</c:v>
                </c:pt>
                <c:pt idx="1551">
                  <c:v>49.512245139330787</c:v>
                </c:pt>
                <c:pt idx="1552">
                  <c:v>49.528152588009142</c:v>
                </c:pt>
                <c:pt idx="1553">
                  <c:v>48.033452945124843</c:v>
                </c:pt>
                <c:pt idx="1554">
                  <c:v>46.119050882717843</c:v>
                </c:pt>
                <c:pt idx="1555">
                  <c:v>46.816599847108563</c:v>
                </c:pt>
                <c:pt idx="1556">
                  <c:v>46.592744544262608</c:v>
                </c:pt>
                <c:pt idx="1557">
                  <c:v>44.924037163696603</c:v>
                </c:pt>
                <c:pt idx="1558">
                  <c:v>47.240492651601841</c:v>
                </c:pt>
                <c:pt idx="1559">
                  <c:v>47.217642375595638</c:v>
                </c:pt>
                <c:pt idx="1560">
                  <c:v>46.396667223315987</c:v>
                </c:pt>
                <c:pt idx="1561">
                  <c:v>46.418263052866052</c:v>
                </c:pt>
                <c:pt idx="1562">
                  <c:v>47.499392384170328</c:v>
                </c:pt>
                <c:pt idx="1563">
                  <c:v>46.634341454942451</c:v>
                </c:pt>
                <c:pt idx="1564">
                  <c:v>38.738438423047498</c:v>
                </c:pt>
                <c:pt idx="1565">
                  <c:v>39.105851110368967</c:v>
                </c:pt>
                <c:pt idx="1566">
                  <c:v>39.552535157766378</c:v>
                </c:pt>
                <c:pt idx="1567">
                  <c:v>44.613624501552039</c:v>
                </c:pt>
                <c:pt idx="1568">
                  <c:v>45.676056976081767</c:v>
                </c:pt>
                <c:pt idx="1569">
                  <c:v>42.889965917413647</c:v>
                </c:pt>
                <c:pt idx="1570">
                  <c:v>43.279094880660402</c:v>
                </c:pt>
                <c:pt idx="1571">
                  <c:v>40.769614207615071</c:v>
                </c:pt>
                <c:pt idx="1572">
                  <c:v>41.271530947587458</c:v>
                </c:pt>
                <c:pt idx="1573">
                  <c:v>40.772100144998753</c:v>
                </c:pt>
                <c:pt idx="1574">
                  <c:v>40.188297026420571</c:v>
                </c:pt>
                <c:pt idx="1575">
                  <c:v>44.200510230687406</c:v>
                </c:pt>
                <c:pt idx="1576">
                  <c:v>43.54257433232187</c:v>
                </c:pt>
                <c:pt idx="1577">
                  <c:v>43.212203889053633</c:v>
                </c:pt>
                <c:pt idx="1578">
                  <c:v>45.949749376379792</c:v>
                </c:pt>
                <c:pt idx="1579">
                  <c:v>46.417012548036809</c:v>
                </c:pt>
                <c:pt idx="1580">
                  <c:v>50.227203458529182</c:v>
                </c:pt>
                <c:pt idx="1581">
                  <c:v>50.645628595622668</c:v>
                </c:pt>
                <c:pt idx="1582">
                  <c:v>50.243398609425967</c:v>
                </c:pt>
                <c:pt idx="1583">
                  <c:v>48.806430421718858</c:v>
                </c:pt>
                <c:pt idx="1584">
                  <c:v>49.14833654501227</c:v>
                </c:pt>
                <c:pt idx="1585">
                  <c:v>44.852317695181902</c:v>
                </c:pt>
                <c:pt idx="1586">
                  <c:v>46.182965531495789</c:v>
                </c:pt>
                <c:pt idx="1587">
                  <c:v>46.311230594847054</c:v>
                </c:pt>
                <c:pt idx="1588">
                  <c:v>44.983391070149793</c:v>
                </c:pt>
                <c:pt idx="1589">
                  <c:v>44.375507407039628</c:v>
                </c:pt>
                <c:pt idx="1590">
                  <c:v>34.239500492094614</c:v>
                </c:pt>
                <c:pt idx="1591">
                  <c:v>34.615374919267452</c:v>
                </c:pt>
                <c:pt idx="1592">
                  <c:v>36.976942839722078</c:v>
                </c:pt>
                <c:pt idx="1593">
                  <c:v>27.47996613651895</c:v>
                </c:pt>
                <c:pt idx="1594">
                  <c:v>30.07954748481292</c:v>
                </c:pt>
                <c:pt idx="1595">
                  <c:v>23.535515261765759</c:v>
                </c:pt>
                <c:pt idx="1596">
                  <c:v>24.435586480407888</c:v>
                </c:pt>
                <c:pt idx="1597">
                  <c:v>22.12034840750627</c:v>
                </c:pt>
                <c:pt idx="1598">
                  <c:v>24.66530958264384</c:v>
                </c:pt>
                <c:pt idx="1599">
                  <c:v>20.685655437055409</c:v>
                </c:pt>
                <c:pt idx="1600">
                  <c:v>21.14996993253029</c:v>
                </c:pt>
                <c:pt idx="1601">
                  <c:v>24.725433472957189</c:v>
                </c:pt>
                <c:pt idx="1602">
                  <c:v>22.839068339887511</c:v>
                </c:pt>
                <c:pt idx="1603">
                  <c:v>19.238975416969751</c:v>
                </c:pt>
                <c:pt idx="1604">
                  <c:v>20.481816022062251</c:v>
                </c:pt>
                <c:pt idx="1605">
                  <c:v>21.078656584785939</c:v>
                </c:pt>
                <c:pt idx="1606">
                  <c:v>13.789004722170461</c:v>
                </c:pt>
                <c:pt idx="1607">
                  <c:v>13.395973788838941</c:v>
                </c:pt>
                <c:pt idx="1608">
                  <c:v>10.43194575561097</c:v>
                </c:pt>
                <c:pt idx="1609">
                  <c:v>14.00499997187053</c:v>
                </c:pt>
                <c:pt idx="1610">
                  <c:v>12.078107935818471</c:v>
                </c:pt>
                <c:pt idx="1611">
                  <c:v>14.4071811104997</c:v>
                </c:pt>
                <c:pt idx="1612">
                  <c:v>13.91672192580036</c:v>
                </c:pt>
                <c:pt idx="1613">
                  <c:v>15.31221443479607</c:v>
                </c:pt>
                <c:pt idx="1614">
                  <c:v>14.502051459261979</c:v>
                </c:pt>
                <c:pt idx="1615">
                  <c:v>14.502051459261979</c:v>
                </c:pt>
                <c:pt idx="1616">
                  <c:v>14.502051459261979</c:v>
                </c:pt>
                <c:pt idx="1617">
                  <c:v>14.502051459261979</c:v>
                </c:pt>
                <c:pt idx="1618">
                  <c:v>14.502051459261979</c:v>
                </c:pt>
                <c:pt idx="1619">
                  <c:v>14.502051459261979</c:v>
                </c:pt>
                <c:pt idx="1620">
                  <c:v>13.84207921870291</c:v>
                </c:pt>
                <c:pt idx="1621">
                  <c:v>17.331809978549881</c:v>
                </c:pt>
                <c:pt idx="1622">
                  <c:v>18.34727922166455</c:v>
                </c:pt>
                <c:pt idx="1623">
                  <c:v>17.975569047326911</c:v>
                </c:pt>
                <c:pt idx="1624">
                  <c:v>17.893915060318879</c:v>
                </c:pt>
                <c:pt idx="1625">
                  <c:v>20.493285961507102</c:v>
                </c:pt>
                <c:pt idx="1626">
                  <c:v>19.35342762565206</c:v>
                </c:pt>
                <c:pt idx="1627">
                  <c:v>20.133140103704442</c:v>
                </c:pt>
                <c:pt idx="1628">
                  <c:v>12.762018311604839</c:v>
                </c:pt>
                <c:pt idx="1629">
                  <c:v>13.923835632514511</c:v>
                </c:pt>
                <c:pt idx="1630">
                  <c:v>11.19695657721196</c:v>
                </c:pt>
                <c:pt idx="1631">
                  <c:v>13.10381487446681</c:v>
                </c:pt>
                <c:pt idx="1632">
                  <c:v>17.759617164712751</c:v>
                </c:pt>
                <c:pt idx="1633">
                  <c:v>18.033206247480638</c:v>
                </c:pt>
                <c:pt idx="1634">
                  <c:v>19.402002987208039</c:v>
                </c:pt>
                <c:pt idx="1635">
                  <c:v>19.824600498082901</c:v>
                </c:pt>
                <c:pt idx="1636">
                  <c:v>19.933936479865189</c:v>
                </c:pt>
                <c:pt idx="1637">
                  <c:v>18.553633641798381</c:v>
                </c:pt>
                <c:pt idx="1638">
                  <c:v>16.285869761440221</c:v>
                </c:pt>
                <c:pt idx="1639">
                  <c:v>16.484189096797941</c:v>
                </c:pt>
                <c:pt idx="1640">
                  <c:v>18.313718127586061</c:v>
                </c:pt>
                <c:pt idx="1641">
                  <c:v>18.66450069029402</c:v>
                </c:pt>
                <c:pt idx="1642">
                  <c:v>19.253162844451111</c:v>
                </c:pt>
                <c:pt idx="1643">
                  <c:v>20.57192274012403</c:v>
                </c:pt>
                <c:pt idx="1644">
                  <c:v>22.41508288425884</c:v>
                </c:pt>
                <c:pt idx="1645">
                  <c:v>25.405031794972039</c:v>
                </c:pt>
                <c:pt idx="1646">
                  <c:v>24.492433540994622</c:v>
                </c:pt>
                <c:pt idx="1647">
                  <c:v>24.890019229267679</c:v>
                </c:pt>
                <c:pt idx="1648">
                  <c:v>22.79667816457302</c:v>
                </c:pt>
                <c:pt idx="1649">
                  <c:v>23.412856623304791</c:v>
                </c:pt>
                <c:pt idx="1650">
                  <c:v>22.328838292261128</c:v>
                </c:pt>
                <c:pt idx="1651">
                  <c:v>21.00438969181706</c:v>
                </c:pt>
                <c:pt idx="1652">
                  <c:v>24.12521840882005</c:v>
                </c:pt>
                <c:pt idx="1653">
                  <c:v>24.195172318999148</c:v>
                </c:pt>
                <c:pt idx="1654">
                  <c:v>24.030044809933489</c:v>
                </c:pt>
                <c:pt idx="1655">
                  <c:v>24.030044809933489</c:v>
                </c:pt>
                <c:pt idx="1656">
                  <c:v>25.669631316283901</c:v>
                </c:pt>
                <c:pt idx="1657">
                  <c:v>25.401766930131959</c:v>
                </c:pt>
                <c:pt idx="1658">
                  <c:v>23.545398010413908</c:v>
                </c:pt>
                <c:pt idx="1659">
                  <c:v>22.638255242050391</c:v>
                </c:pt>
                <c:pt idx="1660">
                  <c:v>24.34632845521114</c:v>
                </c:pt>
                <c:pt idx="1661">
                  <c:v>23.904127088747359</c:v>
                </c:pt>
                <c:pt idx="1662">
                  <c:v>25.556981084291898</c:v>
                </c:pt>
                <c:pt idx="1663">
                  <c:v>26.113241386636311</c:v>
                </c:pt>
                <c:pt idx="1664">
                  <c:v>25.977024986787619</c:v>
                </c:pt>
                <c:pt idx="1665">
                  <c:v>24.294038551755911</c:v>
                </c:pt>
                <c:pt idx="1666">
                  <c:v>24.674563043992531</c:v>
                </c:pt>
                <c:pt idx="1667">
                  <c:v>22.46941813135987</c:v>
                </c:pt>
                <c:pt idx="1668">
                  <c:v>21.683130966003251</c:v>
                </c:pt>
                <c:pt idx="1669">
                  <c:v>22.2422317156745</c:v>
                </c:pt>
                <c:pt idx="1670">
                  <c:v>21.74804325126431</c:v>
                </c:pt>
                <c:pt idx="1671">
                  <c:v>22.409337568782231</c:v>
                </c:pt>
                <c:pt idx="1672">
                  <c:v>21.91127516867828</c:v>
                </c:pt>
                <c:pt idx="1673">
                  <c:v>21.72382539329092</c:v>
                </c:pt>
                <c:pt idx="1674">
                  <c:v>21.5982203517062</c:v>
                </c:pt>
                <c:pt idx="1675">
                  <c:v>21.321320090786891</c:v>
                </c:pt>
                <c:pt idx="1676">
                  <c:v>23.508702093006999</c:v>
                </c:pt>
                <c:pt idx="1677">
                  <c:v>23.356117109794042</c:v>
                </c:pt>
                <c:pt idx="1678">
                  <c:v>23.527479257195321</c:v>
                </c:pt>
                <c:pt idx="1679">
                  <c:v>20.393899597855651</c:v>
                </c:pt>
                <c:pt idx="1680">
                  <c:v>17.904115930960419</c:v>
                </c:pt>
                <c:pt idx="1681">
                  <c:v>18.038610078651551</c:v>
                </c:pt>
                <c:pt idx="1682">
                  <c:v>18.567349145306</c:v>
                </c:pt>
                <c:pt idx="1683">
                  <c:v>18.85012640753456</c:v>
                </c:pt>
                <c:pt idx="1684">
                  <c:v>18.26543349327514</c:v>
                </c:pt>
                <c:pt idx="1685">
                  <c:v>19.05397587310922</c:v>
                </c:pt>
                <c:pt idx="1686">
                  <c:v>18.73561460403474</c:v>
                </c:pt>
                <c:pt idx="1687">
                  <c:v>18.06923215910912</c:v>
                </c:pt>
                <c:pt idx="1688">
                  <c:v>17.864903248628639</c:v>
                </c:pt>
                <c:pt idx="1689">
                  <c:v>18.470356784084089</c:v>
                </c:pt>
                <c:pt idx="1690">
                  <c:v>18.848553434179191</c:v>
                </c:pt>
                <c:pt idx="1691">
                  <c:v>17.939887118351749</c:v>
                </c:pt>
                <c:pt idx="1692">
                  <c:v>17.782481415126838</c:v>
                </c:pt>
                <c:pt idx="1693">
                  <c:v>17.974525370862931</c:v>
                </c:pt>
                <c:pt idx="1694">
                  <c:v>17.909018747702881</c:v>
                </c:pt>
                <c:pt idx="1695">
                  <c:v>18.076732516402981</c:v>
                </c:pt>
                <c:pt idx="1696">
                  <c:v>22.067960299399701</c:v>
                </c:pt>
                <c:pt idx="1697">
                  <c:v>21.443451818855561</c:v>
                </c:pt>
                <c:pt idx="1698">
                  <c:v>21.698948486593501</c:v>
                </c:pt>
                <c:pt idx="1699">
                  <c:v>22.56529849514164</c:v>
                </c:pt>
                <c:pt idx="1700">
                  <c:v>22.278247258311051</c:v>
                </c:pt>
                <c:pt idx="1701">
                  <c:v>22.22606148564903</c:v>
                </c:pt>
                <c:pt idx="1702">
                  <c:v>21.796347949783939</c:v>
                </c:pt>
                <c:pt idx="1703">
                  <c:v>21.796347949783939</c:v>
                </c:pt>
                <c:pt idx="1704">
                  <c:v>21.796347949783939</c:v>
                </c:pt>
                <c:pt idx="1705">
                  <c:v>18.041504940058921</c:v>
                </c:pt>
                <c:pt idx="1706">
                  <c:v>18.41678840050756</c:v>
                </c:pt>
                <c:pt idx="1707">
                  <c:v>19.980284371687379</c:v>
                </c:pt>
                <c:pt idx="1708">
                  <c:v>19.225389386646039</c:v>
                </c:pt>
                <c:pt idx="1709">
                  <c:v>19.888936335048111</c:v>
                </c:pt>
                <c:pt idx="1710">
                  <c:v>19.99115859189487</c:v>
                </c:pt>
                <c:pt idx="1711">
                  <c:v>19.746106941939878</c:v>
                </c:pt>
                <c:pt idx="1712">
                  <c:v>20.831939930813778</c:v>
                </c:pt>
                <c:pt idx="1713">
                  <c:v>20.28944444791545</c:v>
                </c:pt>
                <c:pt idx="1714">
                  <c:v>18.90030950445583</c:v>
                </c:pt>
                <c:pt idx="1715">
                  <c:v>20.58668842324121</c:v>
                </c:pt>
                <c:pt idx="1716">
                  <c:v>21.239800182923531</c:v>
                </c:pt>
                <c:pt idx="1717">
                  <c:v>21.82427231821675</c:v>
                </c:pt>
                <c:pt idx="1718">
                  <c:v>21.97509273967275</c:v>
                </c:pt>
                <c:pt idx="1719">
                  <c:v>21.760200189709341</c:v>
                </c:pt>
                <c:pt idx="1720">
                  <c:v>23.718663334679139</c:v>
                </c:pt>
                <c:pt idx="1721">
                  <c:v>23.890575514378231</c:v>
                </c:pt>
                <c:pt idx="1722">
                  <c:v>24.298167788918249</c:v>
                </c:pt>
                <c:pt idx="1723">
                  <c:v>24.274866527877052</c:v>
                </c:pt>
                <c:pt idx="1724">
                  <c:v>23.797870623543901</c:v>
                </c:pt>
                <c:pt idx="1725">
                  <c:v>24.265223048630169</c:v>
                </c:pt>
                <c:pt idx="1726">
                  <c:v>26.991264644960712</c:v>
                </c:pt>
                <c:pt idx="1727">
                  <c:v>27.629620474413681</c:v>
                </c:pt>
                <c:pt idx="1728">
                  <c:v>27.398147551705222</c:v>
                </c:pt>
                <c:pt idx="1729">
                  <c:v>27.460012922805749</c:v>
                </c:pt>
                <c:pt idx="1730">
                  <c:v>26.910517668392409</c:v>
                </c:pt>
                <c:pt idx="1731">
                  <c:v>26.431785937794832</c:v>
                </c:pt>
                <c:pt idx="1732">
                  <c:v>26.02666827809885</c:v>
                </c:pt>
                <c:pt idx="1733">
                  <c:v>26.610327600854159</c:v>
                </c:pt>
                <c:pt idx="1734">
                  <c:v>25.562885574821909</c:v>
                </c:pt>
                <c:pt idx="1735">
                  <c:v>25.822658022899802</c:v>
                </c:pt>
                <c:pt idx="1736">
                  <c:v>27.339253679803122</c:v>
                </c:pt>
                <c:pt idx="1737">
                  <c:v>25.357227755710849</c:v>
                </c:pt>
                <c:pt idx="1738">
                  <c:v>25.470746216838311</c:v>
                </c:pt>
                <c:pt idx="1739">
                  <c:v>24.889009051980349</c:v>
                </c:pt>
                <c:pt idx="1740">
                  <c:v>23.52715155023542</c:v>
                </c:pt>
                <c:pt idx="1741">
                  <c:v>24.00324127023017</c:v>
                </c:pt>
                <c:pt idx="1742">
                  <c:v>24.176445735205832</c:v>
                </c:pt>
                <c:pt idx="1743">
                  <c:v>24.47902120157433</c:v>
                </c:pt>
                <c:pt idx="1744">
                  <c:v>24.67151734714486</c:v>
                </c:pt>
                <c:pt idx="1745">
                  <c:v>25.802395924490291</c:v>
                </c:pt>
                <c:pt idx="1746">
                  <c:v>26.689190393619739</c:v>
                </c:pt>
                <c:pt idx="1747">
                  <c:v>26.16431059163375</c:v>
                </c:pt>
                <c:pt idx="1748">
                  <c:v>25.82145607883055</c:v>
                </c:pt>
                <c:pt idx="1749">
                  <c:v>28.22216159561528</c:v>
                </c:pt>
                <c:pt idx="1750">
                  <c:v>32.082966240992363</c:v>
                </c:pt>
                <c:pt idx="1751">
                  <c:v>31.492156892308149</c:v>
                </c:pt>
                <c:pt idx="1752">
                  <c:v>31.289855120715181</c:v>
                </c:pt>
                <c:pt idx="1753">
                  <c:v>30.96252264976993</c:v>
                </c:pt>
                <c:pt idx="1754">
                  <c:v>31.043012263042911</c:v>
                </c:pt>
                <c:pt idx="1755">
                  <c:v>29.943862565377621</c:v>
                </c:pt>
                <c:pt idx="1756">
                  <c:v>30.147664366225779</c:v>
                </c:pt>
                <c:pt idx="1757">
                  <c:v>29.716164646307838</c:v>
                </c:pt>
                <c:pt idx="1758">
                  <c:v>28.90234986137601</c:v>
                </c:pt>
                <c:pt idx="1759">
                  <c:v>28.838526877501319</c:v>
                </c:pt>
                <c:pt idx="1760">
                  <c:v>28.865445880765449</c:v>
                </c:pt>
                <c:pt idx="1761">
                  <c:v>29.029304511294729</c:v>
                </c:pt>
                <c:pt idx="1762">
                  <c:v>29.649367691388111</c:v>
                </c:pt>
                <c:pt idx="1763">
                  <c:v>28.26923283355163</c:v>
                </c:pt>
                <c:pt idx="1764">
                  <c:v>28.756325764980701</c:v>
                </c:pt>
                <c:pt idx="1765">
                  <c:v>29.003761429880701</c:v>
                </c:pt>
                <c:pt idx="1766">
                  <c:v>29.895431883599329</c:v>
                </c:pt>
                <c:pt idx="1767">
                  <c:v>29.825149891964521</c:v>
                </c:pt>
                <c:pt idx="1768">
                  <c:v>29.77644710249918</c:v>
                </c:pt>
                <c:pt idx="1769">
                  <c:v>28.940174974301812</c:v>
                </c:pt>
                <c:pt idx="1770">
                  <c:v>26.785773246919909</c:v>
                </c:pt>
                <c:pt idx="1771">
                  <c:v>26.697505334971769</c:v>
                </c:pt>
                <c:pt idx="1772">
                  <c:v>25.858004130862039</c:v>
                </c:pt>
                <c:pt idx="1773">
                  <c:v>25.858004130862039</c:v>
                </c:pt>
                <c:pt idx="1774">
                  <c:v>25.858004130862039</c:v>
                </c:pt>
                <c:pt idx="1775">
                  <c:v>26.805973669445041</c:v>
                </c:pt>
                <c:pt idx="1776">
                  <c:v>26.583661710988849</c:v>
                </c:pt>
                <c:pt idx="1777">
                  <c:v>26.958520678633001</c:v>
                </c:pt>
                <c:pt idx="1778">
                  <c:v>27.91012577297629</c:v>
                </c:pt>
                <c:pt idx="1779">
                  <c:v>27.30948188305484</c:v>
                </c:pt>
                <c:pt idx="1780">
                  <c:v>25.20636165329384</c:v>
                </c:pt>
                <c:pt idx="1781">
                  <c:v>26.002278462183991</c:v>
                </c:pt>
                <c:pt idx="1782">
                  <c:v>25.618753344180931</c:v>
                </c:pt>
                <c:pt idx="1783">
                  <c:v>26.149814387806099</c:v>
                </c:pt>
                <c:pt idx="1784">
                  <c:v>26.499481360392</c:v>
                </c:pt>
                <c:pt idx="1785">
                  <c:v>26.180210500628242</c:v>
                </c:pt>
                <c:pt idx="1786">
                  <c:v>26.180210500628242</c:v>
                </c:pt>
                <c:pt idx="1787">
                  <c:v>26.180210500628242</c:v>
                </c:pt>
                <c:pt idx="1788">
                  <c:v>26.180210500628242</c:v>
                </c:pt>
                <c:pt idx="1789">
                  <c:v>26.180210500628242</c:v>
                </c:pt>
                <c:pt idx="1790">
                  <c:v>27.754286481378259</c:v>
                </c:pt>
                <c:pt idx="1791">
                  <c:v>28.246413495929289</c:v>
                </c:pt>
                <c:pt idx="1792">
                  <c:v>27.99246634229717</c:v>
                </c:pt>
                <c:pt idx="1793">
                  <c:v>28.09469263259712</c:v>
                </c:pt>
                <c:pt idx="1794">
                  <c:v>28.218904257192381</c:v>
                </c:pt>
                <c:pt idx="1795">
                  <c:v>27.134100895274951</c:v>
                </c:pt>
                <c:pt idx="1796">
                  <c:v>28.819472359994069</c:v>
                </c:pt>
                <c:pt idx="1797">
                  <c:v>28.6219870998526</c:v>
                </c:pt>
                <c:pt idx="1798">
                  <c:v>28.71713902985476</c:v>
                </c:pt>
                <c:pt idx="1799">
                  <c:v>29.071476578358759</c:v>
                </c:pt>
                <c:pt idx="1800">
                  <c:v>30.61664531519606</c:v>
                </c:pt>
                <c:pt idx="1801">
                  <c:v>30.612379939775831</c:v>
                </c:pt>
                <c:pt idx="1802">
                  <c:v>30.12155686508704</c:v>
                </c:pt>
                <c:pt idx="1803">
                  <c:v>29.768390267553929</c:v>
                </c:pt>
                <c:pt idx="1804">
                  <c:v>29.552396846083241</c:v>
                </c:pt>
                <c:pt idx="1805">
                  <c:v>29.403131411795229</c:v>
                </c:pt>
                <c:pt idx="1806">
                  <c:v>29.934020212926569</c:v>
                </c:pt>
                <c:pt idx="1807">
                  <c:v>28.939935585333171</c:v>
                </c:pt>
                <c:pt idx="1808">
                  <c:v>30.169556652101878</c:v>
                </c:pt>
                <c:pt idx="1809">
                  <c:v>29.747530682101189</c:v>
                </c:pt>
                <c:pt idx="1810">
                  <c:v>29.84101482696369</c:v>
                </c:pt>
                <c:pt idx="1811">
                  <c:v>30.4062641096668</c:v>
                </c:pt>
                <c:pt idx="1812">
                  <c:v>29.70752520026743</c:v>
                </c:pt>
                <c:pt idx="1813">
                  <c:v>31.160364369119019</c:v>
                </c:pt>
                <c:pt idx="1814">
                  <c:v>32.189696003267088</c:v>
                </c:pt>
                <c:pt idx="1815">
                  <c:v>32.693628563389147</c:v>
                </c:pt>
                <c:pt idx="1816">
                  <c:v>32.678990833519507</c:v>
                </c:pt>
                <c:pt idx="1817">
                  <c:v>32.668251106852722</c:v>
                </c:pt>
                <c:pt idx="1818">
                  <c:v>32.936825144958107</c:v>
                </c:pt>
                <c:pt idx="1819">
                  <c:v>32.198760073785188</c:v>
                </c:pt>
                <c:pt idx="1820">
                  <c:v>33.113823604084573</c:v>
                </c:pt>
                <c:pt idx="1821">
                  <c:v>34.16806687529921</c:v>
                </c:pt>
                <c:pt idx="1822">
                  <c:v>34.414294518279867</c:v>
                </c:pt>
                <c:pt idx="1823">
                  <c:v>34.956298115492743</c:v>
                </c:pt>
                <c:pt idx="1824">
                  <c:v>36.215760742051039</c:v>
                </c:pt>
                <c:pt idx="1825">
                  <c:v>36.751330207836119</c:v>
                </c:pt>
                <c:pt idx="1826">
                  <c:v>37.871606623764301</c:v>
                </c:pt>
                <c:pt idx="1827">
                  <c:v>36.864297898997989</c:v>
                </c:pt>
                <c:pt idx="1828">
                  <c:v>37.473109194706737</c:v>
                </c:pt>
                <c:pt idx="1829">
                  <c:v>36.081762316772668</c:v>
                </c:pt>
                <c:pt idx="1830">
                  <c:v>33.785526288323787</c:v>
                </c:pt>
                <c:pt idx="1831">
                  <c:v>33.390115332926527</c:v>
                </c:pt>
                <c:pt idx="1832">
                  <c:v>34.03281815655783</c:v>
                </c:pt>
                <c:pt idx="1833">
                  <c:v>33.816685663498163</c:v>
                </c:pt>
                <c:pt idx="1834">
                  <c:v>34.725131555275297</c:v>
                </c:pt>
                <c:pt idx="1835">
                  <c:v>31.46580544880231</c:v>
                </c:pt>
                <c:pt idx="1836">
                  <c:v>31.308792896180009</c:v>
                </c:pt>
                <c:pt idx="1837">
                  <c:v>30.302673665478011</c:v>
                </c:pt>
                <c:pt idx="1838">
                  <c:v>28.817551998198489</c:v>
                </c:pt>
                <c:pt idx="1839">
                  <c:v>29.033378153615491</c:v>
                </c:pt>
                <c:pt idx="1840">
                  <c:v>28.375961449313511</c:v>
                </c:pt>
                <c:pt idx="1841">
                  <c:v>27.607837545540811</c:v>
                </c:pt>
                <c:pt idx="1842">
                  <c:v>28.744366323050311</c:v>
                </c:pt>
                <c:pt idx="1843">
                  <c:v>28.6339203167276</c:v>
                </c:pt>
                <c:pt idx="1844">
                  <c:v>27.551345659617279</c:v>
                </c:pt>
                <c:pt idx="1845">
                  <c:v>28.122136527772739</c:v>
                </c:pt>
                <c:pt idx="1846">
                  <c:v>27.890164766281259</c:v>
                </c:pt>
                <c:pt idx="1847">
                  <c:v>27.331130814392559</c:v>
                </c:pt>
                <c:pt idx="1848">
                  <c:v>27.1720996579351</c:v>
                </c:pt>
                <c:pt idx="1849">
                  <c:v>27.647042314594891</c:v>
                </c:pt>
                <c:pt idx="1850">
                  <c:v>27.325565078378691</c:v>
                </c:pt>
                <c:pt idx="1851">
                  <c:v>28.562110817731519</c:v>
                </c:pt>
                <c:pt idx="1852">
                  <c:v>29.565477430629251</c:v>
                </c:pt>
                <c:pt idx="1853">
                  <c:v>29.545377611866371</c:v>
                </c:pt>
                <c:pt idx="1854">
                  <c:v>28.77133999211285</c:v>
                </c:pt>
                <c:pt idx="1855">
                  <c:v>29.395830328530931</c:v>
                </c:pt>
                <c:pt idx="1856">
                  <c:v>29.179273999862179</c:v>
                </c:pt>
                <c:pt idx="1857">
                  <c:v>28.264701689535901</c:v>
                </c:pt>
                <c:pt idx="1858">
                  <c:v>27.615727464427859</c:v>
                </c:pt>
                <c:pt idx="1859">
                  <c:v>27.703743377474549</c:v>
                </c:pt>
                <c:pt idx="1860">
                  <c:v>27.685792171118969</c:v>
                </c:pt>
                <c:pt idx="1861">
                  <c:v>27.95162184330335</c:v>
                </c:pt>
                <c:pt idx="1862">
                  <c:v>28.452023380224791</c:v>
                </c:pt>
                <c:pt idx="1863">
                  <c:v>28.064433644146991</c:v>
                </c:pt>
                <c:pt idx="1864">
                  <c:v>29.049163939247951</c:v>
                </c:pt>
                <c:pt idx="1865">
                  <c:v>29.402729690228281</c:v>
                </c:pt>
                <c:pt idx="1866">
                  <c:v>29.416969072155538</c:v>
                </c:pt>
                <c:pt idx="1867">
                  <c:v>29.857531110234721</c:v>
                </c:pt>
                <c:pt idx="1868">
                  <c:v>30.321290442747891</c:v>
                </c:pt>
                <c:pt idx="1869">
                  <c:v>29.972769862946219</c:v>
                </c:pt>
                <c:pt idx="1870">
                  <c:v>29.972769862946219</c:v>
                </c:pt>
                <c:pt idx="1871">
                  <c:v>29.972769862946219</c:v>
                </c:pt>
                <c:pt idx="1872">
                  <c:v>29.972769862946219</c:v>
                </c:pt>
                <c:pt idx="1873">
                  <c:v>29.972769862946219</c:v>
                </c:pt>
                <c:pt idx="1874">
                  <c:v>29.0724548377699</c:v>
                </c:pt>
                <c:pt idx="1875">
                  <c:v>29.406706699217501</c:v>
                </c:pt>
                <c:pt idx="1876">
                  <c:v>29.118208883470121</c:v>
                </c:pt>
                <c:pt idx="1877">
                  <c:v>29.793510111997978</c:v>
                </c:pt>
                <c:pt idx="1878">
                  <c:v>30.292406606100979</c:v>
                </c:pt>
                <c:pt idx="1879">
                  <c:v>30.95203732258749</c:v>
                </c:pt>
                <c:pt idx="1880">
                  <c:v>31.826262629353909</c:v>
                </c:pt>
                <c:pt idx="1881">
                  <c:v>31.808202243930619</c:v>
                </c:pt>
                <c:pt idx="1882">
                  <c:v>31.26762250858604</c:v>
                </c:pt>
                <c:pt idx="1883">
                  <c:v>32.00496100064867</c:v>
                </c:pt>
                <c:pt idx="1884">
                  <c:v>31.257219341636191</c:v>
                </c:pt>
                <c:pt idx="1885">
                  <c:v>33.173480769070117</c:v>
                </c:pt>
                <c:pt idx="1886">
                  <c:v>33.611988851877662</c:v>
                </c:pt>
                <c:pt idx="1887">
                  <c:v>33.877986571113652</c:v>
                </c:pt>
                <c:pt idx="1888">
                  <c:v>33.247563636026612</c:v>
                </c:pt>
                <c:pt idx="1889">
                  <c:v>33.267821421807767</c:v>
                </c:pt>
                <c:pt idx="1890">
                  <c:v>32.207888517787488</c:v>
                </c:pt>
                <c:pt idx="1891">
                  <c:v>32.460612014131549</c:v>
                </c:pt>
                <c:pt idx="1892">
                  <c:v>32.307017999818868</c:v>
                </c:pt>
                <c:pt idx="1893">
                  <c:v>31.414069338935821</c:v>
                </c:pt>
                <c:pt idx="1894">
                  <c:v>31.137337723007441</c:v>
                </c:pt>
                <c:pt idx="1895">
                  <c:v>31.85650659377302</c:v>
                </c:pt>
                <c:pt idx="1896">
                  <c:v>32.142393606198638</c:v>
                </c:pt>
                <c:pt idx="1897">
                  <c:v>31.942487986873271</c:v>
                </c:pt>
                <c:pt idx="1898">
                  <c:v>31.108934241002181</c:v>
                </c:pt>
                <c:pt idx="1899">
                  <c:v>31.145194345578101</c:v>
                </c:pt>
                <c:pt idx="1900">
                  <c:v>32.30083762734062</c:v>
                </c:pt>
                <c:pt idx="1901">
                  <c:v>32.247104854816463</c:v>
                </c:pt>
                <c:pt idx="1902">
                  <c:v>32.515669549970028</c:v>
                </c:pt>
                <c:pt idx="1903">
                  <c:v>33.199090148248963</c:v>
                </c:pt>
                <c:pt idx="1904">
                  <c:v>31.833183045254</c:v>
                </c:pt>
                <c:pt idx="1905">
                  <c:v>31.978856855768111</c:v>
                </c:pt>
                <c:pt idx="1906">
                  <c:v>32.619088422562378</c:v>
                </c:pt>
                <c:pt idx="1907">
                  <c:v>31.995596964038619</c:v>
                </c:pt>
                <c:pt idx="1908">
                  <c:v>32.45195285275404</c:v>
                </c:pt>
                <c:pt idx="1909">
                  <c:v>33.508722970667272</c:v>
                </c:pt>
                <c:pt idx="1910">
                  <c:v>33.066400878050153</c:v>
                </c:pt>
                <c:pt idx="1911">
                  <c:v>32.751563363073878</c:v>
                </c:pt>
                <c:pt idx="1912">
                  <c:v>32.599427672432427</c:v>
                </c:pt>
                <c:pt idx="1913">
                  <c:v>31.511320634852201</c:v>
                </c:pt>
                <c:pt idx="1914">
                  <c:v>32.249379308663272</c:v>
                </c:pt>
                <c:pt idx="1915">
                  <c:v>31.887026732161441</c:v>
                </c:pt>
                <c:pt idx="1916">
                  <c:v>31.887026732161441</c:v>
                </c:pt>
                <c:pt idx="1917">
                  <c:v>33.712951844808963</c:v>
                </c:pt>
                <c:pt idx="1918">
                  <c:v>34.100431799072048</c:v>
                </c:pt>
                <c:pt idx="1919">
                  <c:v>34.233401928939003</c:v>
                </c:pt>
                <c:pt idx="1920">
                  <c:v>33.766671381692177</c:v>
                </c:pt>
                <c:pt idx="1921">
                  <c:v>34.23952389528371</c:v>
                </c:pt>
                <c:pt idx="1922">
                  <c:v>33.938424599028053</c:v>
                </c:pt>
                <c:pt idx="1923">
                  <c:v>34.134116969803692</c:v>
                </c:pt>
                <c:pt idx="1924">
                  <c:v>33.063139730830628</c:v>
                </c:pt>
                <c:pt idx="1925">
                  <c:v>32.812665491336062</c:v>
                </c:pt>
                <c:pt idx="1926">
                  <c:v>32.157768221363213</c:v>
                </c:pt>
                <c:pt idx="1927">
                  <c:v>31.516199547215471</c:v>
                </c:pt>
                <c:pt idx="1928">
                  <c:v>32.114337033339702</c:v>
                </c:pt>
                <c:pt idx="1929">
                  <c:v>32.315526094064232</c:v>
                </c:pt>
                <c:pt idx="1930">
                  <c:v>30.960274598180028</c:v>
                </c:pt>
                <c:pt idx="1931">
                  <c:v>31.33264902318713</c:v>
                </c:pt>
                <c:pt idx="1932">
                  <c:v>31.494601990074319</c:v>
                </c:pt>
                <c:pt idx="1933">
                  <c:v>31.553263124595901</c:v>
                </c:pt>
                <c:pt idx="1934">
                  <c:v>31.2908416396813</c:v>
                </c:pt>
                <c:pt idx="1935">
                  <c:v>30.943165621462619</c:v>
                </c:pt>
                <c:pt idx="1936">
                  <c:v>30.44157104488707</c:v>
                </c:pt>
                <c:pt idx="1937">
                  <c:v>29.93121396283167</c:v>
                </c:pt>
                <c:pt idx="1938">
                  <c:v>29.5984296588558</c:v>
                </c:pt>
                <c:pt idx="1939">
                  <c:v>28.767687504434878</c:v>
                </c:pt>
                <c:pt idx="1940">
                  <c:v>27.864035831832808</c:v>
                </c:pt>
                <c:pt idx="1941">
                  <c:v>27.674668352295839</c:v>
                </c:pt>
                <c:pt idx="1942">
                  <c:v>27.179535884881361</c:v>
                </c:pt>
                <c:pt idx="1943">
                  <c:v>27.91993578055305</c:v>
                </c:pt>
                <c:pt idx="1944">
                  <c:v>29.047699507797439</c:v>
                </c:pt>
                <c:pt idx="1945">
                  <c:v>29.588817629424089</c:v>
                </c:pt>
                <c:pt idx="1946">
                  <c:v>30.726937912709509</c:v>
                </c:pt>
                <c:pt idx="1947">
                  <c:v>30.016019998074949</c:v>
                </c:pt>
                <c:pt idx="1948">
                  <c:v>29.58033511685716</c:v>
                </c:pt>
                <c:pt idx="1949">
                  <c:v>29.803406743288921</c:v>
                </c:pt>
                <c:pt idx="1950">
                  <c:v>30.095754343508968</c:v>
                </c:pt>
                <c:pt idx="1951">
                  <c:v>30.594813075179861</c:v>
                </c:pt>
                <c:pt idx="1952">
                  <c:v>30.599646134665679</c:v>
                </c:pt>
                <c:pt idx="1953">
                  <c:v>32.981930835273609</c:v>
                </c:pt>
                <c:pt idx="1954">
                  <c:v>32.795856454201257</c:v>
                </c:pt>
                <c:pt idx="1955">
                  <c:v>32.795856454201257</c:v>
                </c:pt>
                <c:pt idx="1956">
                  <c:v>32.795856454201257</c:v>
                </c:pt>
                <c:pt idx="1957">
                  <c:v>33.276575650074761</c:v>
                </c:pt>
                <c:pt idx="1958">
                  <c:v>33.10361796793071</c:v>
                </c:pt>
                <c:pt idx="1959">
                  <c:v>32.678780783661288</c:v>
                </c:pt>
                <c:pt idx="1960">
                  <c:v>32.041640822041003</c:v>
                </c:pt>
                <c:pt idx="1961">
                  <c:v>32.96779419702878</c:v>
                </c:pt>
                <c:pt idx="1962">
                  <c:v>34.554234625369951</c:v>
                </c:pt>
                <c:pt idx="1963">
                  <c:v>35.600613265027988</c:v>
                </c:pt>
                <c:pt idx="1964">
                  <c:v>36.235037131991163</c:v>
                </c:pt>
                <c:pt idx="1965">
                  <c:v>36.172646280072129</c:v>
                </c:pt>
                <c:pt idx="1966">
                  <c:v>36.4899058086704</c:v>
                </c:pt>
                <c:pt idx="1967">
                  <c:v>34.960144818249603</c:v>
                </c:pt>
                <c:pt idx="1968">
                  <c:v>34.731377303543937</c:v>
                </c:pt>
                <c:pt idx="1969">
                  <c:v>34.520978330859251</c:v>
                </c:pt>
                <c:pt idx="1970">
                  <c:v>35.873342802483862</c:v>
                </c:pt>
                <c:pt idx="1971">
                  <c:v>35.599962798433673</c:v>
                </c:pt>
                <c:pt idx="1972">
                  <c:v>37.205571366755713</c:v>
                </c:pt>
                <c:pt idx="1973">
                  <c:v>37.321455956787041</c:v>
                </c:pt>
                <c:pt idx="1974">
                  <c:v>38.568413110059943</c:v>
                </c:pt>
                <c:pt idx="1975">
                  <c:v>40.306456676978136</c:v>
                </c:pt>
                <c:pt idx="1976">
                  <c:v>40.560487679604229</c:v>
                </c:pt>
                <c:pt idx="1977">
                  <c:v>39.470813348829139</c:v>
                </c:pt>
                <c:pt idx="1978">
                  <c:v>40.391747126023759</c:v>
                </c:pt>
                <c:pt idx="1979">
                  <c:v>40.34561476595406</c:v>
                </c:pt>
                <c:pt idx="1980">
                  <c:v>39.298739930536613</c:v>
                </c:pt>
                <c:pt idx="1981">
                  <c:v>38.140839110422696</c:v>
                </c:pt>
                <c:pt idx="1982">
                  <c:v>39.809889441085993</c:v>
                </c:pt>
                <c:pt idx="1983">
                  <c:v>39.896592984655037</c:v>
                </c:pt>
                <c:pt idx="1984">
                  <c:v>39.887163804275659</c:v>
                </c:pt>
                <c:pt idx="1985">
                  <c:v>39.901793109627761</c:v>
                </c:pt>
                <c:pt idx="1986">
                  <c:v>40.719338791471827</c:v>
                </c:pt>
                <c:pt idx="1987">
                  <c:v>40.313577215132547</c:v>
                </c:pt>
                <c:pt idx="1988">
                  <c:v>41.503678322486358</c:v>
                </c:pt>
                <c:pt idx="1989">
                  <c:v>42.275849434540987</c:v>
                </c:pt>
                <c:pt idx="1990">
                  <c:v>40.761904534633622</c:v>
                </c:pt>
                <c:pt idx="1991">
                  <c:v>40.949823892680961</c:v>
                </c:pt>
                <c:pt idx="1992">
                  <c:v>43.395600189389619</c:v>
                </c:pt>
                <c:pt idx="1993">
                  <c:v>44.10249455018986</c:v>
                </c:pt>
                <c:pt idx="1994">
                  <c:v>43.400414417010353</c:v>
                </c:pt>
                <c:pt idx="1995">
                  <c:v>43.984014573849493</c:v>
                </c:pt>
                <c:pt idx="1996">
                  <c:v>43.07359731699065</c:v>
                </c:pt>
                <c:pt idx="1997">
                  <c:v>42.536124546086597</c:v>
                </c:pt>
                <c:pt idx="1998">
                  <c:v>42.829096550480863</c:v>
                </c:pt>
                <c:pt idx="1999">
                  <c:v>43.203489733052137</c:v>
                </c:pt>
                <c:pt idx="2000">
                  <c:v>43.818404511077432</c:v>
                </c:pt>
                <c:pt idx="2001">
                  <c:v>44.604371198742079</c:v>
                </c:pt>
                <c:pt idx="2002">
                  <c:v>44.284302856579913</c:v>
                </c:pt>
                <c:pt idx="2003">
                  <c:v>43.019200426579339</c:v>
                </c:pt>
                <c:pt idx="2004">
                  <c:v>42.261132709198712</c:v>
                </c:pt>
                <c:pt idx="2005">
                  <c:v>42.998427086024172</c:v>
                </c:pt>
                <c:pt idx="2006">
                  <c:v>43.242713247745272</c:v>
                </c:pt>
                <c:pt idx="2007">
                  <c:v>43.203698209139922</c:v>
                </c:pt>
                <c:pt idx="2008">
                  <c:v>42.631528086614011</c:v>
                </c:pt>
                <c:pt idx="2009">
                  <c:v>40.026657112730703</c:v>
                </c:pt>
                <c:pt idx="2010">
                  <c:v>41.847544925408172</c:v>
                </c:pt>
                <c:pt idx="2011">
                  <c:v>42.284201237479557</c:v>
                </c:pt>
                <c:pt idx="2012">
                  <c:v>42.108578390973442</c:v>
                </c:pt>
                <c:pt idx="2013">
                  <c:v>42.870921210766141</c:v>
                </c:pt>
                <c:pt idx="2014">
                  <c:v>43.047710567517413</c:v>
                </c:pt>
                <c:pt idx="2015">
                  <c:v>43.674460758595757</c:v>
                </c:pt>
                <c:pt idx="2016">
                  <c:v>44.108591733622838</c:v>
                </c:pt>
                <c:pt idx="2017">
                  <c:v>44.254165906759432</c:v>
                </c:pt>
                <c:pt idx="2018">
                  <c:v>43.44125013874298</c:v>
                </c:pt>
                <c:pt idx="2019">
                  <c:v>45.808919136096769</c:v>
                </c:pt>
                <c:pt idx="2020">
                  <c:v>47.612731760969233</c:v>
                </c:pt>
                <c:pt idx="2021">
                  <c:v>47.37138709670414</c:v>
                </c:pt>
                <c:pt idx="2022">
                  <c:v>47.362272553139853</c:v>
                </c:pt>
                <c:pt idx="2023">
                  <c:v>46.893098979801721</c:v>
                </c:pt>
                <c:pt idx="2024">
                  <c:v>46.717716962263253</c:v>
                </c:pt>
                <c:pt idx="2025">
                  <c:v>47.368656239049713</c:v>
                </c:pt>
                <c:pt idx="2026">
                  <c:v>47.80666687244188</c:v>
                </c:pt>
                <c:pt idx="2027">
                  <c:v>47.515561544236441</c:v>
                </c:pt>
                <c:pt idx="2028">
                  <c:v>46.76528405487845</c:v>
                </c:pt>
                <c:pt idx="2029">
                  <c:v>46.616531239918423</c:v>
                </c:pt>
                <c:pt idx="2030">
                  <c:v>46.603341025584697</c:v>
                </c:pt>
                <c:pt idx="2031">
                  <c:v>47.074264354342773</c:v>
                </c:pt>
                <c:pt idx="2032">
                  <c:v>47.253296849039387</c:v>
                </c:pt>
                <c:pt idx="2033">
                  <c:v>46.768507770911413</c:v>
                </c:pt>
                <c:pt idx="2034">
                  <c:v>46.824495486302787</c:v>
                </c:pt>
                <c:pt idx="2035">
                  <c:v>47.278473882735469</c:v>
                </c:pt>
                <c:pt idx="2036">
                  <c:v>46.855903152448562</c:v>
                </c:pt>
                <c:pt idx="2037">
                  <c:v>47.265591586697283</c:v>
                </c:pt>
                <c:pt idx="2038">
                  <c:v>47.088610833296499</c:v>
                </c:pt>
                <c:pt idx="2039">
                  <c:v>47.085270862396847</c:v>
                </c:pt>
                <c:pt idx="2040">
                  <c:v>46.321089919387902</c:v>
                </c:pt>
                <c:pt idx="2041">
                  <c:v>46.474037335618881</c:v>
                </c:pt>
                <c:pt idx="2042">
                  <c:v>46.490080507221563</c:v>
                </c:pt>
                <c:pt idx="2043">
                  <c:v>46.541396033781467</c:v>
                </c:pt>
                <c:pt idx="2044">
                  <c:v>47.076671144285463</c:v>
                </c:pt>
                <c:pt idx="2045">
                  <c:v>46.581127237503487</c:v>
                </c:pt>
                <c:pt idx="2046">
                  <c:v>46.581127237503487</c:v>
                </c:pt>
                <c:pt idx="2047">
                  <c:v>46.581127237503487</c:v>
                </c:pt>
                <c:pt idx="2048">
                  <c:v>46.581127237503487</c:v>
                </c:pt>
                <c:pt idx="2049">
                  <c:v>46.581127237503487</c:v>
                </c:pt>
                <c:pt idx="2050">
                  <c:v>48.327426335575318</c:v>
                </c:pt>
                <c:pt idx="2051">
                  <c:v>48.61994326350576</c:v>
                </c:pt>
                <c:pt idx="2052">
                  <c:v>49.109875376555202</c:v>
                </c:pt>
                <c:pt idx="2053">
                  <c:v>49.502137968422858</c:v>
                </c:pt>
                <c:pt idx="2054">
                  <c:v>49.809632559700923</c:v>
                </c:pt>
                <c:pt idx="2055">
                  <c:v>49.520957905014782</c:v>
                </c:pt>
                <c:pt idx="2056">
                  <c:v>49.506537637459758</c:v>
                </c:pt>
                <c:pt idx="2057">
                  <c:v>50.694539089091982</c:v>
                </c:pt>
                <c:pt idx="2058">
                  <c:v>50.201171789613078</c:v>
                </c:pt>
                <c:pt idx="2059">
                  <c:v>50.042924618951957</c:v>
                </c:pt>
                <c:pt idx="2060">
                  <c:v>50.193703312279993</c:v>
                </c:pt>
                <c:pt idx="2061">
                  <c:v>51.287423457604419</c:v>
                </c:pt>
                <c:pt idx="2062">
                  <c:v>51.958145956543731</c:v>
                </c:pt>
                <c:pt idx="2063">
                  <c:v>52.593426851099181</c:v>
                </c:pt>
                <c:pt idx="2064">
                  <c:v>53.679058494557211</c:v>
                </c:pt>
                <c:pt idx="2065">
                  <c:v>53.211146646751459</c:v>
                </c:pt>
                <c:pt idx="2066">
                  <c:v>53.096366953599983</c:v>
                </c:pt>
                <c:pt idx="2067">
                  <c:v>52.158914820471807</c:v>
                </c:pt>
                <c:pt idx="2068">
                  <c:v>52.178415596584202</c:v>
                </c:pt>
                <c:pt idx="2069">
                  <c:v>52.009513914457507</c:v>
                </c:pt>
                <c:pt idx="2070">
                  <c:v>53.082824151186792</c:v>
                </c:pt>
                <c:pt idx="2071">
                  <c:v>54.352783334357603</c:v>
                </c:pt>
                <c:pt idx="2072">
                  <c:v>54.11518587820423</c:v>
                </c:pt>
                <c:pt idx="2073">
                  <c:v>55.177166944043222</c:v>
                </c:pt>
                <c:pt idx="2074">
                  <c:v>56.548186949338898</c:v>
                </c:pt>
                <c:pt idx="2075">
                  <c:v>57.163506638478843</c:v>
                </c:pt>
                <c:pt idx="2076">
                  <c:v>56.06999671782129</c:v>
                </c:pt>
                <c:pt idx="2077">
                  <c:v>55.092255884663643</c:v>
                </c:pt>
                <c:pt idx="2078">
                  <c:v>56.285531775912133</c:v>
                </c:pt>
                <c:pt idx="2079">
                  <c:v>56.888533214797413</c:v>
                </c:pt>
                <c:pt idx="2080">
                  <c:v>57.764130542740467</c:v>
                </c:pt>
                <c:pt idx="2081">
                  <c:v>60.57643886994417</c:v>
                </c:pt>
                <c:pt idx="2082">
                  <c:v>60.952020697744622</c:v>
                </c:pt>
                <c:pt idx="2083">
                  <c:v>56.186545836365688</c:v>
                </c:pt>
                <c:pt idx="2084">
                  <c:v>56.256006040815912</c:v>
                </c:pt>
                <c:pt idx="2085">
                  <c:v>54.1903652702727</c:v>
                </c:pt>
                <c:pt idx="2086">
                  <c:v>54.414078173834064</c:v>
                </c:pt>
                <c:pt idx="2087">
                  <c:v>54.335245116353171</c:v>
                </c:pt>
                <c:pt idx="2088">
                  <c:v>52.520970909960752</c:v>
                </c:pt>
                <c:pt idx="2089">
                  <c:v>51.677430094953827</c:v>
                </c:pt>
                <c:pt idx="2090">
                  <c:v>52.463509268650711</c:v>
                </c:pt>
                <c:pt idx="2091">
                  <c:v>53.272073075011342</c:v>
                </c:pt>
                <c:pt idx="2092">
                  <c:v>52.348741883397643</c:v>
                </c:pt>
                <c:pt idx="2093">
                  <c:v>50.650514762513389</c:v>
                </c:pt>
                <c:pt idx="2094">
                  <c:v>51.876729376984443</c:v>
                </c:pt>
                <c:pt idx="2095">
                  <c:v>54.385152554249849</c:v>
                </c:pt>
                <c:pt idx="2096">
                  <c:v>52.35614763491936</c:v>
                </c:pt>
                <c:pt idx="2097">
                  <c:v>53.648908305465511</c:v>
                </c:pt>
                <c:pt idx="2098">
                  <c:v>52.740649776898522</c:v>
                </c:pt>
                <c:pt idx="2099">
                  <c:v>51.022257372903489</c:v>
                </c:pt>
                <c:pt idx="2100">
                  <c:v>51.190531468353399</c:v>
                </c:pt>
                <c:pt idx="2101">
                  <c:v>53.088828915087461</c:v>
                </c:pt>
                <c:pt idx="2102">
                  <c:v>52.905230323730557</c:v>
                </c:pt>
                <c:pt idx="2103">
                  <c:v>54.322511462033397</c:v>
                </c:pt>
                <c:pt idx="2104">
                  <c:v>53.819837527615483</c:v>
                </c:pt>
                <c:pt idx="2105">
                  <c:v>53.32444498281297</c:v>
                </c:pt>
                <c:pt idx="2106">
                  <c:v>53.782814988102182</c:v>
                </c:pt>
                <c:pt idx="2107">
                  <c:v>51.414973618795521</c:v>
                </c:pt>
                <c:pt idx="2108">
                  <c:v>52.465449314389431</c:v>
                </c:pt>
                <c:pt idx="2109">
                  <c:v>52.919081131047619</c:v>
                </c:pt>
                <c:pt idx="2110">
                  <c:v>52.379090507261417</c:v>
                </c:pt>
                <c:pt idx="2111">
                  <c:v>54.51672089410566</c:v>
                </c:pt>
                <c:pt idx="2112">
                  <c:v>55.423668181923858</c:v>
                </c:pt>
                <c:pt idx="2113">
                  <c:v>56.082175125878393</c:v>
                </c:pt>
                <c:pt idx="2114">
                  <c:v>56.45788723957277</c:v>
                </c:pt>
                <c:pt idx="2115">
                  <c:v>57.267214375316662</c:v>
                </c:pt>
                <c:pt idx="2116">
                  <c:v>58.368726588256123</c:v>
                </c:pt>
                <c:pt idx="2117">
                  <c:v>59.068673302256528</c:v>
                </c:pt>
                <c:pt idx="2118">
                  <c:v>58.984492573212947</c:v>
                </c:pt>
                <c:pt idx="2119">
                  <c:v>59.718428201475717</c:v>
                </c:pt>
                <c:pt idx="2120">
                  <c:v>59.727434287863559</c:v>
                </c:pt>
                <c:pt idx="2121">
                  <c:v>60.983772495722583</c:v>
                </c:pt>
                <c:pt idx="2122">
                  <c:v>60.592260230470607</c:v>
                </c:pt>
                <c:pt idx="2123">
                  <c:v>61.473090797184817</c:v>
                </c:pt>
                <c:pt idx="2124">
                  <c:v>62.001512924717602</c:v>
                </c:pt>
                <c:pt idx="2125">
                  <c:v>63.937124432588057</c:v>
                </c:pt>
                <c:pt idx="2126">
                  <c:v>65.676656059629039</c:v>
                </c:pt>
                <c:pt idx="2127">
                  <c:v>65.951578696730834</c:v>
                </c:pt>
                <c:pt idx="2128">
                  <c:v>65.013833505651093</c:v>
                </c:pt>
                <c:pt idx="2129">
                  <c:v>65.653739643732735</c:v>
                </c:pt>
                <c:pt idx="2130">
                  <c:v>62.656162772850656</c:v>
                </c:pt>
                <c:pt idx="2131">
                  <c:v>60.9201133752902</c:v>
                </c:pt>
                <c:pt idx="2132">
                  <c:v>61.668603731399529</c:v>
                </c:pt>
                <c:pt idx="2133">
                  <c:v>59.915753790326612</c:v>
                </c:pt>
                <c:pt idx="2134">
                  <c:v>60.869951844025572</c:v>
                </c:pt>
                <c:pt idx="2135">
                  <c:v>60.979694696421817</c:v>
                </c:pt>
                <c:pt idx="2136">
                  <c:v>56.261921687395919</c:v>
                </c:pt>
                <c:pt idx="2137">
                  <c:v>52.556261084376921</c:v>
                </c:pt>
                <c:pt idx="2138">
                  <c:v>51.108859024210084</c:v>
                </c:pt>
                <c:pt idx="2139">
                  <c:v>44.653494967086587</c:v>
                </c:pt>
                <c:pt idx="2140">
                  <c:v>46.516040411997203</c:v>
                </c:pt>
                <c:pt idx="2141">
                  <c:v>48.23078791134796</c:v>
                </c:pt>
                <c:pt idx="2142">
                  <c:v>49.410761206768058</c:v>
                </c:pt>
                <c:pt idx="2143">
                  <c:v>49.410761206768058</c:v>
                </c:pt>
                <c:pt idx="2144">
                  <c:v>49.410761206768058</c:v>
                </c:pt>
                <c:pt idx="2145">
                  <c:v>49.410761206768058</c:v>
                </c:pt>
                <c:pt idx="2146">
                  <c:v>49.410761206768058</c:v>
                </c:pt>
                <c:pt idx="2147">
                  <c:v>49.410761206768058</c:v>
                </c:pt>
                <c:pt idx="2148">
                  <c:v>52.641246986212863</c:v>
                </c:pt>
                <c:pt idx="2149">
                  <c:v>53.332596094989498</c:v>
                </c:pt>
                <c:pt idx="2150">
                  <c:v>55.115207636077947</c:v>
                </c:pt>
                <c:pt idx="2151">
                  <c:v>52.876549117285663</c:v>
                </c:pt>
                <c:pt idx="2152">
                  <c:v>51.545543610014619</c:v>
                </c:pt>
                <c:pt idx="2153">
                  <c:v>51.985177420347682</c:v>
                </c:pt>
                <c:pt idx="2154">
                  <c:v>50.760564125522279</c:v>
                </c:pt>
                <c:pt idx="2155">
                  <c:v>50.82197533003945</c:v>
                </c:pt>
                <c:pt idx="2156">
                  <c:v>52.641241127241798</c:v>
                </c:pt>
                <c:pt idx="2157">
                  <c:v>51.518505166939697</c:v>
                </c:pt>
                <c:pt idx="2158">
                  <c:v>53.055461500956532</c:v>
                </c:pt>
                <c:pt idx="2159">
                  <c:v>54.22901617875435</c:v>
                </c:pt>
                <c:pt idx="2160">
                  <c:v>54.934729861835251</c:v>
                </c:pt>
                <c:pt idx="2161">
                  <c:v>53.567942262406753</c:v>
                </c:pt>
                <c:pt idx="2162">
                  <c:v>52.895731471638463</c:v>
                </c:pt>
                <c:pt idx="2163">
                  <c:v>53.752222010483599</c:v>
                </c:pt>
                <c:pt idx="2164">
                  <c:v>52.260551326554939</c:v>
                </c:pt>
                <c:pt idx="2165">
                  <c:v>52.929637272139217</c:v>
                </c:pt>
                <c:pt idx="2166">
                  <c:v>53.05936755743663</c:v>
                </c:pt>
                <c:pt idx="2167">
                  <c:v>52.434247814515402</c:v>
                </c:pt>
                <c:pt idx="2168">
                  <c:v>50.906506083029399</c:v>
                </c:pt>
                <c:pt idx="2169">
                  <c:v>46.574381883172023</c:v>
                </c:pt>
                <c:pt idx="2170">
                  <c:v>45.634394004704987</c:v>
                </c:pt>
                <c:pt idx="2171">
                  <c:v>46.887180116346983</c:v>
                </c:pt>
                <c:pt idx="2172">
                  <c:v>44.238910730505829</c:v>
                </c:pt>
                <c:pt idx="2173">
                  <c:v>46.165777619010512</c:v>
                </c:pt>
                <c:pt idx="2174">
                  <c:v>46.33523280627336</c:v>
                </c:pt>
                <c:pt idx="2175">
                  <c:v>45.443203480304149</c:v>
                </c:pt>
                <c:pt idx="2176">
                  <c:v>44.52871899701951</c:v>
                </c:pt>
                <c:pt idx="2177">
                  <c:v>44.243698171601032</c:v>
                </c:pt>
                <c:pt idx="2178">
                  <c:v>44.243698171601032</c:v>
                </c:pt>
                <c:pt idx="2179">
                  <c:v>44.243698171601032</c:v>
                </c:pt>
                <c:pt idx="2180">
                  <c:v>44.171356070788327</c:v>
                </c:pt>
                <c:pt idx="2181">
                  <c:v>46.949455239615801</c:v>
                </c:pt>
                <c:pt idx="2182">
                  <c:v>47.367438976072407</c:v>
                </c:pt>
                <c:pt idx="2183">
                  <c:v>45.881622058969548</c:v>
                </c:pt>
                <c:pt idx="2184">
                  <c:v>44.852938540763532</c:v>
                </c:pt>
                <c:pt idx="2185">
                  <c:v>42.523072193648787</c:v>
                </c:pt>
                <c:pt idx="2186">
                  <c:v>40.269647179759893</c:v>
                </c:pt>
                <c:pt idx="2187">
                  <c:v>40.930675233805907</c:v>
                </c:pt>
                <c:pt idx="2188">
                  <c:v>42.635523612657373</c:v>
                </c:pt>
                <c:pt idx="2189">
                  <c:v>40.727574670799548</c:v>
                </c:pt>
                <c:pt idx="2190">
                  <c:v>40.932309407984071</c:v>
                </c:pt>
                <c:pt idx="2191">
                  <c:v>43.819671363277379</c:v>
                </c:pt>
                <c:pt idx="2192">
                  <c:v>43.269546401860978</c:v>
                </c:pt>
                <c:pt idx="2193">
                  <c:v>40.530136996549302</c:v>
                </c:pt>
                <c:pt idx="2194">
                  <c:v>40.595871882814372</c:v>
                </c:pt>
                <c:pt idx="2195">
                  <c:v>40.197873138865233</c:v>
                </c:pt>
                <c:pt idx="2196">
                  <c:v>40.197873138865233</c:v>
                </c:pt>
                <c:pt idx="2197">
                  <c:v>40.452706343562753</c:v>
                </c:pt>
                <c:pt idx="2198">
                  <c:v>41.548147927562248</c:v>
                </c:pt>
                <c:pt idx="2199">
                  <c:v>40.95557634478466</c:v>
                </c:pt>
                <c:pt idx="2200">
                  <c:v>43.185660387995213</c:v>
                </c:pt>
                <c:pt idx="2201">
                  <c:v>44.84707798360823</c:v>
                </c:pt>
                <c:pt idx="2202">
                  <c:v>44.60684956606444</c:v>
                </c:pt>
                <c:pt idx="2203">
                  <c:v>45.416493473042173</c:v>
                </c:pt>
                <c:pt idx="2204">
                  <c:v>44.665730369035849</c:v>
                </c:pt>
                <c:pt idx="2205">
                  <c:v>46.0286012898395</c:v>
                </c:pt>
                <c:pt idx="2206">
                  <c:v>46.58618803288492</c:v>
                </c:pt>
                <c:pt idx="2207">
                  <c:v>45.424118413205733</c:v>
                </c:pt>
                <c:pt idx="2208">
                  <c:v>44.355455839187343</c:v>
                </c:pt>
                <c:pt idx="2209">
                  <c:v>45.815683854846377</c:v>
                </c:pt>
                <c:pt idx="2210">
                  <c:v>46.507107558838648</c:v>
                </c:pt>
                <c:pt idx="2211">
                  <c:v>45.971505958021083</c:v>
                </c:pt>
                <c:pt idx="2212">
                  <c:v>44.042301319910578</c:v>
                </c:pt>
                <c:pt idx="2213">
                  <c:v>43.024469642107093</c:v>
                </c:pt>
                <c:pt idx="2214">
                  <c:v>42.717536756043202</c:v>
                </c:pt>
                <c:pt idx="2215">
                  <c:v>43.346988712996144</c:v>
                </c:pt>
                <c:pt idx="2216">
                  <c:v>42.275085386542543</c:v>
                </c:pt>
                <c:pt idx="2217">
                  <c:v>39.264582297229957</c:v>
                </c:pt>
                <c:pt idx="2218">
                  <c:v>42.245264349511388</c:v>
                </c:pt>
                <c:pt idx="2219">
                  <c:v>40.661221805086633</c:v>
                </c:pt>
                <c:pt idx="2220">
                  <c:v>42.042179295091643</c:v>
                </c:pt>
                <c:pt idx="2221">
                  <c:v>43.509195889245113</c:v>
                </c:pt>
                <c:pt idx="2222">
                  <c:v>43.214970085600399</c:v>
                </c:pt>
                <c:pt idx="2223">
                  <c:v>43.176693142217879</c:v>
                </c:pt>
                <c:pt idx="2224">
                  <c:v>41.359861379766947</c:v>
                </c:pt>
                <c:pt idx="2225">
                  <c:v>41.379399204722269</c:v>
                </c:pt>
                <c:pt idx="2226">
                  <c:v>43.101303781764763</c:v>
                </c:pt>
                <c:pt idx="2227">
                  <c:v>41.708722368128207</c:v>
                </c:pt>
                <c:pt idx="2228">
                  <c:v>41.156099760167777</c:v>
                </c:pt>
                <c:pt idx="2229">
                  <c:v>40.650631322344431</c:v>
                </c:pt>
                <c:pt idx="2230">
                  <c:v>40.650631322344431</c:v>
                </c:pt>
                <c:pt idx="2231">
                  <c:v>35.709433386552533</c:v>
                </c:pt>
                <c:pt idx="2232">
                  <c:v>36.276045552746659</c:v>
                </c:pt>
                <c:pt idx="2233">
                  <c:v>34.705980573983489</c:v>
                </c:pt>
                <c:pt idx="2234">
                  <c:v>35.393038904007071</c:v>
                </c:pt>
                <c:pt idx="2235">
                  <c:v>33.586992728183063</c:v>
                </c:pt>
                <c:pt idx="2236">
                  <c:v>32.501916376344589</c:v>
                </c:pt>
                <c:pt idx="2237">
                  <c:v>29.82110059391383</c:v>
                </c:pt>
                <c:pt idx="2238">
                  <c:v>28.52017227862029</c:v>
                </c:pt>
                <c:pt idx="2239">
                  <c:v>31.917504029168441</c:v>
                </c:pt>
                <c:pt idx="2240">
                  <c:v>27.75396524356524</c:v>
                </c:pt>
                <c:pt idx="2241">
                  <c:v>27.817396807711891</c:v>
                </c:pt>
                <c:pt idx="2242">
                  <c:v>26.13257344091933</c:v>
                </c:pt>
                <c:pt idx="2243">
                  <c:v>25.38975563935788</c:v>
                </c:pt>
                <c:pt idx="2244">
                  <c:v>26.304683566710299</c:v>
                </c:pt>
                <c:pt idx="2245">
                  <c:v>29.865044706767581</c:v>
                </c:pt>
                <c:pt idx="2246">
                  <c:v>30.246263662695799</c:v>
                </c:pt>
                <c:pt idx="2247">
                  <c:v>28.015507913647259</c:v>
                </c:pt>
                <c:pt idx="2248">
                  <c:v>30.986125217596779</c:v>
                </c:pt>
                <c:pt idx="2249">
                  <c:v>31.567684630079729</c:v>
                </c:pt>
                <c:pt idx="2250">
                  <c:v>30.942894672296539</c:v>
                </c:pt>
                <c:pt idx="2251">
                  <c:v>30.243459486336771</c:v>
                </c:pt>
                <c:pt idx="2252">
                  <c:v>29.58824330263672</c:v>
                </c:pt>
                <c:pt idx="2253">
                  <c:v>29.48346686492798</c:v>
                </c:pt>
                <c:pt idx="2254">
                  <c:v>31.9311204849547</c:v>
                </c:pt>
                <c:pt idx="2255">
                  <c:v>33.18084942941644</c:v>
                </c:pt>
                <c:pt idx="2256">
                  <c:v>35.296968502409257</c:v>
                </c:pt>
                <c:pt idx="2257">
                  <c:v>35.152550378514903</c:v>
                </c:pt>
                <c:pt idx="2258">
                  <c:v>33.589593109909593</c:v>
                </c:pt>
                <c:pt idx="2259">
                  <c:v>33.067155589229813</c:v>
                </c:pt>
                <c:pt idx="2260">
                  <c:v>32.837897444148673</c:v>
                </c:pt>
                <c:pt idx="2261">
                  <c:v>32.951186777333383</c:v>
                </c:pt>
                <c:pt idx="2262">
                  <c:v>30.011181772393812</c:v>
                </c:pt>
                <c:pt idx="2263">
                  <c:v>27.129272939867001</c:v>
                </c:pt>
                <c:pt idx="2264">
                  <c:v>25.03759819487783</c:v>
                </c:pt>
                <c:pt idx="2265">
                  <c:v>23.454289983302971</c:v>
                </c:pt>
                <c:pt idx="2266">
                  <c:v>27.068633912684351</c:v>
                </c:pt>
                <c:pt idx="2267">
                  <c:v>25.07841765110437</c:v>
                </c:pt>
                <c:pt idx="2268">
                  <c:v>28.224440775405579</c:v>
                </c:pt>
                <c:pt idx="2269">
                  <c:v>28.51248601576086</c:v>
                </c:pt>
                <c:pt idx="2270">
                  <c:v>27.964346834445148</c:v>
                </c:pt>
                <c:pt idx="2271">
                  <c:v>27.306456627248981</c:v>
                </c:pt>
                <c:pt idx="2272">
                  <c:v>24.26995999602812</c:v>
                </c:pt>
                <c:pt idx="2273">
                  <c:v>23.6954746214161</c:v>
                </c:pt>
                <c:pt idx="2274">
                  <c:v>21.937652842245139</c:v>
                </c:pt>
                <c:pt idx="2275">
                  <c:v>23.35841447762785</c:v>
                </c:pt>
                <c:pt idx="2276">
                  <c:v>25.610435984212842</c:v>
                </c:pt>
                <c:pt idx="2277">
                  <c:v>24.91314633903983</c:v>
                </c:pt>
                <c:pt idx="2278">
                  <c:v>25.430475979098951</c:v>
                </c:pt>
                <c:pt idx="2279">
                  <c:v>25.681379246387319</c:v>
                </c:pt>
                <c:pt idx="2280">
                  <c:v>28.756392355519409</c:v>
                </c:pt>
                <c:pt idx="2281">
                  <c:v>28.518317800111362</c:v>
                </c:pt>
                <c:pt idx="2282">
                  <c:v>28.004386494325171</c:v>
                </c:pt>
                <c:pt idx="2283">
                  <c:v>26.663352208367019</c:v>
                </c:pt>
                <c:pt idx="2284">
                  <c:v>26.036268508200351</c:v>
                </c:pt>
                <c:pt idx="2285">
                  <c:v>25.312348425181511</c:v>
                </c:pt>
                <c:pt idx="2286">
                  <c:v>26.899527050954219</c:v>
                </c:pt>
                <c:pt idx="2287">
                  <c:v>24.41890803583204</c:v>
                </c:pt>
                <c:pt idx="2288">
                  <c:v>23.17118521611139</c:v>
                </c:pt>
                <c:pt idx="2289">
                  <c:v>23.72847974638195</c:v>
                </c:pt>
                <c:pt idx="2290">
                  <c:v>21.932532196193801</c:v>
                </c:pt>
                <c:pt idx="2291">
                  <c:v>21.71145620453305</c:v>
                </c:pt>
                <c:pt idx="2292">
                  <c:v>20.894647295656661</c:v>
                </c:pt>
                <c:pt idx="2293">
                  <c:v>22.19878154467008</c:v>
                </c:pt>
                <c:pt idx="2294">
                  <c:v>22.40734454374773</c:v>
                </c:pt>
                <c:pt idx="2295">
                  <c:v>21.00483249293044</c:v>
                </c:pt>
                <c:pt idx="2296">
                  <c:v>23.441522788205059</c:v>
                </c:pt>
                <c:pt idx="2297">
                  <c:v>24.97797412967018</c:v>
                </c:pt>
                <c:pt idx="2298">
                  <c:v>28.774637751944461</c:v>
                </c:pt>
                <c:pt idx="2299">
                  <c:v>27.616162367948821</c:v>
                </c:pt>
                <c:pt idx="2300">
                  <c:v>29.029724735788289</c:v>
                </c:pt>
                <c:pt idx="2301">
                  <c:v>28.51746728821265</c:v>
                </c:pt>
                <c:pt idx="2302">
                  <c:v>23.10499490875662</c:v>
                </c:pt>
                <c:pt idx="2303">
                  <c:v>23.022389584046451</c:v>
                </c:pt>
                <c:pt idx="2304">
                  <c:v>22.757065541094271</c:v>
                </c:pt>
                <c:pt idx="2305">
                  <c:v>16.8659543839488</c:v>
                </c:pt>
                <c:pt idx="2306">
                  <c:v>16.000876983448851</c:v>
                </c:pt>
                <c:pt idx="2307">
                  <c:v>16.64700752329891</c:v>
                </c:pt>
                <c:pt idx="2308">
                  <c:v>13.88426666334561</c:v>
                </c:pt>
                <c:pt idx="2309">
                  <c:v>16.379502471773439</c:v>
                </c:pt>
                <c:pt idx="2310">
                  <c:v>18.011190885715571</c:v>
                </c:pt>
                <c:pt idx="2311">
                  <c:v>18.71169367193475</c:v>
                </c:pt>
                <c:pt idx="2312">
                  <c:v>22.941912830367489</c:v>
                </c:pt>
                <c:pt idx="2313">
                  <c:v>21.91770922433685</c:v>
                </c:pt>
                <c:pt idx="2314">
                  <c:v>21.182178232847161</c:v>
                </c:pt>
                <c:pt idx="2315">
                  <c:v>20.388523268056069</c:v>
                </c:pt>
                <c:pt idx="2316">
                  <c:v>20.0471340491349</c:v>
                </c:pt>
                <c:pt idx="2317">
                  <c:v>18.353372348225431</c:v>
                </c:pt>
                <c:pt idx="2318">
                  <c:v>19.761924547321311</c:v>
                </c:pt>
                <c:pt idx="2319">
                  <c:v>20.96664739792449</c:v>
                </c:pt>
                <c:pt idx="2320">
                  <c:v>19.754527985622431</c:v>
                </c:pt>
                <c:pt idx="2321">
                  <c:v>21.165246128059039</c:v>
                </c:pt>
                <c:pt idx="2322">
                  <c:v>21.73707314464632</c:v>
                </c:pt>
                <c:pt idx="2323">
                  <c:v>23.117105591869741</c:v>
                </c:pt>
                <c:pt idx="2324">
                  <c:v>20.2697319108083</c:v>
                </c:pt>
                <c:pt idx="2325">
                  <c:v>20.571834572370729</c:v>
                </c:pt>
                <c:pt idx="2326">
                  <c:v>20.12099181832221</c:v>
                </c:pt>
                <c:pt idx="2327">
                  <c:v>17.469556621632449</c:v>
                </c:pt>
                <c:pt idx="2328">
                  <c:v>17.3861573178113</c:v>
                </c:pt>
                <c:pt idx="2329">
                  <c:v>17.236602375271719</c:v>
                </c:pt>
                <c:pt idx="2330">
                  <c:v>18.794577702927938</c:v>
                </c:pt>
                <c:pt idx="2331">
                  <c:v>17.252030602387599</c:v>
                </c:pt>
                <c:pt idx="2332">
                  <c:v>18.561296917391349</c:v>
                </c:pt>
                <c:pt idx="2333">
                  <c:v>21.684495048011581</c:v>
                </c:pt>
                <c:pt idx="2334">
                  <c:v>21.936726781004641</c:v>
                </c:pt>
                <c:pt idx="2335">
                  <c:v>21.35066500173826</c:v>
                </c:pt>
                <c:pt idx="2336">
                  <c:v>18.726215911947559</c:v>
                </c:pt>
                <c:pt idx="2337">
                  <c:v>18.733096291774689</c:v>
                </c:pt>
                <c:pt idx="2338">
                  <c:v>17.35969769154244</c:v>
                </c:pt>
                <c:pt idx="2339">
                  <c:v>17.921450789732621</c:v>
                </c:pt>
                <c:pt idx="2340">
                  <c:v>18.3242491650992</c:v>
                </c:pt>
                <c:pt idx="2341">
                  <c:v>20.155988754719889</c:v>
                </c:pt>
                <c:pt idx="2342">
                  <c:v>18.148916146817509</c:v>
                </c:pt>
                <c:pt idx="2343">
                  <c:v>17.972978851698858</c:v>
                </c:pt>
                <c:pt idx="2344">
                  <c:v>16.750030226530011</c:v>
                </c:pt>
                <c:pt idx="2345">
                  <c:v>15.357988788435749</c:v>
                </c:pt>
                <c:pt idx="2346">
                  <c:v>14.47320784030082</c:v>
                </c:pt>
                <c:pt idx="2347">
                  <c:v>13.05427010002143</c:v>
                </c:pt>
                <c:pt idx="2348">
                  <c:v>13.382787296480441</c:v>
                </c:pt>
                <c:pt idx="2349">
                  <c:v>12.60219923068415</c:v>
                </c:pt>
                <c:pt idx="2350">
                  <c:v>12.033128998121301</c:v>
                </c:pt>
                <c:pt idx="2351">
                  <c:v>11.602952693981729</c:v>
                </c:pt>
                <c:pt idx="2352">
                  <c:v>12.35701240834017</c:v>
                </c:pt>
                <c:pt idx="2353">
                  <c:v>12.24467593190073</c:v>
                </c:pt>
                <c:pt idx="2354">
                  <c:v>12.24467593190073</c:v>
                </c:pt>
                <c:pt idx="2355">
                  <c:v>10.711685046653299</c:v>
                </c:pt>
                <c:pt idx="2356">
                  <c:v>10.53670962653614</c:v>
                </c:pt>
                <c:pt idx="2357">
                  <c:v>13.18496186288964</c:v>
                </c:pt>
                <c:pt idx="2358">
                  <c:v>13.872034004868739</c:v>
                </c:pt>
                <c:pt idx="2359">
                  <c:v>13.625989575941921</c:v>
                </c:pt>
                <c:pt idx="2360">
                  <c:v>14.77326350946122</c:v>
                </c:pt>
                <c:pt idx="2361">
                  <c:v>14.55741466797871</c:v>
                </c:pt>
                <c:pt idx="2362">
                  <c:v>15.38105131504903</c:v>
                </c:pt>
                <c:pt idx="2363">
                  <c:v>14.374660238150771</c:v>
                </c:pt>
                <c:pt idx="2364">
                  <c:v>16.619285570722141</c:v>
                </c:pt>
                <c:pt idx="2365">
                  <c:v>16.64394051890261</c:v>
                </c:pt>
                <c:pt idx="2366">
                  <c:v>16.00138176518389</c:v>
                </c:pt>
                <c:pt idx="2367">
                  <c:v>18.117427807395909</c:v>
                </c:pt>
                <c:pt idx="2368">
                  <c:v>18.768470851767251</c:v>
                </c:pt>
                <c:pt idx="2369">
                  <c:v>17.190703592145539</c:v>
                </c:pt>
                <c:pt idx="2370">
                  <c:v>17.10629999196847</c:v>
                </c:pt>
                <c:pt idx="2371">
                  <c:v>17.767264785183361</c:v>
                </c:pt>
                <c:pt idx="2372">
                  <c:v>18.724973546219829</c:v>
                </c:pt>
                <c:pt idx="2373">
                  <c:v>18.69917699922663</c:v>
                </c:pt>
                <c:pt idx="2374">
                  <c:v>19.07916503754117</c:v>
                </c:pt>
                <c:pt idx="2375">
                  <c:v>18.128948392273038</c:v>
                </c:pt>
                <c:pt idx="2376">
                  <c:v>19.980333399477601</c:v>
                </c:pt>
                <c:pt idx="2377">
                  <c:v>22.162973028843691</c:v>
                </c:pt>
                <c:pt idx="2378">
                  <c:v>23.044622129555961</c:v>
                </c:pt>
                <c:pt idx="2379">
                  <c:v>25.508674670153852</c:v>
                </c:pt>
                <c:pt idx="2380">
                  <c:v>25.697574515768689</c:v>
                </c:pt>
                <c:pt idx="2381">
                  <c:v>23.353844045402131</c:v>
                </c:pt>
                <c:pt idx="2382">
                  <c:v>27.308610272652341</c:v>
                </c:pt>
                <c:pt idx="2383">
                  <c:v>27.081870634496781</c:v>
                </c:pt>
                <c:pt idx="2384">
                  <c:v>27.537035035794631</c:v>
                </c:pt>
                <c:pt idx="2385">
                  <c:v>27.19632586360559</c:v>
                </c:pt>
                <c:pt idx="2386">
                  <c:v>30.056456814972979</c:v>
                </c:pt>
                <c:pt idx="2387">
                  <c:v>37.828037060320973</c:v>
                </c:pt>
                <c:pt idx="2388">
                  <c:v>36.172779359145309</c:v>
                </c:pt>
                <c:pt idx="2389">
                  <c:v>35.939900416776148</c:v>
                </c:pt>
                <c:pt idx="2390">
                  <c:v>35.606488516937439</c:v>
                </c:pt>
                <c:pt idx="2391">
                  <c:v>38.250829306471744</c:v>
                </c:pt>
                <c:pt idx="2392">
                  <c:v>39.88746587027758</c:v>
                </c:pt>
                <c:pt idx="2393">
                  <c:v>40.69525095938944</c:v>
                </c:pt>
                <c:pt idx="2394">
                  <c:v>41.877923164269149</c:v>
                </c:pt>
                <c:pt idx="2395">
                  <c:v>40.431138167358348</c:v>
                </c:pt>
                <c:pt idx="2396">
                  <c:v>34.853831789484332</c:v>
                </c:pt>
                <c:pt idx="2397">
                  <c:v>37.522298737255213</c:v>
                </c:pt>
                <c:pt idx="2398">
                  <c:v>38.458689235235369</c:v>
                </c:pt>
                <c:pt idx="2399">
                  <c:v>37.30990938786087</c:v>
                </c:pt>
                <c:pt idx="2400">
                  <c:v>36.362052039608052</c:v>
                </c:pt>
                <c:pt idx="2401">
                  <c:v>38.077201515625973</c:v>
                </c:pt>
                <c:pt idx="2402">
                  <c:v>42.012780532729522</c:v>
                </c:pt>
                <c:pt idx="2403">
                  <c:v>41.357039791731729</c:v>
                </c:pt>
                <c:pt idx="2404">
                  <c:v>41.465019052248223</c:v>
                </c:pt>
                <c:pt idx="2405">
                  <c:v>41.351092157204853</c:v>
                </c:pt>
                <c:pt idx="2406">
                  <c:v>37.996833106899722</c:v>
                </c:pt>
                <c:pt idx="2407">
                  <c:v>36.434058895571653</c:v>
                </c:pt>
                <c:pt idx="2408">
                  <c:v>38.017574485130567</c:v>
                </c:pt>
                <c:pt idx="2409">
                  <c:v>37.470737798294039</c:v>
                </c:pt>
                <c:pt idx="2410">
                  <c:v>42.779472874201034</c:v>
                </c:pt>
                <c:pt idx="2411">
                  <c:v>46.136633142935523</c:v>
                </c:pt>
                <c:pt idx="2412">
                  <c:v>46.039445453208607</c:v>
                </c:pt>
                <c:pt idx="2413">
                  <c:v>47.910183979075143</c:v>
                </c:pt>
                <c:pt idx="2414">
                  <c:v>49.387713270713249</c:v>
                </c:pt>
                <c:pt idx="2415">
                  <c:v>49.387713270713249</c:v>
                </c:pt>
                <c:pt idx="2416">
                  <c:v>49.253838193184293</c:v>
                </c:pt>
                <c:pt idx="2417">
                  <c:v>49.923416908520537</c:v>
                </c:pt>
                <c:pt idx="2418">
                  <c:v>50.306624777753029</c:v>
                </c:pt>
                <c:pt idx="2419">
                  <c:v>47.059452077784528</c:v>
                </c:pt>
                <c:pt idx="2420">
                  <c:v>46.729801901186853</c:v>
                </c:pt>
                <c:pt idx="2421">
                  <c:v>46.248171642188197</c:v>
                </c:pt>
                <c:pt idx="2422">
                  <c:v>50.308549023876253</c:v>
                </c:pt>
                <c:pt idx="2423">
                  <c:v>50.361915175932111</c:v>
                </c:pt>
                <c:pt idx="2424">
                  <c:v>49.817966452898332</c:v>
                </c:pt>
                <c:pt idx="2425">
                  <c:v>51.605697185431822</c:v>
                </c:pt>
                <c:pt idx="2426">
                  <c:v>48.116832689468382</c:v>
                </c:pt>
                <c:pt idx="2427">
                  <c:v>47.873788322308641</c:v>
                </c:pt>
                <c:pt idx="2428">
                  <c:v>48.282105688044012</c:v>
                </c:pt>
                <c:pt idx="2429">
                  <c:v>43.983183669411012</c:v>
                </c:pt>
              </c:numCache>
            </c:numRef>
          </c:val>
          <c:smooth val="0"/>
          <c:extLst xmlns:c16r2="http://schemas.microsoft.com/office/drawing/2015/06/chart">
            <c:ext xmlns:c16="http://schemas.microsoft.com/office/drawing/2014/chart" uri="{C3380CC4-5D6E-409C-BE32-E72D297353CC}">
              <c16:uniqueId val="{00000001-799A-46B3-9399-C0C4BE2C1916}"/>
            </c:ext>
          </c:extLst>
        </c:ser>
        <c:dLbls>
          <c:showLegendKey val="0"/>
          <c:showVal val="0"/>
          <c:showCatName val="0"/>
          <c:showSerName val="0"/>
          <c:showPercent val="0"/>
          <c:showBubbleSize val="0"/>
        </c:dLbls>
        <c:marker val="1"/>
        <c:smooth val="0"/>
        <c:axId val="187352576"/>
        <c:axId val="187354112"/>
      </c:lineChart>
      <c:dateAx>
        <c:axId val="187352576"/>
        <c:scaling>
          <c:orientation val="minMax"/>
        </c:scaling>
        <c:delete val="0"/>
        <c:axPos val="b"/>
        <c:numFmt formatCode="m/d/yyyy" sourceLinked="1"/>
        <c:majorTickMark val="out"/>
        <c:minorTickMark val="none"/>
        <c:tickLblPos val="nextTo"/>
        <c:crossAx val="187354112"/>
        <c:crosses val="autoZero"/>
        <c:auto val="1"/>
        <c:lblOffset val="100"/>
        <c:baseTimeUnit val="days"/>
      </c:dateAx>
      <c:valAx>
        <c:axId val="187354112"/>
        <c:scaling>
          <c:orientation val="minMax"/>
        </c:scaling>
        <c:delete val="0"/>
        <c:axPos val="l"/>
        <c:numFmt formatCode="General" sourceLinked="1"/>
        <c:majorTickMark val="out"/>
        <c:minorTickMark val="none"/>
        <c:tickLblPos val="nextTo"/>
        <c:crossAx val="187352576"/>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[IndexReturn.xlsx]漂亮100分红率!$I$2</c:f>
              <c:strCache>
                <c:ptCount val="1"/>
                <c:pt idx="0">
                  <c:v>MSCI漂亮100分红收益率</c:v>
                </c:pt>
              </c:strCache>
            </c:strRef>
          </c:tx>
          <c:spPr>
            <a:solidFill>
              <a:schemeClr val="accent2"/>
            </a:solidFill>
          </c:spPr>
          <c:invertIfNegative val="0"/>
          <c:cat>
            <c:numRef>
              <c:f>[IndexReturn.xlsx]漂亮100分红率!$B$3:$B$11</c:f>
              <c:numCache>
                <c:formatCode>d\-mmm\-yy</c:formatCode>
                <c:ptCount val="9"/>
                <c:pt idx="0">
                  <c:v>40543</c:v>
                </c:pt>
                <c:pt idx="1">
                  <c:v>40907</c:v>
                </c:pt>
                <c:pt idx="2">
                  <c:v>41274</c:v>
                </c:pt>
                <c:pt idx="3">
                  <c:v>41639</c:v>
                </c:pt>
                <c:pt idx="4">
                  <c:v>42004</c:v>
                </c:pt>
                <c:pt idx="5">
                  <c:v>42369</c:v>
                </c:pt>
                <c:pt idx="6">
                  <c:v>42734</c:v>
                </c:pt>
                <c:pt idx="7">
                  <c:v>43098</c:v>
                </c:pt>
                <c:pt idx="8">
                  <c:v>43341</c:v>
                </c:pt>
              </c:numCache>
            </c:numRef>
          </c:cat>
          <c:val>
            <c:numRef>
              <c:f>[IndexReturn.xlsx]漂亮100分红率!$I$3:$I$11</c:f>
              <c:numCache>
                <c:formatCode>0.0%</c:formatCode>
                <c:ptCount val="9"/>
                <c:pt idx="0">
                  <c:v>1.2986608789256504E-2</c:v>
                </c:pt>
                <c:pt idx="1">
                  <c:v>1.2548949014268285E-2</c:v>
                </c:pt>
                <c:pt idx="2">
                  <c:v>2.2478932715407351E-2</c:v>
                </c:pt>
                <c:pt idx="3">
                  <c:v>2.8201247249920014E-2</c:v>
                </c:pt>
                <c:pt idx="4">
                  <c:v>5.020160305393162E-2</c:v>
                </c:pt>
                <c:pt idx="5">
                  <c:v>2.5227723518568723E-2</c:v>
                </c:pt>
                <c:pt idx="6">
                  <c:v>2.1924163443524214E-2</c:v>
                </c:pt>
                <c:pt idx="7">
                  <c:v>3.0696046163163793E-2</c:v>
                </c:pt>
                <c:pt idx="8">
                  <c:v>2.1581159338000977E-2</c:v>
                </c:pt>
              </c:numCache>
            </c:numRef>
          </c:val>
          <c:extLst xmlns:c16r2="http://schemas.microsoft.com/office/drawing/2015/06/chart">
            <c:ext xmlns:c16="http://schemas.microsoft.com/office/drawing/2014/chart" uri="{C3380CC4-5D6E-409C-BE32-E72D297353CC}">
              <c16:uniqueId val="{00000000-6FF0-459B-A4EF-75810EB99CE0}"/>
            </c:ext>
          </c:extLst>
        </c:ser>
        <c:ser>
          <c:idx val="1"/>
          <c:order val="1"/>
          <c:tx>
            <c:strRef>
              <c:f>[IndexReturn.xlsx]漂亮100分红率!$N$2</c:f>
              <c:strCache>
                <c:ptCount val="1"/>
                <c:pt idx="0">
                  <c:v>沪深300分红收益率</c:v>
                </c:pt>
              </c:strCache>
            </c:strRef>
          </c:tx>
          <c:spPr>
            <a:solidFill>
              <a:schemeClr val="accent1"/>
            </a:solidFill>
          </c:spPr>
          <c:invertIfNegative val="0"/>
          <c:cat>
            <c:numRef>
              <c:f>[IndexReturn.xlsx]漂亮100分红率!$B$3:$B$11</c:f>
              <c:numCache>
                <c:formatCode>d\-mmm\-yy</c:formatCode>
                <c:ptCount val="9"/>
                <c:pt idx="0">
                  <c:v>40543</c:v>
                </c:pt>
                <c:pt idx="1">
                  <c:v>40907</c:v>
                </c:pt>
                <c:pt idx="2">
                  <c:v>41274</c:v>
                </c:pt>
                <c:pt idx="3">
                  <c:v>41639</c:v>
                </c:pt>
                <c:pt idx="4">
                  <c:v>42004</c:v>
                </c:pt>
                <c:pt idx="5">
                  <c:v>42369</c:v>
                </c:pt>
                <c:pt idx="6">
                  <c:v>42734</c:v>
                </c:pt>
                <c:pt idx="7">
                  <c:v>43098</c:v>
                </c:pt>
                <c:pt idx="8">
                  <c:v>43341</c:v>
                </c:pt>
              </c:numCache>
            </c:numRef>
          </c:cat>
          <c:val>
            <c:numRef>
              <c:f>[IndexReturn.xlsx]漂亮100分红率!$N$3:$N$11</c:f>
              <c:numCache>
                <c:formatCode>0.0%</c:formatCode>
                <c:ptCount val="9"/>
                <c:pt idx="0">
                  <c:v>8.7583760004480427E-3</c:v>
                </c:pt>
                <c:pt idx="1">
                  <c:v>9.0314646352878114E-3</c:v>
                </c:pt>
                <c:pt idx="2">
                  <c:v>2.0002455991059209E-2</c:v>
                </c:pt>
                <c:pt idx="3">
                  <c:v>2.0594926781368317E-2</c:v>
                </c:pt>
                <c:pt idx="4">
                  <c:v>3.7269981373098782E-2</c:v>
                </c:pt>
                <c:pt idx="5">
                  <c:v>1.4517106216207054E-2</c:v>
                </c:pt>
                <c:pt idx="6">
                  <c:v>1.8085772963977287E-2</c:v>
                </c:pt>
                <c:pt idx="7">
                  <c:v>2.2113418108454796E-2</c:v>
                </c:pt>
                <c:pt idx="8">
                  <c:v>1.5724932118189261E-2</c:v>
                </c:pt>
              </c:numCache>
            </c:numRef>
          </c:val>
          <c:extLst xmlns:c16r2="http://schemas.microsoft.com/office/drawing/2015/06/chart">
            <c:ext xmlns:c16="http://schemas.microsoft.com/office/drawing/2014/chart" uri="{C3380CC4-5D6E-409C-BE32-E72D297353CC}">
              <c16:uniqueId val="{00000001-6FF0-459B-A4EF-75810EB99CE0}"/>
            </c:ext>
          </c:extLst>
        </c:ser>
        <c:dLbls>
          <c:showLegendKey val="0"/>
          <c:showVal val="0"/>
          <c:showCatName val="0"/>
          <c:showSerName val="0"/>
          <c:showPercent val="0"/>
          <c:showBubbleSize val="0"/>
        </c:dLbls>
        <c:gapWidth val="150"/>
        <c:axId val="185021184"/>
        <c:axId val="185022720"/>
      </c:barChart>
      <c:catAx>
        <c:axId val="185021184"/>
        <c:scaling>
          <c:orientation val="minMax"/>
        </c:scaling>
        <c:delete val="0"/>
        <c:axPos val="b"/>
        <c:numFmt formatCode="yyyy" sourceLinked="0"/>
        <c:majorTickMark val="out"/>
        <c:minorTickMark val="none"/>
        <c:tickLblPos val="nextTo"/>
        <c:crossAx val="185022720"/>
        <c:crosses val="autoZero"/>
        <c:auto val="0"/>
        <c:lblAlgn val="ctr"/>
        <c:lblOffset val="100"/>
        <c:noMultiLvlLbl val="0"/>
      </c:catAx>
      <c:valAx>
        <c:axId val="185022720"/>
        <c:scaling>
          <c:orientation val="minMax"/>
        </c:scaling>
        <c:delete val="0"/>
        <c:axPos val="l"/>
        <c:numFmt formatCode="0.0%" sourceLinked="1"/>
        <c:majorTickMark val="out"/>
        <c:minorTickMark val="none"/>
        <c:tickLblPos val="nextTo"/>
        <c:crossAx val="185021184"/>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外资流入!$D$1</c:f>
              <c:strCache>
                <c:ptCount val="1"/>
                <c:pt idx="0">
                  <c:v>沪股通:累计资金净流入(亿元人民币)</c:v>
                </c:pt>
              </c:strCache>
            </c:strRef>
          </c:tx>
          <c:marker>
            <c:symbol val="none"/>
          </c:marker>
          <c:cat>
            <c:numRef>
              <c:f>外资流入!$A$2:$A$559</c:f>
              <c:numCache>
                <c:formatCode>yyyy/mm/dd</c:formatCode>
                <c:ptCount val="558"/>
                <c:pt idx="0">
                  <c:v>42738</c:v>
                </c:pt>
                <c:pt idx="1">
                  <c:v>42739</c:v>
                </c:pt>
                <c:pt idx="2">
                  <c:v>42740</c:v>
                </c:pt>
                <c:pt idx="3">
                  <c:v>42741</c:v>
                </c:pt>
                <c:pt idx="4">
                  <c:v>42744</c:v>
                </c:pt>
                <c:pt idx="5">
                  <c:v>42745</c:v>
                </c:pt>
                <c:pt idx="6">
                  <c:v>42746</c:v>
                </c:pt>
                <c:pt idx="7">
                  <c:v>42747</c:v>
                </c:pt>
                <c:pt idx="8">
                  <c:v>42748</c:v>
                </c:pt>
                <c:pt idx="9">
                  <c:v>42751</c:v>
                </c:pt>
                <c:pt idx="10">
                  <c:v>42752</c:v>
                </c:pt>
                <c:pt idx="11">
                  <c:v>42753</c:v>
                </c:pt>
                <c:pt idx="12">
                  <c:v>42754</c:v>
                </c:pt>
                <c:pt idx="13">
                  <c:v>42755</c:v>
                </c:pt>
                <c:pt idx="14">
                  <c:v>42758</c:v>
                </c:pt>
                <c:pt idx="15">
                  <c:v>42759</c:v>
                </c:pt>
                <c:pt idx="16">
                  <c:v>42760</c:v>
                </c:pt>
                <c:pt idx="17">
                  <c:v>42761</c:v>
                </c:pt>
                <c:pt idx="18">
                  <c:v>42769</c:v>
                </c:pt>
                <c:pt idx="19">
                  <c:v>42772</c:v>
                </c:pt>
                <c:pt idx="20">
                  <c:v>42773</c:v>
                </c:pt>
                <c:pt idx="21">
                  <c:v>42774</c:v>
                </c:pt>
                <c:pt idx="22">
                  <c:v>42775</c:v>
                </c:pt>
                <c:pt idx="23">
                  <c:v>42776</c:v>
                </c:pt>
                <c:pt idx="24">
                  <c:v>42779</c:v>
                </c:pt>
                <c:pt idx="25">
                  <c:v>42780</c:v>
                </c:pt>
                <c:pt idx="26">
                  <c:v>42781</c:v>
                </c:pt>
                <c:pt idx="27">
                  <c:v>42782</c:v>
                </c:pt>
                <c:pt idx="28">
                  <c:v>42783</c:v>
                </c:pt>
                <c:pt idx="29">
                  <c:v>42786</c:v>
                </c:pt>
                <c:pt idx="30">
                  <c:v>42787</c:v>
                </c:pt>
                <c:pt idx="31">
                  <c:v>42788</c:v>
                </c:pt>
                <c:pt idx="32">
                  <c:v>42789</c:v>
                </c:pt>
                <c:pt idx="33">
                  <c:v>42790</c:v>
                </c:pt>
                <c:pt idx="34">
                  <c:v>42793</c:v>
                </c:pt>
                <c:pt idx="35">
                  <c:v>42794</c:v>
                </c:pt>
                <c:pt idx="36">
                  <c:v>42795</c:v>
                </c:pt>
                <c:pt idx="37">
                  <c:v>42796</c:v>
                </c:pt>
                <c:pt idx="38">
                  <c:v>42797</c:v>
                </c:pt>
                <c:pt idx="39">
                  <c:v>42800</c:v>
                </c:pt>
                <c:pt idx="40">
                  <c:v>42801</c:v>
                </c:pt>
                <c:pt idx="41">
                  <c:v>42802</c:v>
                </c:pt>
                <c:pt idx="42">
                  <c:v>42803</c:v>
                </c:pt>
                <c:pt idx="43">
                  <c:v>42804</c:v>
                </c:pt>
                <c:pt idx="44">
                  <c:v>42807</c:v>
                </c:pt>
                <c:pt idx="45">
                  <c:v>42808</c:v>
                </c:pt>
                <c:pt idx="46">
                  <c:v>42809</c:v>
                </c:pt>
                <c:pt idx="47">
                  <c:v>42810</c:v>
                </c:pt>
                <c:pt idx="48">
                  <c:v>42811</c:v>
                </c:pt>
                <c:pt idx="49">
                  <c:v>42814</c:v>
                </c:pt>
                <c:pt idx="50">
                  <c:v>42815</c:v>
                </c:pt>
                <c:pt idx="51">
                  <c:v>42816</c:v>
                </c:pt>
                <c:pt idx="52">
                  <c:v>42817</c:v>
                </c:pt>
                <c:pt idx="53">
                  <c:v>42818</c:v>
                </c:pt>
                <c:pt idx="54">
                  <c:v>42821</c:v>
                </c:pt>
                <c:pt idx="55">
                  <c:v>42822</c:v>
                </c:pt>
                <c:pt idx="56">
                  <c:v>42823</c:v>
                </c:pt>
                <c:pt idx="57">
                  <c:v>42824</c:v>
                </c:pt>
                <c:pt idx="58">
                  <c:v>42825</c:v>
                </c:pt>
                <c:pt idx="59">
                  <c:v>42830</c:v>
                </c:pt>
                <c:pt idx="60">
                  <c:v>42831</c:v>
                </c:pt>
                <c:pt idx="61">
                  <c:v>42832</c:v>
                </c:pt>
                <c:pt idx="62">
                  <c:v>42835</c:v>
                </c:pt>
                <c:pt idx="63">
                  <c:v>42836</c:v>
                </c:pt>
                <c:pt idx="64">
                  <c:v>42837</c:v>
                </c:pt>
                <c:pt idx="65">
                  <c:v>42838</c:v>
                </c:pt>
                <c:pt idx="66">
                  <c:v>42843</c:v>
                </c:pt>
                <c:pt idx="67">
                  <c:v>42844</c:v>
                </c:pt>
                <c:pt idx="68">
                  <c:v>42845</c:v>
                </c:pt>
                <c:pt idx="69">
                  <c:v>42846</c:v>
                </c:pt>
                <c:pt idx="70">
                  <c:v>42849</c:v>
                </c:pt>
                <c:pt idx="71">
                  <c:v>42850</c:v>
                </c:pt>
                <c:pt idx="72">
                  <c:v>42851</c:v>
                </c:pt>
                <c:pt idx="73">
                  <c:v>42852</c:v>
                </c:pt>
                <c:pt idx="74">
                  <c:v>42853</c:v>
                </c:pt>
                <c:pt idx="75">
                  <c:v>42857</c:v>
                </c:pt>
                <c:pt idx="76">
                  <c:v>42859</c:v>
                </c:pt>
                <c:pt idx="77">
                  <c:v>42860</c:v>
                </c:pt>
                <c:pt idx="78">
                  <c:v>42863</c:v>
                </c:pt>
                <c:pt idx="79">
                  <c:v>42864</c:v>
                </c:pt>
                <c:pt idx="80">
                  <c:v>42865</c:v>
                </c:pt>
                <c:pt idx="81">
                  <c:v>42866</c:v>
                </c:pt>
                <c:pt idx="82">
                  <c:v>42867</c:v>
                </c:pt>
                <c:pt idx="83">
                  <c:v>42870</c:v>
                </c:pt>
                <c:pt idx="84">
                  <c:v>42871</c:v>
                </c:pt>
                <c:pt idx="85">
                  <c:v>42872</c:v>
                </c:pt>
                <c:pt idx="86">
                  <c:v>42873</c:v>
                </c:pt>
                <c:pt idx="87">
                  <c:v>42874</c:v>
                </c:pt>
                <c:pt idx="88">
                  <c:v>42877</c:v>
                </c:pt>
                <c:pt idx="89">
                  <c:v>42878</c:v>
                </c:pt>
                <c:pt idx="90">
                  <c:v>42879</c:v>
                </c:pt>
                <c:pt idx="91">
                  <c:v>42880</c:v>
                </c:pt>
                <c:pt idx="92">
                  <c:v>42881</c:v>
                </c:pt>
                <c:pt idx="93">
                  <c:v>42886</c:v>
                </c:pt>
                <c:pt idx="94">
                  <c:v>42887</c:v>
                </c:pt>
                <c:pt idx="95">
                  <c:v>42888</c:v>
                </c:pt>
                <c:pt idx="96">
                  <c:v>42891</c:v>
                </c:pt>
                <c:pt idx="97">
                  <c:v>42892</c:v>
                </c:pt>
                <c:pt idx="98">
                  <c:v>42893</c:v>
                </c:pt>
                <c:pt idx="99">
                  <c:v>42894</c:v>
                </c:pt>
                <c:pt idx="100">
                  <c:v>42895</c:v>
                </c:pt>
                <c:pt idx="101">
                  <c:v>42898</c:v>
                </c:pt>
                <c:pt idx="102">
                  <c:v>42899</c:v>
                </c:pt>
                <c:pt idx="103">
                  <c:v>42900</c:v>
                </c:pt>
                <c:pt idx="104">
                  <c:v>42901</c:v>
                </c:pt>
                <c:pt idx="105">
                  <c:v>42902</c:v>
                </c:pt>
                <c:pt idx="106">
                  <c:v>42905</c:v>
                </c:pt>
                <c:pt idx="107">
                  <c:v>42906</c:v>
                </c:pt>
                <c:pt idx="108">
                  <c:v>42907</c:v>
                </c:pt>
                <c:pt idx="109">
                  <c:v>42908</c:v>
                </c:pt>
                <c:pt idx="110">
                  <c:v>42909</c:v>
                </c:pt>
                <c:pt idx="111">
                  <c:v>42912</c:v>
                </c:pt>
                <c:pt idx="112">
                  <c:v>42913</c:v>
                </c:pt>
                <c:pt idx="113">
                  <c:v>42914</c:v>
                </c:pt>
                <c:pt idx="114">
                  <c:v>42915</c:v>
                </c:pt>
                <c:pt idx="115">
                  <c:v>42916</c:v>
                </c:pt>
                <c:pt idx="116">
                  <c:v>42919</c:v>
                </c:pt>
                <c:pt idx="117">
                  <c:v>42920</c:v>
                </c:pt>
                <c:pt idx="118">
                  <c:v>42921</c:v>
                </c:pt>
                <c:pt idx="119">
                  <c:v>42922</c:v>
                </c:pt>
                <c:pt idx="120">
                  <c:v>42923</c:v>
                </c:pt>
                <c:pt idx="121">
                  <c:v>42926</c:v>
                </c:pt>
                <c:pt idx="122">
                  <c:v>42927</c:v>
                </c:pt>
                <c:pt idx="123">
                  <c:v>42928</c:v>
                </c:pt>
                <c:pt idx="124">
                  <c:v>42929</c:v>
                </c:pt>
                <c:pt idx="125">
                  <c:v>42930</c:v>
                </c:pt>
                <c:pt idx="126">
                  <c:v>42933</c:v>
                </c:pt>
                <c:pt idx="127">
                  <c:v>42934</c:v>
                </c:pt>
                <c:pt idx="128">
                  <c:v>42935</c:v>
                </c:pt>
                <c:pt idx="129">
                  <c:v>42936</c:v>
                </c:pt>
                <c:pt idx="130">
                  <c:v>42937</c:v>
                </c:pt>
                <c:pt idx="131">
                  <c:v>42940</c:v>
                </c:pt>
                <c:pt idx="132">
                  <c:v>42941</c:v>
                </c:pt>
                <c:pt idx="133">
                  <c:v>42942</c:v>
                </c:pt>
                <c:pt idx="134">
                  <c:v>42943</c:v>
                </c:pt>
                <c:pt idx="135">
                  <c:v>42944</c:v>
                </c:pt>
                <c:pt idx="136">
                  <c:v>42947</c:v>
                </c:pt>
                <c:pt idx="137">
                  <c:v>42948</c:v>
                </c:pt>
                <c:pt idx="138">
                  <c:v>42949</c:v>
                </c:pt>
                <c:pt idx="139">
                  <c:v>42950</c:v>
                </c:pt>
                <c:pt idx="140">
                  <c:v>42951</c:v>
                </c:pt>
                <c:pt idx="141">
                  <c:v>42954</c:v>
                </c:pt>
                <c:pt idx="142">
                  <c:v>42955</c:v>
                </c:pt>
                <c:pt idx="143">
                  <c:v>42956</c:v>
                </c:pt>
                <c:pt idx="144">
                  <c:v>42957</c:v>
                </c:pt>
                <c:pt idx="145">
                  <c:v>42958</c:v>
                </c:pt>
                <c:pt idx="146">
                  <c:v>42961</c:v>
                </c:pt>
                <c:pt idx="147">
                  <c:v>42962</c:v>
                </c:pt>
                <c:pt idx="148">
                  <c:v>42963</c:v>
                </c:pt>
                <c:pt idx="149">
                  <c:v>42964</c:v>
                </c:pt>
                <c:pt idx="150">
                  <c:v>42965</c:v>
                </c:pt>
                <c:pt idx="151">
                  <c:v>42968</c:v>
                </c:pt>
                <c:pt idx="152">
                  <c:v>42969</c:v>
                </c:pt>
                <c:pt idx="153">
                  <c:v>42971</c:v>
                </c:pt>
                <c:pt idx="154">
                  <c:v>42972</c:v>
                </c:pt>
                <c:pt idx="155">
                  <c:v>42975</c:v>
                </c:pt>
                <c:pt idx="156">
                  <c:v>42976</c:v>
                </c:pt>
                <c:pt idx="157">
                  <c:v>42977</c:v>
                </c:pt>
                <c:pt idx="158">
                  <c:v>42978</c:v>
                </c:pt>
                <c:pt idx="159">
                  <c:v>42979</c:v>
                </c:pt>
                <c:pt idx="160">
                  <c:v>42982</c:v>
                </c:pt>
                <c:pt idx="161">
                  <c:v>42983</c:v>
                </c:pt>
                <c:pt idx="162">
                  <c:v>42984</c:v>
                </c:pt>
                <c:pt idx="163">
                  <c:v>42985</c:v>
                </c:pt>
                <c:pt idx="164">
                  <c:v>42986</c:v>
                </c:pt>
                <c:pt idx="165">
                  <c:v>42989</c:v>
                </c:pt>
                <c:pt idx="166">
                  <c:v>42990</c:v>
                </c:pt>
                <c:pt idx="167">
                  <c:v>42991</c:v>
                </c:pt>
                <c:pt idx="168">
                  <c:v>42992</c:v>
                </c:pt>
                <c:pt idx="169">
                  <c:v>42993</c:v>
                </c:pt>
                <c:pt idx="170">
                  <c:v>42996</c:v>
                </c:pt>
                <c:pt idx="171">
                  <c:v>42997</c:v>
                </c:pt>
                <c:pt idx="172">
                  <c:v>42998</c:v>
                </c:pt>
                <c:pt idx="173">
                  <c:v>42999</c:v>
                </c:pt>
                <c:pt idx="174">
                  <c:v>43000</c:v>
                </c:pt>
                <c:pt idx="175">
                  <c:v>43003</c:v>
                </c:pt>
                <c:pt idx="176">
                  <c:v>43004</c:v>
                </c:pt>
                <c:pt idx="177">
                  <c:v>43005</c:v>
                </c:pt>
                <c:pt idx="178">
                  <c:v>43006</c:v>
                </c:pt>
                <c:pt idx="179">
                  <c:v>43007</c:v>
                </c:pt>
                <c:pt idx="180">
                  <c:v>43017</c:v>
                </c:pt>
                <c:pt idx="181">
                  <c:v>43018</c:v>
                </c:pt>
                <c:pt idx="182">
                  <c:v>43019</c:v>
                </c:pt>
                <c:pt idx="183">
                  <c:v>43020</c:v>
                </c:pt>
                <c:pt idx="184">
                  <c:v>43021</c:v>
                </c:pt>
                <c:pt idx="185">
                  <c:v>43024</c:v>
                </c:pt>
                <c:pt idx="186">
                  <c:v>43025</c:v>
                </c:pt>
                <c:pt idx="187">
                  <c:v>43026</c:v>
                </c:pt>
                <c:pt idx="188">
                  <c:v>43027</c:v>
                </c:pt>
                <c:pt idx="189">
                  <c:v>43028</c:v>
                </c:pt>
                <c:pt idx="190">
                  <c:v>43031</c:v>
                </c:pt>
                <c:pt idx="191">
                  <c:v>43032</c:v>
                </c:pt>
                <c:pt idx="192">
                  <c:v>43033</c:v>
                </c:pt>
                <c:pt idx="193">
                  <c:v>43034</c:v>
                </c:pt>
                <c:pt idx="194">
                  <c:v>43035</c:v>
                </c:pt>
                <c:pt idx="195">
                  <c:v>43038</c:v>
                </c:pt>
                <c:pt idx="196">
                  <c:v>43039</c:v>
                </c:pt>
                <c:pt idx="197">
                  <c:v>43040</c:v>
                </c:pt>
                <c:pt idx="198">
                  <c:v>43041</c:v>
                </c:pt>
                <c:pt idx="199">
                  <c:v>43042</c:v>
                </c:pt>
                <c:pt idx="200">
                  <c:v>43045</c:v>
                </c:pt>
                <c:pt idx="201">
                  <c:v>43046</c:v>
                </c:pt>
                <c:pt idx="202">
                  <c:v>43047</c:v>
                </c:pt>
                <c:pt idx="203">
                  <c:v>43048</c:v>
                </c:pt>
                <c:pt idx="204">
                  <c:v>43049</c:v>
                </c:pt>
                <c:pt idx="205">
                  <c:v>43052</c:v>
                </c:pt>
                <c:pt idx="206">
                  <c:v>43053</c:v>
                </c:pt>
                <c:pt idx="207">
                  <c:v>43054</c:v>
                </c:pt>
                <c:pt idx="208">
                  <c:v>43055</c:v>
                </c:pt>
                <c:pt idx="209">
                  <c:v>43056</c:v>
                </c:pt>
                <c:pt idx="210">
                  <c:v>43059</c:v>
                </c:pt>
                <c:pt idx="211">
                  <c:v>43060</c:v>
                </c:pt>
                <c:pt idx="212">
                  <c:v>43061</c:v>
                </c:pt>
                <c:pt idx="213">
                  <c:v>43062</c:v>
                </c:pt>
                <c:pt idx="214">
                  <c:v>43063</c:v>
                </c:pt>
                <c:pt idx="215">
                  <c:v>43066</c:v>
                </c:pt>
                <c:pt idx="216">
                  <c:v>43067</c:v>
                </c:pt>
                <c:pt idx="217">
                  <c:v>43068</c:v>
                </c:pt>
                <c:pt idx="218">
                  <c:v>43069</c:v>
                </c:pt>
                <c:pt idx="219">
                  <c:v>43070</c:v>
                </c:pt>
                <c:pt idx="220">
                  <c:v>43073</c:v>
                </c:pt>
                <c:pt idx="221">
                  <c:v>43074</c:v>
                </c:pt>
                <c:pt idx="222">
                  <c:v>43075</c:v>
                </c:pt>
                <c:pt idx="223">
                  <c:v>43076</c:v>
                </c:pt>
                <c:pt idx="224">
                  <c:v>43077</c:v>
                </c:pt>
                <c:pt idx="225">
                  <c:v>43080</c:v>
                </c:pt>
                <c:pt idx="226">
                  <c:v>43081</c:v>
                </c:pt>
                <c:pt idx="227">
                  <c:v>43082</c:v>
                </c:pt>
                <c:pt idx="228">
                  <c:v>43083</c:v>
                </c:pt>
                <c:pt idx="229">
                  <c:v>43084</c:v>
                </c:pt>
                <c:pt idx="230">
                  <c:v>43087</c:v>
                </c:pt>
                <c:pt idx="231">
                  <c:v>43088</c:v>
                </c:pt>
                <c:pt idx="232">
                  <c:v>43089</c:v>
                </c:pt>
                <c:pt idx="233">
                  <c:v>43090</c:v>
                </c:pt>
                <c:pt idx="234">
                  <c:v>43091</c:v>
                </c:pt>
                <c:pt idx="235">
                  <c:v>43096</c:v>
                </c:pt>
                <c:pt idx="236">
                  <c:v>43097</c:v>
                </c:pt>
                <c:pt idx="237">
                  <c:v>43098</c:v>
                </c:pt>
                <c:pt idx="238">
                  <c:v>43102</c:v>
                </c:pt>
                <c:pt idx="239">
                  <c:v>43103</c:v>
                </c:pt>
                <c:pt idx="240">
                  <c:v>43104</c:v>
                </c:pt>
                <c:pt idx="241">
                  <c:v>43105</c:v>
                </c:pt>
                <c:pt idx="242">
                  <c:v>43108</c:v>
                </c:pt>
                <c:pt idx="243">
                  <c:v>43109</c:v>
                </c:pt>
                <c:pt idx="244">
                  <c:v>43110</c:v>
                </c:pt>
                <c:pt idx="245">
                  <c:v>43111</c:v>
                </c:pt>
                <c:pt idx="246">
                  <c:v>43112</c:v>
                </c:pt>
                <c:pt idx="247">
                  <c:v>43115</c:v>
                </c:pt>
                <c:pt idx="248">
                  <c:v>43116</c:v>
                </c:pt>
                <c:pt idx="249">
                  <c:v>43117</c:v>
                </c:pt>
                <c:pt idx="250">
                  <c:v>43118</c:v>
                </c:pt>
                <c:pt idx="251">
                  <c:v>43119</c:v>
                </c:pt>
                <c:pt idx="252">
                  <c:v>43122</c:v>
                </c:pt>
                <c:pt idx="253">
                  <c:v>43123</c:v>
                </c:pt>
                <c:pt idx="254">
                  <c:v>43124</c:v>
                </c:pt>
                <c:pt idx="255">
                  <c:v>43125</c:v>
                </c:pt>
                <c:pt idx="256">
                  <c:v>43126</c:v>
                </c:pt>
                <c:pt idx="257">
                  <c:v>43129</c:v>
                </c:pt>
                <c:pt idx="258">
                  <c:v>43130</c:v>
                </c:pt>
                <c:pt idx="259">
                  <c:v>43131</c:v>
                </c:pt>
                <c:pt idx="260">
                  <c:v>43132</c:v>
                </c:pt>
                <c:pt idx="261">
                  <c:v>43133</c:v>
                </c:pt>
                <c:pt idx="262">
                  <c:v>43136</c:v>
                </c:pt>
                <c:pt idx="263">
                  <c:v>43137</c:v>
                </c:pt>
                <c:pt idx="264">
                  <c:v>43138</c:v>
                </c:pt>
                <c:pt idx="265">
                  <c:v>43139</c:v>
                </c:pt>
                <c:pt idx="266">
                  <c:v>43140</c:v>
                </c:pt>
                <c:pt idx="267">
                  <c:v>43143</c:v>
                </c:pt>
                <c:pt idx="268">
                  <c:v>43144</c:v>
                </c:pt>
                <c:pt idx="269">
                  <c:v>43145</c:v>
                </c:pt>
                <c:pt idx="270">
                  <c:v>43153</c:v>
                </c:pt>
                <c:pt idx="271">
                  <c:v>43154</c:v>
                </c:pt>
                <c:pt idx="272">
                  <c:v>43157</c:v>
                </c:pt>
                <c:pt idx="273">
                  <c:v>43158</c:v>
                </c:pt>
                <c:pt idx="274">
                  <c:v>43159</c:v>
                </c:pt>
                <c:pt idx="275">
                  <c:v>43160</c:v>
                </c:pt>
                <c:pt idx="276">
                  <c:v>43161</c:v>
                </c:pt>
                <c:pt idx="277">
                  <c:v>43164</c:v>
                </c:pt>
                <c:pt idx="278">
                  <c:v>43165</c:v>
                </c:pt>
                <c:pt idx="279">
                  <c:v>43166</c:v>
                </c:pt>
                <c:pt idx="280">
                  <c:v>43167</c:v>
                </c:pt>
                <c:pt idx="281">
                  <c:v>43168</c:v>
                </c:pt>
                <c:pt idx="282">
                  <c:v>43171</c:v>
                </c:pt>
                <c:pt idx="283">
                  <c:v>43172</c:v>
                </c:pt>
                <c:pt idx="284">
                  <c:v>43173</c:v>
                </c:pt>
                <c:pt idx="285">
                  <c:v>43174</c:v>
                </c:pt>
                <c:pt idx="286">
                  <c:v>43175</c:v>
                </c:pt>
                <c:pt idx="287">
                  <c:v>43178</c:v>
                </c:pt>
                <c:pt idx="288">
                  <c:v>43179</c:v>
                </c:pt>
                <c:pt idx="289">
                  <c:v>43180</c:v>
                </c:pt>
                <c:pt idx="290">
                  <c:v>43181</c:v>
                </c:pt>
                <c:pt idx="291">
                  <c:v>43182</c:v>
                </c:pt>
                <c:pt idx="292">
                  <c:v>43185</c:v>
                </c:pt>
                <c:pt idx="293">
                  <c:v>43186</c:v>
                </c:pt>
                <c:pt idx="294">
                  <c:v>43187</c:v>
                </c:pt>
                <c:pt idx="295">
                  <c:v>43188</c:v>
                </c:pt>
                <c:pt idx="296">
                  <c:v>43193</c:v>
                </c:pt>
                <c:pt idx="297">
                  <c:v>43194</c:v>
                </c:pt>
                <c:pt idx="298">
                  <c:v>43199</c:v>
                </c:pt>
                <c:pt idx="299">
                  <c:v>43200</c:v>
                </c:pt>
                <c:pt idx="300">
                  <c:v>43201</c:v>
                </c:pt>
                <c:pt idx="301">
                  <c:v>43202</c:v>
                </c:pt>
                <c:pt idx="302">
                  <c:v>43203</c:v>
                </c:pt>
                <c:pt idx="303">
                  <c:v>43206</c:v>
                </c:pt>
                <c:pt idx="304">
                  <c:v>43207</c:v>
                </c:pt>
                <c:pt idx="305">
                  <c:v>43208</c:v>
                </c:pt>
                <c:pt idx="306">
                  <c:v>43209</c:v>
                </c:pt>
                <c:pt idx="307">
                  <c:v>43210</c:v>
                </c:pt>
                <c:pt idx="308">
                  <c:v>43213</c:v>
                </c:pt>
                <c:pt idx="309">
                  <c:v>43214</c:v>
                </c:pt>
                <c:pt idx="310">
                  <c:v>43215</c:v>
                </c:pt>
                <c:pt idx="311">
                  <c:v>43216</c:v>
                </c:pt>
                <c:pt idx="312">
                  <c:v>43217</c:v>
                </c:pt>
                <c:pt idx="313">
                  <c:v>43222</c:v>
                </c:pt>
                <c:pt idx="314">
                  <c:v>43223</c:v>
                </c:pt>
                <c:pt idx="315">
                  <c:v>43224</c:v>
                </c:pt>
                <c:pt idx="316">
                  <c:v>43227</c:v>
                </c:pt>
                <c:pt idx="317">
                  <c:v>43228</c:v>
                </c:pt>
                <c:pt idx="318">
                  <c:v>43229</c:v>
                </c:pt>
                <c:pt idx="319">
                  <c:v>43230</c:v>
                </c:pt>
                <c:pt idx="320">
                  <c:v>43231</c:v>
                </c:pt>
                <c:pt idx="321">
                  <c:v>43234</c:v>
                </c:pt>
                <c:pt idx="322">
                  <c:v>43235</c:v>
                </c:pt>
                <c:pt idx="323">
                  <c:v>43236</c:v>
                </c:pt>
                <c:pt idx="324">
                  <c:v>43237</c:v>
                </c:pt>
                <c:pt idx="325">
                  <c:v>43238</c:v>
                </c:pt>
                <c:pt idx="326">
                  <c:v>43241</c:v>
                </c:pt>
                <c:pt idx="327">
                  <c:v>43243</c:v>
                </c:pt>
                <c:pt idx="328">
                  <c:v>43244</c:v>
                </c:pt>
                <c:pt idx="329">
                  <c:v>43245</c:v>
                </c:pt>
                <c:pt idx="330">
                  <c:v>43248</c:v>
                </c:pt>
                <c:pt idx="331">
                  <c:v>43249</c:v>
                </c:pt>
                <c:pt idx="332">
                  <c:v>43250</c:v>
                </c:pt>
                <c:pt idx="333">
                  <c:v>43251</c:v>
                </c:pt>
                <c:pt idx="334">
                  <c:v>43252</c:v>
                </c:pt>
                <c:pt idx="335">
                  <c:v>43255</c:v>
                </c:pt>
                <c:pt idx="336">
                  <c:v>43256</c:v>
                </c:pt>
                <c:pt idx="337">
                  <c:v>43257</c:v>
                </c:pt>
                <c:pt idx="338">
                  <c:v>43258</c:v>
                </c:pt>
                <c:pt idx="339">
                  <c:v>43259</c:v>
                </c:pt>
                <c:pt idx="340">
                  <c:v>43262</c:v>
                </c:pt>
                <c:pt idx="341">
                  <c:v>43263</c:v>
                </c:pt>
                <c:pt idx="342">
                  <c:v>43264</c:v>
                </c:pt>
                <c:pt idx="343">
                  <c:v>43265</c:v>
                </c:pt>
                <c:pt idx="344">
                  <c:v>43266</c:v>
                </c:pt>
                <c:pt idx="345">
                  <c:v>43270</c:v>
                </c:pt>
                <c:pt idx="346">
                  <c:v>43271</c:v>
                </c:pt>
                <c:pt idx="347">
                  <c:v>43272</c:v>
                </c:pt>
                <c:pt idx="348">
                  <c:v>43273</c:v>
                </c:pt>
                <c:pt idx="349">
                  <c:v>43276</c:v>
                </c:pt>
                <c:pt idx="350">
                  <c:v>43277</c:v>
                </c:pt>
                <c:pt idx="351">
                  <c:v>43278</c:v>
                </c:pt>
                <c:pt idx="352">
                  <c:v>43279</c:v>
                </c:pt>
                <c:pt idx="353">
                  <c:v>43280</c:v>
                </c:pt>
                <c:pt idx="354">
                  <c:v>43284</c:v>
                </c:pt>
                <c:pt idx="355">
                  <c:v>43285</c:v>
                </c:pt>
                <c:pt idx="356">
                  <c:v>43286</c:v>
                </c:pt>
                <c:pt idx="357">
                  <c:v>43287</c:v>
                </c:pt>
                <c:pt idx="358">
                  <c:v>43290</c:v>
                </c:pt>
                <c:pt idx="359">
                  <c:v>43291</c:v>
                </c:pt>
                <c:pt idx="360">
                  <c:v>43292</c:v>
                </c:pt>
                <c:pt idx="361">
                  <c:v>43293</c:v>
                </c:pt>
                <c:pt idx="362">
                  <c:v>43294</c:v>
                </c:pt>
                <c:pt idx="363">
                  <c:v>43297</c:v>
                </c:pt>
                <c:pt idx="364">
                  <c:v>43298</c:v>
                </c:pt>
                <c:pt idx="365">
                  <c:v>43299</c:v>
                </c:pt>
                <c:pt idx="366">
                  <c:v>43300</c:v>
                </c:pt>
                <c:pt idx="367">
                  <c:v>43301</c:v>
                </c:pt>
                <c:pt idx="368">
                  <c:v>43304</c:v>
                </c:pt>
                <c:pt idx="369">
                  <c:v>43305</c:v>
                </c:pt>
                <c:pt idx="370">
                  <c:v>43306</c:v>
                </c:pt>
                <c:pt idx="371">
                  <c:v>43307</c:v>
                </c:pt>
                <c:pt idx="372">
                  <c:v>43308</c:v>
                </c:pt>
                <c:pt idx="373">
                  <c:v>43311</c:v>
                </c:pt>
                <c:pt idx="374">
                  <c:v>43312</c:v>
                </c:pt>
                <c:pt idx="375">
                  <c:v>43313</c:v>
                </c:pt>
                <c:pt idx="376">
                  <c:v>43314</c:v>
                </c:pt>
                <c:pt idx="377">
                  <c:v>43315</c:v>
                </c:pt>
                <c:pt idx="378">
                  <c:v>43318</c:v>
                </c:pt>
                <c:pt idx="379">
                  <c:v>43319</c:v>
                </c:pt>
                <c:pt idx="380">
                  <c:v>43320</c:v>
                </c:pt>
                <c:pt idx="381">
                  <c:v>43321</c:v>
                </c:pt>
                <c:pt idx="382">
                  <c:v>43322</c:v>
                </c:pt>
                <c:pt idx="383">
                  <c:v>43325</c:v>
                </c:pt>
                <c:pt idx="384">
                  <c:v>43326</c:v>
                </c:pt>
                <c:pt idx="385">
                  <c:v>43327</c:v>
                </c:pt>
                <c:pt idx="386">
                  <c:v>43328</c:v>
                </c:pt>
                <c:pt idx="387">
                  <c:v>43329</c:v>
                </c:pt>
                <c:pt idx="388">
                  <c:v>43332</c:v>
                </c:pt>
                <c:pt idx="389">
                  <c:v>43333</c:v>
                </c:pt>
                <c:pt idx="390">
                  <c:v>43334</c:v>
                </c:pt>
                <c:pt idx="391">
                  <c:v>43335</c:v>
                </c:pt>
                <c:pt idx="392">
                  <c:v>43336</c:v>
                </c:pt>
                <c:pt idx="393">
                  <c:v>43339</c:v>
                </c:pt>
                <c:pt idx="394">
                  <c:v>43340</c:v>
                </c:pt>
                <c:pt idx="395">
                  <c:v>43341</c:v>
                </c:pt>
                <c:pt idx="396">
                  <c:v>43342</c:v>
                </c:pt>
                <c:pt idx="397">
                  <c:v>43343</c:v>
                </c:pt>
                <c:pt idx="398">
                  <c:v>43346</c:v>
                </c:pt>
                <c:pt idx="399">
                  <c:v>43347</c:v>
                </c:pt>
                <c:pt idx="400">
                  <c:v>43348</c:v>
                </c:pt>
                <c:pt idx="401">
                  <c:v>43349</c:v>
                </c:pt>
                <c:pt idx="402">
                  <c:v>43350</c:v>
                </c:pt>
                <c:pt idx="403">
                  <c:v>43353</c:v>
                </c:pt>
                <c:pt idx="404">
                  <c:v>43354</c:v>
                </c:pt>
                <c:pt idx="405">
                  <c:v>43355</c:v>
                </c:pt>
                <c:pt idx="406">
                  <c:v>43356</c:v>
                </c:pt>
                <c:pt idx="407">
                  <c:v>43357</c:v>
                </c:pt>
                <c:pt idx="408">
                  <c:v>43360</c:v>
                </c:pt>
                <c:pt idx="409">
                  <c:v>43361</c:v>
                </c:pt>
                <c:pt idx="410">
                  <c:v>43362</c:v>
                </c:pt>
                <c:pt idx="411">
                  <c:v>43363</c:v>
                </c:pt>
                <c:pt idx="412">
                  <c:v>43369</c:v>
                </c:pt>
                <c:pt idx="413">
                  <c:v>43370</c:v>
                </c:pt>
                <c:pt idx="414">
                  <c:v>43371</c:v>
                </c:pt>
                <c:pt idx="415">
                  <c:v>43381</c:v>
                </c:pt>
                <c:pt idx="416">
                  <c:v>43382</c:v>
                </c:pt>
                <c:pt idx="417">
                  <c:v>43383</c:v>
                </c:pt>
                <c:pt idx="418">
                  <c:v>43384</c:v>
                </c:pt>
                <c:pt idx="419">
                  <c:v>43385</c:v>
                </c:pt>
                <c:pt idx="420">
                  <c:v>43388</c:v>
                </c:pt>
                <c:pt idx="421">
                  <c:v>43389</c:v>
                </c:pt>
                <c:pt idx="422">
                  <c:v>43391</c:v>
                </c:pt>
                <c:pt idx="423">
                  <c:v>43392</c:v>
                </c:pt>
                <c:pt idx="424">
                  <c:v>43395</c:v>
                </c:pt>
                <c:pt idx="425">
                  <c:v>43396</c:v>
                </c:pt>
                <c:pt idx="426">
                  <c:v>43397</c:v>
                </c:pt>
                <c:pt idx="427">
                  <c:v>43398</c:v>
                </c:pt>
                <c:pt idx="428">
                  <c:v>43399</c:v>
                </c:pt>
                <c:pt idx="429">
                  <c:v>43402</c:v>
                </c:pt>
                <c:pt idx="430">
                  <c:v>43403</c:v>
                </c:pt>
                <c:pt idx="431">
                  <c:v>43404</c:v>
                </c:pt>
                <c:pt idx="432">
                  <c:v>43405</c:v>
                </c:pt>
                <c:pt idx="433">
                  <c:v>43406</c:v>
                </c:pt>
                <c:pt idx="434">
                  <c:v>43409</c:v>
                </c:pt>
                <c:pt idx="435">
                  <c:v>43410</c:v>
                </c:pt>
                <c:pt idx="436">
                  <c:v>43411</c:v>
                </c:pt>
                <c:pt idx="437">
                  <c:v>43412</c:v>
                </c:pt>
                <c:pt idx="438">
                  <c:v>43413</c:v>
                </c:pt>
                <c:pt idx="439">
                  <c:v>43416</c:v>
                </c:pt>
                <c:pt idx="440">
                  <c:v>43417</c:v>
                </c:pt>
                <c:pt idx="441">
                  <c:v>43418</c:v>
                </c:pt>
                <c:pt idx="442">
                  <c:v>43419</c:v>
                </c:pt>
                <c:pt idx="443">
                  <c:v>43420</c:v>
                </c:pt>
                <c:pt idx="444">
                  <c:v>43423</c:v>
                </c:pt>
                <c:pt idx="445">
                  <c:v>43424</c:v>
                </c:pt>
                <c:pt idx="446">
                  <c:v>43425</c:v>
                </c:pt>
                <c:pt idx="447">
                  <c:v>43426</c:v>
                </c:pt>
                <c:pt idx="448">
                  <c:v>43427</c:v>
                </c:pt>
                <c:pt idx="449">
                  <c:v>43430</c:v>
                </c:pt>
                <c:pt idx="450">
                  <c:v>43431</c:v>
                </c:pt>
                <c:pt idx="451">
                  <c:v>43432</c:v>
                </c:pt>
                <c:pt idx="452">
                  <c:v>43433</c:v>
                </c:pt>
                <c:pt idx="453">
                  <c:v>43434</c:v>
                </c:pt>
                <c:pt idx="454">
                  <c:v>43437</c:v>
                </c:pt>
                <c:pt idx="455">
                  <c:v>43438</c:v>
                </c:pt>
                <c:pt idx="456">
                  <c:v>43439</c:v>
                </c:pt>
                <c:pt idx="457">
                  <c:v>43440</c:v>
                </c:pt>
                <c:pt idx="458">
                  <c:v>43441</c:v>
                </c:pt>
                <c:pt idx="459">
                  <c:v>43444</c:v>
                </c:pt>
                <c:pt idx="460">
                  <c:v>43445</c:v>
                </c:pt>
                <c:pt idx="461">
                  <c:v>43446</c:v>
                </c:pt>
                <c:pt idx="462">
                  <c:v>43447</c:v>
                </c:pt>
                <c:pt idx="463">
                  <c:v>43448</c:v>
                </c:pt>
                <c:pt idx="464">
                  <c:v>43451</c:v>
                </c:pt>
                <c:pt idx="465">
                  <c:v>43452</c:v>
                </c:pt>
                <c:pt idx="466">
                  <c:v>43453</c:v>
                </c:pt>
                <c:pt idx="467">
                  <c:v>43454</c:v>
                </c:pt>
                <c:pt idx="468">
                  <c:v>43455</c:v>
                </c:pt>
                <c:pt idx="469">
                  <c:v>43458</c:v>
                </c:pt>
                <c:pt idx="470">
                  <c:v>43461</c:v>
                </c:pt>
                <c:pt idx="471">
                  <c:v>43462</c:v>
                </c:pt>
                <c:pt idx="472">
                  <c:v>43467</c:v>
                </c:pt>
                <c:pt idx="473">
                  <c:v>43468</c:v>
                </c:pt>
                <c:pt idx="474">
                  <c:v>43469</c:v>
                </c:pt>
                <c:pt idx="475">
                  <c:v>43472</c:v>
                </c:pt>
                <c:pt idx="476">
                  <c:v>43473</c:v>
                </c:pt>
                <c:pt idx="477">
                  <c:v>43474</c:v>
                </c:pt>
                <c:pt idx="478">
                  <c:v>43475</c:v>
                </c:pt>
                <c:pt idx="479">
                  <c:v>43476</c:v>
                </c:pt>
                <c:pt idx="480">
                  <c:v>43479</c:v>
                </c:pt>
                <c:pt idx="481">
                  <c:v>43480</c:v>
                </c:pt>
                <c:pt idx="482">
                  <c:v>43481</c:v>
                </c:pt>
                <c:pt idx="483">
                  <c:v>43482</c:v>
                </c:pt>
                <c:pt idx="484">
                  <c:v>43483</c:v>
                </c:pt>
                <c:pt idx="485">
                  <c:v>43486</c:v>
                </c:pt>
                <c:pt idx="486">
                  <c:v>43487</c:v>
                </c:pt>
                <c:pt idx="487">
                  <c:v>43488</c:v>
                </c:pt>
                <c:pt idx="488">
                  <c:v>43489</c:v>
                </c:pt>
                <c:pt idx="489">
                  <c:v>43490</c:v>
                </c:pt>
                <c:pt idx="490">
                  <c:v>43493</c:v>
                </c:pt>
                <c:pt idx="491">
                  <c:v>43494</c:v>
                </c:pt>
                <c:pt idx="492">
                  <c:v>43495</c:v>
                </c:pt>
                <c:pt idx="493">
                  <c:v>43496</c:v>
                </c:pt>
                <c:pt idx="494">
                  <c:v>43497</c:v>
                </c:pt>
                <c:pt idx="495">
                  <c:v>43507</c:v>
                </c:pt>
                <c:pt idx="496">
                  <c:v>43508</c:v>
                </c:pt>
                <c:pt idx="497">
                  <c:v>43509</c:v>
                </c:pt>
                <c:pt idx="498">
                  <c:v>43510</c:v>
                </c:pt>
                <c:pt idx="499">
                  <c:v>43511</c:v>
                </c:pt>
                <c:pt idx="500">
                  <c:v>43514</c:v>
                </c:pt>
                <c:pt idx="501">
                  <c:v>43515</c:v>
                </c:pt>
                <c:pt idx="502">
                  <c:v>43516</c:v>
                </c:pt>
                <c:pt idx="503">
                  <c:v>43517</c:v>
                </c:pt>
                <c:pt idx="504">
                  <c:v>43518</c:v>
                </c:pt>
                <c:pt idx="505">
                  <c:v>43521</c:v>
                </c:pt>
                <c:pt idx="506">
                  <c:v>43522</c:v>
                </c:pt>
                <c:pt idx="507">
                  <c:v>43523</c:v>
                </c:pt>
                <c:pt idx="508">
                  <c:v>43524</c:v>
                </c:pt>
                <c:pt idx="509">
                  <c:v>43525</c:v>
                </c:pt>
                <c:pt idx="510">
                  <c:v>43528</c:v>
                </c:pt>
                <c:pt idx="511">
                  <c:v>43529</c:v>
                </c:pt>
                <c:pt idx="512">
                  <c:v>43530</c:v>
                </c:pt>
                <c:pt idx="513">
                  <c:v>43531</c:v>
                </c:pt>
                <c:pt idx="514">
                  <c:v>43532</c:v>
                </c:pt>
                <c:pt idx="515">
                  <c:v>43535</c:v>
                </c:pt>
                <c:pt idx="516">
                  <c:v>43536</c:v>
                </c:pt>
                <c:pt idx="517">
                  <c:v>43537</c:v>
                </c:pt>
                <c:pt idx="518">
                  <c:v>43538</c:v>
                </c:pt>
                <c:pt idx="519">
                  <c:v>43539</c:v>
                </c:pt>
                <c:pt idx="520">
                  <c:v>43542</c:v>
                </c:pt>
                <c:pt idx="521">
                  <c:v>43543</c:v>
                </c:pt>
                <c:pt idx="522">
                  <c:v>43544</c:v>
                </c:pt>
                <c:pt idx="523">
                  <c:v>43545</c:v>
                </c:pt>
                <c:pt idx="524">
                  <c:v>43546</c:v>
                </c:pt>
                <c:pt idx="525">
                  <c:v>43549</c:v>
                </c:pt>
                <c:pt idx="526">
                  <c:v>43550</c:v>
                </c:pt>
                <c:pt idx="527">
                  <c:v>43551</c:v>
                </c:pt>
                <c:pt idx="528">
                  <c:v>43552</c:v>
                </c:pt>
                <c:pt idx="529">
                  <c:v>43553</c:v>
                </c:pt>
                <c:pt idx="530">
                  <c:v>43556</c:v>
                </c:pt>
                <c:pt idx="531">
                  <c:v>43557</c:v>
                </c:pt>
                <c:pt idx="532">
                  <c:v>43558</c:v>
                </c:pt>
                <c:pt idx="533">
                  <c:v>43559</c:v>
                </c:pt>
                <c:pt idx="534">
                  <c:v>43563</c:v>
                </c:pt>
                <c:pt idx="535">
                  <c:v>43564</c:v>
                </c:pt>
                <c:pt idx="536">
                  <c:v>43565</c:v>
                </c:pt>
                <c:pt idx="537">
                  <c:v>43566</c:v>
                </c:pt>
                <c:pt idx="538">
                  <c:v>43567</c:v>
                </c:pt>
                <c:pt idx="539">
                  <c:v>43570</c:v>
                </c:pt>
                <c:pt idx="540">
                  <c:v>43571</c:v>
                </c:pt>
                <c:pt idx="541">
                  <c:v>43572</c:v>
                </c:pt>
                <c:pt idx="542">
                  <c:v>43573</c:v>
                </c:pt>
                <c:pt idx="543">
                  <c:v>43578</c:v>
                </c:pt>
                <c:pt idx="544">
                  <c:v>43579</c:v>
                </c:pt>
                <c:pt idx="545">
                  <c:v>43580</c:v>
                </c:pt>
                <c:pt idx="546">
                  <c:v>43581</c:v>
                </c:pt>
                <c:pt idx="547">
                  <c:v>43584</c:v>
                </c:pt>
                <c:pt idx="548">
                  <c:v>43585</c:v>
                </c:pt>
                <c:pt idx="549">
                  <c:v>43591</c:v>
                </c:pt>
                <c:pt idx="550">
                  <c:v>43592</c:v>
                </c:pt>
                <c:pt idx="551">
                  <c:v>43593</c:v>
                </c:pt>
                <c:pt idx="552">
                  <c:v>43594</c:v>
                </c:pt>
                <c:pt idx="553">
                  <c:v>43595</c:v>
                </c:pt>
                <c:pt idx="554">
                  <c:v>43599</c:v>
                </c:pt>
              </c:numCache>
            </c:numRef>
          </c:cat>
          <c:val>
            <c:numRef>
              <c:f>外资流入!$D$2:$D$559</c:f>
              <c:numCache>
                <c:formatCode>_ * #,##0_ ;_ * \-#,##0_ ;_ * "-"??_ ;_ @_ </c:formatCode>
                <c:ptCount val="558"/>
                <c:pt idx="0">
                  <c:v>-5.8199999999999932</c:v>
                </c:pt>
                <c:pt idx="1">
                  <c:v>-19.310000000000002</c:v>
                </c:pt>
                <c:pt idx="2">
                  <c:v>-28.430000000000007</c:v>
                </c:pt>
                <c:pt idx="3">
                  <c:v>-49.460000000000008</c:v>
                </c:pt>
                <c:pt idx="4">
                  <c:v>-57.930000000000007</c:v>
                </c:pt>
                <c:pt idx="5">
                  <c:v>-63.59</c:v>
                </c:pt>
                <c:pt idx="6">
                  <c:v>-55.13000000000001</c:v>
                </c:pt>
                <c:pt idx="7">
                  <c:v>-48.210000000000008</c:v>
                </c:pt>
                <c:pt idx="8">
                  <c:v>-41.870000000000005</c:v>
                </c:pt>
                <c:pt idx="9">
                  <c:v>-54.53</c:v>
                </c:pt>
                <c:pt idx="10">
                  <c:v>-47.89</c:v>
                </c:pt>
                <c:pt idx="11">
                  <c:v>-39.28</c:v>
                </c:pt>
                <c:pt idx="12">
                  <c:v>-35.950000000000003</c:v>
                </c:pt>
                <c:pt idx="13">
                  <c:v>-26.710000000000008</c:v>
                </c:pt>
                <c:pt idx="14">
                  <c:v>-19.510000000000005</c:v>
                </c:pt>
                <c:pt idx="15">
                  <c:v>-12.160000000000011</c:v>
                </c:pt>
                <c:pt idx="16">
                  <c:v>-12.270000000000024</c:v>
                </c:pt>
                <c:pt idx="17">
                  <c:v>-7.4500000000000313</c:v>
                </c:pt>
                <c:pt idx="18">
                  <c:v>-0.57000000000003581</c:v>
                </c:pt>
                <c:pt idx="19">
                  <c:v>20.899999999999963</c:v>
                </c:pt>
                <c:pt idx="20">
                  <c:v>32.069999999999965</c:v>
                </c:pt>
                <c:pt idx="21">
                  <c:v>37.679999999999964</c:v>
                </c:pt>
                <c:pt idx="22">
                  <c:v>55.419999999999959</c:v>
                </c:pt>
                <c:pt idx="23">
                  <c:v>66.579999999999956</c:v>
                </c:pt>
                <c:pt idx="24">
                  <c:v>79.599999999999952</c:v>
                </c:pt>
                <c:pt idx="25">
                  <c:v>88.569999999999951</c:v>
                </c:pt>
                <c:pt idx="26">
                  <c:v>107.77999999999994</c:v>
                </c:pt>
                <c:pt idx="27">
                  <c:v>119.26999999999994</c:v>
                </c:pt>
                <c:pt idx="28">
                  <c:v>121.63999999999994</c:v>
                </c:pt>
                <c:pt idx="29">
                  <c:v>134.76999999999992</c:v>
                </c:pt>
                <c:pt idx="30">
                  <c:v>140.88999999999993</c:v>
                </c:pt>
                <c:pt idx="31">
                  <c:v>145.17999999999995</c:v>
                </c:pt>
                <c:pt idx="32">
                  <c:v>149.68999999999994</c:v>
                </c:pt>
                <c:pt idx="33">
                  <c:v>153.31999999999994</c:v>
                </c:pt>
                <c:pt idx="34">
                  <c:v>154.60999999999993</c:v>
                </c:pt>
                <c:pt idx="35">
                  <c:v>154.06999999999994</c:v>
                </c:pt>
                <c:pt idx="36">
                  <c:v>159.65999999999994</c:v>
                </c:pt>
                <c:pt idx="37">
                  <c:v>158.66999999999993</c:v>
                </c:pt>
                <c:pt idx="38">
                  <c:v>155.72999999999993</c:v>
                </c:pt>
                <c:pt idx="39">
                  <c:v>153.29999999999993</c:v>
                </c:pt>
                <c:pt idx="40">
                  <c:v>149.72999999999993</c:v>
                </c:pt>
                <c:pt idx="41">
                  <c:v>147.04999999999993</c:v>
                </c:pt>
                <c:pt idx="42">
                  <c:v>126.30999999999992</c:v>
                </c:pt>
                <c:pt idx="43">
                  <c:v>110.25999999999991</c:v>
                </c:pt>
                <c:pt idx="44">
                  <c:v>109.53999999999991</c:v>
                </c:pt>
                <c:pt idx="45">
                  <c:v>101.15999999999991</c:v>
                </c:pt>
                <c:pt idx="46">
                  <c:v>98.299999999999898</c:v>
                </c:pt>
                <c:pt idx="47">
                  <c:v>111.2499999999999</c:v>
                </c:pt>
                <c:pt idx="48">
                  <c:v>122.20999999999989</c:v>
                </c:pt>
                <c:pt idx="49">
                  <c:v>137.3899999999999</c:v>
                </c:pt>
                <c:pt idx="50">
                  <c:v>145.83999999999992</c:v>
                </c:pt>
                <c:pt idx="51">
                  <c:v>145.95999999999992</c:v>
                </c:pt>
                <c:pt idx="52">
                  <c:v>154.18999999999994</c:v>
                </c:pt>
                <c:pt idx="53">
                  <c:v>165.49999999999994</c:v>
                </c:pt>
                <c:pt idx="54">
                  <c:v>164.36999999999995</c:v>
                </c:pt>
                <c:pt idx="55">
                  <c:v>170.86999999999995</c:v>
                </c:pt>
                <c:pt idx="56">
                  <c:v>173.09999999999997</c:v>
                </c:pt>
                <c:pt idx="57">
                  <c:v>184.24999999999997</c:v>
                </c:pt>
                <c:pt idx="58">
                  <c:v>182.72999999999996</c:v>
                </c:pt>
                <c:pt idx="59">
                  <c:v>190.37999999999997</c:v>
                </c:pt>
                <c:pt idx="60">
                  <c:v>190.20999999999998</c:v>
                </c:pt>
                <c:pt idx="61">
                  <c:v>190.90999999999997</c:v>
                </c:pt>
                <c:pt idx="62">
                  <c:v>192.37999999999997</c:v>
                </c:pt>
                <c:pt idx="63">
                  <c:v>186.03999999999996</c:v>
                </c:pt>
                <c:pt idx="64">
                  <c:v>182.05999999999997</c:v>
                </c:pt>
                <c:pt idx="65">
                  <c:v>182.05999999999997</c:v>
                </c:pt>
                <c:pt idx="66">
                  <c:v>176.78999999999996</c:v>
                </c:pt>
                <c:pt idx="67">
                  <c:v>181.29999999999995</c:v>
                </c:pt>
                <c:pt idx="68">
                  <c:v>190.59999999999997</c:v>
                </c:pt>
                <c:pt idx="69">
                  <c:v>191.40999999999997</c:v>
                </c:pt>
                <c:pt idx="70">
                  <c:v>191.90999999999997</c:v>
                </c:pt>
                <c:pt idx="71">
                  <c:v>199.90999999999997</c:v>
                </c:pt>
                <c:pt idx="72">
                  <c:v>204.10999999999996</c:v>
                </c:pt>
                <c:pt idx="73">
                  <c:v>206.41999999999996</c:v>
                </c:pt>
                <c:pt idx="74">
                  <c:v>214.36999999999995</c:v>
                </c:pt>
                <c:pt idx="75">
                  <c:v>214.36999999999995</c:v>
                </c:pt>
                <c:pt idx="76">
                  <c:v>209.36999999999995</c:v>
                </c:pt>
                <c:pt idx="77">
                  <c:v>201.62999999999994</c:v>
                </c:pt>
                <c:pt idx="78">
                  <c:v>195.92999999999995</c:v>
                </c:pt>
                <c:pt idx="79">
                  <c:v>207.33999999999995</c:v>
                </c:pt>
                <c:pt idx="80">
                  <c:v>218.82999999999993</c:v>
                </c:pt>
                <c:pt idx="81">
                  <c:v>232.88999999999993</c:v>
                </c:pt>
                <c:pt idx="82">
                  <c:v>229.01999999999992</c:v>
                </c:pt>
                <c:pt idx="83">
                  <c:v>237.82999999999993</c:v>
                </c:pt>
                <c:pt idx="84">
                  <c:v>254.35999999999993</c:v>
                </c:pt>
                <c:pt idx="85">
                  <c:v>260.3599999999999</c:v>
                </c:pt>
                <c:pt idx="86">
                  <c:v>262.01999999999987</c:v>
                </c:pt>
                <c:pt idx="87">
                  <c:v>265.89999999999986</c:v>
                </c:pt>
                <c:pt idx="88">
                  <c:v>266.74999999999989</c:v>
                </c:pt>
                <c:pt idx="89">
                  <c:v>264.02999999999986</c:v>
                </c:pt>
                <c:pt idx="90">
                  <c:v>267.53999999999985</c:v>
                </c:pt>
                <c:pt idx="91">
                  <c:v>278.28999999999985</c:v>
                </c:pt>
                <c:pt idx="92">
                  <c:v>275.28999999999985</c:v>
                </c:pt>
                <c:pt idx="93">
                  <c:v>261.96999999999986</c:v>
                </c:pt>
                <c:pt idx="94">
                  <c:v>243.24999999999986</c:v>
                </c:pt>
                <c:pt idx="95">
                  <c:v>250.28999999999985</c:v>
                </c:pt>
                <c:pt idx="96">
                  <c:v>258.99999999999983</c:v>
                </c:pt>
                <c:pt idx="97">
                  <c:v>267.92999999999984</c:v>
                </c:pt>
                <c:pt idx="98">
                  <c:v>273.66999999999985</c:v>
                </c:pt>
                <c:pt idx="99">
                  <c:v>283.97999999999985</c:v>
                </c:pt>
                <c:pt idx="100">
                  <c:v>293.00999999999988</c:v>
                </c:pt>
                <c:pt idx="101">
                  <c:v>282.81999999999988</c:v>
                </c:pt>
                <c:pt idx="102">
                  <c:v>281.8599999999999</c:v>
                </c:pt>
                <c:pt idx="103">
                  <c:v>271.78999999999991</c:v>
                </c:pt>
                <c:pt idx="104">
                  <c:v>286.12999999999988</c:v>
                </c:pt>
                <c:pt idx="105">
                  <c:v>292.65999999999985</c:v>
                </c:pt>
                <c:pt idx="106">
                  <c:v>304.68999999999983</c:v>
                </c:pt>
                <c:pt idx="107">
                  <c:v>303.75999999999982</c:v>
                </c:pt>
                <c:pt idx="108">
                  <c:v>308.5299999999998</c:v>
                </c:pt>
                <c:pt idx="109">
                  <c:v>313.43999999999983</c:v>
                </c:pt>
                <c:pt idx="110">
                  <c:v>319.28999999999985</c:v>
                </c:pt>
                <c:pt idx="111">
                  <c:v>316.81999999999982</c:v>
                </c:pt>
                <c:pt idx="112">
                  <c:v>336.75999999999982</c:v>
                </c:pt>
                <c:pt idx="113">
                  <c:v>329.5999999999998</c:v>
                </c:pt>
                <c:pt idx="114">
                  <c:v>351.76999999999981</c:v>
                </c:pt>
                <c:pt idx="115">
                  <c:v>342.1599999999998</c:v>
                </c:pt>
                <c:pt idx="116">
                  <c:v>343.94999999999982</c:v>
                </c:pt>
                <c:pt idx="117">
                  <c:v>340.8399999999998</c:v>
                </c:pt>
                <c:pt idx="118">
                  <c:v>344.24999999999977</c:v>
                </c:pt>
                <c:pt idx="119">
                  <c:v>336.12999999999977</c:v>
                </c:pt>
                <c:pt idx="120">
                  <c:v>334.8499999999998</c:v>
                </c:pt>
                <c:pt idx="121">
                  <c:v>336.10999999999979</c:v>
                </c:pt>
                <c:pt idx="122">
                  <c:v>337.73999999999978</c:v>
                </c:pt>
                <c:pt idx="123">
                  <c:v>343.78999999999979</c:v>
                </c:pt>
                <c:pt idx="124">
                  <c:v>351.68999999999983</c:v>
                </c:pt>
                <c:pt idx="125">
                  <c:v>350.8399999999998</c:v>
                </c:pt>
                <c:pt idx="126">
                  <c:v>351.5899999999998</c:v>
                </c:pt>
                <c:pt idx="127">
                  <c:v>362.87999999999982</c:v>
                </c:pt>
                <c:pt idx="128">
                  <c:v>370.41999999999985</c:v>
                </c:pt>
                <c:pt idx="129">
                  <c:v>368.51999999999987</c:v>
                </c:pt>
                <c:pt idx="130">
                  <c:v>372.33999999999986</c:v>
                </c:pt>
                <c:pt idx="131">
                  <c:v>374.40999999999985</c:v>
                </c:pt>
                <c:pt idx="132">
                  <c:v>374.72999999999985</c:v>
                </c:pt>
                <c:pt idx="133">
                  <c:v>387.71999999999986</c:v>
                </c:pt>
                <c:pt idx="134">
                  <c:v>402.85999999999984</c:v>
                </c:pt>
                <c:pt idx="135">
                  <c:v>417.50999999999988</c:v>
                </c:pt>
                <c:pt idx="136">
                  <c:v>426.89999999999986</c:v>
                </c:pt>
                <c:pt idx="137">
                  <c:v>436.58999999999986</c:v>
                </c:pt>
                <c:pt idx="138">
                  <c:v>438.32999999999987</c:v>
                </c:pt>
                <c:pt idx="139">
                  <c:v>451.53999999999985</c:v>
                </c:pt>
                <c:pt idx="140">
                  <c:v>472.28999999999985</c:v>
                </c:pt>
                <c:pt idx="141">
                  <c:v>488.49999999999983</c:v>
                </c:pt>
                <c:pt idx="142">
                  <c:v>499.01999999999981</c:v>
                </c:pt>
                <c:pt idx="143">
                  <c:v>506.48999999999978</c:v>
                </c:pt>
                <c:pt idx="144">
                  <c:v>502.11999999999978</c:v>
                </c:pt>
                <c:pt idx="145">
                  <c:v>494.79999999999978</c:v>
                </c:pt>
                <c:pt idx="146">
                  <c:v>492.67999999999978</c:v>
                </c:pt>
                <c:pt idx="147">
                  <c:v>490.61999999999978</c:v>
                </c:pt>
                <c:pt idx="148">
                  <c:v>492.69999999999976</c:v>
                </c:pt>
                <c:pt idx="149">
                  <c:v>492.41999999999973</c:v>
                </c:pt>
                <c:pt idx="150">
                  <c:v>492.78999999999974</c:v>
                </c:pt>
                <c:pt idx="151">
                  <c:v>491.21999999999974</c:v>
                </c:pt>
                <c:pt idx="152">
                  <c:v>489.1999999999997</c:v>
                </c:pt>
                <c:pt idx="153">
                  <c:v>496.78999999999974</c:v>
                </c:pt>
                <c:pt idx="154">
                  <c:v>513.9599999999997</c:v>
                </c:pt>
                <c:pt idx="155">
                  <c:v>533.02999999999975</c:v>
                </c:pt>
                <c:pt idx="156">
                  <c:v>542.13999999999976</c:v>
                </c:pt>
                <c:pt idx="157">
                  <c:v>565.12999999999977</c:v>
                </c:pt>
                <c:pt idx="158">
                  <c:v>577.04999999999973</c:v>
                </c:pt>
                <c:pt idx="159">
                  <c:v>599.8299999999997</c:v>
                </c:pt>
                <c:pt idx="160">
                  <c:v>605.89999999999964</c:v>
                </c:pt>
                <c:pt idx="161">
                  <c:v>607.52999999999963</c:v>
                </c:pt>
                <c:pt idx="162">
                  <c:v>608.34999999999968</c:v>
                </c:pt>
                <c:pt idx="163">
                  <c:v>610.58999999999969</c:v>
                </c:pt>
                <c:pt idx="164">
                  <c:v>608.03999999999974</c:v>
                </c:pt>
                <c:pt idx="165">
                  <c:v>626.22999999999979</c:v>
                </c:pt>
                <c:pt idx="166">
                  <c:v>644.43999999999983</c:v>
                </c:pt>
                <c:pt idx="167">
                  <c:v>641.61999999999989</c:v>
                </c:pt>
                <c:pt idx="168">
                  <c:v>639.26999999999987</c:v>
                </c:pt>
                <c:pt idx="169">
                  <c:v>641.29999999999984</c:v>
                </c:pt>
                <c:pt idx="170">
                  <c:v>667.18999999999983</c:v>
                </c:pt>
                <c:pt idx="171">
                  <c:v>666.30999999999983</c:v>
                </c:pt>
                <c:pt idx="172">
                  <c:v>676.15999999999985</c:v>
                </c:pt>
                <c:pt idx="173">
                  <c:v>684.94999999999982</c:v>
                </c:pt>
                <c:pt idx="174">
                  <c:v>680.54999999999984</c:v>
                </c:pt>
                <c:pt idx="175">
                  <c:v>662.20999999999981</c:v>
                </c:pt>
                <c:pt idx="176">
                  <c:v>661.19999999999982</c:v>
                </c:pt>
                <c:pt idx="177">
                  <c:v>659.77999999999986</c:v>
                </c:pt>
                <c:pt idx="178">
                  <c:v>658.19999999999982</c:v>
                </c:pt>
                <c:pt idx="179">
                  <c:v>662.74999999999977</c:v>
                </c:pt>
                <c:pt idx="180">
                  <c:v>709.89999999999975</c:v>
                </c:pt>
                <c:pt idx="181">
                  <c:v>734.54999999999973</c:v>
                </c:pt>
                <c:pt idx="182">
                  <c:v>740.52999999999975</c:v>
                </c:pt>
                <c:pt idx="183">
                  <c:v>736.45999999999981</c:v>
                </c:pt>
                <c:pt idx="184">
                  <c:v>729.7199999999998</c:v>
                </c:pt>
                <c:pt idx="185">
                  <c:v>733.35999999999979</c:v>
                </c:pt>
                <c:pt idx="186">
                  <c:v>735.54999999999973</c:v>
                </c:pt>
                <c:pt idx="187">
                  <c:v>729.03999999999974</c:v>
                </c:pt>
                <c:pt idx="188">
                  <c:v>728.08999999999969</c:v>
                </c:pt>
                <c:pt idx="189">
                  <c:v>726.8299999999997</c:v>
                </c:pt>
                <c:pt idx="190">
                  <c:v>714.98999999999967</c:v>
                </c:pt>
                <c:pt idx="191">
                  <c:v>692.91999999999962</c:v>
                </c:pt>
                <c:pt idx="192">
                  <c:v>695.78999999999962</c:v>
                </c:pt>
                <c:pt idx="193">
                  <c:v>710.24999999999966</c:v>
                </c:pt>
                <c:pt idx="194">
                  <c:v>711.51999999999964</c:v>
                </c:pt>
                <c:pt idx="195">
                  <c:v>698.95999999999958</c:v>
                </c:pt>
                <c:pt idx="196">
                  <c:v>688.54999999999961</c:v>
                </c:pt>
                <c:pt idx="197">
                  <c:v>704.77999999999963</c:v>
                </c:pt>
                <c:pt idx="198">
                  <c:v>713.69999999999959</c:v>
                </c:pt>
                <c:pt idx="199">
                  <c:v>711.8099999999996</c:v>
                </c:pt>
                <c:pt idx="200">
                  <c:v>711.57999999999959</c:v>
                </c:pt>
                <c:pt idx="201">
                  <c:v>721.27999999999963</c:v>
                </c:pt>
                <c:pt idx="202">
                  <c:v>732.07999999999959</c:v>
                </c:pt>
                <c:pt idx="203">
                  <c:v>749.50999999999954</c:v>
                </c:pt>
                <c:pt idx="204">
                  <c:v>751.65999999999951</c:v>
                </c:pt>
                <c:pt idx="205">
                  <c:v>753.59999999999945</c:v>
                </c:pt>
                <c:pt idx="206">
                  <c:v>753.51999999999941</c:v>
                </c:pt>
                <c:pt idx="207">
                  <c:v>741.94999999999936</c:v>
                </c:pt>
                <c:pt idx="208">
                  <c:v>741.9099999999994</c:v>
                </c:pt>
                <c:pt idx="209">
                  <c:v>718.5299999999994</c:v>
                </c:pt>
                <c:pt idx="210">
                  <c:v>703.49999999999943</c:v>
                </c:pt>
                <c:pt idx="211">
                  <c:v>699.14999999999941</c:v>
                </c:pt>
                <c:pt idx="212">
                  <c:v>702.82999999999947</c:v>
                </c:pt>
                <c:pt idx="213">
                  <c:v>723.81999999999948</c:v>
                </c:pt>
                <c:pt idx="214">
                  <c:v>733.25999999999954</c:v>
                </c:pt>
                <c:pt idx="215">
                  <c:v>726.23999999999955</c:v>
                </c:pt>
                <c:pt idx="216">
                  <c:v>747.24999999999955</c:v>
                </c:pt>
                <c:pt idx="217">
                  <c:v>757.39999999999952</c:v>
                </c:pt>
                <c:pt idx="218">
                  <c:v>755.39999999999952</c:v>
                </c:pt>
                <c:pt idx="219">
                  <c:v>767.48999999999955</c:v>
                </c:pt>
                <c:pt idx="220">
                  <c:v>764.46999999999957</c:v>
                </c:pt>
                <c:pt idx="221">
                  <c:v>737.3199999999996</c:v>
                </c:pt>
                <c:pt idx="222">
                  <c:v>698.98999999999955</c:v>
                </c:pt>
                <c:pt idx="223">
                  <c:v>690.48999999999955</c:v>
                </c:pt>
                <c:pt idx="224">
                  <c:v>719.72999999999956</c:v>
                </c:pt>
                <c:pt idx="225">
                  <c:v>730.38999999999953</c:v>
                </c:pt>
                <c:pt idx="226">
                  <c:v>725.52999999999952</c:v>
                </c:pt>
                <c:pt idx="227">
                  <c:v>747.12999999999954</c:v>
                </c:pt>
                <c:pt idx="228">
                  <c:v>749.60999999999956</c:v>
                </c:pt>
                <c:pt idx="229">
                  <c:v>738.95999999999958</c:v>
                </c:pt>
                <c:pt idx="230">
                  <c:v>754.39999999999964</c:v>
                </c:pt>
                <c:pt idx="231">
                  <c:v>763.48999999999967</c:v>
                </c:pt>
                <c:pt idx="232">
                  <c:v>758.31999999999971</c:v>
                </c:pt>
                <c:pt idx="233">
                  <c:v>765.71999999999969</c:v>
                </c:pt>
                <c:pt idx="234">
                  <c:v>765.71999999999969</c:v>
                </c:pt>
                <c:pt idx="235">
                  <c:v>773.6999999999997</c:v>
                </c:pt>
                <c:pt idx="236">
                  <c:v>789.61999999999966</c:v>
                </c:pt>
                <c:pt idx="237">
                  <c:v>798.3299999999997</c:v>
                </c:pt>
                <c:pt idx="238">
                  <c:v>819.4599999999997</c:v>
                </c:pt>
                <c:pt idx="239">
                  <c:v>846.37999999999965</c:v>
                </c:pt>
                <c:pt idx="240">
                  <c:v>874.54999999999961</c:v>
                </c:pt>
                <c:pt idx="241">
                  <c:v>884.92999999999961</c:v>
                </c:pt>
                <c:pt idx="242">
                  <c:v>892.37999999999965</c:v>
                </c:pt>
                <c:pt idx="243">
                  <c:v>907.09999999999968</c:v>
                </c:pt>
                <c:pt idx="244">
                  <c:v>921.17999999999972</c:v>
                </c:pt>
                <c:pt idx="245">
                  <c:v>920.40999999999974</c:v>
                </c:pt>
                <c:pt idx="246">
                  <c:v>936.3299999999997</c:v>
                </c:pt>
                <c:pt idx="247">
                  <c:v>919.83999999999969</c:v>
                </c:pt>
                <c:pt idx="248">
                  <c:v>929.3299999999997</c:v>
                </c:pt>
                <c:pt idx="249">
                  <c:v>926.39999999999964</c:v>
                </c:pt>
                <c:pt idx="250">
                  <c:v>939.99999999999966</c:v>
                </c:pt>
                <c:pt idx="251">
                  <c:v>943.72999999999968</c:v>
                </c:pt>
                <c:pt idx="252">
                  <c:v>955.20109999999966</c:v>
                </c:pt>
                <c:pt idx="253">
                  <c:v>980.29109999999969</c:v>
                </c:pt>
                <c:pt idx="254">
                  <c:v>974.79109999999969</c:v>
                </c:pt>
                <c:pt idx="255">
                  <c:v>989.69109999999966</c:v>
                </c:pt>
                <c:pt idx="256">
                  <c:v>1010.0710999999997</c:v>
                </c:pt>
                <c:pt idx="257">
                  <c:v>1005.7710999999997</c:v>
                </c:pt>
                <c:pt idx="258">
                  <c:v>1004.0710999999997</c:v>
                </c:pt>
                <c:pt idx="259">
                  <c:v>1001.9810999999996</c:v>
                </c:pt>
                <c:pt idx="260">
                  <c:v>994.1410999999996</c:v>
                </c:pt>
                <c:pt idx="261">
                  <c:v>982.55109999999956</c:v>
                </c:pt>
                <c:pt idx="262">
                  <c:v>948.23109999999951</c:v>
                </c:pt>
                <c:pt idx="263">
                  <c:v>874.57109999999955</c:v>
                </c:pt>
                <c:pt idx="264">
                  <c:v>872.98109999999951</c:v>
                </c:pt>
                <c:pt idx="265">
                  <c:v>886.46109999999953</c:v>
                </c:pt>
                <c:pt idx="266">
                  <c:v>866.45109999999954</c:v>
                </c:pt>
                <c:pt idx="267">
                  <c:v>854.23109999999951</c:v>
                </c:pt>
                <c:pt idx="268">
                  <c:v>854.61109999999951</c:v>
                </c:pt>
                <c:pt idx="269">
                  <c:v>859.1210999999995</c:v>
                </c:pt>
                <c:pt idx="270">
                  <c:v>870.38109999999949</c:v>
                </c:pt>
                <c:pt idx="271">
                  <c:v>882.77109999999948</c:v>
                </c:pt>
                <c:pt idx="272">
                  <c:v>903.73109999999951</c:v>
                </c:pt>
                <c:pt idx="273">
                  <c:v>920.7510999999995</c:v>
                </c:pt>
                <c:pt idx="274">
                  <c:v>914.7510999999995</c:v>
                </c:pt>
                <c:pt idx="275">
                  <c:v>920.28109999999947</c:v>
                </c:pt>
                <c:pt idx="276">
                  <c:v>911.98109999999951</c:v>
                </c:pt>
                <c:pt idx="277">
                  <c:v>899.64109999999948</c:v>
                </c:pt>
                <c:pt idx="278">
                  <c:v>906.83109999999942</c:v>
                </c:pt>
                <c:pt idx="279">
                  <c:v>890.00109999999938</c:v>
                </c:pt>
                <c:pt idx="280">
                  <c:v>911.44109999999932</c:v>
                </c:pt>
                <c:pt idx="281">
                  <c:v>922.41109999999935</c:v>
                </c:pt>
                <c:pt idx="282">
                  <c:v>942.03109999999936</c:v>
                </c:pt>
                <c:pt idx="283">
                  <c:v>956.18109999999933</c:v>
                </c:pt>
                <c:pt idx="284">
                  <c:v>960.35109999999929</c:v>
                </c:pt>
                <c:pt idx="285">
                  <c:v>970.42109999999934</c:v>
                </c:pt>
                <c:pt idx="286">
                  <c:v>960.07109999999932</c:v>
                </c:pt>
                <c:pt idx="287">
                  <c:v>964.88109999999938</c:v>
                </c:pt>
                <c:pt idx="288">
                  <c:v>959.70109999999931</c:v>
                </c:pt>
                <c:pt idx="289">
                  <c:v>958.10109999999929</c:v>
                </c:pt>
                <c:pt idx="290">
                  <c:v>959.79109999999923</c:v>
                </c:pt>
                <c:pt idx="291">
                  <c:v>946.46109999999919</c:v>
                </c:pt>
                <c:pt idx="292">
                  <c:v>967.93109999999922</c:v>
                </c:pt>
                <c:pt idx="293">
                  <c:v>984.9510999999992</c:v>
                </c:pt>
                <c:pt idx="294">
                  <c:v>994.42109999999923</c:v>
                </c:pt>
                <c:pt idx="295">
                  <c:v>994.42109999999923</c:v>
                </c:pt>
                <c:pt idx="296">
                  <c:v>1019.0510999999992</c:v>
                </c:pt>
                <c:pt idx="297">
                  <c:v>1027.2110999999993</c:v>
                </c:pt>
                <c:pt idx="298">
                  <c:v>1051.2210999999993</c:v>
                </c:pt>
                <c:pt idx="299">
                  <c:v>1077.6210999999994</c:v>
                </c:pt>
                <c:pt idx="300">
                  <c:v>1080.1010999999994</c:v>
                </c:pt>
                <c:pt idx="301">
                  <c:v>1095.4610999999993</c:v>
                </c:pt>
                <c:pt idx="302">
                  <c:v>1105.5410999999992</c:v>
                </c:pt>
                <c:pt idx="303">
                  <c:v>1119.4910999999993</c:v>
                </c:pt>
                <c:pt idx="304">
                  <c:v>1131.0610999999992</c:v>
                </c:pt>
                <c:pt idx="305">
                  <c:v>1171.4710999999993</c:v>
                </c:pt>
                <c:pt idx="306">
                  <c:v>1206.5610999999992</c:v>
                </c:pt>
                <c:pt idx="307">
                  <c:v>1199.0210999999993</c:v>
                </c:pt>
                <c:pt idx="308">
                  <c:v>1213.5610999999992</c:v>
                </c:pt>
                <c:pt idx="309">
                  <c:v>1237.8410999999992</c:v>
                </c:pt>
                <c:pt idx="310">
                  <c:v>1248.5210999999993</c:v>
                </c:pt>
                <c:pt idx="311">
                  <c:v>1250.1410999999994</c:v>
                </c:pt>
                <c:pt idx="312">
                  <c:v>1278.9410999999993</c:v>
                </c:pt>
                <c:pt idx="313">
                  <c:v>1302.8510999999994</c:v>
                </c:pt>
                <c:pt idx="314">
                  <c:v>1308.3010999999995</c:v>
                </c:pt>
                <c:pt idx="315">
                  <c:v>1304.2110999999995</c:v>
                </c:pt>
                <c:pt idx="316">
                  <c:v>1321.3610999999996</c:v>
                </c:pt>
                <c:pt idx="317">
                  <c:v>1336.2410999999997</c:v>
                </c:pt>
                <c:pt idx="318">
                  <c:v>1344.5910999999996</c:v>
                </c:pt>
                <c:pt idx="319">
                  <c:v>1362.9910999999997</c:v>
                </c:pt>
                <c:pt idx="320">
                  <c:v>1384.6310999999996</c:v>
                </c:pt>
                <c:pt idx="321">
                  <c:v>1419.4310999999996</c:v>
                </c:pt>
                <c:pt idx="322">
                  <c:v>1435.0910999999996</c:v>
                </c:pt>
                <c:pt idx="323">
                  <c:v>1437.5110999999997</c:v>
                </c:pt>
                <c:pt idx="324">
                  <c:v>1450.9310999999998</c:v>
                </c:pt>
                <c:pt idx="325">
                  <c:v>1475.7910999999999</c:v>
                </c:pt>
                <c:pt idx="326">
                  <c:v>1475.7910999999999</c:v>
                </c:pt>
                <c:pt idx="327">
                  <c:v>1484.3910999999998</c:v>
                </c:pt>
                <c:pt idx="328">
                  <c:v>1492.5410999999999</c:v>
                </c:pt>
                <c:pt idx="329">
                  <c:v>1507.6610999999998</c:v>
                </c:pt>
                <c:pt idx="330">
                  <c:v>1530.7310999999997</c:v>
                </c:pt>
                <c:pt idx="331">
                  <c:v>1533.5310999999997</c:v>
                </c:pt>
                <c:pt idx="332">
                  <c:v>1530.5810999999997</c:v>
                </c:pt>
                <c:pt idx="333">
                  <c:v>1566.8410999999996</c:v>
                </c:pt>
                <c:pt idx="334">
                  <c:v>1582.2610999999997</c:v>
                </c:pt>
                <c:pt idx="335">
                  <c:v>1618.3910999999998</c:v>
                </c:pt>
                <c:pt idx="336">
                  <c:v>1631.4710999999998</c:v>
                </c:pt>
                <c:pt idx="337">
                  <c:v>1648.7410999999997</c:v>
                </c:pt>
                <c:pt idx="338">
                  <c:v>1673.4510999999998</c:v>
                </c:pt>
                <c:pt idx="339">
                  <c:v>1665.9110999999998</c:v>
                </c:pt>
                <c:pt idx="340">
                  <c:v>1695.6010999999999</c:v>
                </c:pt>
                <c:pt idx="341">
                  <c:v>1706.6410999999998</c:v>
                </c:pt>
                <c:pt idx="342">
                  <c:v>1714.4910999999997</c:v>
                </c:pt>
                <c:pt idx="343">
                  <c:v>1733.8010999999997</c:v>
                </c:pt>
                <c:pt idx="344">
                  <c:v>1756.3710999999996</c:v>
                </c:pt>
                <c:pt idx="345">
                  <c:v>1736.5710999999997</c:v>
                </c:pt>
                <c:pt idx="346">
                  <c:v>1734.4110999999998</c:v>
                </c:pt>
                <c:pt idx="347">
                  <c:v>1738.6810999999998</c:v>
                </c:pt>
                <c:pt idx="348">
                  <c:v>1737.6310999999998</c:v>
                </c:pt>
                <c:pt idx="349">
                  <c:v>1713.8010999999997</c:v>
                </c:pt>
                <c:pt idx="350">
                  <c:v>1729.8810999999996</c:v>
                </c:pt>
                <c:pt idx="351">
                  <c:v>1729.9110999999996</c:v>
                </c:pt>
                <c:pt idx="352">
                  <c:v>1752.9010999999996</c:v>
                </c:pt>
                <c:pt idx="353">
                  <c:v>1752.9010999999996</c:v>
                </c:pt>
                <c:pt idx="354">
                  <c:v>1770.4010999999996</c:v>
                </c:pt>
                <c:pt idx="355">
                  <c:v>1767.8510999999996</c:v>
                </c:pt>
                <c:pt idx="356">
                  <c:v>1785.9810999999995</c:v>
                </c:pt>
                <c:pt idx="357">
                  <c:v>1813.6910999999996</c:v>
                </c:pt>
                <c:pt idx="358">
                  <c:v>1838.4310999999996</c:v>
                </c:pt>
                <c:pt idx="359">
                  <c:v>1843.5710999999997</c:v>
                </c:pt>
                <c:pt idx="360">
                  <c:v>1846.1910999999996</c:v>
                </c:pt>
                <c:pt idx="361">
                  <c:v>1863.1510999999996</c:v>
                </c:pt>
                <c:pt idx="362">
                  <c:v>1869.1410999999996</c:v>
                </c:pt>
                <c:pt idx="363">
                  <c:v>1864.5710999999997</c:v>
                </c:pt>
                <c:pt idx="364">
                  <c:v>1863.6710999999996</c:v>
                </c:pt>
                <c:pt idx="365">
                  <c:v>1864.9410999999996</c:v>
                </c:pt>
                <c:pt idx="366">
                  <c:v>1883.2510999999995</c:v>
                </c:pt>
                <c:pt idx="367">
                  <c:v>1889.3110999999994</c:v>
                </c:pt>
                <c:pt idx="368">
                  <c:v>1886.5110999999995</c:v>
                </c:pt>
                <c:pt idx="369">
                  <c:v>1904.0010999999995</c:v>
                </c:pt>
                <c:pt idx="370">
                  <c:v>1918.7010999999995</c:v>
                </c:pt>
                <c:pt idx="371">
                  <c:v>1929.8310999999994</c:v>
                </c:pt>
                <c:pt idx="372">
                  <c:v>1951.6610999999994</c:v>
                </c:pt>
                <c:pt idx="373">
                  <c:v>1977.0310999999992</c:v>
                </c:pt>
                <c:pt idx="374">
                  <c:v>1996.2710999999993</c:v>
                </c:pt>
                <c:pt idx="375">
                  <c:v>2001.7110999999993</c:v>
                </c:pt>
                <c:pt idx="376">
                  <c:v>2010.5110999999993</c:v>
                </c:pt>
                <c:pt idx="377">
                  <c:v>2006.1410999999994</c:v>
                </c:pt>
                <c:pt idx="378">
                  <c:v>2021.1010999999994</c:v>
                </c:pt>
                <c:pt idx="379">
                  <c:v>2042.5110999999995</c:v>
                </c:pt>
                <c:pt idx="380">
                  <c:v>2052.1410999999994</c:v>
                </c:pt>
                <c:pt idx="381">
                  <c:v>2086.9810999999995</c:v>
                </c:pt>
                <c:pt idx="382">
                  <c:v>2085.5110999999997</c:v>
                </c:pt>
                <c:pt idx="383">
                  <c:v>2084.8610999999996</c:v>
                </c:pt>
                <c:pt idx="384">
                  <c:v>2082.4010999999996</c:v>
                </c:pt>
                <c:pt idx="385">
                  <c:v>2074.5110999999997</c:v>
                </c:pt>
                <c:pt idx="386">
                  <c:v>2089.9410999999996</c:v>
                </c:pt>
                <c:pt idx="387">
                  <c:v>2090.2610999999997</c:v>
                </c:pt>
                <c:pt idx="388">
                  <c:v>2130.3510999999999</c:v>
                </c:pt>
                <c:pt idx="389">
                  <c:v>2148.6111000000001</c:v>
                </c:pt>
                <c:pt idx="390">
                  <c:v>2168.0410999999999</c:v>
                </c:pt>
                <c:pt idx="391">
                  <c:v>2177.0610999999999</c:v>
                </c:pt>
                <c:pt idx="392">
                  <c:v>2174.7111</c:v>
                </c:pt>
                <c:pt idx="393">
                  <c:v>2184.1111000000001</c:v>
                </c:pt>
                <c:pt idx="394">
                  <c:v>2190.2411000000002</c:v>
                </c:pt>
                <c:pt idx="395">
                  <c:v>2208.2111000000004</c:v>
                </c:pt>
                <c:pt idx="396">
                  <c:v>2212.8411000000006</c:v>
                </c:pt>
                <c:pt idx="397">
                  <c:v>2241.9111000000007</c:v>
                </c:pt>
                <c:pt idx="398">
                  <c:v>2240.1411000000007</c:v>
                </c:pt>
                <c:pt idx="399">
                  <c:v>2250.5511000000006</c:v>
                </c:pt>
                <c:pt idx="400">
                  <c:v>2226.9611000000004</c:v>
                </c:pt>
                <c:pt idx="401">
                  <c:v>2237.1811000000007</c:v>
                </c:pt>
                <c:pt idx="402">
                  <c:v>2237.1311000000005</c:v>
                </c:pt>
                <c:pt idx="403">
                  <c:v>2234.4511000000007</c:v>
                </c:pt>
                <c:pt idx="404">
                  <c:v>2230.5011000000004</c:v>
                </c:pt>
                <c:pt idx="405">
                  <c:v>2222.9511000000002</c:v>
                </c:pt>
                <c:pt idx="406">
                  <c:v>2245.0411000000004</c:v>
                </c:pt>
                <c:pt idx="407">
                  <c:v>2261.3511000000003</c:v>
                </c:pt>
                <c:pt idx="408">
                  <c:v>2260.7411000000002</c:v>
                </c:pt>
                <c:pt idx="409">
                  <c:v>2277.6511</c:v>
                </c:pt>
                <c:pt idx="410">
                  <c:v>2285.4411</c:v>
                </c:pt>
                <c:pt idx="411">
                  <c:v>2322.6311000000001</c:v>
                </c:pt>
                <c:pt idx="412">
                  <c:v>2337.0311000000002</c:v>
                </c:pt>
                <c:pt idx="413">
                  <c:v>2364.6311000000001</c:v>
                </c:pt>
                <c:pt idx="414">
                  <c:v>2371.6410999999998</c:v>
                </c:pt>
                <c:pt idx="415">
                  <c:v>2298.5610999999999</c:v>
                </c:pt>
                <c:pt idx="416">
                  <c:v>2276.2910999999999</c:v>
                </c:pt>
                <c:pt idx="417">
                  <c:v>2264.8010999999997</c:v>
                </c:pt>
                <c:pt idx="418">
                  <c:v>2243.1210999999998</c:v>
                </c:pt>
                <c:pt idx="419">
                  <c:v>2250.0810999999999</c:v>
                </c:pt>
                <c:pt idx="420">
                  <c:v>2236.9811</c:v>
                </c:pt>
                <c:pt idx="421">
                  <c:v>2236.9811</c:v>
                </c:pt>
                <c:pt idx="422">
                  <c:v>2229.4310999999998</c:v>
                </c:pt>
                <c:pt idx="423">
                  <c:v>2265.5011</c:v>
                </c:pt>
                <c:pt idx="424">
                  <c:v>2257.3411000000001</c:v>
                </c:pt>
                <c:pt idx="425">
                  <c:v>2260.2911000000004</c:v>
                </c:pt>
                <c:pt idx="426">
                  <c:v>2282.5811000000003</c:v>
                </c:pt>
                <c:pt idx="427">
                  <c:v>2256.9211000000005</c:v>
                </c:pt>
                <c:pt idx="428">
                  <c:v>2248.8311000000003</c:v>
                </c:pt>
                <c:pt idx="429">
                  <c:v>2276.1511000000005</c:v>
                </c:pt>
                <c:pt idx="430">
                  <c:v>2289.3311000000003</c:v>
                </c:pt>
                <c:pt idx="431">
                  <c:v>2335.0611000000004</c:v>
                </c:pt>
                <c:pt idx="432">
                  <c:v>2392.6711000000005</c:v>
                </c:pt>
                <c:pt idx="433">
                  <c:v>2505.8911000000007</c:v>
                </c:pt>
                <c:pt idx="434">
                  <c:v>2512.6711000000005</c:v>
                </c:pt>
                <c:pt idx="435">
                  <c:v>2507.2011000000002</c:v>
                </c:pt>
                <c:pt idx="436">
                  <c:v>2525.6211000000003</c:v>
                </c:pt>
                <c:pt idx="437">
                  <c:v>2560.0211000000004</c:v>
                </c:pt>
                <c:pt idx="438">
                  <c:v>2560.8411000000006</c:v>
                </c:pt>
                <c:pt idx="439">
                  <c:v>2570.3511000000008</c:v>
                </c:pt>
                <c:pt idx="440">
                  <c:v>2584.1211000000008</c:v>
                </c:pt>
                <c:pt idx="441">
                  <c:v>2579.5311000000006</c:v>
                </c:pt>
                <c:pt idx="442">
                  <c:v>2604.1711000000005</c:v>
                </c:pt>
                <c:pt idx="443">
                  <c:v>2614.7411000000006</c:v>
                </c:pt>
                <c:pt idx="444">
                  <c:v>2628.1411000000007</c:v>
                </c:pt>
                <c:pt idx="445">
                  <c:v>2609.1611000000007</c:v>
                </c:pt>
                <c:pt idx="446">
                  <c:v>2615.0711000000006</c:v>
                </c:pt>
                <c:pt idx="447">
                  <c:v>2611.4611000000004</c:v>
                </c:pt>
                <c:pt idx="448">
                  <c:v>2610.7211000000007</c:v>
                </c:pt>
                <c:pt idx="449">
                  <c:v>2629.0811000000008</c:v>
                </c:pt>
                <c:pt idx="450">
                  <c:v>2632.7511000000009</c:v>
                </c:pt>
                <c:pt idx="451">
                  <c:v>2653.4311000000007</c:v>
                </c:pt>
                <c:pt idx="452">
                  <c:v>2668.1211000000008</c:v>
                </c:pt>
                <c:pt idx="453">
                  <c:v>2710.6411000000007</c:v>
                </c:pt>
                <c:pt idx="454">
                  <c:v>2799.651100000001</c:v>
                </c:pt>
                <c:pt idx="455">
                  <c:v>2834.2311000000009</c:v>
                </c:pt>
                <c:pt idx="456">
                  <c:v>2846.2511000000009</c:v>
                </c:pt>
                <c:pt idx="457">
                  <c:v>2821.6011000000008</c:v>
                </c:pt>
                <c:pt idx="458">
                  <c:v>2818.0611000000008</c:v>
                </c:pt>
                <c:pt idx="459">
                  <c:v>2802.111100000001</c:v>
                </c:pt>
                <c:pt idx="460">
                  <c:v>2803.7211000000011</c:v>
                </c:pt>
                <c:pt idx="461">
                  <c:v>2817.4411000000009</c:v>
                </c:pt>
                <c:pt idx="462">
                  <c:v>2854.6211000000008</c:v>
                </c:pt>
                <c:pt idx="463">
                  <c:v>2851.611100000001</c:v>
                </c:pt>
                <c:pt idx="464">
                  <c:v>2863.4311000000012</c:v>
                </c:pt>
                <c:pt idx="465">
                  <c:v>2848.1711000000014</c:v>
                </c:pt>
                <c:pt idx="466">
                  <c:v>2847.0311000000015</c:v>
                </c:pt>
                <c:pt idx="467">
                  <c:v>2838.7911000000013</c:v>
                </c:pt>
                <c:pt idx="468">
                  <c:v>2846.2811000000011</c:v>
                </c:pt>
                <c:pt idx="469">
                  <c:v>2846.2811000000011</c:v>
                </c:pt>
                <c:pt idx="470">
                  <c:v>2857.7211000000011</c:v>
                </c:pt>
                <c:pt idx="471">
                  <c:v>2880.5211000000013</c:v>
                </c:pt>
                <c:pt idx="472">
                  <c:v>2887.7711000000013</c:v>
                </c:pt>
                <c:pt idx="473">
                  <c:v>2895.1811000000012</c:v>
                </c:pt>
                <c:pt idx="474">
                  <c:v>2891.6811000000012</c:v>
                </c:pt>
                <c:pt idx="475">
                  <c:v>2902.4211000000014</c:v>
                </c:pt>
                <c:pt idx="476">
                  <c:v>2914.1911000000014</c:v>
                </c:pt>
                <c:pt idx="477">
                  <c:v>2954.3711000000012</c:v>
                </c:pt>
                <c:pt idx="478">
                  <c:v>2964.301100000001</c:v>
                </c:pt>
                <c:pt idx="479">
                  <c:v>2993.8911000000012</c:v>
                </c:pt>
                <c:pt idx="480">
                  <c:v>2982.8811000000014</c:v>
                </c:pt>
                <c:pt idx="481">
                  <c:v>3013.9111000000012</c:v>
                </c:pt>
                <c:pt idx="482">
                  <c:v>3036.3711000000012</c:v>
                </c:pt>
                <c:pt idx="483">
                  <c:v>3053.321100000001</c:v>
                </c:pt>
                <c:pt idx="484">
                  <c:v>3106.6911000000009</c:v>
                </c:pt>
                <c:pt idx="485">
                  <c:v>3117.4911000000011</c:v>
                </c:pt>
                <c:pt idx="486">
                  <c:v>3110.9711000000011</c:v>
                </c:pt>
                <c:pt idx="487">
                  <c:v>3124.9711000000011</c:v>
                </c:pt>
                <c:pt idx="488">
                  <c:v>3140.821100000001</c:v>
                </c:pt>
                <c:pt idx="489">
                  <c:v>3163.091100000001</c:v>
                </c:pt>
                <c:pt idx="490">
                  <c:v>3186.591100000001</c:v>
                </c:pt>
                <c:pt idx="491">
                  <c:v>3201.5211000000008</c:v>
                </c:pt>
                <c:pt idx="492">
                  <c:v>3203.611100000001</c:v>
                </c:pt>
                <c:pt idx="493">
                  <c:v>3258.7711000000008</c:v>
                </c:pt>
                <c:pt idx="494">
                  <c:v>3288.4611000000009</c:v>
                </c:pt>
                <c:pt idx="495">
                  <c:v>3305.0411000000008</c:v>
                </c:pt>
                <c:pt idx="496">
                  <c:v>3332.8311000000008</c:v>
                </c:pt>
                <c:pt idx="497">
                  <c:v>3387.4311000000007</c:v>
                </c:pt>
                <c:pt idx="498">
                  <c:v>3420.6711000000005</c:v>
                </c:pt>
                <c:pt idx="499">
                  <c:v>3429.8711000000003</c:v>
                </c:pt>
                <c:pt idx="500">
                  <c:v>3453.8811000000005</c:v>
                </c:pt>
                <c:pt idx="501">
                  <c:v>3468.0611000000004</c:v>
                </c:pt>
                <c:pt idx="502">
                  <c:v>3500.3511000000003</c:v>
                </c:pt>
                <c:pt idx="503">
                  <c:v>3517.5411000000004</c:v>
                </c:pt>
                <c:pt idx="504">
                  <c:v>3557.1911000000005</c:v>
                </c:pt>
                <c:pt idx="505">
                  <c:v>3536.3011000000006</c:v>
                </c:pt>
                <c:pt idx="506">
                  <c:v>3546.4111000000007</c:v>
                </c:pt>
                <c:pt idx="507">
                  <c:v>3578.5611000000008</c:v>
                </c:pt>
                <c:pt idx="508">
                  <c:v>3594.5911000000006</c:v>
                </c:pt>
                <c:pt idx="509">
                  <c:v>3607.1611000000007</c:v>
                </c:pt>
                <c:pt idx="510">
                  <c:v>3601.3211000000006</c:v>
                </c:pt>
                <c:pt idx="511">
                  <c:v>3623.2111000000004</c:v>
                </c:pt>
                <c:pt idx="512">
                  <c:v>3618.4211000000005</c:v>
                </c:pt>
                <c:pt idx="513">
                  <c:v>3595.8611000000005</c:v>
                </c:pt>
                <c:pt idx="514">
                  <c:v>3575.3311000000003</c:v>
                </c:pt>
                <c:pt idx="515">
                  <c:v>3570.1411000000003</c:v>
                </c:pt>
                <c:pt idx="516">
                  <c:v>3579.6011000000003</c:v>
                </c:pt>
                <c:pt idx="517">
                  <c:v>3577.0211000000004</c:v>
                </c:pt>
                <c:pt idx="518">
                  <c:v>3591.0411000000004</c:v>
                </c:pt>
                <c:pt idx="519">
                  <c:v>3614.9311000000002</c:v>
                </c:pt>
                <c:pt idx="520">
                  <c:v>3651.1211000000003</c:v>
                </c:pt>
                <c:pt idx="521">
                  <c:v>3653.1211000000003</c:v>
                </c:pt>
                <c:pt idx="522">
                  <c:v>3664.9511000000002</c:v>
                </c:pt>
                <c:pt idx="523">
                  <c:v>3656.6211000000003</c:v>
                </c:pt>
                <c:pt idx="524">
                  <c:v>3658.7111000000004</c:v>
                </c:pt>
                <c:pt idx="525">
                  <c:v>3585.6611000000003</c:v>
                </c:pt>
                <c:pt idx="526">
                  <c:v>3598.8711000000003</c:v>
                </c:pt>
                <c:pt idx="527">
                  <c:v>3603.7711000000004</c:v>
                </c:pt>
                <c:pt idx="528">
                  <c:v>3594.8811000000005</c:v>
                </c:pt>
                <c:pt idx="529">
                  <c:v>3665.6511000000005</c:v>
                </c:pt>
                <c:pt idx="530">
                  <c:v>3671.2911000000004</c:v>
                </c:pt>
                <c:pt idx="531">
                  <c:v>3677.2511000000004</c:v>
                </c:pt>
                <c:pt idx="532">
                  <c:v>3698.6111000000005</c:v>
                </c:pt>
                <c:pt idx="533">
                  <c:v>3701.4311000000007</c:v>
                </c:pt>
                <c:pt idx="534">
                  <c:v>3684.6411000000007</c:v>
                </c:pt>
                <c:pt idx="535">
                  <c:v>3693.0511000000006</c:v>
                </c:pt>
                <c:pt idx="536">
                  <c:v>3692.7711000000008</c:v>
                </c:pt>
                <c:pt idx="537">
                  <c:v>3678.0411000000008</c:v>
                </c:pt>
                <c:pt idx="538">
                  <c:v>3680.821100000001</c:v>
                </c:pt>
                <c:pt idx="539">
                  <c:v>3674.0011000000009</c:v>
                </c:pt>
                <c:pt idx="540">
                  <c:v>3696.2611000000006</c:v>
                </c:pt>
                <c:pt idx="541">
                  <c:v>3696.5011000000004</c:v>
                </c:pt>
                <c:pt idx="542">
                  <c:v>3696.5011000000004</c:v>
                </c:pt>
                <c:pt idx="543">
                  <c:v>3663.8011000000006</c:v>
                </c:pt>
                <c:pt idx="544">
                  <c:v>3644.4011000000005</c:v>
                </c:pt>
                <c:pt idx="545">
                  <c:v>3641.3011000000006</c:v>
                </c:pt>
                <c:pt idx="546">
                  <c:v>3625.4011000000005</c:v>
                </c:pt>
                <c:pt idx="547">
                  <c:v>3666.5311000000006</c:v>
                </c:pt>
                <c:pt idx="548">
                  <c:v>3664.9811000000009</c:v>
                </c:pt>
                <c:pt idx="549">
                  <c:v>3634.2611000000006</c:v>
                </c:pt>
                <c:pt idx="550">
                  <c:v>3614.3011000000006</c:v>
                </c:pt>
                <c:pt idx="551">
                  <c:v>3563.9911000000006</c:v>
                </c:pt>
                <c:pt idx="552">
                  <c:v>3522.4111000000007</c:v>
                </c:pt>
                <c:pt idx="553">
                  <c:v>3522.4111000000007</c:v>
                </c:pt>
                <c:pt idx="554">
                  <c:v>3452.4211000000005</c:v>
                </c:pt>
              </c:numCache>
            </c:numRef>
          </c:val>
          <c:smooth val="0"/>
        </c:ser>
        <c:ser>
          <c:idx val="1"/>
          <c:order val="1"/>
          <c:tx>
            <c:strRef>
              <c:f>外资流入!$E$1</c:f>
              <c:strCache>
                <c:ptCount val="1"/>
                <c:pt idx="0">
                  <c:v>深股通:累计资金净流入(亿元人民币)</c:v>
                </c:pt>
              </c:strCache>
            </c:strRef>
          </c:tx>
          <c:marker>
            <c:symbol val="none"/>
          </c:marker>
          <c:cat>
            <c:numRef>
              <c:f>外资流入!$A$2:$A$559</c:f>
              <c:numCache>
                <c:formatCode>yyyy/mm/dd</c:formatCode>
                <c:ptCount val="558"/>
                <c:pt idx="0">
                  <c:v>42738</c:v>
                </c:pt>
                <c:pt idx="1">
                  <c:v>42739</c:v>
                </c:pt>
                <c:pt idx="2">
                  <c:v>42740</c:v>
                </c:pt>
                <c:pt idx="3">
                  <c:v>42741</c:v>
                </c:pt>
                <c:pt idx="4">
                  <c:v>42744</c:v>
                </c:pt>
                <c:pt idx="5">
                  <c:v>42745</c:v>
                </c:pt>
                <c:pt idx="6">
                  <c:v>42746</c:v>
                </c:pt>
                <c:pt idx="7">
                  <c:v>42747</c:v>
                </c:pt>
                <c:pt idx="8">
                  <c:v>42748</c:v>
                </c:pt>
                <c:pt idx="9">
                  <c:v>42751</c:v>
                </c:pt>
                <c:pt idx="10">
                  <c:v>42752</c:v>
                </c:pt>
                <c:pt idx="11">
                  <c:v>42753</c:v>
                </c:pt>
                <c:pt idx="12">
                  <c:v>42754</c:v>
                </c:pt>
                <c:pt idx="13">
                  <c:v>42755</c:v>
                </c:pt>
                <c:pt idx="14">
                  <c:v>42758</c:v>
                </c:pt>
                <c:pt idx="15">
                  <c:v>42759</c:v>
                </c:pt>
                <c:pt idx="16">
                  <c:v>42760</c:v>
                </c:pt>
                <c:pt idx="17">
                  <c:v>42761</c:v>
                </c:pt>
                <c:pt idx="18">
                  <c:v>42769</c:v>
                </c:pt>
                <c:pt idx="19">
                  <c:v>42772</c:v>
                </c:pt>
                <c:pt idx="20">
                  <c:v>42773</c:v>
                </c:pt>
                <c:pt idx="21">
                  <c:v>42774</c:v>
                </c:pt>
                <c:pt idx="22">
                  <c:v>42775</c:v>
                </c:pt>
                <c:pt idx="23">
                  <c:v>42776</c:v>
                </c:pt>
                <c:pt idx="24">
                  <c:v>42779</c:v>
                </c:pt>
                <c:pt idx="25">
                  <c:v>42780</c:v>
                </c:pt>
                <c:pt idx="26">
                  <c:v>42781</c:v>
                </c:pt>
                <c:pt idx="27">
                  <c:v>42782</c:v>
                </c:pt>
                <c:pt idx="28">
                  <c:v>42783</c:v>
                </c:pt>
                <c:pt idx="29">
                  <c:v>42786</c:v>
                </c:pt>
                <c:pt idx="30">
                  <c:v>42787</c:v>
                </c:pt>
                <c:pt idx="31">
                  <c:v>42788</c:v>
                </c:pt>
                <c:pt idx="32">
                  <c:v>42789</c:v>
                </c:pt>
                <c:pt idx="33">
                  <c:v>42790</c:v>
                </c:pt>
                <c:pt idx="34">
                  <c:v>42793</c:v>
                </c:pt>
                <c:pt idx="35">
                  <c:v>42794</c:v>
                </c:pt>
                <c:pt idx="36">
                  <c:v>42795</c:v>
                </c:pt>
                <c:pt idx="37">
                  <c:v>42796</c:v>
                </c:pt>
                <c:pt idx="38">
                  <c:v>42797</c:v>
                </c:pt>
                <c:pt idx="39">
                  <c:v>42800</c:v>
                </c:pt>
                <c:pt idx="40">
                  <c:v>42801</c:v>
                </c:pt>
                <c:pt idx="41">
                  <c:v>42802</c:v>
                </c:pt>
                <c:pt idx="42">
                  <c:v>42803</c:v>
                </c:pt>
                <c:pt idx="43">
                  <c:v>42804</c:v>
                </c:pt>
                <c:pt idx="44">
                  <c:v>42807</c:v>
                </c:pt>
                <c:pt idx="45">
                  <c:v>42808</c:v>
                </c:pt>
                <c:pt idx="46">
                  <c:v>42809</c:v>
                </c:pt>
                <c:pt idx="47">
                  <c:v>42810</c:v>
                </c:pt>
                <c:pt idx="48">
                  <c:v>42811</c:v>
                </c:pt>
                <c:pt idx="49">
                  <c:v>42814</c:v>
                </c:pt>
                <c:pt idx="50">
                  <c:v>42815</c:v>
                </c:pt>
                <c:pt idx="51">
                  <c:v>42816</c:v>
                </c:pt>
                <c:pt idx="52">
                  <c:v>42817</c:v>
                </c:pt>
                <c:pt idx="53">
                  <c:v>42818</c:v>
                </c:pt>
                <c:pt idx="54">
                  <c:v>42821</c:v>
                </c:pt>
                <c:pt idx="55">
                  <c:v>42822</c:v>
                </c:pt>
                <c:pt idx="56">
                  <c:v>42823</c:v>
                </c:pt>
                <c:pt idx="57">
                  <c:v>42824</c:v>
                </c:pt>
                <c:pt idx="58">
                  <c:v>42825</c:v>
                </c:pt>
                <c:pt idx="59">
                  <c:v>42830</c:v>
                </c:pt>
                <c:pt idx="60">
                  <c:v>42831</c:v>
                </c:pt>
                <c:pt idx="61">
                  <c:v>42832</c:v>
                </c:pt>
                <c:pt idx="62">
                  <c:v>42835</c:v>
                </c:pt>
                <c:pt idx="63">
                  <c:v>42836</c:v>
                </c:pt>
                <c:pt idx="64">
                  <c:v>42837</c:v>
                </c:pt>
                <c:pt idx="65">
                  <c:v>42838</c:v>
                </c:pt>
                <c:pt idx="66">
                  <c:v>42843</c:v>
                </c:pt>
                <c:pt idx="67">
                  <c:v>42844</c:v>
                </c:pt>
                <c:pt idx="68">
                  <c:v>42845</c:v>
                </c:pt>
                <c:pt idx="69">
                  <c:v>42846</c:v>
                </c:pt>
                <c:pt idx="70">
                  <c:v>42849</c:v>
                </c:pt>
                <c:pt idx="71">
                  <c:v>42850</c:v>
                </c:pt>
                <c:pt idx="72">
                  <c:v>42851</c:v>
                </c:pt>
                <c:pt idx="73">
                  <c:v>42852</c:v>
                </c:pt>
                <c:pt idx="74">
                  <c:v>42853</c:v>
                </c:pt>
                <c:pt idx="75">
                  <c:v>42857</c:v>
                </c:pt>
                <c:pt idx="76">
                  <c:v>42859</c:v>
                </c:pt>
                <c:pt idx="77">
                  <c:v>42860</c:v>
                </c:pt>
                <c:pt idx="78">
                  <c:v>42863</c:v>
                </c:pt>
                <c:pt idx="79">
                  <c:v>42864</c:v>
                </c:pt>
                <c:pt idx="80">
                  <c:v>42865</c:v>
                </c:pt>
                <c:pt idx="81">
                  <c:v>42866</c:v>
                </c:pt>
                <c:pt idx="82">
                  <c:v>42867</c:v>
                </c:pt>
                <c:pt idx="83">
                  <c:v>42870</c:v>
                </c:pt>
                <c:pt idx="84">
                  <c:v>42871</c:v>
                </c:pt>
                <c:pt idx="85">
                  <c:v>42872</c:v>
                </c:pt>
                <c:pt idx="86">
                  <c:v>42873</c:v>
                </c:pt>
                <c:pt idx="87">
                  <c:v>42874</c:v>
                </c:pt>
                <c:pt idx="88">
                  <c:v>42877</c:v>
                </c:pt>
                <c:pt idx="89">
                  <c:v>42878</c:v>
                </c:pt>
                <c:pt idx="90">
                  <c:v>42879</c:v>
                </c:pt>
                <c:pt idx="91">
                  <c:v>42880</c:v>
                </c:pt>
                <c:pt idx="92">
                  <c:v>42881</c:v>
                </c:pt>
                <c:pt idx="93">
                  <c:v>42886</c:v>
                </c:pt>
                <c:pt idx="94">
                  <c:v>42887</c:v>
                </c:pt>
                <c:pt idx="95">
                  <c:v>42888</c:v>
                </c:pt>
                <c:pt idx="96">
                  <c:v>42891</c:v>
                </c:pt>
                <c:pt idx="97">
                  <c:v>42892</c:v>
                </c:pt>
                <c:pt idx="98">
                  <c:v>42893</c:v>
                </c:pt>
                <c:pt idx="99">
                  <c:v>42894</c:v>
                </c:pt>
                <c:pt idx="100">
                  <c:v>42895</c:v>
                </c:pt>
                <c:pt idx="101">
                  <c:v>42898</c:v>
                </c:pt>
                <c:pt idx="102">
                  <c:v>42899</c:v>
                </c:pt>
                <c:pt idx="103">
                  <c:v>42900</c:v>
                </c:pt>
                <c:pt idx="104">
                  <c:v>42901</c:v>
                </c:pt>
                <c:pt idx="105">
                  <c:v>42902</c:v>
                </c:pt>
                <c:pt idx="106">
                  <c:v>42905</c:v>
                </c:pt>
                <c:pt idx="107">
                  <c:v>42906</c:v>
                </c:pt>
                <c:pt idx="108">
                  <c:v>42907</c:v>
                </c:pt>
                <c:pt idx="109">
                  <c:v>42908</c:v>
                </c:pt>
                <c:pt idx="110">
                  <c:v>42909</c:v>
                </c:pt>
                <c:pt idx="111">
                  <c:v>42912</c:v>
                </c:pt>
                <c:pt idx="112">
                  <c:v>42913</c:v>
                </c:pt>
                <c:pt idx="113">
                  <c:v>42914</c:v>
                </c:pt>
                <c:pt idx="114">
                  <c:v>42915</c:v>
                </c:pt>
                <c:pt idx="115">
                  <c:v>42916</c:v>
                </c:pt>
                <c:pt idx="116">
                  <c:v>42919</c:v>
                </c:pt>
                <c:pt idx="117">
                  <c:v>42920</c:v>
                </c:pt>
                <c:pt idx="118">
                  <c:v>42921</c:v>
                </c:pt>
                <c:pt idx="119">
                  <c:v>42922</c:v>
                </c:pt>
                <c:pt idx="120">
                  <c:v>42923</c:v>
                </c:pt>
                <c:pt idx="121">
                  <c:v>42926</c:v>
                </c:pt>
                <c:pt idx="122">
                  <c:v>42927</c:v>
                </c:pt>
                <c:pt idx="123">
                  <c:v>42928</c:v>
                </c:pt>
                <c:pt idx="124">
                  <c:v>42929</c:v>
                </c:pt>
                <c:pt idx="125">
                  <c:v>42930</c:v>
                </c:pt>
                <c:pt idx="126">
                  <c:v>42933</c:v>
                </c:pt>
                <c:pt idx="127">
                  <c:v>42934</c:v>
                </c:pt>
                <c:pt idx="128">
                  <c:v>42935</c:v>
                </c:pt>
                <c:pt idx="129">
                  <c:v>42936</c:v>
                </c:pt>
                <c:pt idx="130">
                  <c:v>42937</c:v>
                </c:pt>
                <c:pt idx="131">
                  <c:v>42940</c:v>
                </c:pt>
                <c:pt idx="132">
                  <c:v>42941</c:v>
                </c:pt>
                <c:pt idx="133">
                  <c:v>42942</c:v>
                </c:pt>
                <c:pt idx="134">
                  <c:v>42943</c:v>
                </c:pt>
                <c:pt idx="135">
                  <c:v>42944</c:v>
                </c:pt>
                <c:pt idx="136">
                  <c:v>42947</c:v>
                </c:pt>
                <c:pt idx="137">
                  <c:v>42948</c:v>
                </c:pt>
                <c:pt idx="138">
                  <c:v>42949</c:v>
                </c:pt>
                <c:pt idx="139">
                  <c:v>42950</c:v>
                </c:pt>
                <c:pt idx="140">
                  <c:v>42951</c:v>
                </c:pt>
                <c:pt idx="141">
                  <c:v>42954</c:v>
                </c:pt>
                <c:pt idx="142">
                  <c:v>42955</c:v>
                </c:pt>
                <c:pt idx="143">
                  <c:v>42956</c:v>
                </c:pt>
                <c:pt idx="144">
                  <c:v>42957</c:v>
                </c:pt>
                <c:pt idx="145">
                  <c:v>42958</c:v>
                </c:pt>
                <c:pt idx="146">
                  <c:v>42961</c:v>
                </c:pt>
                <c:pt idx="147">
                  <c:v>42962</c:v>
                </c:pt>
                <c:pt idx="148">
                  <c:v>42963</c:v>
                </c:pt>
                <c:pt idx="149">
                  <c:v>42964</c:v>
                </c:pt>
                <c:pt idx="150">
                  <c:v>42965</c:v>
                </c:pt>
                <c:pt idx="151">
                  <c:v>42968</c:v>
                </c:pt>
                <c:pt idx="152">
                  <c:v>42969</c:v>
                </c:pt>
                <c:pt idx="153">
                  <c:v>42971</c:v>
                </c:pt>
                <c:pt idx="154">
                  <c:v>42972</c:v>
                </c:pt>
                <c:pt idx="155">
                  <c:v>42975</c:v>
                </c:pt>
                <c:pt idx="156">
                  <c:v>42976</c:v>
                </c:pt>
                <c:pt idx="157">
                  <c:v>42977</c:v>
                </c:pt>
                <c:pt idx="158">
                  <c:v>42978</c:v>
                </c:pt>
                <c:pt idx="159">
                  <c:v>42979</c:v>
                </c:pt>
                <c:pt idx="160">
                  <c:v>42982</c:v>
                </c:pt>
                <c:pt idx="161">
                  <c:v>42983</c:v>
                </c:pt>
                <c:pt idx="162">
                  <c:v>42984</c:v>
                </c:pt>
                <c:pt idx="163">
                  <c:v>42985</c:v>
                </c:pt>
                <c:pt idx="164">
                  <c:v>42986</c:v>
                </c:pt>
                <c:pt idx="165">
                  <c:v>42989</c:v>
                </c:pt>
                <c:pt idx="166">
                  <c:v>42990</c:v>
                </c:pt>
                <c:pt idx="167">
                  <c:v>42991</c:v>
                </c:pt>
                <c:pt idx="168">
                  <c:v>42992</c:v>
                </c:pt>
                <c:pt idx="169">
                  <c:v>42993</c:v>
                </c:pt>
                <c:pt idx="170">
                  <c:v>42996</c:v>
                </c:pt>
                <c:pt idx="171">
                  <c:v>42997</c:v>
                </c:pt>
                <c:pt idx="172">
                  <c:v>42998</c:v>
                </c:pt>
                <c:pt idx="173">
                  <c:v>42999</c:v>
                </c:pt>
                <c:pt idx="174">
                  <c:v>43000</c:v>
                </c:pt>
                <c:pt idx="175">
                  <c:v>43003</c:v>
                </c:pt>
                <c:pt idx="176">
                  <c:v>43004</c:v>
                </c:pt>
                <c:pt idx="177">
                  <c:v>43005</c:v>
                </c:pt>
                <c:pt idx="178">
                  <c:v>43006</c:v>
                </c:pt>
                <c:pt idx="179">
                  <c:v>43007</c:v>
                </c:pt>
                <c:pt idx="180">
                  <c:v>43017</c:v>
                </c:pt>
                <c:pt idx="181">
                  <c:v>43018</c:v>
                </c:pt>
                <c:pt idx="182">
                  <c:v>43019</c:v>
                </c:pt>
                <c:pt idx="183">
                  <c:v>43020</c:v>
                </c:pt>
                <c:pt idx="184">
                  <c:v>43021</c:v>
                </c:pt>
                <c:pt idx="185">
                  <c:v>43024</c:v>
                </c:pt>
                <c:pt idx="186">
                  <c:v>43025</c:v>
                </c:pt>
                <c:pt idx="187">
                  <c:v>43026</c:v>
                </c:pt>
                <c:pt idx="188">
                  <c:v>43027</c:v>
                </c:pt>
                <c:pt idx="189">
                  <c:v>43028</c:v>
                </c:pt>
                <c:pt idx="190">
                  <c:v>43031</c:v>
                </c:pt>
                <c:pt idx="191">
                  <c:v>43032</c:v>
                </c:pt>
                <c:pt idx="192">
                  <c:v>43033</c:v>
                </c:pt>
                <c:pt idx="193">
                  <c:v>43034</c:v>
                </c:pt>
                <c:pt idx="194">
                  <c:v>43035</c:v>
                </c:pt>
                <c:pt idx="195">
                  <c:v>43038</c:v>
                </c:pt>
                <c:pt idx="196">
                  <c:v>43039</c:v>
                </c:pt>
                <c:pt idx="197">
                  <c:v>43040</c:v>
                </c:pt>
                <c:pt idx="198">
                  <c:v>43041</c:v>
                </c:pt>
                <c:pt idx="199">
                  <c:v>43042</c:v>
                </c:pt>
                <c:pt idx="200">
                  <c:v>43045</c:v>
                </c:pt>
                <c:pt idx="201">
                  <c:v>43046</c:v>
                </c:pt>
                <c:pt idx="202">
                  <c:v>43047</c:v>
                </c:pt>
                <c:pt idx="203">
                  <c:v>43048</c:v>
                </c:pt>
                <c:pt idx="204">
                  <c:v>43049</c:v>
                </c:pt>
                <c:pt idx="205">
                  <c:v>43052</c:v>
                </c:pt>
                <c:pt idx="206">
                  <c:v>43053</c:v>
                </c:pt>
                <c:pt idx="207">
                  <c:v>43054</c:v>
                </c:pt>
                <c:pt idx="208">
                  <c:v>43055</c:v>
                </c:pt>
                <c:pt idx="209">
                  <c:v>43056</c:v>
                </c:pt>
                <c:pt idx="210">
                  <c:v>43059</c:v>
                </c:pt>
                <c:pt idx="211">
                  <c:v>43060</c:v>
                </c:pt>
                <c:pt idx="212">
                  <c:v>43061</c:v>
                </c:pt>
                <c:pt idx="213">
                  <c:v>43062</c:v>
                </c:pt>
                <c:pt idx="214">
                  <c:v>43063</c:v>
                </c:pt>
                <c:pt idx="215">
                  <c:v>43066</c:v>
                </c:pt>
                <c:pt idx="216">
                  <c:v>43067</c:v>
                </c:pt>
                <c:pt idx="217">
                  <c:v>43068</c:v>
                </c:pt>
                <c:pt idx="218">
                  <c:v>43069</c:v>
                </c:pt>
                <c:pt idx="219">
                  <c:v>43070</c:v>
                </c:pt>
                <c:pt idx="220">
                  <c:v>43073</c:v>
                </c:pt>
                <c:pt idx="221">
                  <c:v>43074</c:v>
                </c:pt>
                <c:pt idx="222">
                  <c:v>43075</c:v>
                </c:pt>
                <c:pt idx="223">
                  <c:v>43076</c:v>
                </c:pt>
                <c:pt idx="224">
                  <c:v>43077</c:v>
                </c:pt>
                <c:pt idx="225">
                  <c:v>43080</c:v>
                </c:pt>
                <c:pt idx="226">
                  <c:v>43081</c:v>
                </c:pt>
                <c:pt idx="227">
                  <c:v>43082</c:v>
                </c:pt>
                <c:pt idx="228">
                  <c:v>43083</c:v>
                </c:pt>
                <c:pt idx="229">
                  <c:v>43084</c:v>
                </c:pt>
                <c:pt idx="230">
                  <c:v>43087</c:v>
                </c:pt>
                <c:pt idx="231">
                  <c:v>43088</c:v>
                </c:pt>
                <c:pt idx="232">
                  <c:v>43089</c:v>
                </c:pt>
                <c:pt idx="233">
                  <c:v>43090</c:v>
                </c:pt>
                <c:pt idx="234">
                  <c:v>43091</c:v>
                </c:pt>
                <c:pt idx="235">
                  <c:v>43096</c:v>
                </c:pt>
                <c:pt idx="236">
                  <c:v>43097</c:v>
                </c:pt>
                <c:pt idx="237">
                  <c:v>43098</c:v>
                </c:pt>
                <c:pt idx="238">
                  <c:v>43102</c:v>
                </c:pt>
                <c:pt idx="239">
                  <c:v>43103</c:v>
                </c:pt>
                <c:pt idx="240">
                  <c:v>43104</c:v>
                </c:pt>
                <c:pt idx="241">
                  <c:v>43105</c:v>
                </c:pt>
                <c:pt idx="242">
                  <c:v>43108</c:v>
                </c:pt>
                <c:pt idx="243">
                  <c:v>43109</c:v>
                </c:pt>
                <c:pt idx="244">
                  <c:v>43110</c:v>
                </c:pt>
                <c:pt idx="245">
                  <c:v>43111</c:v>
                </c:pt>
                <c:pt idx="246">
                  <c:v>43112</c:v>
                </c:pt>
                <c:pt idx="247">
                  <c:v>43115</c:v>
                </c:pt>
                <c:pt idx="248">
                  <c:v>43116</c:v>
                </c:pt>
                <c:pt idx="249">
                  <c:v>43117</c:v>
                </c:pt>
                <c:pt idx="250">
                  <c:v>43118</c:v>
                </c:pt>
                <c:pt idx="251">
                  <c:v>43119</c:v>
                </c:pt>
                <c:pt idx="252">
                  <c:v>43122</c:v>
                </c:pt>
                <c:pt idx="253">
                  <c:v>43123</c:v>
                </c:pt>
                <c:pt idx="254">
                  <c:v>43124</c:v>
                </c:pt>
                <c:pt idx="255">
                  <c:v>43125</c:v>
                </c:pt>
                <c:pt idx="256">
                  <c:v>43126</c:v>
                </c:pt>
                <c:pt idx="257">
                  <c:v>43129</c:v>
                </c:pt>
                <c:pt idx="258">
                  <c:v>43130</c:v>
                </c:pt>
                <c:pt idx="259">
                  <c:v>43131</c:v>
                </c:pt>
                <c:pt idx="260">
                  <c:v>43132</c:v>
                </c:pt>
                <c:pt idx="261">
                  <c:v>43133</c:v>
                </c:pt>
                <c:pt idx="262">
                  <c:v>43136</c:v>
                </c:pt>
                <c:pt idx="263">
                  <c:v>43137</c:v>
                </c:pt>
                <c:pt idx="264">
                  <c:v>43138</c:v>
                </c:pt>
                <c:pt idx="265">
                  <c:v>43139</c:v>
                </c:pt>
                <c:pt idx="266">
                  <c:v>43140</c:v>
                </c:pt>
                <c:pt idx="267">
                  <c:v>43143</c:v>
                </c:pt>
                <c:pt idx="268">
                  <c:v>43144</c:v>
                </c:pt>
                <c:pt idx="269">
                  <c:v>43145</c:v>
                </c:pt>
                <c:pt idx="270">
                  <c:v>43153</c:v>
                </c:pt>
                <c:pt idx="271">
                  <c:v>43154</c:v>
                </c:pt>
                <c:pt idx="272">
                  <c:v>43157</c:v>
                </c:pt>
                <c:pt idx="273">
                  <c:v>43158</c:v>
                </c:pt>
                <c:pt idx="274">
                  <c:v>43159</c:v>
                </c:pt>
                <c:pt idx="275">
                  <c:v>43160</c:v>
                </c:pt>
                <c:pt idx="276">
                  <c:v>43161</c:v>
                </c:pt>
                <c:pt idx="277">
                  <c:v>43164</c:v>
                </c:pt>
                <c:pt idx="278">
                  <c:v>43165</c:v>
                </c:pt>
                <c:pt idx="279">
                  <c:v>43166</c:v>
                </c:pt>
                <c:pt idx="280">
                  <c:v>43167</c:v>
                </c:pt>
                <c:pt idx="281">
                  <c:v>43168</c:v>
                </c:pt>
                <c:pt idx="282">
                  <c:v>43171</c:v>
                </c:pt>
                <c:pt idx="283">
                  <c:v>43172</c:v>
                </c:pt>
                <c:pt idx="284">
                  <c:v>43173</c:v>
                </c:pt>
                <c:pt idx="285">
                  <c:v>43174</c:v>
                </c:pt>
                <c:pt idx="286">
                  <c:v>43175</c:v>
                </c:pt>
                <c:pt idx="287">
                  <c:v>43178</c:v>
                </c:pt>
                <c:pt idx="288">
                  <c:v>43179</c:v>
                </c:pt>
                <c:pt idx="289">
                  <c:v>43180</c:v>
                </c:pt>
                <c:pt idx="290">
                  <c:v>43181</c:v>
                </c:pt>
                <c:pt idx="291">
                  <c:v>43182</c:v>
                </c:pt>
                <c:pt idx="292">
                  <c:v>43185</c:v>
                </c:pt>
                <c:pt idx="293">
                  <c:v>43186</c:v>
                </c:pt>
                <c:pt idx="294">
                  <c:v>43187</c:v>
                </c:pt>
                <c:pt idx="295">
                  <c:v>43188</c:v>
                </c:pt>
                <c:pt idx="296">
                  <c:v>43193</c:v>
                </c:pt>
                <c:pt idx="297">
                  <c:v>43194</c:v>
                </c:pt>
                <c:pt idx="298">
                  <c:v>43199</c:v>
                </c:pt>
                <c:pt idx="299">
                  <c:v>43200</c:v>
                </c:pt>
                <c:pt idx="300">
                  <c:v>43201</c:v>
                </c:pt>
                <c:pt idx="301">
                  <c:v>43202</c:v>
                </c:pt>
                <c:pt idx="302">
                  <c:v>43203</c:v>
                </c:pt>
                <c:pt idx="303">
                  <c:v>43206</c:v>
                </c:pt>
                <c:pt idx="304">
                  <c:v>43207</c:v>
                </c:pt>
                <c:pt idx="305">
                  <c:v>43208</c:v>
                </c:pt>
                <c:pt idx="306">
                  <c:v>43209</c:v>
                </c:pt>
                <c:pt idx="307">
                  <c:v>43210</c:v>
                </c:pt>
                <c:pt idx="308">
                  <c:v>43213</c:v>
                </c:pt>
                <c:pt idx="309">
                  <c:v>43214</c:v>
                </c:pt>
                <c:pt idx="310">
                  <c:v>43215</c:v>
                </c:pt>
                <c:pt idx="311">
                  <c:v>43216</c:v>
                </c:pt>
                <c:pt idx="312">
                  <c:v>43217</c:v>
                </c:pt>
                <c:pt idx="313">
                  <c:v>43222</c:v>
                </c:pt>
                <c:pt idx="314">
                  <c:v>43223</c:v>
                </c:pt>
                <c:pt idx="315">
                  <c:v>43224</c:v>
                </c:pt>
                <c:pt idx="316">
                  <c:v>43227</c:v>
                </c:pt>
                <c:pt idx="317">
                  <c:v>43228</c:v>
                </c:pt>
                <c:pt idx="318">
                  <c:v>43229</c:v>
                </c:pt>
                <c:pt idx="319">
                  <c:v>43230</c:v>
                </c:pt>
                <c:pt idx="320">
                  <c:v>43231</c:v>
                </c:pt>
                <c:pt idx="321">
                  <c:v>43234</c:v>
                </c:pt>
                <c:pt idx="322">
                  <c:v>43235</c:v>
                </c:pt>
                <c:pt idx="323">
                  <c:v>43236</c:v>
                </c:pt>
                <c:pt idx="324">
                  <c:v>43237</c:v>
                </c:pt>
                <c:pt idx="325">
                  <c:v>43238</c:v>
                </c:pt>
                <c:pt idx="326">
                  <c:v>43241</c:v>
                </c:pt>
                <c:pt idx="327">
                  <c:v>43243</c:v>
                </c:pt>
                <c:pt idx="328">
                  <c:v>43244</c:v>
                </c:pt>
                <c:pt idx="329">
                  <c:v>43245</c:v>
                </c:pt>
                <c:pt idx="330">
                  <c:v>43248</c:v>
                </c:pt>
                <c:pt idx="331">
                  <c:v>43249</c:v>
                </c:pt>
                <c:pt idx="332">
                  <c:v>43250</c:v>
                </c:pt>
                <c:pt idx="333">
                  <c:v>43251</c:v>
                </c:pt>
                <c:pt idx="334">
                  <c:v>43252</c:v>
                </c:pt>
                <c:pt idx="335">
                  <c:v>43255</c:v>
                </c:pt>
                <c:pt idx="336">
                  <c:v>43256</c:v>
                </c:pt>
                <c:pt idx="337">
                  <c:v>43257</c:v>
                </c:pt>
                <c:pt idx="338">
                  <c:v>43258</c:v>
                </c:pt>
                <c:pt idx="339">
                  <c:v>43259</c:v>
                </c:pt>
                <c:pt idx="340">
                  <c:v>43262</c:v>
                </c:pt>
                <c:pt idx="341">
                  <c:v>43263</c:v>
                </c:pt>
                <c:pt idx="342">
                  <c:v>43264</c:v>
                </c:pt>
                <c:pt idx="343">
                  <c:v>43265</c:v>
                </c:pt>
                <c:pt idx="344">
                  <c:v>43266</c:v>
                </c:pt>
                <c:pt idx="345">
                  <c:v>43270</c:v>
                </c:pt>
                <c:pt idx="346">
                  <c:v>43271</c:v>
                </c:pt>
                <c:pt idx="347">
                  <c:v>43272</c:v>
                </c:pt>
                <c:pt idx="348">
                  <c:v>43273</c:v>
                </c:pt>
                <c:pt idx="349">
                  <c:v>43276</c:v>
                </c:pt>
                <c:pt idx="350">
                  <c:v>43277</c:v>
                </c:pt>
                <c:pt idx="351">
                  <c:v>43278</c:v>
                </c:pt>
                <c:pt idx="352">
                  <c:v>43279</c:v>
                </c:pt>
                <c:pt idx="353">
                  <c:v>43280</c:v>
                </c:pt>
                <c:pt idx="354">
                  <c:v>43284</c:v>
                </c:pt>
                <c:pt idx="355">
                  <c:v>43285</c:v>
                </c:pt>
                <c:pt idx="356">
                  <c:v>43286</c:v>
                </c:pt>
                <c:pt idx="357">
                  <c:v>43287</c:v>
                </c:pt>
                <c:pt idx="358">
                  <c:v>43290</c:v>
                </c:pt>
                <c:pt idx="359">
                  <c:v>43291</c:v>
                </c:pt>
                <c:pt idx="360">
                  <c:v>43292</c:v>
                </c:pt>
                <c:pt idx="361">
                  <c:v>43293</c:v>
                </c:pt>
                <c:pt idx="362">
                  <c:v>43294</c:v>
                </c:pt>
                <c:pt idx="363">
                  <c:v>43297</c:v>
                </c:pt>
                <c:pt idx="364">
                  <c:v>43298</c:v>
                </c:pt>
                <c:pt idx="365">
                  <c:v>43299</c:v>
                </c:pt>
                <c:pt idx="366">
                  <c:v>43300</c:v>
                </c:pt>
                <c:pt idx="367">
                  <c:v>43301</c:v>
                </c:pt>
                <c:pt idx="368">
                  <c:v>43304</c:v>
                </c:pt>
                <c:pt idx="369">
                  <c:v>43305</c:v>
                </c:pt>
                <c:pt idx="370">
                  <c:v>43306</c:v>
                </c:pt>
                <c:pt idx="371">
                  <c:v>43307</c:v>
                </c:pt>
                <c:pt idx="372">
                  <c:v>43308</c:v>
                </c:pt>
                <c:pt idx="373">
                  <c:v>43311</c:v>
                </c:pt>
                <c:pt idx="374">
                  <c:v>43312</c:v>
                </c:pt>
                <c:pt idx="375">
                  <c:v>43313</c:v>
                </c:pt>
                <c:pt idx="376">
                  <c:v>43314</c:v>
                </c:pt>
                <c:pt idx="377">
                  <c:v>43315</c:v>
                </c:pt>
                <c:pt idx="378">
                  <c:v>43318</c:v>
                </c:pt>
                <c:pt idx="379">
                  <c:v>43319</c:v>
                </c:pt>
                <c:pt idx="380">
                  <c:v>43320</c:v>
                </c:pt>
                <c:pt idx="381">
                  <c:v>43321</c:v>
                </c:pt>
                <c:pt idx="382">
                  <c:v>43322</c:v>
                </c:pt>
                <c:pt idx="383">
                  <c:v>43325</c:v>
                </c:pt>
                <c:pt idx="384">
                  <c:v>43326</c:v>
                </c:pt>
                <c:pt idx="385">
                  <c:v>43327</c:v>
                </c:pt>
                <c:pt idx="386">
                  <c:v>43328</c:v>
                </c:pt>
                <c:pt idx="387">
                  <c:v>43329</c:v>
                </c:pt>
                <c:pt idx="388">
                  <c:v>43332</c:v>
                </c:pt>
                <c:pt idx="389">
                  <c:v>43333</c:v>
                </c:pt>
                <c:pt idx="390">
                  <c:v>43334</c:v>
                </c:pt>
                <c:pt idx="391">
                  <c:v>43335</c:v>
                </c:pt>
                <c:pt idx="392">
                  <c:v>43336</c:v>
                </c:pt>
                <c:pt idx="393">
                  <c:v>43339</c:v>
                </c:pt>
                <c:pt idx="394">
                  <c:v>43340</c:v>
                </c:pt>
                <c:pt idx="395">
                  <c:v>43341</c:v>
                </c:pt>
                <c:pt idx="396">
                  <c:v>43342</c:v>
                </c:pt>
                <c:pt idx="397">
                  <c:v>43343</c:v>
                </c:pt>
                <c:pt idx="398">
                  <c:v>43346</c:v>
                </c:pt>
                <c:pt idx="399">
                  <c:v>43347</c:v>
                </c:pt>
                <c:pt idx="400">
                  <c:v>43348</c:v>
                </c:pt>
                <c:pt idx="401">
                  <c:v>43349</c:v>
                </c:pt>
                <c:pt idx="402">
                  <c:v>43350</c:v>
                </c:pt>
                <c:pt idx="403">
                  <c:v>43353</c:v>
                </c:pt>
                <c:pt idx="404">
                  <c:v>43354</c:v>
                </c:pt>
                <c:pt idx="405">
                  <c:v>43355</c:v>
                </c:pt>
                <c:pt idx="406">
                  <c:v>43356</c:v>
                </c:pt>
                <c:pt idx="407">
                  <c:v>43357</c:v>
                </c:pt>
                <c:pt idx="408">
                  <c:v>43360</c:v>
                </c:pt>
                <c:pt idx="409">
                  <c:v>43361</c:v>
                </c:pt>
                <c:pt idx="410">
                  <c:v>43362</c:v>
                </c:pt>
                <c:pt idx="411">
                  <c:v>43363</c:v>
                </c:pt>
                <c:pt idx="412">
                  <c:v>43369</c:v>
                </c:pt>
                <c:pt idx="413">
                  <c:v>43370</c:v>
                </c:pt>
                <c:pt idx="414">
                  <c:v>43371</c:v>
                </c:pt>
                <c:pt idx="415">
                  <c:v>43381</c:v>
                </c:pt>
                <c:pt idx="416">
                  <c:v>43382</c:v>
                </c:pt>
                <c:pt idx="417">
                  <c:v>43383</c:v>
                </c:pt>
                <c:pt idx="418">
                  <c:v>43384</c:v>
                </c:pt>
                <c:pt idx="419">
                  <c:v>43385</c:v>
                </c:pt>
                <c:pt idx="420">
                  <c:v>43388</c:v>
                </c:pt>
                <c:pt idx="421">
                  <c:v>43389</c:v>
                </c:pt>
                <c:pt idx="422">
                  <c:v>43391</c:v>
                </c:pt>
                <c:pt idx="423">
                  <c:v>43392</c:v>
                </c:pt>
                <c:pt idx="424">
                  <c:v>43395</c:v>
                </c:pt>
                <c:pt idx="425">
                  <c:v>43396</c:v>
                </c:pt>
                <c:pt idx="426">
                  <c:v>43397</c:v>
                </c:pt>
                <c:pt idx="427">
                  <c:v>43398</c:v>
                </c:pt>
                <c:pt idx="428">
                  <c:v>43399</c:v>
                </c:pt>
                <c:pt idx="429">
                  <c:v>43402</c:v>
                </c:pt>
                <c:pt idx="430">
                  <c:v>43403</c:v>
                </c:pt>
                <c:pt idx="431">
                  <c:v>43404</c:v>
                </c:pt>
                <c:pt idx="432">
                  <c:v>43405</c:v>
                </c:pt>
                <c:pt idx="433">
                  <c:v>43406</c:v>
                </c:pt>
                <c:pt idx="434">
                  <c:v>43409</c:v>
                </c:pt>
                <c:pt idx="435">
                  <c:v>43410</c:v>
                </c:pt>
                <c:pt idx="436">
                  <c:v>43411</c:v>
                </c:pt>
                <c:pt idx="437">
                  <c:v>43412</c:v>
                </c:pt>
                <c:pt idx="438">
                  <c:v>43413</c:v>
                </c:pt>
                <c:pt idx="439">
                  <c:v>43416</c:v>
                </c:pt>
                <c:pt idx="440">
                  <c:v>43417</c:v>
                </c:pt>
                <c:pt idx="441">
                  <c:v>43418</c:v>
                </c:pt>
                <c:pt idx="442">
                  <c:v>43419</c:v>
                </c:pt>
                <c:pt idx="443">
                  <c:v>43420</c:v>
                </c:pt>
                <c:pt idx="444">
                  <c:v>43423</c:v>
                </c:pt>
                <c:pt idx="445">
                  <c:v>43424</c:v>
                </c:pt>
                <c:pt idx="446">
                  <c:v>43425</c:v>
                </c:pt>
                <c:pt idx="447">
                  <c:v>43426</c:v>
                </c:pt>
                <c:pt idx="448">
                  <c:v>43427</c:v>
                </c:pt>
                <c:pt idx="449">
                  <c:v>43430</c:v>
                </c:pt>
                <c:pt idx="450">
                  <c:v>43431</c:v>
                </c:pt>
                <c:pt idx="451">
                  <c:v>43432</c:v>
                </c:pt>
                <c:pt idx="452">
                  <c:v>43433</c:v>
                </c:pt>
                <c:pt idx="453">
                  <c:v>43434</c:v>
                </c:pt>
                <c:pt idx="454">
                  <c:v>43437</c:v>
                </c:pt>
                <c:pt idx="455">
                  <c:v>43438</c:v>
                </c:pt>
                <c:pt idx="456">
                  <c:v>43439</c:v>
                </c:pt>
                <c:pt idx="457">
                  <c:v>43440</c:v>
                </c:pt>
                <c:pt idx="458">
                  <c:v>43441</c:v>
                </c:pt>
                <c:pt idx="459">
                  <c:v>43444</c:v>
                </c:pt>
                <c:pt idx="460">
                  <c:v>43445</c:v>
                </c:pt>
                <c:pt idx="461">
                  <c:v>43446</c:v>
                </c:pt>
                <c:pt idx="462">
                  <c:v>43447</c:v>
                </c:pt>
                <c:pt idx="463">
                  <c:v>43448</c:v>
                </c:pt>
                <c:pt idx="464">
                  <c:v>43451</c:v>
                </c:pt>
                <c:pt idx="465">
                  <c:v>43452</c:v>
                </c:pt>
                <c:pt idx="466">
                  <c:v>43453</c:v>
                </c:pt>
                <c:pt idx="467">
                  <c:v>43454</c:v>
                </c:pt>
                <c:pt idx="468">
                  <c:v>43455</c:v>
                </c:pt>
                <c:pt idx="469">
                  <c:v>43458</c:v>
                </c:pt>
                <c:pt idx="470">
                  <c:v>43461</c:v>
                </c:pt>
                <c:pt idx="471">
                  <c:v>43462</c:v>
                </c:pt>
                <c:pt idx="472">
                  <c:v>43467</c:v>
                </c:pt>
                <c:pt idx="473">
                  <c:v>43468</c:v>
                </c:pt>
                <c:pt idx="474">
                  <c:v>43469</c:v>
                </c:pt>
                <c:pt idx="475">
                  <c:v>43472</c:v>
                </c:pt>
                <c:pt idx="476">
                  <c:v>43473</c:v>
                </c:pt>
                <c:pt idx="477">
                  <c:v>43474</c:v>
                </c:pt>
                <c:pt idx="478">
                  <c:v>43475</c:v>
                </c:pt>
                <c:pt idx="479">
                  <c:v>43476</c:v>
                </c:pt>
                <c:pt idx="480">
                  <c:v>43479</c:v>
                </c:pt>
                <c:pt idx="481">
                  <c:v>43480</c:v>
                </c:pt>
                <c:pt idx="482">
                  <c:v>43481</c:v>
                </c:pt>
                <c:pt idx="483">
                  <c:v>43482</c:v>
                </c:pt>
                <c:pt idx="484">
                  <c:v>43483</c:v>
                </c:pt>
                <c:pt idx="485">
                  <c:v>43486</c:v>
                </c:pt>
                <c:pt idx="486">
                  <c:v>43487</c:v>
                </c:pt>
                <c:pt idx="487">
                  <c:v>43488</c:v>
                </c:pt>
                <c:pt idx="488">
                  <c:v>43489</c:v>
                </c:pt>
                <c:pt idx="489">
                  <c:v>43490</c:v>
                </c:pt>
                <c:pt idx="490">
                  <c:v>43493</c:v>
                </c:pt>
                <c:pt idx="491">
                  <c:v>43494</c:v>
                </c:pt>
                <c:pt idx="492">
                  <c:v>43495</c:v>
                </c:pt>
                <c:pt idx="493">
                  <c:v>43496</c:v>
                </c:pt>
                <c:pt idx="494">
                  <c:v>43497</c:v>
                </c:pt>
                <c:pt idx="495">
                  <c:v>43507</c:v>
                </c:pt>
                <c:pt idx="496">
                  <c:v>43508</c:v>
                </c:pt>
                <c:pt idx="497">
                  <c:v>43509</c:v>
                </c:pt>
                <c:pt idx="498">
                  <c:v>43510</c:v>
                </c:pt>
                <c:pt idx="499">
                  <c:v>43511</c:v>
                </c:pt>
                <c:pt idx="500">
                  <c:v>43514</c:v>
                </c:pt>
                <c:pt idx="501">
                  <c:v>43515</c:v>
                </c:pt>
                <c:pt idx="502">
                  <c:v>43516</c:v>
                </c:pt>
                <c:pt idx="503">
                  <c:v>43517</c:v>
                </c:pt>
                <c:pt idx="504">
                  <c:v>43518</c:v>
                </c:pt>
                <c:pt idx="505">
                  <c:v>43521</c:v>
                </c:pt>
                <c:pt idx="506">
                  <c:v>43522</c:v>
                </c:pt>
                <c:pt idx="507">
                  <c:v>43523</c:v>
                </c:pt>
                <c:pt idx="508">
                  <c:v>43524</c:v>
                </c:pt>
                <c:pt idx="509">
                  <c:v>43525</c:v>
                </c:pt>
                <c:pt idx="510">
                  <c:v>43528</c:v>
                </c:pt>
                <c:pt idx="511">
                  <c:v>43529</c:v>
                </c:pt>
                <c:pt idx="512">
                  <c:v>43530</c:v>
                </c:pt>
                <c:pt idx="513">
                  <c:v>43531</c:v>
                </c:pt>
                <c:pt idx="514">
                  <c:v>43532</c:v>
                </c:pt>
                <c:pt idx="515">
                  <c:v>43535</c:v>
                </c:pt>
                <c:pt idx="516">
                  <c:v>43536</c:v>
                </c:pt>
                <c:pt idx="517">
                  <c:v>43537</c:v>
                </c:pt>
                <c:pt idx="518">
                  <c:v>43538</c:v>
                </c:pt>
                <c:pt idx="519">
                  <c:v>43539</c:v>
                </c:pt>
                <c:pt idx="520">
                  <c:v>43542</c:v>
                </c:pt>
                <c:pt idx="521">
                  <c:v>43543</c:v>
                </c:pt>
                <c:pt idx="522">
                  <c:v>43544</c:v>
                </c:pt>
                <c:pt idx="523">
                  <c:v>43545</c:v>
                </c:pt>
                <c:pt idx="524">
                  <c:v>43546</c:v>
                </c:pt>
                <c:pt idx="525">
                  <c:v>43549</c:v>
                </c:pt>
                <c:pt idx="526">
                  <c:v>43550</c:v>
                </c:pt>
                <c:pt idx="527">
                  <c:v>43551</c:v>
                </c:pt>
                <c:pt idx="528">
                  <c:v>43552</c:v>
                </c:pt>
                <c:pt idx="529">
                  <c:v>43553</c:v>
                </c:pt>
                <c:pt idx="530">
                  <c:v>43556</c:v>
                </c:pt>
                <c:pt idx="531">
                  <c:v>43557</c:v>
                </c:pt>
                <c:pt idx="532">
                  <c:v>43558</c:v>
                </c:pt>
                <c:pt idx="533">
                  <c:v>43559</c:v>
                </c:pt>
                <c:pt idx="534">
                  <c:v>43563</c:v>
                </c:pt>
                <c:pt idx="535">
                  <c:v>43564</c:v>
                </c:pt>
                <c:pt idx="536">
                  <c:v>43565</c:v>
                </c:pt>
                <c:pt idx="537">
                  <c:v>43566</c:v>
                </c:pt>
                <c:pt idx="538">
                  <c:v>43567</c:v>
                </c:pt>
                <c:pt idx="539">
                  <c:v>43570</c:v>
                </c:pt>
                <c:pt idx="540">
                  <c:v>43571</c:v>
                </c:pt>
                <c:pt idx="541">
                  <c:v>43572</c:v>
                </c:pt>
                <c:pt idx="542">
                  <c:v>43573</c:v>
                </c:pt>
                <c:pt idx="543">
                  <c:v>43578</c:v>
                </c:pt>
                <c:pt idx="544">
                  <c:v>43579</c:v>
                </c:pt>
                <c:pt idx="545">
                  <c:v>43580</c:v>
                </c:pt>
                <c:pt idx="546">
                  <c:v>43581</c:v>
                </c:pt>
                <c:pt idx="547">
                  <c:v>43584</c:v>
                </c:pt>
                <c:pt idx="548">
                  <c:v>43585</c:v>
                </c:pt>
                <c:pt idx="549">
                  <c:v>43591</c:v>
                </c:pt>
                <c:pt idx="550">
                  <c:v>43592</c:v>
                </c:pt>
                <c:pt idx="551">
                  <c:v>43593</c:v>
                </c:pt>
                <c:pt idx="552">
                  <c:v>43594</c:v>
                </c:pt>
                <c:pt idx="553">
                  <c:v>43595</c:v>
                </c:pt>
                <c:pt idx="554">
                  <c:v>43599</c:v>
                </c:pt>
              </c:numCache>
            </c:numRef>
          </c:cat>
          <c:val>
            <c:numRef>
              <c:f>外资流入!$E$2:$E$559</c:f>
              <c:numCache>
                <c:formatCode>_ * #,##0_ ;_ * \-#,##0_ ;_ * "-"??_ ;_ @_ </c:formatCode>
                <c:ptCount val="558"/>
                <c:pt idx="0">
                  <c:v>6.1500000000000057</c:v>
                </c:pt>
                <c:pt idx="1">
                  <c:v>12.450000000000003</c:v>
                </c:pt>
                <c:pt idx="2">
                  <c:v>18.78</c:v>
                </c:pt>
                <c:pt idx="3">
                  <c:v>25.22</c:v>
                </c:pt>
                <c:pt idx="4">
                  <c:v>34.08</c:v>
                </c:pt>
                <c:pt idx="5">
                  <c:v>43.61</c:v>
                </c:pt>
                <c:pt idx="6">
                  <c:v>52.84</c:v>
                </c:pt>
                <c:pt idx="7">
                  <c:v>58.88000000000001</c:v>
                </c:pt>
                <c:pt idx="8">
                  <c:v>65.09</c:v>
                </c:pt>
                <c:pt idx="9">
                  <c:v>70.680000000000007</c:v>
                </c:pt>
                <c:pt idx="10">
                  <c:v>76.52000000000001</c:v>
                </c:pt>
                <c:pt idx="11">
                  <c:v>82.670000000000016</c:v>
                </c:pt>
                <c:pt idx="12">
                  <c:v>90.760000000000019</c:v>
                </c:pt>
                <c:pt idx="13">
                  <c:v>99.190000000000026</c:v>
                </c:pt>
                <c:pt idx="14">
                  <c:v>106.83000000000003</c:v>
                </c:pt>
                <c:pt idx="15">
                  <c:v>113.90000000000002</c:v>
                </c:pt>
                <c:pt idx="16">
                  <c:v>116.81000000000002</c:v>
                </c:pt>
                <c:pt idx="17">
                  <c:v>121.65000000000002</c:v>
                </c:pt>
                <c:pt idx="18">
                  <c:v>128.81</c:v>
                </c:pt>
                <c:pt idx="19">
                  <c:v>136.21</c:v>
                </c:pt>
                <c:pt idx="20">
                  <c:v>142.9</c:v>
                </c:pt>
                <c:pt idx="21">
                  <c:v>150.66000000000003</c:v>
                </c:pt>
                <c:pt idx="22">
                  <c:v>153.33000000000004</c:v>
                </c:pt>
                <c:pt idx="23">
                  <c:v>159.74000000000004</c:v>
                </c:pt>
                <c:pt idx="24">
                  <c:v>164.82000000000005</c:v>
                </c:pt>
                <c:pt idx="25">
                  <c:v>170.45000000000005</c:v>
                </c:pt>
                <c:pt idx="26">
                  <c:v>175.70000000000005</c:v>
                </c:pt>
                <c:pt idx="27">
                  <c:v>184.33000000000004</c:v>
                </c:pt>
                <c:pt idx="28">
                  <c:v>195.14000000000004</c:v>
                </c:pt>
                <c:pt idx="29">
                  <c:v>201.95000000000005</c:v>
                </c:pt>
                <c:pt idx="30">
                  <c:v>210.46000000000004</c:v>
                </c:pt>
                <c:pt idx="31">
                  <c:v>218.40000000000003</c:v>
                </c:pt>
                <c:pt idx="32">
                  <c:v>229.32000000000005</c:v>
                </c:pt>
                <c:pt idx="33">
                  <c:v>235.03000000000003</c:v>
                </c:pt>
                <c:pt idx="34">
                  <c:v>238.93000000000004</c:v>
                </c:pt>
                <c:pt idx="35">
                  <c:v>242.32000000000005</c:v>
                </c:pt>
                <c:pt idx="36">
                  <c:v>249.36000000000007</c:v>
                </c:pt>
                <c:pt idx="37">
                  <c:v>255.43000000000006</c:v>
                </c:pt>
                <c:pt idx="38">
                  <c:v>260.81000000000006</c:v>
                </c:pt>
                <c:pt idx="39">
                  <c:v>267.60000000000008</c:v>
                </c:pt>
                <c:pt idx="40">
                  <c:v>275.68000000000006</c:v>
                </c:pt>
                <c:pt idx="41">
                  <c:v>280.45000000000005</c:v>
                </c:pt>
                <c:pt idx="42">
                  <c:v>283.22000000000003</c:v>
                </c:pt>
                <c:pt idx="43">
                  <c:v>292.03000000000003</c:v>
                </c:pt>
                <c:pt idx="44">
                  <c:v>301.48</c:v>
                </c:pt>
                <c:pt idx="45">
                  <c:v>300.99</c:v>
                </c:pt>
                <c:pt idx="46">
                  <c:v>308.56</c:v>
                </c:pt>
                <c:pt idx="47">
                  <c:v>314.79000000000002</c:v>
                </c:pt>
                <c:pt idx="48">
                  <c:v>317.23</c:v>
                </c:pt>
                <c:pt idx="49">
                  <c:v>319.82000000000005</c:v>
                </c:pt>
                <c:pt idx="50">
                  <c:v>321.30000000000007</c:v>
                </c:pt>
                <c:pt idx="51">
                  <c:v>327.71000000000004</c:v>
                </c:pt>
                <c:pt idx="52">
                  <c:v>337.51000000000005</c:v>
                </c:pt>
                <c:pt idx="53">
                  <c:v>344.43000000000006</c:v>
                </c:pt>
                <c:pt idx="54">
                  <c:v>349.33000000000004</c:v>
                </c:pt>
                <c:pt idx="55">
                  <c:v>352.24</c:v>
                </c:pt>
                <c:pt idx="56">
                  <c:v>353.32000000000005</c:v>
                </c:pt>
                <c:pt idx="57">
                  <c:v>354.89000000000004</c:v>
                </c:pt>
                <c:pt idx="58">
                  <c:v>355.14000000000004</c:v>
                </c:pt>
                <c:pt idx="59">
                  <c:v>365.84000000000003</c:v>
                </c:pt>
                <c:pt idx="60">
                  <c:v>367.5</c:v>
                </c:pt>
                <c:pt idx="61">
                  <c:v>373.27</c:v>
                </c:pt>
                <c:pt idx="62">
                  <c:v>381.25</c:v>
                </c:pt>
                <c:pt idx="63">
                  <c:v>383.96</c:v>
                </c:pt>
                <c:pt idx="64">
                  <c:v>385.97999999999996</c:v>
                </c:pt>
                <c:pt idx="65">
                  <c:v>385.97999999999996</c:v>
                </c:pt>
                <c:pt idx="66">
                  <c:v>392.46999999999997</c:v>
                </c:pt>
                <c:pt idx="67">
                  <c:v>400.21999999999997</c:v>
                </c:pt>
                <c:pt idx="68">
                  <c:v>408.40999999999997</c:v>
                </c:pt>
                <c:pt idx="69">
                  <c:v>414.90999999999997</c:v>
                </c:pt>
                <c:pt idx="70">
                  <c:v>419.08</c:v>
                </c:pt>
                <c:pt idx="71">
                  <c:v>427</c:v>
                </c:pt>
                <c:pt idx="72">
                  <c:v>434.26</c:v>
                </c:pt>
                <c:pt idx="73">
                  <c:v>440.99</c:v>
                </c:pt>
                <c:pt idx="74">
                  <c:v>450.71000000000004</c:v>
                </c:pt>
                <c:pt idx="75">
                  <c:v>450.71000000000004</c:v>
                </c:pt>
                <c:pt idx="76">
                  <c:v>467.49</c:v>
                </c:pt>
                <c:pt idx="77">
                  <c:v>473.26</c:v>
                </c:pt>
                <c:pt idx="78">
                  <c:v>482.13</c:v>
                </c:pt>
                <c:pt idx="79">
                  <c:v>493.57</c:v>
                </c:pt>
                <c:pt idx="80">
                  <c:v>504.90999999999997</c:v>
                </c:pt>
                <c:pt idx="81">
                  <c:v>514.52</c:v>
                </c:pt>
                <c:pt idx="82">
                  <c:v>521.28</c:v>
                </c:pt>
                <c:pt idx="83">
                  <c:v>530.04</c:v>
                </c:pt>
                <c:pt idx="84">
                  <c:v>545.13</c:v>
                </c:pt>
                <c:pt idx="85">
                  <c:v>554.66999999999996</c:v>
                </c:pt>
                <c:pt idx="86">
                  <c:v>563.12</c:v>
                </c:pt>
                <c:pt idx="87">
                  <c:v>572.95000000000005</c:v>
                </c:pt>
                <c:pt idx="88">
                  <c:v>578.54000000000008</c:v>
                </c:pt>
                <c:pt idx="89">
                  <c:v>585.16000000000008</c:v>
                </c:pt>
                <c:pt idx="90">
                  <c:v>593.61000000000013</c:v>
                </c:pt>
                <c:pt idx="91">
                  <c:v>599.61000000000013</c:v>
                </c:pt>
                <c:pt idx="92">
                  <c:v>603.05000000000018</c:v>
                </c:pt>
                <c:pt idx="93">
                  <c:v>600.9100000000002</c:v>
                </c:pt>
                <c:pt idx="94">
                  <c:v>603.57000000000016</c:v>
                </c:pt>
                <c:pt idx="95">
                  <c:v>613.83000000000015</c:v>
                </c:pt>
                <c:pt idx="96">
                  <c:v>624.00000000000011</c:v>
                </c:pt>
                <c:pt idx="97">
                  <c:v>636.33000000000015</c:v>
                </c:pt>
                <c:pt idx="98">
                  <c:v>654.4100000000002</c:v>
                </c:pt>
                <c:pt idx="99">
                  <c:v>668.31000000000017</c:v>
                </c:pt>
                <c:pt idx="100">
                  <c:v>673.95000000000016</c:v>
                </c:pt>
                <c:pt idx="101">
                  <c:v>674.93000000000018</c:v>
                </c:pt>
                <c:pt idx="102">
                  <c:v>681.9000000000002</c:v>
                </c:pt>
                <c:pt idx="103">
                  <c:v>679.32000000000016</c:v>
                </c:pt>
                <c:pt idx="104">
                  <c:v>688.01000000000022</c:v>
                </c:pt>
                <c:pt idx="105">
                  <c:v>692.9000000000002</c:v>
                </c:pt>
                <c:pt idx="106">
                  <c:v>704.85000000000025</c:v>
                </c:pt>
                <c:pt idx="107">
                  <c:v>709.79000000000019</c:v>
                </c:pt>
                <c:pt idx="108">
                  <c:v>720.29000000000019</c:v>
                </c:pt>
                <c:pt idx="109">
                  <c:v>733.09000000000015</c:v>
                </c:pt>
                <c:pt idx="110">
                  <c:v>743.71000000000015</c:v>
                </c:pt>
                <c:pt idx="111">
                  <c:v>748.47000000000014</c:v>
                </c:pt>
                <c:pt idx="112">
                  <c:v>755.97000000000014</c:v>
                </c:pt>
                <c:pt idx="113">
                  <c:v>759.99000000000012</c:v>
                </c:pt>
                <c:pt idx="114">
                  <c:v>770.20000000000016</c:v>
                </c:pt>
                <c:pt idx="115">
                  <c:v>769.08000000000015</c:v>
                </c:pt>
                <c:pt idx="116">
                  <c:v>772.30000000000018</c:v>
                </c:pt>
                <c:pt idx="117">
                  <c:v>770.2800000000002</c:v>
                </c:pt>
                <c:pt idx="118">
                  <c:v>773.67000000000019</c:v>
                </c:pt>
                <c:pt idx="119">
                  <c:v>771.70000000000016</c:v>
                </c:pt>
                <c:pt idx="120">
                  <c:v>776.52000000000021</c:v>
                </c:pt>
                <c:pt idx="121">
                  <c:v>785.47000000000025</c:v>
                </c:pt>
                <c:pt idx="122">
                  <c:v>793.01000000000022</c:v>
                </c:pt>
                <c:pt idx="123">
                  <c:v>803.80000000000018</c:v>
                </c:pt>
                <c:pt idx="124">
                  <c:v>810.32000000000016</c:v>
                </c:pt>
                <c:pt idx="125">
                  <c:v>812.99000000000012</c:v>
                </c:pt>
                <c:pt idx="126">
                  <c:v>826.71000000000015</c:v>
                </c:pt>
                <c:pt idx="127">
                  <c:v>836.40000000000009</c:v>
                </c:pt>
                <c:pt idx="128">
                  <c:v>847.48000000000013</c:v>
                </c:pt>
                <c:pt idx="129">
                  <c:v>851.45000000000016</c:v>
                </c:pt>
                <c:pt idx="130">
                  <c:v>863.6400000000001</c:v>
                </c:pt>
                <c:pt idx="131">
                  <c:v>878.5100000000001</c:v>
                </c:pt>
                <c:pt idx="132">
                  <c:v>891.40000000000009</c:v>
                </c:pt>
                <c:pt idx="133">
                  <c:v>897.29000000000008</c:v>
                </c:pt>
                <c:pt idx="134">
                  <c:v>910.55000000000007</c:v>
                </c:pt>
                <c:pt idx="135">
                  <c:v>919.95</c:v>
                </c:pt>
                <c:pt idx="136">
                  <c:v>930.58</c:v>
                </c:pt>
                <c:pt idx="137">
                  <c:v>936.93000000000006</c:v>
                </c:pt>
                <c:pt idx="138">
                  <c:v>938.90000000000009</c:v>
                </c:pt>
                <c:pt idx="139">
                  <c:v>950.74000000000012</c:v>
                </c:pt>
                <c:pt idx="140">
                  <c:v>959.43000000000006</c:v>
                </c:pt>
                <c:pt idx="141">
                  <c:v>972.67000000000007</c:v>
                </c:pt>
                <c:pt idx="142">
                  <c:v>981.32</c:v>
                </c:pt>
                <c:pt idx="143">
                  <c:v>987.03000000000009</c:v>
                </c:pt>
                <c:pt idx="144">
                  <c:v>989.5100000000001</c:v>
                </c:pt>
                <c:pt idx="145">
                  <c:v>988.60000000000014</c:v>
                </c:pt>
                <c:pt idx="146">
                  <c:v>993.98000000000013</c:v>
                </c:pt>
                <c:pt idx="147">
                  <c:v>996.19000000000017</c:v>
                </c:pt>
                <c:pt idx="148">
                  <c:v>1003.3400000000001</c:v>
                </c:pt>
                <c:pt idx="149">
                  <c:v>1011.4900000000001</c:v>
                </c:pt>
                <c:pt idx="150">
                  <c:v>1001.3800000000001</c:v>
                </c:pt>
                <c:pt idx="151">
                  <c:v>1005.7300000000001</c:v>
                </c:pt>
                <c:pt idx="152">
                  <c:v>1008.7800000000001</c:v>
                </c:pt>
                <c:pt idx="153">
                  <c:v>1014.69</c:v>
                </c:pt>
                <c:pt idx="154">
                  <c:v>1029.21</c:v>
                </c:pt>
                <c:pt idx="155">
                  <c:v>1048.8</c:v>
                </c:pt>
                <c:pt idx="156">
                  <c:v>1058.01</c:v>
                </c:pt>
                <c:pt idx="157">
                  <c:v>1069.3800000000001</c:v>
                </c:pt>
                <c:pt idx="158">
                  <c:v>1077.22</c:v>
                </c:pt>
                <c:pt idx="159">
                  <c:v>1097.77</c:v>
                </c:pt>
                <c:pt idx="160">
                  <c:v>1110.94</c:v>
                </c:pt>
                <c:pt idx="161">
                  <c:v>1119.9000000000001</c:v>
                </c:pt>
                <c:pt idx="162">
                  <c:v>1121.99</c:v>
                </c:pt>
                <c:pt idx="163">
                  <c:v>1130.0899999999999</c:v>
                </c:pt>
                <c:pt idx="164">
                  <c:v>1138.31</c:v>
                </c:pt>
                <c:pt idx="165">
                  <c:v>1141.4099999999999</c:v>
                </c:pt>
                <c:pt idx="166">
                  <c:v>1148.9099999999999</c:v>
                </c:pt>
                <c:pt idx="167">
                  <c:v>1155.2599999999998</c:v>
                </c:pt>
                <c:pt idx="168">
                  <c:v>1159.1299999999997</c:v>
                </c:pt>
                <c:pt idx="169">
                  <c:v>1158.1399999999996</c:v>
                </c:pt>
                <c:pt idx="170">
                  <c:v>1177.1999999999996</c:v>
                </c:pt>
                <c:pt idx="171">
                  <c:v>1180.5099999999995</c:v>
                </c:pt>
                <c:pt idx="172">
                  <c:v>1192.0899999999995</c:v>
                </c:pt>
                <c:pt idx="173">
                  <c:v>1196.1499999999994</c:v>
                </c:pt>
                <c:pt idx="174">
                  <c:v>1206.6499999999994</c:v>
                </c:pt>
                <c:pt idx="175">
                  <c:v>1208.2199999999993</c:v>
                </c:pt>
                <c:pt idx="176">
                  <c:v>1210.3399999999992</c:v>
                </c:pt>
                <c:pt idx="177">
                  <c:v>1219.0999999999992</c:v>
                </c:pt>
                <c:pt idx="178">
                  <c:v>1217.7199999999993</c:v>
                </c:pt>
                <c:pt idx="179">
                  <c:v>1225.4999999999993</c:v>
                </c:pt>
                <c:pt idx="180">
                  <c:v>1255.1799999999994</c:v>
                </c:pt>
                <c:pt idx="181">
                  <c:v>1272.7199999999993</c:v>
                </c:pt>
                <c:pt idx="182">
                  <c:v>1284.1899999999994</c:v>
                </c:pt>
                <c:pt idx="183">
                  <c:v>1293.1299999999994</c:v>
                </c:pt>
                <c:pt idx="184">
                  <c:v>1303.9699999999993</c:v>
                </c:pt>
                <c:pt idx="185">
                  <c:v>1316.0599999999993</c:v>
                </c:pt>
                <c:pt idx="186">
                  <c:v>1331.9799999999993</c:v>
                </c:pt>
                <c:pt idx="187">
                  <c:v>1334.2099999999994</c:v>
                </c:pt>
                <c:pt idx="188">
                  <c:v>1335.8899999999994</c:v>
                </c:pt>
                <c:pt idx="189">
                  <c:v>1336.7999999999995</c:v>
                </c:pt>
                <c:pt idx="190">
                  <c:v>1334.8999999999994</c:v>
                </c:pt>
                <c:pt idx="191">
                  <c:v>1325.4699999999993</c:v>
                </c:pt>
                <c:pt idx="192">
                  <c:v>1328.7499999999993</c:v>
                </c:pt>
                <c:pt idx="193">
                  <c:v>1331.1699999999994</c:v>
                </c:pt>
                <c:pt idx="194">
                  <c:v>1333.3199999999995</c:v>
                </c:pt>
                <c:pt idx="195">
                  <c:v>1335.7199999999996</c:v>
                </c:pt>
                <c:pt idx="196">
                  <c:v>1342.6299999999997</c:v>
                </c:pt>
                <c:pt idx="197">
                  <c:v>1353.1599999999996</c:v>
                </c:pt>
                <c:pt idx="198">
                  <c:v>1360.9499999999996</c:v>
                </c:pt>
                <c:pt idx="199">
                  <c:v>1366.2899999999995</c:v>
                </c:pt>
                <c:pt idx="200">
                  <c:v>1372.8499999999995</c:v>
                </c:pt>
                <c:pt idx="201">
                  <c:v>1379.5199999999995</c:v>
                </c:pt>
                <c:pt idx="202">
                  <c:v>1388.6699999999996</c:v>
                </c:pt>
                <c:pt idx="203">
                  <c:v>1402.8099999999997</c:v>
                </c:pt>
                <c:pt idx="204">
                  <c:v>1404.5599999999997</c:v>
                </c:pt>
                <c:pt idx="205">
                  <c:v>1409.9599999999998</c:v>
                </c:pt>
                <c:pt idx="206">
                  <c:v>1414.3999999999999</c:v>
                </c:pt>
                <c:pt idx="207">
                  <c:v>1406.52</c:v>
                </c:pt>
                <c:pt idx="208">
                  <c:v>1412.67</c:v>
                </c:pt>
                <c:pt idx="209">
                  <c:v>1422.3100000000002</c:v>
                </c:pt>
                <c:pt idx="210">
                  <c:v>1430.0600000000002</c:v>
                </c:pt>
                <c:pt idx="211">
                  <c:v>1429.0300000000002</c:v>
                </c:pt>
                <c:pt idx="212">
                  <c:v>1430.7200000000003</c:v>
                </c:pt>
                <c:pt idx="213">
                  <c:v>1429.9700000000003</c:v>
                </c:pt>
                <c:pt idx="214">
                  <c:v>1430.3900000000003</c:v>
                </c:pt>
                <c:pt idx="215">
                  <c:v>1424.6400000000003</c:v>
                </c:pt>
                <c:pt idx="216">
                  <c:v>1438.3400000000004</c:v>
                </c:pt>
                <c:pt idx="217">
                  <c:v>1442.5800000000004</c:v>
                </c:pt>
                <c:pt idx="218">
                  <c:v>1437.9000000000003</c:v>
                </c:pt>
                <c:pt idx="219">
                  <c:v>1459.2300000000002</c:v>
                </c:pt>
                <c:pt idx="220">
                  <c:v>1462.0200000000002</c:v>
                </c:pt>
                <c:pt idx="221">
                  <c:v>1457.8500000000001</c:v>
                </c:pt>
                <c:pt idx="222">
                  <c:v>1457.65</c:v>
                </c:pt>
                <c:pt idx="223">
                  <c:v>1451.4</c:v>
                </c:pt>
                <c:pt idx="224">
                  <c:v>1462.0500000000002</c:v>
                </c:pt>
                <c:pt idx="225">
                  <c:v>1468.0200000000002</c:v>
                </c:pt>
                <c:pt idx="226">
                  <c:v>1466.2900000000002</c:v>
                </c:pt>
                <c:pt idx="227">
                  <c:v>1474.8600000000001</c:v>
                </c:pt>
                <c:pt idx="228">
                  <c:v>1479.47</c:v>
                </c:pt>
                <c:pt idx="229">
                  <c:v>1464.88</c:v>
                </c:pt>
                <c:pt idx="230">
                  <c:v>1469.3000000000002</c:v>
                </c:pt>
                <c:pt idx="231">
                  <c:v>1477.3200000000002</c:v>
                </c:pt>
                <c:pt idx="232">
                  <c:v>1474.5000000000002</c:v>
                </c:pt>
                <c:pt idx="233">
                  <c:v>1480.7400000000002</c:v>
                </c:pt>
                <c:pt idx="234">
                  <c:v>1480.7400000000002</c:v>
                </c:pt>
                <c:pt idx="235">
                  <c:v>1482.0400000000002</c:v>
                </c:pt>
                <c:pt idx="236">
                  <c:v>1496.6800000000003</c:v>
                </c:pt>
                <c:pt idx="237">
                  <c:v>1504.3800000000003</c:v>
                </c:pt>
                <c:pt idx="238">
                  <c:v>1518.3800000000003</c:v>
                </c:pt>
                <c:pt idx="239">
                  <c:v>1537.7500000000005</c:v>
                </c:pt>
                <c:pt idx="240">
                  <c:v>1554.7800000000004</c:v>
                </c:pt>
                <c:pt idx="241">
                  <c:v>1570.4600000000005</c:v>
                </c:pt>
                <c:pt idx="242">
                  <c:v>1582.2700000000004</c:v>
                </c:pt>
                <c:pt idx="243">
                  <c:v>1598.3100000000004</c:v>
                </c:pt>
                <c:pt idx="244">
                  <c:v>1601.5100000000004</c:v>
                </c:pt>
                <c:pt idx="245">
                  <c:v>1604.6400000000003</c:v>
                </c:pt>
                <c:pt idx="246">
                  <c:v>1611.5700000000004</c:v>
                </c:pt>
                <c:pt idx="247">
                  <c:v>1611.6600000000003</c:v>
                </c:pt>
                <c:pt idx="248">
                  <c:v>1627.5400000000004</c:v>
                </c:pt>
                <c:pt idx="249">
                  <c:v>1624.0300000000004</c:v>
                </c:pt>
                <c:pt idx="250">
                  <c:v>1630.3700000000003</c:v>
                </c:pt>
                <c:pt idx="251">
                  <c:v>1638.8100000000004</c:v>
                </c:pt>
                <c:pt idx="252">
                  <c:v>1651.1807000000003</c:v>
                </c:pt>
                <c:pt idx="253">
                  <c:v>1654.6707000000004</c:v>
                </c:pt>
                <c:pt idx="254">
                  <c:v>1664.4707000000003</c:v>
                </c:pt>
                <c:pt idx="255">
                  <c:v>1674.3107000000002</c:v>
                </c:pt>
                <c:pt idx="256">
                  <c:v>1685.7407000000003</c:v>
                </c:pt>
                <c:pt idx="257">
                  <c:v>1682.9107000000004</c:v>
                </c:pt>
                <c:pt idx="258">
                  <c:v>1689.9207000000004</c:v>
                </c:pt>
                <c:pt idx="259">
                  <c:v>1693.4807000000003</c:v>
                </c:pt>
                <c:pt idx="260">
                  <c:v>1705.6207000000004</c:v>
                </c:pt>
                <c:pt idx="261">
                  <c:v>1717.3707000000004</c:v>
                </c:pt>
                <c:pt idx="262">
                  <c:v>1719.0307000000005</c:v>
                </c:pt>
                <c:pt idx="263">
                  <c:v>1696.0507000000005</c:v>
                </c:pt>
                <c:pt idx="264">
                  <c:v>1715.6607000000004</c:v>
                </c:pt>
                <c:pt idx="265">
                  <c:v>1732.7907000000005</c:v>
                </c:pt>
                <c:pt idx="266">
                  <c:v>1728.1207000000004</c:v>
                </c:pt>
                <c:pt idx="267">
                  <c:v>1729.2207000000003</c:v>
                </c:pt>
                <c:pt idx="268">
                  <c:v>1720.8307000000004</c:v>
                </c:pt>
                <c:pt idx="269">
                  <c:v>1728.8507000000004</c:v>
                </c:pt>
                <c:pt idx="270">
                  <c:v>1742.8507000000004</c:v>
                </c:pt>
                <c:pt idx="271">
                  <c:v>1749.7207000000003</c:v>
                </c:pt>
                <c:pt idx="272">
                  <c:v>1762.7007000000003</c:v>
                </c:pt>
                <c:pt idx="273">
                  <c:v>1772.6307000000004</c:v>
                </c:pt>
                <c:pt idx="274">
                  <c:v>1775.0807000000004</c:v>
                </c:pt>
                <c:pt idx="275">
                  <c:v>1783.4007000000004</c:v>
                </c:pt>
                <c:pt idx="276">
                  <c:v>1782.2007000000003</c:v>
                </c:pt>
                <c:pt idx="277">
                  <c:v>1781.6507000000004</c:v>
                </c:pt>
                <c:pt idx="278">
                  <c:v>1785.8507000000004</c:v>
                </c:pt>
                <c:pt idx="279">
                  <c:v>1778.0207000000005</c:v>
                </c:pt>
                <c:pt idx="280">
                  <c:v>1786.4407000000006</c:v>
                </c:pt>
                <c:pt idx="281">
                  <c:v>1790.8807000000006</c:v>
                </c:pt>
                <c:pt idx="282">
                  <c:v>1796.6207000000006</c:v>
                </c:pt>
                <c:pt idx="283">
                  <c:v>1797.5407000000007</c:v>
                </c:pt>
                <c:pt idx="284">
                  <c:v>1800.7407000000007</c:v>
                </c:pt>
                <c:pt idx="285">
                  <c:v>1806.1307000000008</c:v>
                </c:pt>
                <c:pt idx="286">
                  <c:v>1797.5307000000009</c:v>
                </c:pt>
                <c:pt idx="287">
                  <c:v>1802.940700000001</c:v>
                </c:pt>
                <c:pt idx="288">
                  <c:v>1800.980700000001</c:v>
                </c:pt>
                <c:pt idx="289">
                  <c:v>1808.7907000000009</c:v>
                </c:pt>
                <c:pt idx="290">
                  <c:v>1811.8407000000009</c:v>
                </c:pt>
                <c:pt idx="291">
                  <c:v>1809.0507000000009</c:v>
                </c:pt>
                <c:pt idx="292">
                  <c:v>1827.990700000001</c:v>
                </c:pt>
                <c:pt idx="293">
                  <c:v>1822.680700000001</c:v>
                </c:pt>
                <c:pt idx="294">
                  <c:v>1821.3007000000011</c:v>
                </c:pt>
                <c:pt idx="295">
                  <c:v>1821.3007000000011</c:v>
                </c:pt>
                <c:pt idx="296">
                  <c:v>1826.910700000001</c:v>
                </c:pt>
                <c:pt idx="297">
                  <c:v>1833.5707000000011</c:v>
                </c:pt>
                <c:pt idx="298">
                  <c:v>1843.420700000001</c:v>
                </c:pt>
                <c:pt idx="299">
                  <c:v>1852.1307000000011</c:v>
                </c:pt>
                <c:pt idx="300">
                  <c:v>1860.5507000000011</c:v>
                </c:pt>
                <c:pt idx="301">
                  <c:v>1874.2107000000012</c:v>
                </c:pt>
                <c:pt idx="302">
                  <c:v>1888.2207000000012</c:v>
                </c:pt>
                <c:pt idx="303">
                  <c:v>1901.4507000000012</c:v>
                </c:pt>
                <c:pt idx="304">
                  <c:v>1897.6607000000013</c:v>
                </c:pt>
                <c:pt idx="305">
                  <c:v>1930.6807000000013</c:v>
                </c:pt>
                <c:pt idx="306">
                  <c:v>1949.3507000000013</c:v>
                </c:pt>
                <c:pt idx="307">
                  <c:v>1946.4007000000013</c:v>
                </c:pt>
                <c:pt idx="308">
                  <c:v>1956.1707000000013</c:v>
                </c:pt>
                <c:pt idx="309">
                  <c:v>1971.8807000000013</c:v>
                </c:pt>
                <c:pt idx="310">
                  <c:v>1976.1407000000013</c:v>
                </c:pt>
                <c:pt idx="311">
                  <c:v>1944.1607000000013</c:v>
                </c:pt>
                <c:pt idx="312">
                  <c:v>1942.1407000000013</c:v>
                </c:pt>
                <c:pt idx="313">
                  <c:v>1965.5207000000014</c:v>
                </c:pt>
                <c:pt idx="314">
                  <c:v>1966.4307000000013</c:v>
                </c:pt>
                <c:pt idx="315">
                  <c:v>1958.5607000000014</c:v>
                </c:pt>
                <c:pt idx="316">
                  <c:v>1969.9207000000015</c:v>
                </c:pt>
                <c:pt idx="317">
                  <c:v>1975.9207000000015</c:v>
                </c:pt>
                <c:pt idx="318">
                  <c:v>1990.4107000000015</c:v>
                </c:pt>
                <c:pt idx="319">
                  <c:v>2003.7607000000016</c:v>
                </c:pt>
                <c:pt idx="320">
                  <c:v>2008.6007000000018</c:v>
                </c:pt>
                <c:pt idx="321">
                  <c:v>2032.2407000000017</c:v>
                </c:pt>
                <c:pt idx="322">
                  <c:v>2054.7807000000016</c:v>
                </c:pt>
                <c:pt idx="323">
                  <c:v>2064.4407000000015</c:v>
                </c:pt>
                <c:pt idx="324">
                  <c:v>2074.8007000000016</c:v>
                </c:pt>
                <c:pt idx="325">
                  <c:v>2086.2307000000014</c:v>
                </c:pt>
                <c:pt idx="326">
                  <c:v>2086.2307000000014</c:v>
                </c:pt>
                <c:pt idx="327">
                  <c:v>2101.2707000000014</c:v>
                </c:pt>
                <c:pt idx="328">
                  <c:v>2114.9207000000015</c:v>
                </c:pt>
                <c:pt idx="329">
                  <c:v>2121.6307000000015</c:v>
                </c:pt>
                <c:pt idx="330">
                  <c:v>2139.0307000000016</c:v>
                </c:pt>
                <c:pt idx="331">
                  <c:v>2151.7107000000015</c:v>
                </c:pt>
                <c:pt idx="332">
                  <c:v>2168.8007000000016</c:v>
                </c:pt>
                <c:pt idx="333">
                  <c:v>2198.8307000000013</c:v>
                </c:pt>
                <c:pt idx="334">
                  <c:v>2206.2507000000014</c:v>
                </c:pt>
                <c:pt idx="335">
                  <c:v>2232.7107000000015</c:v>
                </c:pt>
                <c:pt idx="336">
                  <c:v>2259.3707000000013</c:v>
                </c:pt>
                <c:pt idx="337">
                  <c:v>2270.2207000000012</c:v>
                </c:pt>
                <c:pt idx="338">
                  <c:v>2288.5007000000014</c:v>
                </c:pt>
                <c:pt idx="339">
                  <c:v>2304.3607000000015</c:v>
                </c:pt>
                <c:pt idx="340">
                  <c:v>2318.8707000000013</c:v>
                </c:pt>
                <c:pt idx="341">
                  <c:v>2334.8707000000013</c:v>
                </c:pt>
                <c:pt idx="342">
                  <c:v>2342.2507000000014</c:v>
                </c:pt>
                <c:pt idx="343">
                  <c:v>2352.1807000000013</c:v>
                </c:pt>
                <c:pt idx="344">
                  <c:v>2358.2107000000015</c:v>
                </c:pt>
                <c:pt idx="345">
                  <c:v>2358.1207000000013</c:v>
                </c:pt>
                <c:pt idx="346">
                  <c:v>2369.5007000000014</c:v>
                </c:pt>
                <c:pt idx="347">
                  <c:v>2356.8907000000013</c:v>
                </c:pt>
                <c:pt idx="348">
                  <c:v>2360.2207000000012</c:v>
                </c:pt>
                <c:pt idx="349">
                  <c:v>2347.2707000000009</c:v>
                </c:pt>
                <c:pt idx="350">
                  <c:v>2357.440700000001</c:v>
                </c:pt>
                <c:pt idx="351">
                  <c:v>2345.8207000000011</c:v>
                </c:pt>
                <c:pt idx="352">
                  <c:v>2332.3907000000013</c:v>
                </c:pt>
                <c:pt idx="353">
                  <c:v>2332.3907000000013</c:v>
                </c:pt>
                <c:pt idx="354">
                  <c:v>2320.4307000000013</c:v>
                </c:pt>
                <c:pt idx="355">
                  <c:v>2310.0007000000014</c:v>
                </c:pt>
                <c:pt idx="356">
                  <c:v>2315.4107000000013</c:v>
                </c:pt>
                <c:pt idx="357">
                  <c:v>2333.3807000000015</c:v>
                </c:pt>
                <c:pt idx="358">
                  <c:v>2345.1107000000015</c:v>
                </c:pt>
                <c:pt idx="359">
                  <c:v>2347.7307000000014</c:v>
                </c:pt>
                <c:pt idx="360">
                  <c:v>2344.3407000000016</c:v>
                </c:pt>
                <c:pt idx="361">
                  <c:v>2347.0407000000014</c:v>
                </c:pt>
                <c:pt idx="362">
                  <c:v>2353.6207000000013</c:v>
                </c:pt>
                <c:pt idx="363">
                  <c:v>2358.6207000000013</c:v>
                </c:pt>
                <c:pt idx="364">
                  <c:v>2354.5807000000013</c:v>
                </c:pt>
                <c:pt idx="365">
                  <c:v>2353.4607000000015</c:v>
                </c:pt>
                <c:pt idx="366">
                  <c:v>2362.2007000000012</c:v>
                </c:pt>
                <c:pt idx="367">
                  <c:v>2379.5807000000013</c:v>
                </c:pt>
                <c:pt idx="368">
                  <c:v>2382.9307000000013</c:v>
                </c:pt>
                <c:pt idx="369">
                  <c:v>2393.4707000000012</c:v>
                </c:pt>
                <c:pt idx="370">
                  <c:v>2396.5807000000013</c:v>
                </c:pt>
                <c:pt idx="371">
                  <c:v>2390.9107000000013</c:v>
                </c:pt>
                <c:pt idx="372">
                  <c:v>2396.2407000000012</c:v>
                </c:pt>
                <c:pt idx="373">
                  <c:v>2397.7007000000012</c:v>
                </c:pt>
                <c:pt idx="374">
                  <c:v>2411.1507000000011</c:v>
                </c:pt>
                <c:pt idx="375">
                  <c:v>2416.5807000000009</c:v>
                </c:pt>
                <c:pt idx="376">
                  <c:v>2414.7707000000009</c:v>
                </c:pt>
                <c:pt idx="377">
                  <c:v>2425.6507000000011</c:v>
                </c:pt>
                <c:pt idx="378">
                  <c:v>2442.3807000000011</c:v>
                </c:pt>
                <c:pt idx="379">
                  <c:v>2453.1807000000013</c:v>
                </c:pt>
                <c:pt idx="380">
                  <c:v>2461.1807000000013</c:v>
                </c:pt>
                <c:pt idx="381">
                  <c:v>2480.9507000000012</c:v>
                </c:pt>
                <c:pt idx="382">
                  <c:v>2484.3607000000011</c:v>
                </c:pt>
                <c:pt idx="383">
                  <c:v>2480.4907000000012</c:v>
                </c:pt>
                <c:pt idx="384">
                  <c:v>2470.8907000000013</c:v>
                </c:pt>
                <c:pt idx="385">
                  <c:v>2464.5607000000014</c:v>
                </c:pt>
                <c:pt idx="386">
                  <c:v>2472.3507000000013</c:v>
                </c:pt>
                <c:pt idx="387">
                  <c:v>2477.0307000000012</c:v>
                </c:pt>
                <c:pt idx="388">
                  <c:v>2495.4307000000013</c:v>
                </c:pt>
                <c:pt idx="389">
                  <c:v>2507.5907000000011</c:v>
                </c:pt>
                <c:pt idx="390">
                  <c:v>2510.1607000000013</c:v>
                </c:pt>
                <c:pt idx="391">
                  <c:v>2515.8207000000011</c:v>
                </c:pt>
                <c:pt idx="392">
                  <c:v>2517.9007000000011</c:v>
                </c:pt>
                <c:pt idx="393">
                  <c:v>2534.1407000000008</c:v>
                </c:pt>
                <c:pt idx="394">
                  <c:v>2543.8807000000006</c:v>
                </c:pt>
                <c:pt idx="395">
                  <c:v>2548.0807000000004</c:v>
                </c:pt>
                <c:pt idx="396">
                  <c:v>2550.8207000000002</c:v>
                </c:pt>
                <c:pt idx="397">
                  <c:v>2563.8507</c:v>
                </c:pt>
                <c:pt idx="398">
                  <c:v>2569.6806999999999</c:v>
                </c:pt>
                <c:pt idx="399">
                  <c:v>2574.7606999999998</c:v>
                </c:pt>
                <c:pt idx="400">
                  <c:v>2568.1706999999997</c:v>
                </c:pt>
                <c:pt idx="401">
                  <c:v>2567.7006999999994</c:v>
                </c:pt>
                <c:pt idx="402">
                  <c:v>2566.4606999999996</c:v>
                </c:pt>
                <c:pt idx="403">
                  <c:v>2564.3306999999995</c:v>
                </c:pt>
                <c:pt idx="404">
                  <c:v>2569.5506999999998</c:v>
                </c:pt>
                <c:pt idx="405">
                  <c:v>2567.7406999999998</c:v>
                </c:pt>
                <c:pt idx="406">
                  <c:v>2574.3406999999997</c:v>
                </c:pt>
                <c:pt idx="407">
                  <c:v>2587.2906999999996</c:v>
                </c:pt>
                <c:pt idx="408">
                  <c:v>2595.9006999999997</c:v>
                </c:pt>
                <c:pt idx="409">
                  <c:v>2599.8906999999999</c:v>
                </c:pt>
                <c:pt idx="410">
                  <c:v>2601.4807000000001</c:v>
                </c:pt>
                <c:pt idx="411">
                  <c:v>2615.0507000000002</c:v>
                </c:pt>
                <c:pt idx="412">
                  <c:v>2621.0907000000002</c:v>
                </c:pt>
                <c:pt idx="413">
                  <c:v>2625.0307000000003</c:v>
                </c:pt>
                <c:pt idx="414">
                  <c:v>2635.5607</c:v>
                </c:pt>
                <c:pt idx="415">
                  <c:v>2612.6007</c:v>
                </c:pt>
                <c:pt idx="416">
                  <c:v>2605.7206999999999</c:v>
                </c:pt>
                <c:pt idx="417">
                  <c:v>2602.2406999999998</c:v>
                </c:pt>
                <c:pt idx="418">
                  <c:v>2588.7506999999996</c:v>
                </c:pt>
                <c:pt idx="419">
                  <c:v>2595.5506999999998</c:v>
                </c:pt>
                <c:pt idx="420">
                  <c:v>2598.8306999999995</c:v>
                </c:pt>
                <c:pt idx="421">
                  <c:v>2598.8306999999995</c:v>
                </c:pt>
                <c:pt idx="422">
                  <c:v>2601.6606999999995</c:v>
                </c:pt>
                <c:pt idx="423">
                  <c:v>2610.9306999999994</c:v>
                </c:pt>
                <c:pt idx="424">
                  <c:v>2614.3406999999993</c:v>
                </c:pt>
                <c:pt idx="425">
                  <c:v>2609.0006999999991</c:v>
                </c:pt>
                <c:pt idx="426">
                  <c:v>2603.0206999999991</c:v>
                </c:pt>
                <c:pt idx="427">
                  <c:v>2594.950699999999</c:v>
                </c:pt>
                <c:pt idx="428">
                  <c:v>2587.4406999999992</c:v>
                </c:pt>
                <c:pt idx="429">
                  <c:v>2589.1506999999992</c:v>
                </c:pt>
                <c:pt idx="430">
                  <c:v>2583.1006999999991</c:v>
                </c:pt>
                <c:pt idx="431">
                  <c:v>2597.5906999999988</c:v>
                </c:pt>
                <c:pt idx="432">
                  <c:v>2626.8806999999988</c:v>
                </c:pt>
                <c:pt idx="433">
                  <c:v>2692.6706999999988</c:v>
                </c:pt>
                <c:pt idx="434">
                  <c:v>2697.7606999999989</c:v>
                </c:pt>
                <c:pt idx="435">
                  <c:v>2688.2306999999992</c:v>
                </c:pt>
                <c:pt idx="436">
                  <c:v>2692.7406999999994</c:v>
                </c:pt>
                <c:pt idx="437">
                  <c:v>2699.2606999999994</c:v>
                </c:pt>
                <c:pt idx="438">
                  <c:v>2702.2806999999993</c:v>
                </c:pt>
                <c:pt idx="439">
                  <c:v>2707.0906999999993</c:v>
                </c:pt>
                <c:pt idx="440">
                  <c:v>2720.0606999999991</c:v>
                </c:pt>
                <c:pt idx="441">
                  <c:v>2718.120699999999</c:v>
                </c:pt>
                <c:pt idx="442">
                  <c:v>2721.640699999999</c:v>
                </c:pt>
                <c:pt idx="443">
                  <c:v>2733.7606999999989</c:v>
                </c:pt>
                <c:pt idx="444">
                  <c:v>2739.5106999999989</c:v>
                </c:pt>
                <c:pt idx="445">
                  <c:v>2730.3406999999988</c:v>
                </c:pt>
                <c:pt idx="446">
                  <c:v>2737.2106999999987</c:v>
                </c:pt>
                <c:pt idx="447">
                  <c:v>2737.0506999999989</c:v>
                </c:pt>
                <c:pt idx="448">
                  <c:v>2730.3506999999991</c:v>
                </c:pt>
                <c:pt idx="449">
                  <c:v>2738.7206999999989</c:v>
                </c:pt>
                <c:pt idx="450">
                  <c:v>2739.2506999999987</c:v>
                </c:pt>
                <c:pt idx="451">
                  <c:v>2747.3406999999988</c:v>
                </c:pt>
                <c:pt idx="452">
                  <c:v>2745.5206999999987</c:v>
                </c:pt>
                <c:pt idx="453">
                  <c:v>2762.2906999999987</c:v>
                </c:pt>
                <c:pt idx="454">
                  <c:v>2799.4806999999987</c:v>
                </c:pt>
                <c:pt idx="455">
                  <c:v>2810.5306999999989</c:v>
                </c:pt>
                <c:pt idx="456">
                  <c:v>2809.9006999999988</c:v>
                </c:pt>
                <c:pt idx="457">
                  <c:v>2794.5706999999989</c:v>
                </c:pt>
                <c:pt idx="458">
                  <c:v>2795.6706999999988</c:v>
                </c:pt>
                <c:pt idx="459">
                  <c:v>2796.1006999999986</c:v>
                </c:pt>
                <c:pt idx="460">
                  <c:v>2799.7606999999985</c:v>
                </c:pt>
                <c:pt idx="461">
                  <c:v>2801.4706999999985</c:v>
                </c:pt>
                <c:pt idx="462">
                  <c:v>2834.2206999999985</c:v>
                </c:pt>
                <c:pt idx="463">
                  <c:v>2827.7406999999985</c:v>
                </c:pt>
                <c:pt idx="464">
                  <c:v>2831.2306999999983</c:v>
                </c:pt>
                <c:pt idx="465">
                  <c:v>2818.7106999999983</c:v>
                </c:pt>
                <c:pt idx="466">
                  <c:v>2814.6406999999981</c:v>
                </c:pt>
                <c:pt idx="467">
                  <c:v>2813.2106999999983</c:v>
                </c:pt>
                <c:pt idx="468">
                  <c:v>2807.2006999999985</c:v>
                </c:pt>
                <c:pt idx="469">
                  <c:v>2807.2006999999985</c:v>
                </c:pt>
                <c:pt idx="470">
                  <c:v>2802.6906999999983</c:v>
                </c:pt>
                <c:pt idx="471">
                  <c:v>2804.6106999999984</c:v>
                </c:pt>
                <c:pt idx="472">
                  <c:v>2802.6906999999983</c:v>
                </c:pt>
                <c:pt idx="473">
                  <c:v>2805.3106999999982</c:v>
                </c:pt>
                <c:pt idx="474">
                  <c:v>2813.4406999999983</c:v>
                </c:pt>
                <c:pt idx="475">
                  <c:v>2821.3406999999984</c:v>
                </c:pt>
                <c:pt idx="476">
                  <c:v>2825.7906999999987</c:v>
                </c:pt>
                <c:pt idx="477">
                  <c:v>2855.5806999999986</c:v>
                </c:pt>
                <c:pt idx="478">
                  <c:v>2864.5106999999985</c:v>
                </c:pt>
                <c:pt idx="479">
                  <c:v>2879.8706999999986</c:v>
                </c:pt>
                <c:pt idx="480">
                  <c:v>2875.9906999999985</c:v>
                </c:pt>
                <c:pt idx="481">
                  <c:v>2899.4606999999987</c:v>
                </c:pt>
                <c:pt idx="482">
                  <c:v>2904.9706999999989</c:v>
                </c:pt>
                <c:pt idx="483">
                  <c:v>2916.0706999999989</c:v>
                </c:pt>
                <c:pt idx="484">
                  <c:v>2951.1306999999988</c:v>
                </c:pt>
                <c:pt idx="485">
                  <c:v>2975.4806999999987</c:v>
                </c:pt>
                <c:pt idx="486">
                  <c:v>2970.8906999999986</c:v>
                </c:pt>
                <c:pt idx="487">
                  <c:v>2977.5806999999986</c:v>
                </c:pt>
                <c:pt idx="488">
                  <c:v>2989.2806999999984</c:v>
                </c:pt>
                <c:pt idx="489">
                  <c:v>3004.5706999999984</c:v>
                </c:pt>
                <c:pt idx="490">
                  <c:v>3032.9906999999985</c:v>
                </c:pt>
                <c:pt idx="491">
                  <c:v>3045.0606999999986</c:v>
                </c:pt>
                <c:pt idx="492">
                  <c:v>3055.6606999999985</c:v>
                </c:pt>
                <c:pt idx="493">
                  <c:v>3090.5006999999987</c:v>
                </c:pt>
                <c:pt idx="494">
                  <c:v>3119.8306999999986</c:v>
                </c:pt>
                <c:pt idx="495">
                  <c:v>3152.9406999999987</c:v>
                </c:pt>
                <c:pt idx="496">
                  <c:v>3182.0906999999988</c:v>
                </c:pt>
                <c:pt idx="497">
                  <c:v>3217.7706999999987</c:v>
                </c:pt>
                <c:pt idx="498">
                  <c:v>3245.2506999999987</c:v>
                </c:pt>
                <c:pt idx="499">
                  <c:v>3262.1506999999988</c:v>
                </c:pt>
                <c:pt idx="500">
                  <c:v>3289.9706999999989</c:v>
                </c:pt>
                <c:pt idx="501">
                  <c:v>3294.640699999999</c:v>
                </c:pt>
                <c:pt idx="502">
                  <c:v>3314.140699999999</c:v>
                </c:pt>
                <c:pt idx="503">
                  <c:v>3323.450699999999</c:v>
                </c:pt>
                <c:pt idx="504">
                  <c:v>3349.5506999999989</c:v>
                </c:pt>
                <c:pt idx="505">
                  <c:v>3369.8106999999991</c:v>
                </c:pt>
                <c:pt idx="506">
                  <c:v>3383.0006999999991</c:v>
                </c:pt>
                <c:pt idx="507">
                  <c:v>3403.4206999999992</c:v>
                </c:pt>
                <c:pt idx="508">
                  <c:v>3419.9506999999994</c:v>
                </c:pt>
                <c:pt idx="509">
                  <c:v>3441.5106999999994</c:v>
                </c:pt>
                <c:pt idx="510">
                  <c:v>3487.1506999999992</c:v>
                </c:pt>
                <c:pt idx="511">
                  <c:v>3512.2606999999994</c:v>
                </c:pt>
                <c:pt idx="512">
                  <c:v>3514.9006999999992</c:v>
                </c:pt>
                <c:pt idx="513">
                  <c:v>3502.5406999999991</c:v>
                </c:pt>
                <c:pt idx="514">
                  <c:v>3514.5306999999993</c:v>
                </c:pt>
                <c:pt idx="515">
                  <c:v>3504.3406999999993</c:v>
                </c:pt>
                <c:pt idx="516">
                  <c:v>3508.2906999999996</c:v>
                </c:pt>
                <c:pt idx="517">
                  <c:v>3491.0906999999997</c:v>
                </c:pt>
                <c:pt idx="518">
                  <c:v>3505.0206999999996</c:v>
                </c:pt>
                <c:pt idx="519">
                  <c:v>3509.7006999999994</c:v>
                </c:pt>
                <c:pt idx="520">
                  <c:v>3513.4806999999992</c:v>
                </c:pt>
                <c:pt idx="521">
                  <c:v>3499.2106999999992</c:v>
                </c:pt>
                <c:pt idx="522">
                  <c:v>3490.8006999999993</c:v>
                </c:pt>
                <c:pt idx="523">
                  <c:v>3493.0806999999995</c:v>
                </c:pt>
                <c:pt idx="524">
                  <c:v>3482.8506999999995</c:v>
                </c:pt>
                <c:pt idx="525">
                  <c:v>3452.0406999999996</c:v>
                </c:pt>
                <c:pt idx="526">
                  <c:v>3454.1006999999995</c:v>
                </c:pt>
                <c:pt idx="527">
                  <c:v>3449.1606999999995</c:v>
                </c:pt>
                <c:pt idx="528">
                  <c:v>3446.8406999999993</c:v>
                </c:pt>
                <c:pt idx="529">
                  <c:v>3493.5106999999994</c:v>
                </c:pt>
                <c:pt idx="530">
                  <c:v>3524.7506999999996</c:v>
                </c:pt>
                <c:pt idx="531">
                  <c:v>3522.4506999999994</c:v>
                </c:pt>
                <c:pt idx="532">
                  <c:v>3536.8706999999995</c:v>
                </c:pt>
                <c:pt idx="533">
                  <c:v>3525.4506999999994</c:v>
                </c:pt>
                <c:pt idx="534">
                  <c:v>3504.3606999999993</c:v>
                </c:pt>
                <c:pt idx="535">
                  <c:v>3507.9006999999992</c:v>
                </c:pt>
                <c:pt idx="536">
                  <c:v>3480.1506999999992</c:v>
                </c:pt>
                <c:pt idx="537">
                  <c:v>3458.0006999999991</c:v>
                </c:pt>
                <c:pt idx="538">
                  <c:v>3455.9206999999992</c:v>
                </c:pt>
                <c:pt idx="539">
                  <c:v>3444.9706999999989</c:v>
                </c:pt>
                <c:pt idx="540">
                  <c:v>3463.8506999999991</c:v>
                </c:pt>
                <c:pt idx="541">
                  <c:v>3449.6506999999992</c:v>
                </c:pt>
                <c:pt idx="542">
                  <c:v>3449.6506999999992</c:v>
                </c:pt>
                <c:pt idx="543">
                  <c:v>3422.6706999999992</c:v>
                </c:pt>
                <c:pt idx="544">
                  <c:v>3412.8406999999993</c:v>
                </c:pt>
                <c:pt idx="545">
                  <c:v>3403.8406999999993</c:v>
                </c:pt>
                <c:pt idx="546">
                  <c:v>3413.8706999999995</c:v>
                </c:pt>
                <c:pt idx="547">
                  <c:v>3423.4206999999997</c:v>
                </c:pt>
                <c:pt idx="548">
                  <c:v>3424.3306999999995</c:v>
                </c:pt>
                <c:pt idx="549">
                  <c:v>3403.1706999999997</c:v>
                </c:pt>
                <c:pt idx="550">
                  <c:v>3415.5406999999996</c:v>
                </c:pt>
                <c:pt idx="551">
                  <c:v>3419.6606999999995</c:v>
                </c:pt>
                <c:pt idx="552">
                  <c:v>3407.7106999999996</c:v>
                </c:pt>
                <c:pt idx="553">
                  <c:v>3407.7106999999996</c:v>
                </c:pt>
                <c:pt idx="554">
                  <c:v>3371.8206999999998</c:v>
                </c:pt>
              </c:numCache>
            </c:numRef>
          </c:val>
          <c:smooth val="0"/>
        </c:ser>
        <c:dLbls>
          <c:showLegendKey val="0"/>
          <c:showVal val="0"/>
          <c:showCatName val="0"/>
          <c:showSerName val="0"/>
          <c:showPercent val="0"/>
          <c:showBubbleSize val="0"/>
        </c:dLbls>
        <c:marker val="1"/>
        <c:smooth val="0"/>
        <c:axId val="168502400"/>
        <c:axId val="168503936"/>
      </c:lineChart>
      <c:dateAx>
        <c:axId val="168502400"/>
        <c:scaling>
          <c:orientation val="minMax"/>
        </c:scaling>
        <c:delete val="0"/>
        <c:axPos val="b"/>
        <c:numFmt formatCode="yyyy/mm/dd" sourceLinked="1"/>
        <c:majorTickMark val="out"/>
        <c:minorTickMark val="none"/>
        <c:tickLblPos val="nextTo"/>
        <c:crossAx val="168503936"/>
        <c:crosses val="autoZero"/>
        <c:auto val="1"/>
        <c:lblOffset val="100"/>
        <c:baseTimeUnit val="days"/>
        <c:majorUnit val="6"/>
        <c:majorTimeUnit val="months"/>
      </c:dateAx>
      <c:valAx>
        <c:axId val="168503936"/>
        <c:scaling>
          <c:orientation val="minMax"/>
        </c:scaling>
        <c:delete val="0"/>
        <c:axPos val="l"/>
        <c:numFmt formatCode="_ * #,##0_ ;_ * \-#,##0_ ;_ * &quot;-&quot;??_ ;_ @_ " sourceLinked="1"/>
        <c:majorTickMark val="out"/>
        <c:minorTickMark val="none"/>
        <c:tickLblPos val="nextTo"/>
        <c:crossAx val="168502400"/>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Sheet2!$M$1</c:f>
              <c:strCache>
                <c:ptCount val="1"/>
                <c:pt idx="0">
                  <c:v>MSCI质优价值100成分股行业权重</c:v>
                </c:pt>
              </c:strCache>
            </c:strRef>
          </c:tx>
          <c:invertIfNegative val="0"/>
          <c:cat>
            <c:strRef>
              <c:f>Sheet2!$L$2:$L$25</c:f>
              <c:strCache>
                <c:ptCount val="23"/>
                <c:pt idx="0">
                  <c:v>金融</c:v>
                </c:pt>
                <c:pt idx="1">
                  <c:v>食品饮料</c:v>
                </c:pt>
                <c:pt idx="2">
                  <c:v>医药</c:v>
                </c:pt>
                <c:pt idx="3">
                  <c:v>交通运输</c:v>
                </c:pt>
                <c:pt idx="4">
                  <c:v>电力及公用事业</c:v>
                </c:pt>
                <c:pt idx="5">
                  <c:v>电子元器件</c:v>
                </c:pt>
                <c:pt idx="6">
                  <c:v>汽车</c:v>
                </c:pt>
                <c:pt idx="7">
                  <c:v>有色金属</c:v>
                </c:pt>
                <c:pt idx="8">
                  <c:v>建材</c:v>
                </c:pt>
                <c:pt idx="9">
                  <c:v>房地产</c:v>
                </c:pt>
                <c:pt idx="10">
                  <c:v>通信</c:v>
                </c:pt>
                <c:pt idx="11">
                  <c:v>建筑</c:v>
                </c:pt>
                <c:pt idx="12">
                  <c:v>轻工制造</c:v>
                </c:pt>
                <c:pt idx="13">
                  <c:v>家电</c:v>
                </c:pt>
                <c:pt idx="14">
                  <c:v>机械</c:v>
                </c:pt>
                <c:pt idx="15">
                  <c:v>农林牧渔</c:v>
                </c:pt>
                <c:pt idx="16">
                  <c:v>煤炭</c:v>
                </c:pt>
                <c:pt idx="17">
                  <c:v>石油石化</c:v>
                </c:pt>
                <c:pt idx="18">
                  <c:v>钢铁</c:v>
                </c:pt>
                <c:pt idx="19">
                  <c:v>计算机</c:v>
                </c:pt>
                <c:pt idx="20">
                  <c:v>商贸零售</c:v>
                </c:pt>
                <c:pt idx="21">
                  <c:v>国防军工</c:v>
                </c:pt>
                <c:pt idx="22">
                  <c:v>基础化工</c:v>
                </c:pt>
              </c:strCache>
            </c:strRef>
          </c:cat>
          <c:val>
            <c:numRef>
              <c:f>Sheet2!$M$2:$M$25</c:f>
              <c:numCache>
                <c:formatCode>0%</c:formatCode>
                <c:ptCount val="24"/>
                <c:pt idx="0">
                  <c:v>0.35652876431196701</c:v>
                </c:pt>
                <c:pt idx="1">
                  <c:v>0.1019304214691</c:v>
                </c:pt>
                <c:pt idx="2">
                  <c:v>9.3994042871059003E-2</c:v>
                </c:pt>
                <c:pt idx="3">
                  <c:v>5.4237841376952999E-2</c:v>
                </c:pt>
                <c:pt idx="4">
                  <c:v>4.7172887408157997E-2</c:v>
                </c:pt>
                <c:pt idx="5">
                  <c:v>4.2346799783708006E-2</c:v>
                </c:pt>
                <c:pt idx="6">
                  <c:v>4.1349075379283999E-2</c:v>
                </c:pt>
                <c:pt idx="7">
                  <c:v>3.3294784715860004E-2</c:v>
                </c:pt>
                <c:pt idx="8">
                  <c:v>2.5199462048231001E-2</c:v>
                </c:pt>
                <c:pt idx="9">
                  <c:v>2.3258400023943998E-2</c:v>
                </c:pt>
                <c:pt idx="10">
                  <c:v>2.3026815143145998E-2</c:v>
                </c:pt>
                <c:pt idx="11">
                  <c:v>1.8422541667236E-2</c:v>
                </c:pt>
                <c:pt idx="12">
                  <c:v>1.8136718119691E-2</c:v>
                </c:pt>
                <c:pt idx="13">
                  <c:v>1.7519313407243997E-2</c:v>
                </c:pt>
                <c:pt idx="14">
                  <c:v>1.7229353663580999E-2</c:v>
                </c:pt>
                <c:pt idx="15">
                  <c:v>1.5739943555048999E-2</c:v>
                </c:pt>
                <c:pt idx="16">
                  <c:v>1.5037069910476999E-2</c:v>
                </c:pt>
                <c:pt idx="17">
                  <c:v>1.2233055285623001E-2</c:v>
                </c:pt>
                <c:pt idx="18">
                  <c:v>1.2074074825594999E-2</c:v>
                </c:pt>
                <c:pt idx="19">
                  <c:v>1.0250460596066999E-2</c:v>
                </c:pt>
                <c:pt idx="20">
                  <c:v>8.3808653006380001E-3</c:v>
                </c:pt>
                <c:pt idx="21">
                  <c:v>6.6514281863519998E-3</c:v>
                </c:pt>
                <c:pt idx="22">
                  <c:v>5.985880951039E-3</c:v>
                </c:pt>
              </c:numCache>
            </c:numRef>
          </c:val>
          <c:extLst xmlns:c16r2="http://schemas.microsoft.com/office/drawing/2015/06/chart">
            <c:ext xmlns:c16="http://schemas.microsoft.com/office/drawing/2014/chart" uri="{C3380CC4-5D6E-409C-BE32-E72D297353CC}">
              <c16:uniqueId val="{00000000-9FA6-45A3-9972-739100063897}"/>
            </c:ext>
          </c:extLst>
        </c:ser>
        <c:dLbls>
          <c:showLegendKey val="0"/>
          <c:showVal val="0"/>
          <c:showCatName val="0"/>
          <c:showSerName val="0"/>
          <c:showPercent val="0"/>
          <c:showBubbleSize val="0"/>
        </c:dLbls>
        <c:gapWidth val="150"/>
        <c:axId val="168551936"/>
        <c:axId val="168553472"/>
      </c:barChart>
      <c:lineChart>
        <c:grouping val="standard"/>
        <c:varyColors val="0"/>
        <c:ser>
          <c:idx val="1"/>
          <c:order val="1"/>
          <c:tx>
            <c:strRef>
              <c:f>Sheet2!$N$1</c:f>
              <c:strCache>
                <c:ptCount val="1"/>
                <c:pt idx="0">
                  <c:v>股票个数（右轴）</c:v>
                </c:pt>
              </c:strCache>
            </c:strRef>
          </c:tx>
          <c:marker>
            <c:symbol val="none"/>
          </c:marker>
          <c:cat>
            <c:strRef>
              <c:f>Sheet2!$L$2:$L$25</c:f>
              <c:strCache>
                <c:ptCount val="23"/>
                <c:pt idx="0">
                  <c:v>金融</c:v>
                </c:pt>
                <c:pt idx="1">
                  <c:v>食品饮料</c:v>
                </c:pt>
                <c:pt idx="2">
                  <c:v>医药</c:v>
                </c:pt>
                <c:pt idx="3">
                  <c:v>交通运输</c:v>
                </c:pt>
                <c:pt idx="4">
                  <c:v>电力及公用事业</c:v>
                </c:pt>
                <c:pt idx="5">
                  <c:v>电子元器件</c:v>
                </c:pt>
                <c:pt idx="6">
                  <c:v>汽车</c:v>
                </c:pt>
                <c:pt idx="7">
                  <c:v>有色金属</c:v>
                </c:pt>
                <c:pt idx="8">
                  <c:v>建材</c:v>
                </c:pt>
                <c:pt idx="9">
                  <c:v>房地产</c:v>
                </c:pt>
                <c:pt idx="10">
                  <c:v>通信</c:v>
                </c:pt>
                <c:pt idx="11">
                  <c:v>建筑</c:v>
                </c:pt>
                <c:pt idx="12">
                  <c:v>轻工制造</c:v>
                </c:pt>
                <c:pt idx="13">
                  <c:v>家电</c:v>
                </c:pt>
                <c:pt idx="14">
                  <c:v>机械</c:v>
                </c:pt>
                <c:pt idx="15">
                  <c:v>农林牧渔</c:v>
                </c:pt>
                <c:pt idx="16">
                  <c:v>煤炭</c:v>
                </c:pt>
                <c:pt idx="17">
                  <c:v>石油石化</c:v>
                </c:pt>
                <c:pt idx="18">
                  <c:v>钢铁</c:v>
                </c:pt>
                <c:pt idx="19">
                  <c:v>计算机</c:v>
                </c:pt>
                <c:pt idx="20">
                  <c:v>商贸零售</c:v>
                </c:pt>
                <c:pt idx="21">
                  <c:v>国防军工</c:v>
                </c:pt>
                <c:pt idx="22">
                  <c:v>基础化工</c:v>
                </c:pt>
              </c:strCache>
            </c:strRef>
          </c:cat>
          <c:val>
            <c:numRef>
              <c:f>Sheet2!$N$2:$N$25</c:f>
              <c:numCache>
                <c:formatCode>General</c:formatCode>
                <c:ptCount val="24"/>
                <c:pt idx="0">
                  <c:v>20</c:v>
                </c:pt>
                <c:pt idx="1">
                  <c:v>10</c:v>
                </c:pt>
                <c:pt idx="2">
                  <c:v>14</c:v>
                </c:pt>
                <c:pt idx="3">
                  <c:v>6</c:v>
                </c:pt>
                <c:pt idx="4">
                  <c:v>5</c:v>
                </c:pt>
                <c:pt idx="5">
                  <c:v>8</c:v>
                </c:pt>
                <c:pt idx="6">
                  <c:v>4</c:v>
                </c:pt>
                <c:pt idx="7">
                  <c:v>3</c:v>
                </c:pt>
                <c:pt idx="8">
                  <c:v>2</c:v>
                </c:pt>
                <c:pt idx="9">
                  <c:v>3</c:v>
                </c:pt>
                <c:pt idx="10">
                  <c:v>2</c:v>
                </c:pt>
                <c:pt idx="11">
                  <c:v>2</c:v>
                </c:pt>
                <c:pt idx="12">
                  <c:v>3</c:v>
                </c:pt>
                <c:pt idx="13">
                  <c:v>2</c:v>
                </c:pt>
                <c:pt idx="14">
                  <c:v>1</c:v>
                </c:pt>
                <c:pt idx="15">
                  <c:v>2</c:v>
                </c:pt>
                <c:pt idx="16">
                  <c:v>3</c:v>
                </c:pt>
                <c:pt idx="17">
                  <c:v>1</c:v>
                </c:pt>
                <c:pt idx="18">
                  <c:v>2</c:v>
                </c:pt>
                <c:pt idx="19">
                  <c:v>3</c:v>
                </c:pt>
                <c:pt idx="20">
                  <c:v>2</c:v>
                </c:pt>
                <c:pt idx="21">
                  <c:v>1</c:v>
                </c:pt>
                <c:pt idx="22">
                  <c:v>1</c:v>
                </c:pt>
              </c:numCache>
            </c:numRef>
          </c:val>
          <c:smooth val="0"/>
          <c:extLst xmlns:c16r2="http://schemas.microsoft.com/office/drawing/2015/06/chart">
            <c:ext xmlns:c16="http://schemas.microsoft.com/office/drawing/2014/chart" uri="{C3380CC4-5D6E-409C-BE32-E72D297353CC}">
              <c16:uniqueId val="{00000001-9FA6-45A3-9972-739100063897}"/>
            </c:ext>
          </c:extLst>
        </c:ser>
        <c:dLbls>
          <c:showLegendKey val="0"/>
          <c:showVal val="0"/>
          <c:showCatName val="0"/>
          <c:showSerName val="0"/>
          <c:showPercent val="0"/>
          <c:showBubbleSize val="0"/>
        </c:dLbls>
        <c:marker val="1"/>
        <c:smooth val="0"/>
        <c:axId val="164641024"/>
        <c:axId val="164639488"/>
      </c:lineChart>
      <c:catAx>
        <c:axId val="168551936"/>
        <c:scaling>
          <c:orientation val="minMax"/>
        </c:scaling>
        <c:delete val="0"/>
        <c:axPos val="b"/>
        <c:numFmt formatCode="General" sourceLinked="0"/>
        <c:majorTickMark val="out"/>
        <c:minorTickMark val="none"/>
        <c:tickLblPos val="nextTo"/>
        <c:txPr>
          <a:bodyPr rot="-5400000" vert="horz"/>
          <a:lstStyle/>
          <a:p>
            <a:pPr>
              <a:defRPr/>
            </a:pPr>
            <a:endParaRPr lang="zh-CN"/>
          </a:p>
        </c:txPr>
        <c:crossAx val="168553472"/>
        <c:crosses val="autoZero"/>
        <c:auto val="1"/>
        <c:lblAlgn val="ctr"/>
        <c:lblOffset val="100"/>
        <c:noMultiLvlLbl val="0"/>
      </c:catAx>
      <c:valAx>
        <c:axId val="168553472"/>
        <c:scaling>
          <c:orientation val="minMax"/>
        </c:scaling>
        <c:delete val="0"/>
        <c:axPos val="l"/>
        <c:numFmt formatCode="0%" sourceLinked="1"/>
        <c:majorTickMark val="out"/>
        <c:minorTickMark val="none"/>
        <c:tickLblPos val="nextTo"/>
        <c:crossAx val="168551936"/>
        <c:crosses val="autoZero"/>
        <c:crossBetween val="between"/>
      </c:valAx>
      <c:valAx>
        <c:axId val="164639488"/>
        <c:scaling>
          <c:orientation val="minMax"/>
        </c:scaling>
        <c:delete val="0"/>
        <c:axPos val="r"/>
        <c:numFmt formatCode="General" sourceLinked="1"/>
        <c:majorTickMark val="out"/>
        <c:minorTickMark val="none"/>
        <c:tickLblPos val="nextTo"/>
        <c:crossAx val="164641024"/>
        <c:crosses val="max"/>
        <c:crossBetween val="between"/>
      </c:valAx>
      <c:catAx>
        <c:axId val="164641024"/>
        <c:scaling>
          <c:orientation val="minMax"/>
        </c:scaling>
        <c:delete val="1"/>
        <c:axPos val="b"/>
        <c:numFmt formatCode="General" sourceLinked="1"/>
        <c:majorTickMark val="out"/>
        <c:minorTickMark val="none"/>
        <c:tickLblPos val="nextTo"/>
        <c:crossAx val="164639488"/>
        <c:crosses val="autoZero"/>
        <c:auto val="1"/>
        <c:lblAlgn val="ctr"/>
        <c:lblOffset val="100"/>
        <c:noMultiLvlLbl val="0"/>
      </c:cat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1800" b="0" i="0" baseline="0">
                <a:effectLst/>
              </a:rPr>
              <a:t>指数走势对比</a:t>
            </a:r>
            <a:endParaRPr lang="zh-CN" altLang="zh-CN">
              <a:effectLst/>
            </a:endParaRPr>
          </a:p>
        </c:rich>
      </c:tx>
      <c:layout/>
      <c:overlay val="0"/>
    </c:title>
    <c:autoTitleDeleted val="0"/>
    <c:plotArea>
      <c:layout/>
      <c:lineChart>
        <c:grouping val="standard"/>
        <c:varyColors val="0"/>
        <c:ser>
          <c:idx val="0"/>
          <c:order val="0"/>
          <c:tx>
            <c:strRef>
              <c:f>[IndexReturn.xlsx]漂亮100相对收益!$L$1</c:f>
              <c:strCache>
                <c:ptCount val="1"/>
                <c:pt idx="0">
                  <c:v>MSCI中国质优价值100</c:v>
                </c:pt>
              </c:strCache>
            </c:strRef>
          </c:tx>
          <c:spPr>
            <a:ln>
              <a:solidFill>
                <a:schemeClr val="accent2"/>
              </a:solidFill>
            </a:ln>
          </c:spPr>
          <c:marker>
            <c:symbol val="none"/>
          </c:marker>
          <c:cat>
            <c:numRef>
              <c:f>[IndexReturn.xlsx]漂亮100相对收益!$A$2:$A$2334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[IndexReturn.xlsx]漂亮100相对收益!$L$2:$L$2334</c:f>
              <c:numCache>
                <c:formatCode>_ * #,##0_ ;_ * \-#,##0_ ;_ * "-"??_ ;_ @_ </c:formatCode>
                <c:ptCount val="2333"/>
                <c:pt idx="0">
                  <c:v>1000</c:v>
                </c:pt>
                <c:pt idx="1">
                  <c:v>1016.715597</c:v>
                </c:pt>
                <c:pt idx="2">
                  <c:v>1023.864425</c:v>
                </c:pt>
                <c:pt idx="3">
                  <c:v>1019.676296</c:v>
                </c:pt>
                <c:pt idx="4">
                  <c:v>1024.4643209999999</c:v>
                </c:pt>
                <c:pt idx="5">
                  <c:v>1031.0554400000001</c:v>
                </c:pt>
                <c:pt idx="6">
                  <c:v>1022.322844</c:v>
                </c:pt>
                <c:pt idx="7">
                  <c:v>1005.9622910000001</c:v>
                </c:pt>
                <c:pt idx="8">
                  <c:v>1014.553187</c:v>
                </c:pt>
                <c:pt idx="9">
                  <c:v>1013.248779</c:v>
                </c:pt>
                <c:pt idx="10">
                  <c:v>1025.270311</c:v>
                </c:pt>
                <c:pt idx="11">
                  <c:v>1021.502682</c:v>
                </c:pt>
                <c:pt idx="12">
                  <c:v>1018.3544010000001</c:v>
                </c:pt>
                <c:pt idx="13">
                  <c:v>996.27047300000004</c:v>
                </c:pt>
                <c:pt idx="14">
                  <c:v>979.09610399999997</c:v>
                </c:pt>
                <c:pt idx="15">
                  <c:v>982.65913</c:v>
                </c:pt>
                <c:pt idx="16">
                  <c:v>968.48947499999997</c:v>
                </c:pt>
                <c:pt idx="17">
                  <c:v>977.53617899999995</c:v>
                </c:pt>
                <c:pt idx="18">
                  <c:v>1001.465103</c:v>
                </c:pt>
                <c:pt idx="19">
                  <c:v>999.12015499999995</c:v>
                </c:pt>
                <c:pt idx="20">
                  <c:v>1012.39097</c:v>
                </c:pt>
                <c:pt idx="21">
                  <c:v>1018.945032</c:v>
                </c:pt>
                <c:pt idx="22">
                  <c:v>1028.687109</c:v>
                </c:pt>
                <c:pt idx="23">
                  <c:v>1033.1684110000001</c:v>
                </c:pt>
                <c:pt idx="24">
                  <c:v>1025.035889</c:v>
                </c:pt>
                <c:pt idx="25">
                  <c:v>1031.509605</c:v>
                </c:pt>
                <c:pt idx="26">
                  <c:v>1020.983785</c:v>
                </c:pt>
                <c:pt idx="27">
                  <c:v>1003.117081</c:v>
                </c:pt>
                <c:pt idx="28">
                  <c:v>1011.689788</c:v>
                </c:pt>
                <c:pt idx="29">
                  <c:v>1012.482089</c:v>
                </c:pt>
                <c:pt idx="30">
                  <c:v>1029.335192</c:v>
                </c:pt>
                <c:pt idx="31">
                  <c:v>1013.218969</c:v>
                </c:pt>
                <c:pt idx="32">
                  <c:v>1035.4262880000001</c:v>
                </c:pt>
                <c:pt idx="33">
                  <c:v>1038.2937890000001</c:v>
                </c:pt>
                <c:pt idx="34">
                  <c:v>1049.765971</c:v>
                </c:pt>
                <c:pt idx="35">
                  <c:v>1047.193291</c:v>
                </c:pt>
                <c:pt idx="36">
                  <c:v>1017.732217</c:v>
                </c:pt>
                <c:pt idx="37">
                  <c:v>1027.9725040000001</c:v>
                </c:pt>
                <c:pt idx="38">
                  <c:v>1019.272542</c:v>
                </c:pt>
                <c:pt idx="39">
                  <c:v>1005.44829</c:v>
                </c:pt>
                <c:pt idx="40">
                  <c:v>986.14221599999996</c:v>
                </c:pt>
                <c:pt idx="41">
                  <c:v>974.34538699999996</c:v>
                </c:pt>
                <c:pt idx="42">
                  <c:v>980.85608300000001</c:v>
                </c:pt>
                <c:pt idx="43">
                  <c:v>983.25016300000004</c:v>
                </c:pt>
                <c:pt idx="44">
                  <c:v>971.44406200000003</c:v>
                </c:pt>
                <c:pt idx="45">
                  <c:v>968.12096699999995</c:v>
                </c:pt>
                <c:pt idx="46">
                  <c:v>982.73189500000001</c:v>
                </c:pt>
                <c:pt idx="47">
                  <c:v>982.40102899999999</c:v>
                </c:pt>
                <c:pt idx="48">
                  <c:v>969.22204699999998</c:v>
                </c:pt>
                <c:pt idx="49">
                  <c:v>965.74451499999998</c:v>
                </c:pt>
                <c:pt idx="50">
                  <c:v>971.10931500000004</c:v>
                </c:pt>
                <c:pt idx="51">
                  <c:v>981.32923300000004</c:v>
                </c:pt>
                <c:pt idx="52">
                  <c:v>979.54631600000005</c:v>
                </c:pt>
                <c:pt idx="53">
                  <c:v>991.08197399999995</c:v>
                </c:pt>
                <c:pt idx="54">
                  <c:v>986.17316800000003</c:v>
                </c:pt>
                <c:pt idx="55">
                  <c:v>984.15700500000003</c:v>
                </c:pt>
                <c:pt idx="56">
                  <c:v>999.50823600000001</c:v>
                </c:pt>
                <c:pt idx="57">
                  <c:v>1013.343731</c:v>
                </c:pt>
                <c:pt idx="58">
                  <c:v>1012.718584</c:v>
                </c:pt>
                <c:pt idx="59">
                  <c:v>1021.364471</c:v>
                </c:pt>
                <c:pt idx="60">
                  <c:v>1016.607963</c:v>
                </c:pt>
                <c:pt idx="61">
                  <c:v>1023.005802</c:v>
                </c:pt>
                <c:pt idx="62">
                  <c:v>998.24077</c:v>
                </c:pt>
                <c:pt idx="63">
                  <c:v>999.47167899999999</c:v>
                </c:pt>
                <c:pt idx="64">
                  <c:v>1006.452035</c:v>
                </c:pt>
                <c:pt idx="65">
                  <c:v>1008.069855</c:v>
                </c:pt>
                <c:pt idx="66">
                  <c:v>999.86475199999995</c:v>
                </c:pt>
                <c:pt idx="67">
                  <c:v>997.90786600000001</c:v>
                </c:pt>
                <c:pt idx="68">
                  <c:v>984.22331199999996</c:v>
                </c:pt>
                <c:pt idx="69">
                  <c:v>974.59219900000005</c:v>
                </c:pt>
                <c:pt idx="70">
                  <c:v>978.79010700000003</c:v>
                </c:pt>
                <c:pt idx="71">
                  <c:v>998.50204399999996</c:v>
                </c:pt>
                <c:pt idx="72">
                  <c:v>996.82621500000005</c:v>
                </c:pt>
                <c:pt idx="73">
                  <c:v>1000.062943</c:v>
                </c:pt>
                <c:pt idx="74">
                  <c:v>1001.4005560000001</c:v>
                </c:pt>
                <c:pt idx="75">
                  <c:v>995.74708199999998</c:v>
                </c:pt>
                <c:pt idx="76">
                  <c:v>999.42108800000005</c:v>
                </c:pt>
                <c:pt idx="77">
                  <c:v>988.82126500000004</c:v>
                </c:pt>
                <c:pt idx="78">
                  <c:v>1001.165844</c:v>
                </c:pt>
                <c:pt idx="79">
                  <c:v>1017.046035</c:v>
                </c:pt>
                <c:pt idx="80">
                  <c:v>1017.706683</c:v>
                </c:pt>
                <c:pt idx="81">
                  <c:v>1014.179492</c:v>
                </c:pt>
                <c:pt idx="82">
                  <c:v>1025.883491</c:v>
                </c:pt>
                <c:pt idx="83">
                  <c:v>1025.5334869999999</c:v>
                </c:pt>
                <c:pt idx="84">
                  <c:v>1025.59094</c:v>
                </c:pt>
                <c:pt idx="85">
                  <c:v>1024.4559839999999</c:v>
                </c:pt>
                <c:pt idx="86">
                  <c:v>1022.232767</c:v>
                </c:pt>
                <c:pt idx="87">
                  <c:v>1034.580751</c:v>
                </c:pt>
                <c:pt idx="88">
                  <c:v>1036.240427</c:v>
                </c:pt>
                <c:pt idx="89">
                  <c:v>1040.6020329999999</c:v>
                </c:pt>
                <c:pt idx="90">
                  <c:v>1043.890277</c:v>
                </c:pt>
                <c:pt idx="91">
                  <c:v>1034.601885</c:v>
                </c:pt>
                <c:pt idx="92">
                  <c:v>1029.407755</c:v>
                </c:pt>
                <c:pt idx="93">
                  <c:v>990.90551200000004</c:v>
                </c:pt>
                <c:pt idx="94">
                  <c:v>1000.834387</c:v>
                </c:pt>
                <c:pt idx="95">
                  <c:v>1019.827039</c:v>
                </c:pt>
                <c:pt idx="96">
                  <c:v>1015.163572</c:v>
                </c:pt>
                <c:pt idx="97">
                  <c:v>1007.637953</c:v>
                </c:pt>
                <c:pt idx="98">
                  <c:v>1005.860121</c:v>
                </c:pt>
                <c:pt idx="99">
                  <c:v>987.94851300000005</c:v>
                </c:pt>
                <c:pt idx="100">
                  <c:v>985.36280499999998</c:v>
                </c:pt>
                <c:pt idx="101">
                  <c:v>966.22260300000005</c:v>
                </c:pt>
                <c:pt idx="102">
                  <c:v>959.88423399999999</c:v>
                </c:pt>
                <c:pt idx="103">
                  <c:v>950.75244899999996</c:v>
                </c:pt>
                <c:pt idx="104">
                  <c:v>963.17449299999998</c:v>
                </c:pt>
                <c:pt idx="105">
                  <c:v>931.21452499999998</c:v>
                </c:pt>
                <c:pt idx="106">
                  <c:v>917.01153599999998</c:v>
                </c:pt>
                <c:pt idx="107">
                  <c:v>914.95146999999997</c:v>
                </c:pt>
                <c:pt idx="108">
                  <c:v>895.75438899999995</c:v>
                </c:pt>
                <c:pt idx="109">
                  <c:v>897.30115499999999</c:v>
                </c:pt>
                <c:pt idx="110">
                  <c:v>917.51847899999996</c:v>
                </c:pt>
                <c:pt idx="111">
                  <c:v>917.38788799999998</c:v>
                </c:pt>
                <c:pt idx="112">
                  <c:v>876.32000800000003</c:v>
                </c:pt>
                <c:pt idx="113">
                  <c:v>884.36782100000005</c:v>
                </c:pt>
                <c:pt idx="114">
                  <c:v>884.16840000000002</c:v>
                </c:pt>
                <c:pt idx="115">
                  <c:v>873.05980999999997</c:v>
                </c:pt>
                <c:pt idx="116">
                  <c:v>884.56466499999999</c:v>
                </c:pt>
                <c:pt idx="117">
                  <c:v>913.00164700000005</c:v>
                </c:pt>
                <c:pt idx="118">
                  <c:v>900.21952399999998</c:v>
                </c:pt>
                <c:pt idx="119">
                  <c:v>899.95625299999995</c:v>
                </c:pt>
                <c:pt idx="120">
                  <c:v>910.95797100000004</c:v>
                </c:pt>
                <c:pt idx="121">
                  <c:v>914.00633300000004</c:v>
                </c:pt>
                <c:pt idx="122">
                  <c:v>896.35240099999999</c:v>
                </c:pt>
                <c:pt idx="123">
                  <c:v>884.83912699999996</c:v>
                </c:pt>
                <c:pt idx="124">
                  <c:v>887.74415299999998</c:v>
                </c:pt>
                <c:pt idx="125">
                  <c:v>884.23320899999999</c:v>
                </c:pt>
                <c:pt idx="126">
                  <c:v>887.86342000000002</c:v>
                </c:pt>
                <c:pt idx="127">
                  <c:v>881.81157599999995</c:v>
                </c:pt>
                <c:pt idx="128">
                  <c:v>883.11847399999999</c:v>
                </c:pt>
                <c:pt idx="129">
                  <c:v>905.14687100000003</c:v>
                </c:pt>
                <c:pt idx="130">
                  <c:v>900.20786199999998</c:v>
                </c:pt>
                <c:pt idx="131">
                  <c:v>898.39721499999996</c:v>
                </c:pt>
                <c:pt idx="132">
                  <c:v>889.39207299999998</c:v>
                </c:pt>
                <c:pt idx="133">
                  <c:v>868.67073000000005</c:v>
                </c:pt>
                <c:pt idx="134">
                  <c:v>888.67748700000004</c:v>
                </c:pt>
                <c:pt idx="135">
                  <c:v>892.44905100000005</c:v>
                </c:pt>
                <c:pt idx="136">
                  <c:v>887.74855000000002</c:v>
                </c:pt>
                <c:pt idx="137">
                  <c:v>887.36170600000003</c:v>
                </c:pt>
                <c:pt idx="138">
                  <c:v>879.36369000000002</c:v>
                </c:pt>
                <c:pt idx="139">
                  <c:v>872.40194199999996</c:v>
                </c:pt>
                <c:pt idx="140">
                  <c:v>838.45455300000003</c:v>
                </c:pt>
                <c:pt idx="141">
                  <c:v>835.7405</c:v>
                </c:pt>
                <c:pt idx="142">
                  <c:v>825.55206899999996</c:v>
                </c:pt>
                <c:pt idx="143">
                  <c:v>821.59043599999995</c:v>
                </c:pt>
                <c:pt idx="144">
                  <c:v>817.70054200000004</c:v>
                </c:pt>
                <c:pt idx="145">
                  <c:v>835.51117399999998</c:v>
                </c:pt>
                <c:pt idx="146">
                  <c:v>840.65247699999998</c:v>
                </c:pt>
                <c:pt idx="147">
                  <c:v>837.47207000000003</c:v>
                </c:pt>
                <c:pt idx="148">
                  <c:v>857.50935300000003</c:v>
                </c:pt>
                <c:pt idx="149">
                  <c:v>865.63334899999995</c:v>
                </c:pt>
                <c:pt idx="150">
                  <c:v>853.73017200000004</c:v>
                </c:pt>
                <c:pt idx="151">
                  <c:v>859.50824699999998</c:v>
                </c:pt>
                <c:pt idx="152">
                  <c:v>844.31361200000003</c:v>
                </c:pt>
                <c:pt idx="153">
                  <c:v>846.27609399999994</c:v>
                </c:pt>
                <c:pt idx="154">
                  <c:v>860.87919299999999</c:v>
                </c:pt>
                <c:pt idx="155">
                  <c:v>878.20517199999995</c:v>
                </c:pt>
                <c:pt idx="156">
                  <c:v>880.89397099999996</c:v>
                </c:pt>
                <c:pt idx="157">
                  <c:v>888.88666899999998</c:v>
                </c:pt>
                <c:pt idx="158">
                  <c:v>893.59441400000003</c:v>
                </c:pt>
                <c:pt idx="159">
                  <c:v>901.65690500000005</c:v>
                </c:pt>
                <c:pt idx="160">
                  <c:v>901.48924199999999</c:v>
                </c:pt>
                <c:pt idx="161">
                  <c:v>919.89351699999997</c:v>
                </c:pt>
                <c:pt idx="162">
                  <c:v>919.40595900000005</c:v>
                </c:pt>
                <c:pt idx="163">
                  <c:v>917.37501699999996</c:v>
                </c:pt>
                <c:pt idx="164">
                  <c:v>935.78904299999999</c:v>
                </c:pt>
                <c:pt idx="165">
                  <c:v>916.43567199999995</c:v>
                </c:pt>
                <c:pt idx="166">
                  <c:v>920.35045500000001</c:v>
                </c:pt>
                <c:pt idx="167">
                  <c:v>921.39146100000005</c:v>
                </c:pt>
                <c:pt idx="168">
                  <c:v>937.02565700000002</c:v>
                </c:pt>
                <c:pt idx="169">
                  <c:v>942.97668899999996</c:v>
                </c:pt>
                <c:pt idx="170">
                  <c:v>916.61091599999997</c:v>
                </c:pt>
                <c:pt idx="171">
                  <c:v>922.22477700000002</c:v>
                </c:pt>
                <c:pt idx="172">
                  <c:v>912.593165</c:v>
                </c:pt>
                <c:pt idx="173">
                  <c:v>923.71610499999997</c:v>
                </c:pt>
                <c:pt idx="174">
                  <c:v>943.97061799999994</c:v>
                </c:pt>
                <c:pt idx="175">
                  <c:v>949.56934799999999</c:v>
                </c:pt>
                <c:pt idx="176">
                  <c:v>945.47472600000003</c:v>
                </c:pt>
                <c:pt idx="177">
                  <c:v>945.484827</c:v>
                </c:pt>
                <c:pt idx="178">
                  <c:v>926.07156299999997</c:v>
                </c:pt>
                <c:pt idx="179">
                  <c:v>926.77250900000001</c:v>
                </c:pt>
                <c:pt idx="180">
                  <c:v>933.95410400000003</c:v>
                </c:pt>
                <c:pt idx="181">
                  <c:v>914.81462999999997</c:v>
                </c:pt>
                <c:pt idx="182">
                  <c:v>916.53673000000003</c:v>
                </c:pt>
                <c:pt idx="183">
                  <c:v>920.77975500000002</c:v>
                </c:pt>
                <c:pt idx="184">
                  <c:v>941.26582599999995</c:v>
                </c:pt>
                <c:pt idx="185">
                  <c:v>941.15891599999998</c:v>
                </c:pt>
                <c:pt idx="186">
                  <c:v>936.49148000000002</c:v>
                </c:pt>
                <c:pt idx="187">
                  <c:v>948.04049399999997</c:v>
                </c:pt>
                <c:pt idx="188">
                  <c:v>949.53618600000004</c:v>
                </c:pt>
                <c:pt idx="189">
                  <c:v>957.71902799999998</c:v>
                </c:pt>
                <c:pt idx="190">
                  <c:v>957.96148900000003</c:v>
                </c:pt>
                <c:pt idx="191">
                  <c:v>957.12949100000003</c:v>
                </c:pt>
                <c:pt idx="192">
                  <c:v>946.62638500000003</c:v>
                </c:pt>
                <c:pt idx="193">
                  <c:v>957.69994799999995</c:v>
                </c:pt>
                <c:pt idx="194">
                  <c:v>967.07051100000001</c:v>
                </c:pt>
                <c:pt idx="195">
                  <c:v>967.36896200000001</c:v>
                </c:pt>
                <c:pt idx="196">
                  <c:v>954.79259100000002</c:v>
                </c:pt>
                <c:pt idx="197">
                  <c:v>936.86944500000004</c:v>
                </c:pt>
                <c:pt idx="198">
                  <c:v>939.86063100000001</c:v>
                </c:pt>
                <c:pt idx="199">
                  <c:v>937.27572599999996</c:v>
                </c:pt>
                <c:pt idx="200">
                  <c:v>940.00389900000005</c:v>
                </c:pt>
                <c:pt idx="201">
                  <c:v>957.271028</c:v>
                </c:pt>
                <c:pt idx="202">
                  <c:v>949.71010999999999</c:v>
                </c:pt>
                <c:pt idx="203">
                  <c:v>939.42026499999997</c:v>
                </c:pt>
                <c:pt idx="204">
                  <c:v>954.21886199999994</c:v>
                </c:pt>
                <c:pt idx="205">
                  <c:v>976.84987999999998</c:v>
                </c:pt>
                <c:pt idx="206">
                  <c:v>979.98875799999996</c:v>
                </c:pt>
                <c:pt idx="207">
                  <c:v>975.51556300000004</c:v>
                </c:pt>
                <c:pt idx="208">
                  <c:v>980.93048799999997</c:v>
                </c:pt>
                <c:pt idx="209">
                  <c:v>969.60542499999997</c:v>
                </c:pt>
                <c:pt idx="210">
                  <c:v>988.97719900000004</c:v>
                </c:pt>
                <c:pt idx="211">
                  <c:v>993.03257599999995</c:v>
                </c:pt>
                <c:pt idx="212">
                  <c:v>1010.147784</c:v>
                </c:pt>
                <c:pt idx="213">
                  <c:v>1013.789031</c:v>
                </c:pt>
                <c:pt idx="214">
                  <c:v>1003.614949</c:v>
                </c:pt>
                <c:pt idx="215">
                  <c:v>1004.954415</c:v>
                </c:pt>
                <c:pt idx="216">
                  <c:v>1025.9300539999999</c:v>
                </c:pt>
                <c:pt idx="217">
                  <c:v>1020.458232</c:v>
                </c:pt>
                <c:pt idx="218">
                  <c:v>1007.7935660000001</c:v>
                </c:pt>
                <c:pt idx="219">
                  <c:v>1006.39002</c:v>
                </c:pt>
                <c:pt idx="220">
                  <c:v>1004.256612</c:v>
                </c:pt>
                <c:pt idx="221">
                  <c:v>1024.9662619999999</c:v>
                </c:pt>
                <c:pt idx="222">
                  <c:v>1020.473201</c:v>
                </c:pt>
                <c:pt idx="223">
                  <c:v>1017.5264560000001</c:v>
                </c:pt>
                <c:pt idx="224">
                  <c:v>1033.693788</c:v>
                </c:pt>
                <c:pt idx="225">
                  <c:v>1048.469004</c:v>
                </c:pt>
                <c:pt idx="226">
                  <c:v>1064.7949149999999</c:v>
                </c:pt>
                <c:pt idx="227">
                  <c:v>1063.710077</c:v>
                </c:pt>
                <c:pt idx="228">
                  <c:v>1063.693282</c:v>
                </c:pt>
                <c:pt idx="229">
                  <c:v>1062.910993</c:v>
                </c:pt>
                <c:pt idx="230">
                  <c:v>1009.938659</c:v>
                </c:pt>
                <c:pt idx="231">
                  <c:v>1034.7974429999999</c:v>
                </c:pt>
                <c:pt idx="232">
                  <c:v>1002.830153</c:v>
                </c:pt>
                <c:pt idx="233">
                  <c:v>976.172146</c:v>
                </c:pt>
                <c:pt idx="234">
                  <c:v>987.57986800000003</c:v>
                </c:pt>
                <c:pt idx="235">
                  <c:v>1004.210445</c:v>
                </c:pt>
                <c:pt idx="236">
                  <c:v>1008.669703</c:v>
                </c:pt>
                <c:pt idx="237">
                  <c:v>996.76233100000002</c:v>
                </c:pt>
                <c:pt idx="238">
                  <c:v>1013.946282</c:v>
                </c:pt>
                <c:pt idx="239">
                  <c:v>1022.650381</c:v>
                </c:pt>
                <c:pt idx="240">
                  <c:v>1014.44337</c:v>
                </c:pt>
                <c:pt idx="241">
                  <c:v>1016.324978</c:v>
                </c:pt>
                <c:pt idx="242">
                  <c:v>993.70687299999997</c:v>
                </c:pt>
                <c:pt idx="243">
                  <c:v>991.44452100000001</c:v>
                </c:pt>
                <c:pt idx="244">
                  <c:v>993.55996500000003</c:v>
                </c:pt>
                <c:pt idx="245">
                  <c:v>990.16760199999999</c:v>
                </c:pt>
                <c:pt idx="246">
                  <c:v>982.782151</c:v>
                </c:pt>
                <c:pt idx="247">
                  <c:v>991.99615900000003</c:v>
                </c:pt>
                <c:pt idx="248">
                  <c:v>987.34323600000005</c:v>
                </c:pt>
                <c:pt idx="249">
                  <c:v>977.70963600000005</c:v>
                </c:pt>
                <c:pt idx="250">
                  <c:v>988.30724299999997</c:v>
                </c:pt>
                <c:pt idx="251">
                  <c:v>1014.813574</c:v>
                </c:pt>
                <c:pt idx="252">
                  <c:v>1016.0644160000001</c:v>
                </c:pt>
                <c:pt idx="253">
                  <c:v>1010.381543</c:v>
                </c:pt>
                <c:pt idx="254">
                  <c:v>1006.618264</c:v>
                </c:pt>
                <c:pt idx="255">
                  <c:v>1005.891212</c:v>
                </c:pt>
                <c:pt idx="256">
                  <c:v>991.08921199999997</c:v>
                </c:pt>
                <c:pt idx="257">
                  <c:v>1002.0525</c:v>
                </c:pt>
                <c:pt idx="258">
                  <c:v>993.84338000000002</c:v>
                </c:pt>
                <c:pt idx="259">
                  <c:v>984.36787400000003</c:v>
                </c:pt>
                <c:pt idx="260">
                  <c:v>979.05459199999996</c:v>
                </c:pt>
                <c:pt idx="261">
                  <c:v>959.38162</c:v>
                </c:pt>
                <c:pt idx="262">
                  <c:v>946.84238800000003</c:v>
                </c:pt>
                <c:pt idx="263">
                  <c:v>956.45639900000003</c:v>
                </c:pt>
                <c:pt idx="264">
                  <c:v>960.15756999999996</c:v>
                </c:pt>
                <c:pt idx="265">
                  <c:v>973.67748800000004</c:v>
                </c:pt>
                <c:pt idx="266">
                  <c:v>983.741849</c:v>
                </c:pt>
                <c:pt idx="267">
                  <c:v>980.88926200000003</c:v>
                </c:pt>
                <c:pt idx="268">
                  <c:v>976.24724300000003</c:v>
                </c:pt>
                <c:pt idx="269">
                  <c:v>980.75978199999997</c:v>
                </c:pt>
                <c:pt idx="270">
                  <c:v>962.680927</c:v>
                </c:pt>
                <c:pt idx="271">
                  <c:v>964.57126500000004</c:v>
                </c:pt>
                <c:pt idx="272">
                  <c:v>966.69291499999997</c:v>
                </c:pt>
                <c:pt idx="273">
                  <c:v>970.94163000000003</c:v>
                </c:pt>
                <c:pt idx="274">
                  <c:v>961.16537500000004</c:v>
                </c:pt>
                <c:pt idx="275">
                  <c:v>926.57384200000001</c:v>
                </c:pt>
                <c:pt idx="276">
                  <c:v>930.56535399999996</c:v>
                </c:pt>
                <c:pt idx="277">
                  <c:v>948.78869299999997</c:v>
                </c:pt>
                <c:pt idx="278">
                  <c:v>924.21663100000001</c:v>
                </c:pt>
                <c:pt idx="279">
                  <c:v>931.688807</c:v>
                </c:pt>
                <c:pt idx="280">
                  <c:v>922.96434399999998</c:v>
                </c:pt>
                <c:pt idx="281">
                  <c:v>919.91812800000002</c:v>
                </c:pt>
                <c:pt idx="282">
                  <c:v>931.20358299999998</c:v>
                </c:pt>
                <c:pt idx="283">
                  <c:v>945.02479100000005</c:v>
                </c:pt>
                <c:pt idx="284">
                  <c:v>947.79301599999997</c:v>
                </c:pt>
                <c:pt idx="285">
                  <c:v>959.53734699999995</c:v>
                </c:pt>
                <c:pt idx="286">
                  <c:v>958.78035699999998</c:v>
                </c:pt>
                <c:pt idx="287">
                  <c:v>951.60370799999998</c:v>
                </c:pt>
                <c:pt idx="288">
                  <c:v>968.59996999999998</c:v>
                </c:pt>
                <c:pt idx="289">
                  <c:v>972.65723000000003</c:v>
                </c:pt>
                <c:pt idx="290">
                  <c:v>991.54987400000005</c:v>
                </c:pt>
                <c:pt idx="291">
                  <c:v>990.05104100000005</c:v>
                </c:pt>
                <c:pt idx="292">
                  <c:v>995.09347200000002</c:v>
                </c:pt>
                <c:pt idx="293">
                  <c:v>994.50870099999997</c:v>
                </c:pt>
                <c:pt idx="294">
                  <c:v>987.67722200000003</c:v>
                </c:pt>
                <c:pt idx="295">
                  <c:v>998.49375999999995</c:v>
                </c:pt>
                <c:pt idx="296">
                  <c:v>971.31564400000002</c:v>
                </c:pt>
                <c:pt idx="297">
                  <c:v>976.30188499999997</c:v>
                </c:pt>
                <c:pt idx="298">
                  <c:v>981.38441</c:v>
                </c:pt>
                <c:pt idx="299">
                  <c:v>980.43418999999994</c:v>
                </c:pt>
                <c:pt idx="300">
                  <c:v>989.26394200000004</c:v>
                </c:pt>
                <c:pt idx="301">
                  <c:v>992.43152599999996</c:v>
                </c:pt>
                <c:pt idx="302">
                  <c:v>989.33438599999999</c:v>
                </c:pt>
                <c:pt idx="303">
                  <c:v>984.90852500000005</c:v>
                </c:pt>
                <c:pt idx="304">
                  <c:v>994.82881299999997</c:v>
                </c:pt>
                <c:pt idx="305">
                  <c:v>1004.333624</c:v>
                </c:pt>
                <c:pt idx="306">
                  <c:v>1005.535873</c:v>
                </c:pt>
                <c:pt idx="307">
                  <c:v>1006.088644</c:v>
                </c:pt>
                <c:pt idx="308">
                  <c:v>995.80224799999996</c:v>
                </c:pt>
                <c:pt idx="309">
                  <c:v>988.92606000000001</c:v>
                </c:pt>
                <c:pt idx="310">
                  <c:v>995.80498999999998</c:v>
                </c:pt>
                <c:pt idx="311">
                  <c:v>980.304035</c:v>
                </c:pt>
                <c:pt idx="312">
                  <c:v>989.37765000000002</c:v>
                </c:pt>
                <c:pt idx="313">
                  <c:v>976.52444800000001</c:v>
                </c:pt>
                <c:pt idx="314">
                  <c:v>977.61431000000005</c:v>
                </c:pt>
                <c:pt idx="315">
                  <c:v>971.42593199999999</c:v>
                </c:pt>
                <c:pt idx="316">
                  <c:v>975.90569000000005</c:v>
                </c:pt>
                <c:pt idx="317">
                  <c:v>984.41555100000005</c:v>
                </c:pt>
                <c:pt idx="318">
                  <c:v>980.92586700000004</c:v>
                </c:pt>
                <c:pt idx="319">
                  <c:v>988.26341100000002</c:v>
                </c:pt>
                <c:pt idx="320">
                  <c:v>981.75955199999999</c:v>
                </c:pt>
                <c:pt idx="321">
                  <c:v>972.41551900000002</c:v>
                </c:pt>
                <c:pt idx="322">
                  <c:v>970.50009399999999</c:v>
                </c:pt>
                <c:pt idx="323">
                  <c:v>963.79304200000001</c:v>
                </c:pt>
                <c:pt idx="324">
                  <c:v>972.47760500000004</c:v>
                </c:pt>
                <c:pt idx="325">
                  <c:v>977.89612699999998</c:v>
                </c:pt>
                <c:pt idx="326">
                  <c:v>981.64567199999999</c:v>
                </c:pt>
                <c:pt idx="327">
                  <c:v>989.65292999999997</c:v>
                </c:pt>
                <c:pt idx="328">
                  <c:v>987.06977700000004</c:v>
                </c:pt>
                <c:pt idx="329">
                  <c:v>990.36422900000002</c:v>
                </c:pt>
                <c:pt idx="330">
                  <c:v>1003.676483</c:v>
                </c:pt>
                <c:pt idx="331">
                  <c:v>1002.789276</c:v>
                </c:pt>
                <c:pt idx="332">
                  <c:v>1004.011353</c:v>
                </c:pt>
                <c:pt idx="333">
                  <c:v>1004.724952</c:v>
                </c:pt>
                <c:pt idx="334">
                  <c:v>992.01984900000002</c:v>
                </c:pt>
                <c:pt idx="335">
                  <c:v>995.51940500000001</c:v>
                </c:pt>
                <c:pt idx="336">
                  <c:v>999.28372899999999</c:v>
                </c:pt>
                <c:pt idx="337">
                  <c:v>994.97412799999995</c:v>
                </c:pt>
                <c:pt idx="338">
                  <c:v>989.12519299999997</c:v>
                </c:pt>
                <c:pt idx="339">
                  <c:v>982.64238599999999</c:v>
                </c:pt>
                <c:pt idx="340">
                  <c:v>977.93331799999999</c:v>
                </c:pt>
                <c:pt idx="341">
                  <c:v>961.34608000000003</c:v>
                </c:pt>
                <c:pt idx="342">
                  <c:v>968.30545500000005</c:v>
                </c:pt>
                <c:pt idx="343">
                  <c:v>977.60592199999996</c:v>
                </c:pt>
                <c:pt idx="344">
                  <c:v>963.58193000000006</c:v>
                </c:pt>
                <c:pt idx="345">
                  <c:v>967.37988800000005</c:v>
                </c:pt>
                <c:pt idx="346">
                  <c:v>969.01443400000005</c:v>
                </c:pt>
                <c:pt idx="347">
                  <c:v>969.10961799999995</c:v>
                </c:pt>
                <c:pt idx="348">
                  <c:v>973.93140700000004</c:v>
                </c:pt>
                <c:pt idx="349">
                  <c:v>972.38183200000003</c:v>
                </c:pt>
                <c:pt idx="350">
                  <c:v>961.36599699999999</c:v>
                </c:pt>
                <c:pt idx="351">
                  <c:v>966.23523899999998</c:v>
                </c:pt>
                <c:pt idx="352">
                  <c:v>960.84746600000005</c:v>
                </c:pt>
                <c:pt idx="353">
                  <c:v>959.34195699999998</c:v>
                </c:pt>
                <c:pt idx="354">
                  <c:v>966.04826600000001</c:v>
                </c:pt>
                <c:pt idx="355">
                  <c:v>963.19849599999998</c:v>
                </c:pt>
                <c:pt idx="356">
                  <c:v>962.04281100000003</c:v>
                </c:pt>
                <c:pt idx="357">
                  <c:v>932.73728200000005</c:v>
                </c:pt>
                <c:pt idx="358">
                  <c:v>931.32152199999996</c:v>
                </c:pt>
                <c:pt idx="359">
                  <c:v>921.30952100000002</c:v>
                </c:pt>
                <c:pt idx="360">
                  <c:v>915.60673599999996</c:v>
                </c:pt>
                <c:pt idx="361">
                  <c:v>907.94047999999998</c:v>
                </c:pt>
                <c:pt idx="362">
                  <c:v>907.20763599999998</c:v>
                </c:pt>
                <c:pt idx="363">
                  <c:v>918.74336400000004</c:v>
                </c:pt>
                <c:pt idx="364">
                  <c:v>920.18417999999997</c:v>
                </c:pt>
                <c:pt idx="365">
                  <c:v>903.72178299999996</c:v>
                </c:pt>
                <c:pt idx="366">
                  <c:v>913.65119400000003</c:v>
                </c:pt>
                <c:pt idx="367">
                  <c:v>918.84563400000002</c:v>
                </c:pt>
                <c:pt idx="368">
                  <c:v>918.34413900000004</c:v>
                </c:pt>
                <c:pt idx="369">
                  <c:v>900.03113599999995</c:v>
                </c:pt>
                <c:pt idx="370">
                  <c:v>904.50282300000003</c:v>
                </c:pt>
                <c:pt idx="371">
                  <c:v>901.30812500000002</c:v>
                </c:pt>
                <c:pt idx="372">
                  <c:v>908.65271399999995</c:v>
                </c:pt>
                <c:pt idx="373">
                  <c:v>900.91377999999997</c:v>
                </c:pt>
                <c:pt idx="374">
                  <c:v>885.84505200000001</c:v>
                </c:pt>
                <c:pt idx="375">
                  <c:v>879.45743600000003</c:v>
                </c:pt>
                <c:pt idx="376">
                  <c:v>872.14161799999999</c:v>
                </c:pt>
                <c:pt idx="377">
                  <c:v>879.01967500000001</c:v>
                </c:pt>
                <c:pt idx="378">
                  <c:v>877.80770099999995</c:v>
                </c:pt>
                <c:pt idx="379">
                  <c:v>889.23125900000002</c:v>
                </c:pt>
                <c:pt idx="380">
                  <c:v>906.236041</c:v>
                </c:pt>
                <c:pt idx="381">
                  <c:v>909.50787600000001</c:v>
                </c:pt>
                <c:pt idx="382">
                  <c:v>909.47767599999997</c:v>
                </c:pt>
                <c:pt idx="383">
                  <c:v>898.46861699999999</c:v>
                </c:pt>
                <c:pt idx="384">
                  <c:v>908.01063799999997</c:v>
                </c:pt>
                <c:pt idx="385">
                  <c:v>908.08578299999999</c:v>
                </c:pt>
                <c:pt idx="386">
                  <c:v>924.94358299999999</c:v>
                </c:pt>
                <c:pt idx="387">
                  <c:v>924.03550700000005</c:v>
                </c:pt>
                <c:pt idx="388">
                  <c:v>922.54225799999995</c:v>
                </c:pt>
                <c:pt idx="389">
                  <c:v>922.73426199999994</c:v>
                </c:pt>
                <c:pt idx="390">
                  <c:v>924.65238799999997</c:v>
                </c:pt>
                <c:pt idx="391">
                  <c:v>927.69772</c:v>
                </c:pt>
                <c:pt idx="392">
                  <c:v>915.71848399999999</c:v>
                </c:pt>
                <c:pt idx="393">
                  <c:v>928.41567299999997</c:v>
                </c:pt>
                <c:pt idx="394">
                  <c:v>929.408321</c:v>
                </c:pt>
                <c:pt idx="395">
                  <c:v>937.19731899999999</c:v>
                </c:pt>
                <c:pt idx="396">
                  <c:v>936.81046700000002</c:v>
                </c:pt>
                <c:pt idx="397">
                  <c:v>928.62131099999999</c:v>
                </c:pt>
                <c:pt idx="398">
                  <c:v>927.93523800000003</c:v>
                </c:pt>
                <c:pt idx="399">
                  <c:v>922.13661400000001</c:v>
                </c:pt>
                <c:pt idx="400">
                  <c:v>922.92054199999995</c:v>
                </c:pt>
                <c:pt idx="401">
                  <c:v>895.49540300000001</c:v>
                </c:pt>
                <c:pt idx="402">
                  <c:v>894.270036</c:v>
                </c:pt>
                <c:pt idx="403">
                  <c:v>900.69451200000003</c:v>
                </c:pt>
                <c:pt idx="404">
                  <c:v>894.89497400000005</c:v>
                </c:pt>
                <c:pt idx="405">
                  <c:v>894.65975300000002</c:v>
                </c:pt>
                <c:pt idx="406">
                  <c:v>893.95408999999995</c:v>
                </c:pt>
                <c:pt idx="407">
                  <c:v>884.5829</c:v>
                </c:pt>
                <c:pt idx="408">
                  <c:v>884.66989000000001</c:v>
                </c:pt>
                <c:pt idx="409">
                  <c:v>887.477712</c:v>
                </c:pt>
                <c:pt idx="410">
                  <c:v>872.35310900000002</c:v>
                </c:pt>
                <c:pt idx="411">
                  <c:v>845.721767</c:v>
                </c:pt>
                <c:pt idx="412">
                  <c:v>847.74021900000002</c:v>
                </c:pt>
                <c:pt idx="413">
                  <c:v>856.45653800000002</c:v>
                </c:pt>
                <c:pt idx="414">
                  <c:v>871.25613499999997</c:v>
                </c:pt>
                <c:pt idx="415">
                  <c:v>876.16958599999998</c:v>
                </c:pt>
                <c:pt idx="416">
                  <c:v>886.574524</c:v>
                </c:pt>
                <c:pt idx="417">
                  <c:v>878.52419499999996</c:v>
                </c:pt>
                <c:pt idx="418">
                  <c:v>875.40044799999998</c:v>
                </c:pt>
                <c:pt idx="419">
                  <c:v>861.95826099999999</c:v>
                </c:pt>
                <c:pt idx="420">
                  <c:v>856.92233499999998</c:v>
                </c:pt>
                <c:pt idx="421">
                  <c:v>848.47797300000002</c:v>
                </c:pt>
                <c:pt idx="422">
                  <c:v>860.949793</c:v>
                </c:pt>
                <c:pt idx="423">
                  <c:v>859.32994099999996</c:v>
                </c:pt>
                <c:pt idx="424">
                  <c:v>881.97877000000005</c:v>
                </c:pt>
                <c:pt idx="425">
                  <c:v>882.47403499999996</c:v>
                </c:pt>
                <c:pt idx="426">
                  <c:v>872.40861500000005</c:v>
                </c:pt>
                <c:pt idx="427">
                  <c:v>869.19824800000004</c:v>
                </c:pt>
                <c:pt idx="428">
                  <c:v>864.01899600000002</c:v>
                </c:pt>
                <c:pt idx="429">
                  <c:v>859.05152499999997</c:v>
                </c:pt>
                <c:pt idx="430">
                  <c:v>850.38957400000004</c:v>
                </c:pt>
                <c:pt idx="431">
                  <c:v>836.525982</c:v>
                </c:pt>
                <c:pt idx="432">
                  <c:v>832.01518599999997</c:v>
                </c:pt>
                <c:pt idx="433">
                  <c:v>848.37671499999999</c:v>
                </c:pt>
                <c:pt idx="434">
                  <c:v>841.84391400000004</c:v>
                </c:pt>
                <c:pt idx="435">
                  <c:v>838.460464</c:v>
                </c:pt>
                <c:pt idx="436">
                  <c:v>830.311059</c:v>
                </c:pt>
                <c:pt idx="437">
                  <c:v>833.85809700000004</c:v>
                </c:pt>
                <c:pt idx="438">
                  <c:v>832.579294</c:v>
                </c:pt>
                <c:pt idx="439">
                  <c:v>833.43200400000001</c:v>
                </c:pt>
                <c:pt idx="440">
                  <c:v>821.12339299999996</c:v>
                </c:pt>
                <c:pt idx="441">
                  <c:v>823.18512099999998</c:v>
                </c:pt>
                <c:pt idx="442">
                  <c:v>842.59385399999996</c:v>
                </c:pt>
                <c:pt idx="443">
                  <c:v>821.07887800000003</c:v>
                </c:pt>
                <c:pt idx="444">
                  <c:v>815.29230399999994</c:v>
                </c:pt>
                <c:pt idx="445">
                  <c:v>801.27581799999996</c:v>
                </c:pt>
                <c:pt idx="446">
                  <c:v>806.55530999999996</c:v>
                </c:pt>
                <c:pt idx="447">
                  <c:v>798.46848999999997</c:v>
                </c:pt>
                <c:pt idx="448">
                  <c:v>790.97066299999994</c:v>
                </c:pt>
                <c:pt idx="449">
                  <c:v>789.46669999999995</c:v>
                </c:pt>
                <c:pt idx="450">
                  <c:v>783.62477799999999</c:v>
                </c:pt>
                <c:pt idx="451">
                  <c:v>782.93311500000004</c:v>
                </c:pt>
                <c:pt idx="452">
                  <c:v>806.856402</c:v>
                </c:pt>
                <c:pt idx="453">
                  <c:v>813.71079799999995</c:v>
                </c:pt>
                <c:pt idx="454">
                  <c:v>811.133329</c:v>
                </c:pt>
                <c:pt idx="455">
                  <c:v>814.96261500000003</c:v>
                </c:pt>
                <c:pt idx="456">
                  <c:v>797.35299299999997</c:v>
                </c:pt>
                <c:pt idx="457">
                  <c:v>796.93505700000003</c:v>
                </c:pt>
                <c:pt idx="458">
                  <c:v>780.23674800000003</c:v>
                </c:pt>
                <c:pt idx="459">
                  <c:v>779.53957000000003</c:v>
                </c:pt>
                <c:pt idx="460">
                  <c:v>797.03511900000001</c:v>
                </c:pt>
                <c:pt idx="461">
                  <c:v>808.91708300000005</c:v>
                </c:pt>
                <c:pt idx="462">
                  <c:v>814.23764800000004</c:v>
                </c:pt>
                <c:pt idx="463">
                  <c:v>817.304528</c:v>
                </c:pt>
                <c:pt idx="464">
                  <c:v>828.51179300000001</c:v>
                </c:pt>
                <c:pt idx="465">
                  <c:v>825.57016599999997</c:v>
                </c:pt>
                <c:pt idx="466">
                  <c:v>827.82559900000001</c:v>
                </c:pt>
                <c:pt idx="467">
                  <c:v>844.93042200000002</c:v>
                </c:pt>
                <c:pt idx="468">
                  <c:v>844.61944700000004</c:v>
                </c:pt>
                <c:pt idx="469">
                  <c:v>848.68514300000004</c:v>
                </c:pt>
                <c:pt idx="470">
                  <c:v>842.30145400000004</c:v>
                </c:pt>
                <c:pt idx="471">
                  <c:v>838.93295599999999</c:v>
                </c:pt>
                <c:pt idx="472">
                  <c:v>844.79630499999996</c:v>
                </c:pt>
                <c:pt idx="473">
                  <c:v>832.31129099999998</c:v>
                </c:pt>
                <c:pt idx="474">
                  <c:v>832.19202299999995</c:v>
                </c:pt>
                <c:pt idx="475">
                  <c:v>846.544805</c:v>
                </c:pt>
                <c:pt idx="476">
                  <c:v>845.19251199999997</c:v>
                </c:pt>
                <c:pt idx="477">
                  <c:v>825.757114</c:v>
                </c:pt>
                <c:pt idx="478">
                  <c:v>823.66193799999996</c:v>
                </c:pt>
                <c:pt idx="479">
                  <c:v>810.46464000000003</c:v>
                </c:pt>
                <c:pt idx="480">
                  <c:v>812.43640800000003</c:v>
                </c:pt>
                <c:pt idx="481">
                  <c:v>814.01393499999995</c:v>
                </c:pt>
                <c:pt idx="482">
                  <c:v>810.62186199999996</c:v>
                </c:pt>
                <c:pt idx="483">
                  <c:v>812.96683800000005</c:v>
                </c:pt>
                <c:pt idx="484">
                  <c:v>808.48059000000001</c:v>
                </c:pt>
                <c:pt idx="485">
                  <c:v>810.53818000000001</c:v>
                </c:pt>
                <c:pt idx="486">
                  <c:v>818.07383000000004</c:v>
                </c:pt>
                <c:pt idx="487">
                  <c:v>796.39688999999998</c:v>
                </c:pt>
                <c:pt idx="488">
                  <c:v>811.03672900000004</c:v>
                </c:pt>
                <c:pt idx="489">
                  <c:v>803.381032</c:v>
                </c:pt>
                <c:pt idx="490">
                  <c:v>793.26865999999995</c:v>
                </c:pt>
                <c:pt idx="491">
                  <c:v>790.62176999999997</c:v>
                </c:pt>
                <c:pt idx="492">
                  <c:v>794.24886000000004</c:v>
                </c:pt>
                <c:pt idx="493">
                  <c:v>794.58023200000002</c:v>
                </c:pt>
                <c:pt idx="494">
                  <c:v>789.16438800000003</c:v>
                </c:pt>
                <c:pt idx="495">
                  <c:v>782.40712799999994</c:v>
                </c:pt>
                <c:pt idx="496">
                  <c:v>768.61927900000001</c:v>
                </c:pt>
                <c:pt idx="497">
                  <c:v>763.53297899999995</c:v>
                </c:pt>
                <c:pt idx="498">
                  <c:v>752.26670300000001</c:v>
                </c:pt>
                <c:pt idx="499">
                  <c:v>764.50420699999995</c:v>
                </c:pt>
                <c:pt idx="500">
                  <c:v>764.67707199999995</c:v>
                </c:pt>
                <c:pt idx="501">
                  <c:v>763.41180999999995</c:v>
                </c:pt>
                <c:pt idx="502">
                  <c:v>755.79147499999999</c:v>
                </c:pt>
                <c:pt idx="503">
                  <c:v>753.58980599999995</c:v>
                </c:pt>
                <c:pt idx="504">
                  <c:v>756.70107800000005</c:v>
                </c:pt>
                <c:pt idx="505">
                  <c:v>751.07199900000001</c:v>
                </c:pt>
                <c:pt idx="506">
                  <c:v>740.41222500000003</c:v>
                </c:pt>
                <c:pt idx="507">
                  <c:v>739.26996099999997</c:v>
                </c:pt>
                <c:pt idx="508">
                  <c:v>740.126126</c:v>
                </c:pt>
                <c:pt idx="509">
                  <c:v>749.30922099999998</c:v>
                </c:pt>
                <c:pt idx="510">
                  <c:v>735.46205199999997</c:v>
                </c:pt>
                <c:pt idx="511">
                  <c:v>729.79239399999994</c:v>
                </c:pt>
                <c:pt idx="512">
                  <c:v>731.83979499999998</c:v>
                </c:pt>
                <c:pt idx="513">
                  <c:v>750.26117399999998</c:v>
                </c:pt>
                <c:pt idx="514">
                  <c:v>769.99693600000001</c:v>
                </c:pt>
                <c:pt idx="515">
                  <c:v>765.53150100000005</c:v>
                </c:pt>
                <c:pt idx="516">
                  <c:v>763.85097199999996</c:v>
                </c:pt>
                <c:pt idx="517">
                  <c:v>750.49865799999998</c:v>
                </c:pt>
                <c:pt idx="518">
                  <c:v>737.51400899999999</c:v>
                </c:pt>
                <c:pt idx="519">
                  <c:v>764.19804999999997</c:v>
                </c:pt>
                <c:pt idx="520">
                  <c:v>749.90121699999997</c:v>
                </c:pt>
                <c:pt idx="521">
                  <c:v>760.23995100000002</c:v>
                </c:pt>
                <c:pt idx="522">
                  <c:v>772.62546599999996</c:v>
                </c:pt>
                <c:pt idx="523">
                  <c:v>760.04177500000003</c:v>
                </c:pt>
                <c:pt idx="524">
                  <c:v>760.359105</c:v>
                </c:pt>
                <c:pt idx="525">
                  <c:v>753.14523799999995</c:v>
                </c:pt>
                <c:pt idx="526">
                  <c:v>767.39988700000004</c:v>
                </c:pt>
                <c:pt idx="527">
                  <c:v>773.88714700000003</c:v>
                </c:pt>
                <c:pt idx="528">
                  <c:v>775.42731600000002</c:v>
                </c:pt>
                <c:pt idx="529">
                  <c:v>763.32145300000002</c:v>
                </c:pt>
                <c:pt idx="530">
                  <c:v>778.49443799999995</c:v>
                </c:pt>
                <c:pt idx="531">
                  <c:v>779.80283199999997</c:v>
                </c:pt>
                <c:pt idx="532">
                  <c:v>779.96722499999998</c:v>
                </c:pt>
                <c:pt idx="533">
                  <c:v>781.03809200000001</c:v>
                </c:pt>
                <c:pt idx="534">
                  <c:v>778.31294200000002</c:v>
                </c:pt>
                <c:pt idx="535">
                  <c:v>785.496264</c:v>
                </c:pt>
                <c:pt idx="536">
                  <c:v>784.30909199999996</c:v>
                </c:pt>
                <c:pt idx="537">
                  <c:v>784.15768200000002</c:v>
                </c:pt>
                <c:pt idx="538">
                  <c:v>783.886166</c:v>
                </c:pt>
                <c:pt idx="539">
                  <c:v>787.52153499999997</c:v>
                </c:pt>
                <c:pt idx="540">
                  <c:v>797.66227100000003</c:v>
                </c:pt>
                <c:pt idx="541">
                  <c:v>799.67350499999998</c:v>
                </c:pt>
                <c:pt idx="542">
                  <c:v>809.704116</c:v>
                </c:pt>
                <c:pt idx="543">
                  <c:v>813.96820600000001</c:v>
                </c:pt>
                <c:pt idx="544">
                  <c:v>816.34608000000003</c:v>
                </c:pt>
                <c:pt idx="545">
                  <c:v>808.65743999999995</c:v>
                </c:pt>
                <c:pt idx="546">
                  <c:v>807.53510500000004</c:v>
                </c:pt>
                <c:pt idx="547">
                  <c:v>818.50245299999995</c:v>
                </c:pt>
                <c:pt idx="548">
                  <c:v>811.51794400000006</c:v>
                </c:pt>
                <c:pt idx="549">
                  <c:v>801.145264</c:v>
                </c:pt>
                <c:pt idx="550">
                  <c:v>795.99492699999996</c:v>
                </c:pt>
                <c:pt idx="551">
                  <c:v>802.79113299999995</c:v>
                </c:pt>
                <c:pt idx="552">
                  <c:v>810.12836900000002</c:v>
                </c:pt>
                <c:pt idx="553">
                  <c:v>810.27530100000001</c:v>
                </c:pt>
                <c:pt idx="554">
                  <c:v>816.99568899999997</c:v>
                </c:pt>
                <c:pt idx="555">
                  <c:v>795.36813600000005</c:v>
                </c:pt>
                <c:pt idx="556">
                  <c:v>792.61656600000003</c:v>
                </c:pt>
                <c:pt idx="557">
                  <c:v>804.91030000000001</c:v>
                </c:pt>
                <c:pt idx="558">
                  <c:v>804.73270500000001</c:v>
                </c:pt>
                <c:pt idx="559">
                  <c:v>792.80235300000004</c:v>
                </c:pt>
                <c:pt idx="560">
                  <c:v>792.57186300000001</c:v>
                </c:pt>
                <c:pt idx="561">
                  <c:v>792.09975499999996</c:v>
                </c:pt>
                <c:pt idx="562">
                  <c:v>784.40351499999997</c:v>
                </c:pt>
                <c:pt idx="563">
                  <c:v>785.73988899999995</c:v>
                </c:pt>
                <c:pt idx="564">
                  <c:v>782.79177900000002</c:v>
                </c:pt>
                <c:pt idx="565">
                  <c:v>762.72338500000001</c:v>
                </c:pt>
                <c:pt idx="566">
                  <c:v>754.90697899999998</c:v>
                </c:pt>
                <c:pt idx="567">
                  <c:v>757.17938000000004</c:v>
                </c:pt>
                <c:pt idx="568">
                  <c:v>768.709428</c:v>
                </c:pt>
                <c:pt idx="569">
                  <c:v>768.93834800000002</c:v>
                </c:pt>
                <c:pt idx="570">
                  <c:v>761.73691199999996</c:v>
                </c:pt>
                <c:pt idx="571">
                  <c:v>768.472128</c:v>
                </c:pt>
                <c:pt idx="572">
                  <c:v>768.97144100000003</c:v>
                </c:pt>
                <c:pt idx="573">
                  <c:v>781.44235400000002</c:v>
                </c:pt>
                <c:pt idx="574">
                  <c:v>783.11605899999995</c:v>
                </c:pt>
                <c:pt idx="575">
                  <c:v>781.59822899999995</c:v>
                </c:pt>
                <c:pt idx="576">
                  <c:v>775.33387600000003</c:v>
                </c:pt>
                <c:pt idx="577">
                  <c:v>788.93923500000005</c:v>
                </c:pt>
                <c:pt idx="578">
                  <c:v>786.47159699999997</c:v>
                </c:pt>
                <c:pt idx="579">
                  <c:v>794.41752399999996</c:v>
                </c:pt>
                <c:pt idx="580">
                  <c:v>788.40570300000002</c:v>
                </c:pt>
                <c:pt idx="581">
                  <c:v>787.41945099999998</c:v>
                </c:pt>
                <c:pt idx="582">
                  <c:v>792.71931300000006</c:v>
                </c:pt>
                <c:pt idx="583">
                  <c:v>790.94156499999997</c:v>
                </c:pt>
                <c:pt idx="584">
                  <c:v>790.16525300000001</c:v>
                </c:pt>
                <c:pt idx="585">
                  <c:v>801.70979399999999</c:v>
                </c:pt>
                <c:pt idx="586">
                  <c:v>801.86545999999998</c:v>
                </c:pt>
                <c:pt idx="587">
                  <c:v>808.47324400000002</c:v>
                </c:pt>
                <c:pt idx="588">
                  <c:v>811.31156399999998</c:v>
                </c:pt>
                <c:pt idx="589">
                  <c:v>809.65317700000003</c:v>
                </c:pt>
                <c:pt idx="590">
                  <c:v>794.44530099999997</c:v>
                </c:pt>
                <c:pt idx="591">
                  <c:v>795.17044999999996</c:v>
                </c:pt>
                <c:pt idx="592">
                  <c:v>792.37933999999996</c:v>
                </c:pt>
                <c:pt idx="593">
                  <c:v>787.66715999999997</c:v>
                </c:pt>
                <c:pt idx="594">
                  <c:v>787.61960599999998</c:v>
                </c:pt>
                <c:pt idx="595">
                  <c:v>777.81954499999995</c:v>
                </c:pt>
                <c:pt idx="596">
                  <c:v>786.21571100000006</c:v>
                </c:pt>
                <c:pt idx="597">
                  <c:v>776.67545800000005</c:v>
                </c:pt>
                <c:pt idx="598">
                  <c:v>779.17819199999997</c:v>
                </c:pt>
                <c:pt idx="599">
                  <c:v>787.74262999999996</c:v>
                </c:pt>
                <c:pt idx="600">
                  <c:v>783.88602700000001</c:v>
                </c:pt>
                <c:pt idx="601">
                  <c:v>776.18235800000002</c:v>
                </c:pt>
                <c:pt idx="602">
                  <c:v>770.56849199999999</c:v>
                </c:pt>
                <c:pt idx="603">
                  <c:v>778.73045400000001</c:v>
                </c:pt>
                <c:pt idx="604">
                  <c:v>785.63652200000001</c:v>
                </c:pt>
                <c:pt idx="605">
                  <c:v>783.67233799999997</c:v>
                </c:pt>
                <c:pt idx="606">
                  <c:v>781.68941400000006</c:v>
                </c:pt>
                <c:pt idx="607">
                  <c:v>783.13191200000006</c:v>
                </c:pt>
                <c:pt idx="608">
                  <c:v>766.50273400000003</c:v>
                </c:pt>
                <c:pt idx="609">
                  <c:v>770.35089500000004</c:v>
                </c:pt>
                <c:pt idx="610">
                  <c:v>769.84311500000001</c:v>
                </c:pt>
                <c:pt idx="611">
                  <c:v>765.42860800000005</c:v>
                </c:pt>
                <c:pt idx="612">
                  <c:v>758.58509600000002</c:v>
                </c:pt>
                <c:pt idx="613">
                  <c:v>765.66181500000005</c:v>
                </c:pt>
                <c:pt idx="614">
                  <c:v>761.91494</c:v>
                </c:pt>
                <c:pt idx="615">
                  <c:v>773.49636199999998</c:v>
                </c:pt>
                <c:pt idx="616">
                  <c:v>769.56767500000001</c:v>
                </c:pt>
                <c:pt idx="617">
                  <c:v>775.08102799999995</c:v>
                </c:pt>
                <c:pt idx="618">
                  <c:v>776.86159899999996</c:v>
                </c:pt>
                <c:pt idx="619">
                  <c:v>772.96766000000002</c:v>
                </c:pt>
                <c:pt idx="620">
                  <c:v>771.10189500000001</c:v>
                </c:pt>
                <c:pt idx="621">
                  <c:v>763.55096900000001</c:v>
                </c:pt>
                <c:pt idx="622">
                  <c:v>753.16968599999996</c:v>
                </c:pt>
                <c:pt idx="623">
                  <c:v>751.92174499999999</c:v>
                </c:pt>
                <c:pt idx="624">
                  <c:v>750.22262599999999</c:v>
                </c:pt>
                <c:pt idx="625">
                  <c:v>745.28884300000004</c:v>
                </c:pt>
                <c:pt idx="626">
                  <c:v>753.40422699999999</c:v>
                </c:pt>
                <c:pt idx="627">
                  <c:v>755.36043900000004</c:v>
                </c:pt>
                <c:pt idx="628">
                  <c:v>756.24242500000003</c:v>
                </c:pt>
                <c:pt idx="629">
                  <c:v>756.39602500000001</c:v>
                </c:pt>
                <c:pt idx="630">
                  <c:v>748.54129999999998</c:v>
                </c:pt>
                <c:pt idx="631">
                  <c:v>758.09391700000003</c:v>
                </c:pt>
                <c:pt idx="632">
                  <c:v>742.83837200000005</c:v>
                </c:pt>
                <c:pt idx="633">
                  <c:v>738.21281799999997</c:v>
                </c:pt>
                <c:pt idx="634">
                  <c:v>744.67660100000001</c:v>
                </c:pt>
                <c:pt idx="635">
                  <c:v>745.94986400000005</c:v>
                </c:pt>
                <c:pt idx="636">
                  <c:v>747.467849</c:v>
                </c:pt>
                <c:pt idx="637">
                  <c:v>731.84107500000005</c:v>
                </c:pt>
                <c:pt idx="638">
                  <c:v>732.92782799999998</c:v>
                </c:pt>
                <c:pt idx="639">
                  <c:v>732.60423100000003</c:v>
                </c:pt>
                <c:pt idx="640">
                  <c:v>734.89723700000002</c:v>
                </c:pt>
                <c:pt idx="641">
                  <c:v>729.42475899999999</c:v>
                </c:pt>
                <c:pt idx="642">
                  <c:v>721.44858499999998</c:v>
                </c:pt>
                <c:pt idx="643">
                  <c:v>724.16575799999998</c:v>
                </c:pt>
                <c:pt idx="644">
                  <c:v>720.60662200000002</c:v>
                </c:pt>
                <c:pt idx="645">
                  <c:v>717.592443</c:v>
                </c:pt>
                <c:pt idx="646">
                  <c:v>718.29443200000003</c:v>
                </c:pt>
                <c:pt idx="647">
                  <c:v>716.50403400000005</c:v>
                </c:pt>
                <c:pt idx="648">
                  <c:v>715.34884799999998</c:v>
                </c:pt>
                <c:pt idx="649">
                  <c:v>720.70972600000005</c:v>
                </c:pt>
                <c:pt idx="650">
                  <c:v>719.16571099999999</c:v>
                </c:pt>
                <c:pt idx="651">
                  <c:v>724.22085100000004</c:v>
                </c:pt>
                <c:pt idx="652">
                  <c:v>729.99408100000005</c:v>
                </c:pt>
                <c:pt idx="653">
                  <c:v>730.933043</c:v>
                </c:pt>
                <c:pt idx="654">
                  <c:v>729.96033399999999</c:v>
                </c:pt>
                <c:pt idx="655">
                  <c:v>737.25501199999997</c:v>
                </c:pt>
                <c:pt idx="656">
                  <c:v>736.11727099999996</c:v>
                </c:pt>
                <c:pt idx="657">
                  <c:v>728.96627000000001</c:v>
                </c:pt>
                <c:pt idx="658">
                  <c:v>730.51621699999998</c:v>
                </c:pt>
                <c:pt idx="659">
                  <c:v>723.80833500000006</c:v>
                </c:pt>
                <c:pt idx="660">
                  <c:v>719.37053600000002</c:v>
                </c:pt>
                <c:pt idx="661">
                  <c:v>717.88525400000003</c:v>
                </c:pt>
                <c:pt idx="662">
                  <c:v>715.42374500000005</c:v>
                </c:pt>
                <c:pt idx="663">
                  <c:v>720.28251899999998</c:v>
                </c:pt>
                <c:pt idx="664">
                  <c:v>715.97231499999998</c:v>
                </c:pt>
                <c:pt idx="665">
                  <c:v>716.51235099999997</c:v>
                </c:pt>
                <c:pt idx="666">
                  <c:v>710.46584399999995</c:v>
                </c:pt>
                <c:pt idx="667">
                  <c:v>701.764276</c:v>
                </c:pt>
                <c:pt idx="668">
                  <c:v>706.24647200000004</c:v>
                </c:pt>
                <c:pt idx="669">
                  <c:v>702.10820899999999</c:v>
                </c:pt>
                <c:pt idx="670">
                  <c:v>698.97852599999999</c:v>
                </c:pt>
                <c:pt idx="671">
                  <c:v>694.81746899999996</c:v>
                </c:pt>
                <c:pt idx="672">
                  <c:v>698.27392999999995</c:v>
                </c:pt>
                <c:pt idx="673">
                  <c:v>690.81168700000001</c:v>
                </c:pt>
                <c:pt idx="674">
                  <c:v>690.39505799999995</c:v>
                </c:pt>
                <c:pt idx="675">
                  <c:v>694.93870200000003</c:v>
                </c:pt>
                <c:pt idx="676">
                  <c:v>716.55389700000001</c:v>
                </c:pt>
                <c:pt idx="677">
                  <c:v>716.07225000000005</c:v>
                </c:pt>
                <c:pt idx="678">
                  <c:v>713.32618200000002</c:v>
                </c:pt>
                <c:pt idx="679">
                  <c:v>713.72197500000004</c:v>
                </c:pt>
                <c:pt idx="680">
                  <c:v>708.75725399999999</c:v>
                </c:pt>
                <c:pt idx="681">
                  <c:v>712.58971199999996</c:v>
                </c:pt>
                <c:pt idx="682">
                  <c:v>699.63126899999997</c:v>
                </c:pt>
                <c:pt idx="683">
                  <c:v>693.71434999999997</c:v>
                </c:pt>
                <c:pt idx="684">
                  <c:v>696.03802499999995</c:v>
                </c:pt>
                <c:pt idx="685">
                  <c:v>682.73318700000004</c:v>
                </c:pt>
                <c:pt idx="686">
                  <c:v>682.45997699999998</c:v>
                </c:pt>
                <c:pt idx="687">
                  <c:v>683.88229699999999</c:v>
                </c:pt>
                <c:pt idx="688">
                  <c:v>682.058041</c:v>
                </c:pt>
                <c:pt idx="689">
                  <c:v>674.68231300000002</c:v>
                </c:pt>
                <c:pt idx="690">
                  <c:v>689.22790199999997</c:v>
                </c:pt>
                <c:pt idx="691">
                  <c:v>699.22449700000004</c:v>
                </c:pt>
                <c:pt idx="692">
                  <c:v>694.33177699999999</c:v>
                </c:pt>
                <c:pt idx="693">
                  <c:v>708.01132199999995</c:v>
                </c:pt>
                <c:pt idx="694">
                  <c:v>709.69179199999996</c:v>
                </c:pt>
                <c:pt idx="695">
                  <c:v>706.55905900000005</c:v>
                </c:pt>
                <c:pt idx="696">
                  <c:v>706.84872499999994</c:v>
                </c:pt>
                <c:pt idx="697">
                  <c:v>705.86940300000003</c:v>
                </c:pt>
                <c:pt idx="698">
                  <c:v>708.12257999999997</c:v>
                </c:pt>
                <c:pt idx="699">
                  <c:v>708.95051599999999</c:v>
                </c:pt>
                <c:pt idx="700">
                  <c:v>717.11852199999998</c:v>
                </c:pt>
                <c:pt idx="701">
                  <c:v>714.92730400000005</c:v>
                </c:pt>
                <c:pt idx="702">
                  <c:v>716.95117100000004</c:v>
                </c:pt>
                <c:pt idx="703">
                  <c:v>709.58045600000003</c:v>
                </c:pt>
                <c:pt idx="704">
                  <c:v>709.75482599999998</c:v>
                </c:pt>
                <c:pt idx="705">
                  <c:v>706.42635800000005</c:v>
                </c:pt>
                <c:pt idx="706">
                  <c:v>696.39189999999996</c:v>
                </c:pt>
                <c:pt idx="707">
                  <c:v>694.97600699999998</c:v>
                </c:pt>
                <c:pt idx="708">
                  <c:v>695.29087400000003</c:v>
                </c:pt>
                <c:pt idx="709">
                  <c:v>698.67704100000003</c:v>
                </c:pt>
                <c:pt idx="710">
                  <c:v>708.58636899999999</c:v>
                </c:pt>
                <c:pt idx="711">
                  <c:v>712.73056099999997</c:v>
                </c:pt>
                <c:pt idx="712">
                  <c:v>712.01788599999998</c:v>
                </c:pt>
                <c:pt idx="713">
                  <c:v>708.91164700000002</c:v>
                </c:pt>
                <c:pt idx="714">
                  <c:v>707.67451500000004</c:v>
                </c:pt>
                <c:pt idx="715">
                  <c:v>696.81107799999995</c:v>
                </c:pt>
                <c:pt idx="716">
                  <c:v>696.96672100000001</c:v>
                </c:pt>
                <c:pt idx="717">
                  <c:v>698.38546499999995</c:v>
                </c:pt>
                <c:pt idx="718">
                  <c:v>688.32942000000003</c:v>
                </c:pt>
                <c:pt idx="719">
                  <c:v>690.99704299999996</c:v>
                </c:pt>
                <c:pt idx="720">
                  <c:v>683.34138900000005</c:v>
                </c:pt>
                <c:pt idx="721">
                  <c:v>678.65060600000004</c:v>
                </c:pt>
                <c:pt idx="722">
                  <c:v>677.28515800000002</c:v>
                </c:pt>
                <c:pt idx="723">
                  <c:v>673.93622300000004</c:v>
                </c:pt>
                <c:pt idx="724">
                  <c:v>680.37357999999995</c:v>
                </c:pt>
                <c:pt idx="725">
                  <c:v>675.50063999999998</c:v>
                </c:pt>
                <c:pt idx="726">
                  <c:v>679.63964599999997</c:v>
                </c:pt>
                <c:pt idx="727">
                  <c:v>676.19964800000002</c:v>
                </c:pt>
                <c:pt idx="728">
                  <c:v>669.82655499999998</c:v>
                </c:pt>
                <c:pt idx="729">
                  <c:v>663.52860099999998</c:v>
                </c:pt>
                <c:pt idx="730">
                  <c:v>662.288951</c:v>
                </c:pt>
                <c:pt idx="731">
                  <c:v>667.92733299999998</c:v>
                </c:pt>
                <c:pt idx="732">
                  <c:v>657.66639299999997</c:v>
                </c:pt>
                <c:pt idx="733">
                  <c:v>662.09477300000003</c:v>
                </c:pt>
                <c:pt idx="734">
                  <c:v>680.82680700000003</c:v>
                </c:pt>
                <c:pt idx="735">
                  <c:v>680.401162</c:v>
                </c:pt>
                <c:pt idx="736">
                  <c:v>692.431557</c:v>
                </c:pt>
                <c:pt idx="737">
                  <c:v>698.45352400000002</c:v>
                </c:pt>
                <c:pt idx="738">
                  <c:v>695.33204999999998</c:v>
                </c:pt>
                <c:pt idx="739">
                  <c:v>698.10199</c:v>
                </c:pt>
                <c:pt idx="740">
                  <c:v>692.14058</c:v>
                </c:pt>
                <c:pt idx="741">
                  <c:v>722.22774500000003</c:v>
                </c:pt>
                <c:pt idx="742">
                  <c:v>724.74143600000002</c:v>
                </c:pt>
                <c:pt idx="743">
                  <c:v>724.48923000000002</c:v>
                </c:pt>
                <c:pt idx="744">
                  <c:v>725.37823300000002</c:v>
                </c:pt>
                <c:pt idx="745">
                  <c:v>726.55622500000004</c:v>
                </c:pt>
                <c:pt idx="746">
                  <c:v>724.48273400000005</c:v>
                </c:pt>
                <c:pt idx="747">
                  <c:v>727.434121</c:v>
                </c:pt>
                <c:pt idx="748">
                  <c:v>747.06405400000006</c:v>
                </c:pt>
                <c:pt idx="749">
                  <c:v>749.71578</c:v>
                </c:pt>
                <c:pt idx="750">
                  <c:v>745.83795399999997</c:v>
                </c:pt>
                <c:pt idx="751">
                  <c:v>753.87367500000005</c:v>
                </c:pt>
                <c:pt idx="752">
                  <c:v>765.510133</c:v>
                </c:pt>
                <c:pt idx="753">
                  <c:v>765.23291900000004</c:v>
                </c:pt>
                <c:pt idx="754">
                  <c:v>770.82556</c:v>
                </c:pt>
                <c:pt idx="755">
                  <c:v>770.29941099999996</c:v>
                </c:pt>
                <c:pt idx="756">
                  <c:v>768.95509900000002</c:v>
                </c:pt>
                <c:pt idx="757">
                  <c:v>770.95957299999998</c:v>
                </c:pt>
                <c:pt idx="758">
                  <c:v>758.72778700000003</c:v>
                </c:pt>
                <c:pt idx="759">
                  <c:v>783.82394799999997</c:v>
                </c:pt>
                <c:pt idx="760">
                  <c:v>786.89229699999999</c:v>
                </c:pt>
                <c:pt idx="761">
                  <c:v>781.209611</c:v>
                </c:pt>
                <c:pt idx="762">
                  <c:v>778.82100300000002</c:v>
                </c:pt>
                <c:pt idx="763">
                  <c:v>790.05748600000004</c:v>
                </c:pt>
                <c:pt idx="764">
                  <c:v>795.58695499999999</c:v>
                </c:pt>
                <c:pt idx="765">
                  <c:v>793.82119899999998</c:v>
                </c:pt>
                <c:pt idx="766">
                  <c:v>796.69549300000006</c:v>
                </c:pt>
                <c:pt idx="767">
                  <c:v>789.929124</c:v>
                </c:pt>
                <c:pt idx="768">
                  <c:v>790.00798699999996</c:v>
                </c:pt>
                <c:pt idx="769">
                  <c:v>811.00073599999996</c:v>
                </c:pt>
                <c:pt idx="770">
                  <c:v>813.45361700000001</c:v>
                </c:pt>
                <c:pt idx="771">
                  <c:v>817.68714699999998</c:v>
                </c:pt>
                <c:pt idx="772">
                  <c:v>817.49321199999997</c:v>
                </c:pt>
                <c:pt idx="773">
                  <c:v>830.21913900000004</c:v>
                </c:pt>
                <c:pt idx="774">
                  <c:v>830.74732500000005</c:v>
                </c:pt>
                <c:pt idx="775">
                  <c:v>838.31389000000001</c:v>
                </c:pt>
                <c:pt idx="776">
                  <c:v>839.12910599999998</c:v>
                </c:pt>
                <c:pt idx="777">
                  <c:v>833.20260199999996</c:v>
                </c:pt>
                <c:pt idx="778">
                  <c:v>839.52654800000005</c:v>
                </c:pt>
                <c:pt idx="779">
                  <c:v>836.41177900000002</c:v>
                </c:pt>
                <c:pt idx="780">
                  <c:v>826.45580299999995</c:v>
                </c:pt>
                <c:pt idx="781">
                  <c:v>832.062096</c:v>
                </c:pt>
                <c:pt idx="782">
                  <c:v>807.84168299999999</c:v>
                </c:pt>
                <c:pt idx="783">
                  <c:v>803.299758</c:v>
                </c:pt>
                <c:pt idx="784">
                  <c:v>807.68731400000001</c:v>
                </c:pt>
                <c:pt idx="785">
                  <c:v>797.99180899999999</c:v>
                </c:pt>
                <c:pt idx="786">
                  <c:v>800.64394200000004</c:v>
                </c:pt>
                <c:pt idx="787">
                  <c:v>820.97893499999998</c:v>
                </c:pt>
                <c:pt idx="788">
                  <c:v>821.81942800000002</c:v>
                </c:pt>
                <c:pt idx="789">
                  <c:v>792.45682499999998</c:v>
                </c:pt>
                <c:pt idx="790">
                  <c:v>814.43831</c:v>
                </c:pt>
                <c:pt idx="791">
                  <c:v>824.556781</c:v>
                </c:pt>
                <c:pt idx="792">
                  <c:v>813.92452200000002</c:v>
                </c:pt>
                <c:pt idx="793">
                  <c:v>810.29132600000003</c:v>
                </c:pt>
                <c:pt idx="794">
                  <c:v>806.57647999999995</c:v>
                </c:pt>
                <c:pt idx="795">
                  <c:v>792.13896099999999</c:v>
                </c:pt>
                <c:pt idx="796">
                  <c:v>784.91558899999995</c:v>
                </c:pt>
                <c:pt idx="797">
                  <c:v>787.57653900000003</c:v>
                </c:pt>
                <c:pt idx="798">
                  <c:v>793.36013600000001</c:v>
                </c:pt>
                <c:pt idx="799">
                  <c:v>782.568038</c:v>
                </c:pt>
                <c:pt idx="800">
                  <c:v>788.28693099999998</c:v>
                </c:pt>
                <c:pt idx="801">
                  <c:v>810.06151599999998</c:v>
                </c:pt>
                <c:pt idx="802">
                  <c:v>811.30401700000004</c:v>
                </c:pt>
                <c:pt idx="803">
                  <c:v>815.972712</c:v>
                </c:pt>
                <c:pt idx="804">
                  <c:v>813.30677100000003</c:v>
                </c:pt>
                <c:pt idx="805">
                  <c:v>802.85369000000003</c:v>
                </c:pt>
                <c:pt idx="806">
                  <c:v>805.02139499999998</c:v>
                </c:pt>
                <c:pt idx="807">
                  <c:v>783.94672600000001</c:v>
                </c:pt>
                <c:pt idx="808">
                  <c:v>785.45925499999998</c:v>
                </c:pt>
                <c:pt idx="809">
                  <c:v>784.33209299999999</c:v>
                </c:pt>
                <c:pt idx="810">
                  <c:v>778.41741200000001</c:v>
                </c:pt>
                <c:pt idx="811">
                  <c:v>778.83546200000001</c:v>
                </c:pt>
                <c:pt idx="812">
                  <c:v>776.43839100000002</c:v>
                </c:pt>
                <c:pt idx="813">
                  <c:v>776.78832799999998</c:v>
                </c:pt>
                <c:pt idx="814">
                  <c:v>773.85278800000003</c:v>
                </c:pt>
                <c:pt idx="815">
                  <c:v>771.13412300000005</c:v>
                </c:pt>
                <c:pt idx="816">
                  <c:v>766.47769600000004</c:v>
                </c:pt>
                <c:pt idx="817">
                  <c:v>759.35257200000001</c:v>
                </c:pt>
                <c:pt idx="818">
                  <c:v>762.53074900000001</c:v>
                </c:pt>
                <c:pt idx="819">
                  <c:v>763.17524200000003</c:v>
                </c:pt>
                <c:pt idx="820">
                  <c:v>765.73187900000005</c:v>
                </c:pt>
                <c:pt idx="821">
                  <c:v>784.05500900000004</c:v>
                </c:pt>
                <c:pt idx="822">
                  <c:v>783.79637000000002</c:v>
                </c:pt>
                <c:pt idx="823">
                  <c:v>762.95081300000004</c:v>
                </c:pt>
                <c:pt idx="824">
                  <c:v>774.48098100000004</c:v>
                </c:pt>
                <c:pt idx="825">
                  <c:v>768.74069899999995</c:v>
                </c:pt>
                <c:pt idx="826">
                  <c:v>763.3623</c:v>
                </c:pt>
                <c:pt idx="827">
                  <c:v>765.71470799999997</c:v>
                </c:pt>
                <c:pt idx="828">
                  <c:v>778.79271700000004</c:v>
                </c:pt>
                <c:pt idx="829">
                  <c:v>788.22582999999997</c:v>
                </c:pt>
                <c:pt idx="830">
                  <c:v>788.86797200000001</c:v>
                </c:pt>
                <c:pt idx="831">
                  <c:v>793.38834599999996</c:v>
                </c:pt>
                <c:pt idx="832">
                  <c:v>788.96018900000001</c:v>
                </c:pt>
                <c:pt idx="833">
                  <c:v>793.17473500000006</c:v>
                </c:pt>
                <c:pt idx="834">
                  <c:v>790.38843499999996</c:v>
                </c:pt>
                <c:pt idx="835">
                  <c:v>780.36669300000005</c:v>
                </c:pt>
                <c:pt idx="836">
                  <c:v>785.28059499999995</c:v>
                </c:pt>
                <c:pt idx="837">
                  <c:v>795.04121099999998</c:v>
                </c:pt>
                <c:pt idx="838">
                  <c:v>805.27024400000005</c:v>
                </c:pt>
                <c:pt idx="839">
                  <c:v>807.76105299999995</c:v>
                </c:pt>
                <c:pt idx="840">
                  <c:v>810.03060000000005</c:v>
                </c:pt>
                <c:pt idx="841">
                  <c:v>807.86902999999995</c:v>
                </c:pt>
                <c:pt idx="842">
                  <c:v>799.04720199999997</c:v>
                </c:pt>
                <c:pt idx="843">
                  <c:v>801.83178899999996</c:v>
                </c:pt>
                <c:pt idx="844">
                  <c:v>801.81207400000005</c:v>
                </c:pt>
                <c:pt idx="845">
                  <c:v>813.58795599999996</c:v>
                </c:pt>
                <c:pt idx="846">
                  <c:v>814.68827599999997</c:v>
                </c:pt>
                <c:pt idx="847">
                  <c:v>814.19660799999997</c:v>
                </c:pt>
                <c:pt idx="848">
                  <c:v>809.58530299999995</c:v>
                </c:pt>
                <c:pt idx="849">
                  <c:v>809.45912099999998</c:v>
                </c:pt>
                <c:pt idx="850">
                  <c:v>798.58005400000002</c:v>
                </c:pt>
                <c:pt idx="851">
                  <c:v>797.15846499999998</c:v>
                </c:pt>
                <c:pt idx="852">
                  <c:v>786.712672</c:v>
                </c:pt>
                <c:pt idx="853">
                  <c:v>774.886978</c:v>
                </c:pt>
                <c:pt idx="854">
                  <c:v>754.08050200000002</c:v>
                </c:pt>
                <c:pt idx="855">
                  <c:v>759.17840200000001</c:v>
                </c:pt>
                <c:pt idx="856">
                  <c:v>757.48714299999995</c:v>
                </c:pt>
                <c:pt idx="857">
                  <c:v>759.94311500000003</c:v>
                </c:pt>
                <c:pt idx="858">
                  <c:v>753.22286999999994</c:v>
                </c:pt>
                <c:pt idx="859">
                  <c:v>731.97735999999998</c:v>
                </c:pt>
                <c:pt idx="860">
                  <c:v>728.42352300000005</c:v>
                </c:pt>
                <c:pt idx="861">
                  <c:v>689.55711699999995</c:v>
                </c:pt>
                <c:pt idx="862">
                  <c:v>686.69531199999994</c:v>
                </c:pt>
                <c:pt idx="863">
                  <c:v>687.99193200000002</c:v>
                </c:pt>
                <c:pt idx="864">
                  <c:v>689.28282899999999</c:v>
                </c:pt>
                <c:pt idx="865">
                  <c:v>700.10368600000004</c:v>
                </c:pt>
                <c:pt idx="866">
                  <c:v>704.08765800000003</c:v>
                </c:pt>
                <c:pt idx="867">
                  <c:v>709.57086800000002</c:v>
                </c:pt>
                <c:pt idx="868">
                  <c:v>706.91815499999996</c:v>
                </c:pt>
                <c:pt idx="869">
                  <c:v>710.26902800000005</c:v>
                </c:pt>
                <c:pt idx="870">
                  <c:v>710.97490300000004</c:v>
                </c:pt>
                <c:pt idx="871">
                  <c:v>695.095325</c:v>
                </c:pt>
                <c:pt idx="872">
                  <c:v>696.00083199999995</c:v>
                </c:pt>
                <c:pt idx="873">
                  <c:v>711.27418699999998</c:v>
                </c:pt>
                <c:pt idx="874">
                  <c:v>738.39820399999996</c:v>
                </c:pt>
                <c:pt idx="875">
                  <c:v>726.347532</c:v>
                </c:pt>
                <c:pt idx="876">
                  <c:v>735.36863900000003</c:v>
                </c:pt>
                <c:pt idx="877">
                  <c:v>737.99826800000005</c:v>
                </c:pt>
                <c:pt idx="878">
                  <c:v>729.90400399999999</c:v>
                </c:pt>
                <c:pt idx="879">
                  <c:v>720.27149699999995</c:v>
                </c:pt>
                <c:pt idx="880">
                  <c:v>705.87926900000002</c:v>
                </c:pt>
                <c:pt idx="881">
                  <c:v>711.63849200000004</c:v>
                </c:pt>
                <c:pt idx="882">
                  <c:v>726.43401200000005</c:v>
                </c:pt>
                <c:pt idx="883">
                  <c:v>724.40932799999996</c:v>
                </c:pt>
                <c:pt idx="884">
                  <c:v>719.20141999999998</c:v>
                </c:pt>
                <c:pt idx="885">
                  <c:v>716.14846699999998</c:v>
                </c:pt>
                <c:pt idx="886">
                  <c:v>703.992705</c:v>
                </c:pt>
                <c:pt idx="887">
                  <c:v>706.36309100000005</c:v>
                </c:pt>
                <c:pt idx="888">
                  <c:v>706.09451000000001</c:v>
                </c:pt>
                <c:pt idx="889">
                  <c:v>720.08494800000005</c:v>
                </c:pt>
                <c:pt idx="890">
                  <c:v>721.91427099999999</c:v>
                </c:pt>
                <c:pt idx="891">
                  <c:v>730.21341800000005</c:v>
                </c:pt>
                <c:pt idx="892">
                  <c:v>734.91969500000005</c:v>
                </c:pt>
                <c:pt idx="893">
                  <c:v>729.73592900000006</c:v>
                </c:pt>
                <c:pt idx="894">
                  <c:v>729.76799700000004</c:v>
                </c:pt>
                <c:pt idx="895">
                  <c:v>730.67663500000003</c:v>
                </c:pt>
                <c:pt idx="896">
                  <c:v>745.13874899999996</c:v>
                </c:pt>
                <c:pt idx="897">
                  <c:v>746.60367900000006</c:v>
                </c:pt>
                <c:pt idx="898">
                  <c:v>745.10883200000001</c:v>
                </c:pt>
                <c:pt idx="899">
                  <c:v>738.16470500000003</c:v>
                </c:pt>
                <c:pt idx="900">
                  <c:v>732.15360999999996</c:v>
                </c:pt>
                <c:pt idx="901">
                  <c:v>741.56393600000001</c:v>
                </c:pt>
                <c:pt idx="902">
                  <c:v>738.440923</c:v>
                </c:pt>
                <c:pt idx="903">
                  <c:v>737.44575699999996</c:v>
                </c:pt>
                <c:pt idx="904">
                  <c:v>736.44622000000004</c:v>
                </c:pt>
                <c:pt idx="905">
                  <c:v>733.59018100000003</c:v>
                </c:pt>
                <c:pt idx="906">
                  <c:v>747.00177499999995</c:v>
                </c:pt>
                <c:pt idx="907">
                  <c:v>751.61736499999995</c:v>
                </c:pt>
                <c:pt idx="908">
                  <c:v>749.32318399999997</c:v>
                </c:pt>
                <c:pt idx="909">
                  <c:v>748.66625899999997</c:v>
                </c:pt>
                <c:pt idx="910">
                  <c:v>751.50473599999998</c:v>
                </c:pt>
                <c:pt idx="911">
                  <c:v>750.68685500000004</c:v>
                </c:pt>
                <c:pt idx="912">
                  <c:v>759.65035399999999</c:v>
                </c:pt>
                <c:pt idx="913">
                  <c:v>760.14463499999999</c:v>
                </c:pt>
                <c:pt idx="914">
                  <c:v>756.92562099999998</c:v>
                </c:pt>
                <c:pt idx="915">
                  <c:v>764.749683</c:v>
                </c:pt>
                <c:pt idx="916">
                  <c:v>785.92903799999999</c:v>
                </c:pt>
                <c:pt idx="917">
                  <c:v>795.02919299999996</c:v>
                </c:pt>
                <c:pt idx="918">
                  <c:v>794.59471499999995</c:v>
                </c:pt>
                <c:pt idx="919">
                  <c:v>801.35186099999999</c:v>
                </c:pt>
                <c:pt idx="920">
                  <c:v>796.91262900000004</c:v>
                </c:pt>
                <c:pt idx="921">
                  <c:v>795.12741700000004</c:v>
                </c:pt>
                <c:pt idx="922">
                  <c:v>775.580555</c:v>
                </c:pt>
                <c:pt idx="923">
                  <c:v>779.67176400000005</c:v>
                </c:pt>
                <c:pt idx="924">
                  <c:v>789.96139000000005</c:v>
                </c:pt>
                <c:pt idx="925">
                  <c:v>785.42373999999995</c:v>
                </c:pt>
                <c:pt idx="926">
                  <c:v>781.74379099999999</c:v>
                </c:pt>
                <c:pt idx="927">
                  <c:v>770.27000199999998</c:v>
                </c:pt>
                <c:pt idx="928">
                  <c:v>773.58720200000005</c:v>
                </c:pt>
                <c:pt idx="929">
                  <c:v>779.34313599999996</c:v>
                </c:pt>
                <c:pt idx="930">
                  <c:v>789.49768800000004</c:v>
                </c:pt>
                <c:pt idx="931">
                  <c:v>792.987932</c:v>
                </c:pt>
                <c:pt idx="932">
                  <c:v>784.97366</c:v>
                </c:pt>
                <c:pt idx="933">
                  <c:v>799.19031299999995</c:v>
                </c:pt>
                <c:pt idx="934">
                  <c:v>804.57814099999996</c:v>
                </c:pt>
                <c:pt idx="935">
                  <c:v>804.96832500000005</c:v>
                </c:pt>
                <c:pt idx="936">
                  <c:v>791.13271699999996</c:v>
                </c:pt>
                <c:pt idx="937">
                  <c:v>786.66408200000001</c:v>
                </c:pt>
                <c:pt idx="938">
                  <c:v>788.39272800000003</c:v>
                </c:pt>
                <c:pt idx="939">
                  <c:v>802.33349299999998</c:v>
                </c:pt>
                <c:pt idx="940">
                  <c:v>795.64742999999999</c:v>
                </c:pt>
                <c:pt idx="941">
                  <c:v>786.66355999999996</c:v>
                </c:pt>
                <c:pt idx="942">
                  <c:v>782.76199299999996</c:v>
                </c:pt>
                <c:pt idx="943">
                  <c:v>773.51365599999997</c:v>
                </c:pt>
                <c:pt idx="944">
                  <c:v>774.53438200000005</c:v>
                </c:pt>
                <c:pt idx="945">
                  <c:v>773.85752100000002</c:v>
                </c:pt>
                <c:pt idx="946">
                  <c:v>785.52247399999999</c:v>
                </c:pt>
                <c:pt idx="947">
                  <c:v>776.02267600000005</c:v>
                </c:pt>
                <c:pt idx="948">
                  <c:v>778.33163999999999</c:v>
                </c:pt>
                <c:pt idx="949">
                  <c:v>776.37174300000004</c:v>
                </c:pt>
                <c:pt idx="950">
                  <c:v>777.896658</c:v>
                </c:pt>
                <c:pt idx="951">
                  <c:v>769.43558800000005</c:v>
                </c:pt>
                <c:pt idx="952">
                  <c:v>764.79369199999996</c:v>
                </c:pt>
                <c:pt idx="953">
                  <c:v>757.64780699999994</c:v>
                </c:pt>
                <c:pt idx="954">
                  <c:v>760.78544899999997</c:v>
                </c:pt>
                <c:pt idx="955">
                  <c:v>768.61908200000005</c:v>
                </c:pt>
                <c:pt idx="956">
                  <c:v>751.47395400000005</c:v>
                </c:pt>
                <c:pt idx="957">
                  <c:v>756.67342199999996</c:v>
                </c:pt>
                <c:pt idx="958">
                  <c:v>769.58844799999997</c:v>
                </c:pt>
                <c:pt idx="959">
                  <c:v>789.10442999999998</c:v>
                </c:pt>
                <c:pt idx="960">
                  <c:v>784.85135000000002</c:v>
                </c:pt>
                <c:pt idx="961">
                  <c:v>791.41455199999996</c:v>
                </c:pt>
                <c:pt idx="962">
                  <c:v>790.01311699999997</c:v>
                </c:pt>
                <c:pt idx="963">
                  <c:v>786.87839399999996</c:v>
                </c:pt>
                <c:pt idx="964">
                  <c:v>787.85130800000002</c:v>
                </c:pt>
                <c:pt idx="965">
                  <c:v>787.38155200000006</c:v>
                </c:pt>
                <c:pt idx="966">
                  <c:v>792.60448499999995</c:v>
                </c:pt>
                <c:pt idx="967">
                  <c:v>800.31922099999997</c:v>
                </c:pt>
                <c:pt idx="968">
                  <c:v>800.04826400000002</c:v>
                </c:pt>
                <c:pt idx="969">
                  <c:v>789.05921699999999</c:v>
                </c:pt>
                <c:pt idx="970">
                  <c:v>801.35060999999996</c:v>
                </c:pt>
                <c:pt idx="971">
                  <c:v>813.45468400000004</c:v>
                </c:pt>
                <c:pt idx="972">
                  <c:v>811.57364700000005</c:v>
                </c:pt>
                <c:pt idx="973">
                  <c:v>809.036294</c:v>
                </c:pt>
                <c:pt idx="974">
                  <c:v>808.98678700000005</c:v>
                </c:pt>
                <c:pt idx="975">
                  <c:v>812.65819699999997</c:v>
                </c:pt>
                <c:pt idx="976">
                  <c:v>801.21436000000006</c:v>
                </c:pt>
                <c:pt idx="977">
                  <c:v>800.34037000000001</c:v>
                </c:pt>
                <c:pt idx="978">
                  <c:v>800.63198899999998</c:v>
                </c:pt>
                <c:pt idx="979">
                  <c:v>788.76381200000003</c:v>
                </c:pt>
                <c:pt idx="980">
                  <c:v>785.314795</c:v>
                </c:pt>
                <c:pt idx="981">
                  <c:v>784.61898399999995</c:v>
                </c:pt>
                <c:pt idx="982">
                  <c:v>777.41658399999994</c:v>
                </c:pt>
                <c:pt idx="983">
                  <c:v>761.77767700000004</c:v>
                </c:pt>
                <c:pt idx="984">
                  <c:v>767.50339699999995</c:v>
                </c:pt>
                <c:pt idx="985">
                  <c:v>770.30540499999995</c:v>
                </c:pt>
                <c:pt idx="986">
                  <c:v>773.38171599999998</c:v>
                </c:pt>
                <c:pt idx="987">
                  <c:v>762.07576400000005</c:v>
                </c:pt>
                <c:pt idx="988">
                  <c:v>772.95633799999996</c:v>
                </c:pt>
                <c:pt idx="989">
                  <c:v>771.67752599999994</c:v>
                </c:pt>
                <c:pt idx="990">
                  <c:v>779.74009599999999</c:v>
                </c:pt>
                <c:pt idx="991">
                  <c:v>777.96689400000002</c:v>
                </c:pt>
                <c:pt idx="992">
                  <c:v>766.76595999999995</c:v>
                </c:pt>
                <c:pt idx="993">
                  <c:v>748.67773799999998</c:v>
                </c:pt>
                <c:pt idx="994">
                  <c:v>748.26563999999996</c:v>
                </c:pt>
                <c:pt idx="995">
                  <c:v>748.70070399999997</c:v>
                </c:pt>
                <c:pt idx="996">
                  <c:v>742.716454</c:v>
                </c:pt>
                <c:pt idx="997">
                  <c:v>737.94791099999998</c:v>
                </c:pt>
                <c:pt idx="998">
                  <c:v>736.47804199999996</c:v>
                </c:pt>
                <c:pt idx="999">
                  <c:v>743.45762100000002</c:v>
                </c:pt>
                <c:pt idx="1000">
                  <c:v>742.05352800000003</c:v>
                </c:pt>
                <c:pt idx="1001">
                  <c:v>743.51340800000003</c:v>
                </c:pt>
                <c:pt idx="1002">
                  <c:v>732.72589000000005</c:v>
                </c:pt>
                <c:pt idx="1003">
                  <c:v>729.14818300000002</c:v>
                </c:pt>
                <c:pt idx="1004">
                  <c:v>734.56213100000002</c:v>
                </c:pt>
                <c:pt idx="1005">
                  <c:v>751.46524999999997</c:v>
                </c:pt>
                <c:pt idx="1006">
                  <c:v>747.71057599999995</c:v>
                </c:pt>
                <c:pt idx="1007">
                  <c:v>751.42496300000005</c:v>
                </c:pt>
                <c:pt idx="1008">
                  <c:v>746.08942400000001</c:v>
                </c:pt>
                <c:pt idx="1009">
                  <c:v>748.92269999999996</c:v>
                </c:pt>
                <c:pt idx="1010">
                  <c:v>752.91972999999996</c:v>
                </c:pt>
                <c:pt idx="1011">
                  <c:v>746.669623</c:v>
                </c:pt>
                <c:pt idx="1012">
                  <c:v>748.65483700000004</c:v>
                </c:pt>
                <c:pt idx="1013">
                  <c:v>765.09559999999999</c:v>
                </c:pt>
                <c:pt idx="1014">
                  <c:v>770.33711700000003</c:v>
                </c:pt>
                <c:pt idx="1015">
                  <c:v>773.42486699999995</c:v>
                </c:pt>
                <c:pt idx="1016">
                  <c:v>767.49496299999998</c:v>
                </c:pt>
                <c:pt idx="1017">
                  <c:v>774.73560999999995</c:v>
                </c:pt>
                <c:pt idx="1018">
                  <c:v>779.08386199999995</c:v>
                </c:pt>
                <c:pt idx="1019">
                  <c:v>773.39887399999998</c:v>
                </c:pt>
                <c:pt idx="1020">
                  <c:v>782.78145500000005</c:v>
                </c:pt>
                <c:pt idx="1021">
                  <c:v>776.46805800000004</c:v>
                </c:pt>
                <c:pt idx="1022">
                  <c:v>769.36352699999998</c:v>
                </c:pt>
                <c:pt idx="1023">
                  <c:v>756.37869499999999</c:v>
                </c:pt>
                <c:pt idx="1024">
                  <c:v>741.91819099999998</c:v>
                </c:pt>
                <c:pt idx="1025">
                  <c:v>744.670705</c:v>
                </c:pt>
                <c:pt idx="1026">
                  <c:v>740.31519800000001</c:v>
                </c:pt>
                <c:pt idx="1027">
                  <c:v>743.91708900000003</c:v>
                </c:pt>
                <c:pt idx="1028">
                  <c:v>750.40565400000003</c:v>
                </c:pt>
                <c:pt idx="1029">
                  <c:v>746.46785899999998</c:v>
                </c:pt>
                <c:pt idx="1030">
                  <c:v>739.26122599999997</c:v>
                </c:pt>
                <c:pt idx="1031">
                  <c:v>740.566734</c:v>
                </c:pt>
                <c:pt idx="1032">
                  <c:v>740.26061100000004</c:v>
                </c:pt>
                <c:pt idx="1033">
                  <c:v>719.708257</c:v>
                </c:pt>
                <c:pt idx="1034">
                  <c:v>724.49549000000002</c:v>
                </c:pt>
                <c:pt idx="1035">
                  <c:v>726.45108900000002</c:v>
                </c:pt>
                <c:pt idx="1036">
                  <c:v>736.04603199999997</c:v>
                </c:pt>
                <c:pt idx="1037">
                  <c:v>730.929395</c:v>
                </c:pt>
                <c:pt idx="1038">
                  <c:v>737.84171100000003</c:v>
                </c:pt>
                <c:pt idx="1039">
                  <c:v>737.11447599999997</c:v>
                </c:pt>
                <c:pt idx="1040">
                  <c:v>732.39817200000005</c:v>
                </c:pt>
                <c:pt idx="1041">
                  <c:v>721.16625699999997</c:v>
                </c:pt>
                <c:pt idx="1042">
                  <c:v>740.86149</c:v>
                </c:pt>
                <c:pt idx="1043">
                  <c:v>747.53592100000003</c:v>
                </c:pt>
                <c:pt idx="1044">
                  <c:v>747.05719999999997</c:v>
                </c:pt>
                <c:pt idx="1045">
                  <c:v>745.40286100000003</c:v>
                </c:pt>
                <c:pt idx="1046">
                  <c:v>741.96283000000005</c:v>
                </c:pt>
                <c:pt idx="1047">
                  <c:v>740.187229</c:v>
                </c:pt>
                <c:pt idx="1048">
                  <c:v>740.04491499999995</c:v>
                </c:pt>
                <c:pt idx="1049">
                  <c:v>745.10441600000001</c:v>
                </c:pt>
                <c:pt idx="1050">
                  <c:v>750.74403199999995</c:v>
                </c:pt>
                <c:pt idx="1051">
                  <c:v>743.07548799999995</c:v>
                </c:pt>
                <c:pt idx="1052">
                  <c:v>748.31518700000004</c:v>
                </c:pt>
                <c:pt idx="1053">
                  <c:v>763.05705999999998</c:v>
                </c:pt>
                <c:pt idx="1054">
                  <c:v>764.14756999999997</c:v>
                </c:pt>
                <c:pt idx="1055">
                  <c:v>772.25619500000005</c:v>
                </c:pt>
                <c:pt idx="1056">
                  <c:v>775.31604400000003</c:v>
                </c:pt>
                <c:pt idx="1057">
                  <c:v>773.944883</c:v>
                </c:pt>
                <c:pt idx="1058">
                  <c:v>762.74562700000001</c:v>
                </c:pt>
                <c:pt idx="1059">
                  <c:v>762.96883300000002</c:v>
                </c:pt>
                <c:pt idx="1060">
                  <c:v>761.03378399999997</c:v>
                </c:pt>
                <c:pt idx="1061">
                  <c:v>759.61688800000002</c:v>
                </c:pt>
                <c:pt idx="1062">
                  <c:v>748.28068399999995</c:v>
                </c:pt>
                <c:pt idx="1063">
                  <c:v>750.21126500000003</c:v>
                </c:pt>
                <c:pt idx="1064">
                  <c:v>749.87258899999995</c:v>
                </c:pt>
                <c:pt idx="1065">
                  <c:v>748.74951699999997</c:v>
                </c:pt>
                <c:pt idx="1066">
                  <c:v>743.27878199999998</c:v>
                </c:pt>
                <c:pt idx="1067">
                  <c:v>735.05496200000005</c:v>
                </c:pt>
                <c:pt idx="1068">
                  <c:v>741.04259400000001</c:v>
                </c:pt>
                <c:pt idx="1069">
                  <c:v>742.97563500000001</c:v>
                </c:pt>
                <c:pt idx="1070">
                  <c:v>742.28135599999996</c:v>
                </c:pt>
                <c:pt idx="1071">
                  <c:v>741.16262700000004</c:v>
                </c:pt>
                <c:pt idx="1072">
                  <c:v>736.93387199999995</c:v>
                </c:pt>
                <c:pt idx="1073">
                  <c:v>735.98625000000004</c:v>
                </c:pt>
                <c:pt idx="1074">
                  <c:v>733.52449300000001</c:v>
                </c:pt>
                <c:pt idx="1075">
                  <c:v>745.56393100000003</c:v>
                </c:pt>
                <c:pt idx="1076">
                  <c:v>745.74779799999999</c:v>
                </c:pt>
                <c:pt idx="1077">
                  <c:v>743.34014100000002</c:v>
                </c:pt>
                <c:pt idx="1078">
                  <c:v>735.14518099999998</c:v>
                </c:pt>
                <c:pt idx="1079">
                  <c:v>735.52659600000004</c:v>
                </c:pt>
                <c:pt idx="1080">
                  <c:v>729.20940599999994</c:v>
                </c:pt>
                <c:pt idx="1081">
                  <c:v>730.348567</c:v>
                </c:pt>
                <c:pt idx="1082">
                  <c:v>736.90467899999999</c:v>
                </c:pt>
                <c:pt idx="1083">
                  <c:v>736.13812399999995</c:v>
                </c:pt>
                <c:pt idx="1084">
                  <c:v>742.796828</c:v>
                </c:pt>
                <c:pt idx="1085">
                  <c:v>746.21821699999998</c:v>
                </c:pt>
                <c:pt idx="1086">
                  <c:v>744.47168899999997</c:v>
                </c:pt>
                <c:pt idx="1087">
                  <c:v>751.67894100000001</c:v>
                </c:pt>
                <c:pt idx="1088">
                  <c:v>747.49559699999998</c:v>
                </c:pt>
                <c:pt idx="1089">
                  <c:v>747.41078300000004</c:v>
                </c:pt>
                <c:pt idx="1090">
                  <c:v>745.17720399999996</c:v>
                </c:pt>
                <c:pt idx="1091">
                  <c:v>737.28059099999996</c:v>
                </c:pt>
                <c:pt idx="1092">
                  <c:v>744.84114399999999</c:v>
                </c:pt>
                <c:pt idx="1093">
                  <c:v>740.00108599999999</c:v>
                </c:pt>
                <c:pt idx="1094">
                  <c:v>740.78423499999997</c:v>
                </c:pt>
                <c:pt idx="1095">
                  <c:v>748.29004999999995</c:v>
                </c:pt>
                <c:pt idx="1096">
                  <c:v>749.50726399999996</c:v>
                </c:pt>
                <c:pt idx="1097">
                  <c:v>747.32432400000005</c:v>
                </c:pt>
                <c:pt idx="1098">
                  <c:v>752.72614299999998</c:v>
                </c:pt>
                <c:pt idx="1099">
                  <c:v>756.71055000000001</c:v>
                </c:pt>
                <c:pt idx="1100">
                  <c:v>747.96259499999996</c:v>
                </c:pt>
                <c:pt idx="1101">
                  <c:v>744.44958999999994</c:v>
                </c:pt>
                <c:pt idx="1102">
                  <c:v>734.69513400000005</c:v>
                </c:pt>
                <c:pt idx="1103">
                  <c:v>736.79314899999997</c:v>
                </c:pt>
                <c:pt idx="1104">
                  <c:v>735.31732899999997</c:v>
                </c:pt>
                <c:pt idx="1105">
                  <c:v>738.81412999999998</c:v>
                </c:pt>
                <c:pt idx="1106">
                  <c:v>736.05840899999998</c:v>
                </c:pt>
                <c:pt idx="1107">
                  <c:v>740.92781100000002</c:v>
                </c:pt>
                <c:pt idx="1108">
                  <c:v>742.84836199999995</c:v>
                </c:pt>
                <c:pt idx="1109">
                  <c:v>747.36471300000005</c:v>
                </c:pt>
                <c:pt idx="1110">
                  <c:v>747.63163999999995</c:v>
                </c:pt>
                <c:pt idx="1111">
                  <c:v>750.31448699999999</c:v>
                </c:pt>
                <c:pt idx="1112">
                  <c:v>755.79128000000003</c:v>
                </c:pt>
                <c:pt idx="1113">
                  <c:v>752.42447200000004</c:v>
                </c:pt>
                <c:pt idx="1114">
                  <c:v>751.85437899999999</c:v>
                </c:pt>
                <c:pt idx="1115">
                  <c:v>755.11603500000001</c:v>
                </c:pt>
                <c:pt idx="1116">
                  <c:v>743.35584400000005</c:v>
                </c:pt>
                <c:pt idx="1117">
                  <c:v>741.88845000000003</c:v>
                </c:pt>
                <c:pt idx="1118">
                  <c:v>742.90160100000003</c:v>
                </c:pt>
                <c:pt idx="1119">
                  <c:v>751.48320799999999</c:v>
                </c:pt>
                <c:pt idx="1120">
                  <c:v>755.16138799999999</c:v>
                </c:pt>
                <c:pt idx="1121">
                  <c:v>757.64490899999998</c:v>
                </c:pt>
                <c:pt idx="1122">
                  <c:v>751.78260599999999</c:v>
                </c:pt>
                <c:pt idx="1123">
                  <c:v>754.99516600000004</c:v>
                </c:pt>
                <c:pt idx="1124">
                  <c:v>755.62250800000004</c:v>
                </c:pt>
                <c:pt idx="1125">
                  <c:v>762.77278000000001</c:v>
                </c:pt>
                <c:pt idx="1126">
                  <c:v>764.335421</c:v>
                </c:pt>
                <c:pt idx="1127">
                  <c:v>775.02728999999999</c:v>
                </c:pt>
                <c:pt idx="1128">
                  <c:v>780.01806599999998</c:v>
                </c:pt>
                <c:pt idx="1129">
                  <c:v>798.55973200000005</c:v>
                </c:pt>
                <c:pt idx="1130">
                  <c:v>800.792102</c:v>
                </c:pt>
                <c:pt idx="1131">
                  <c:v>797.21213799999998</c:v>
                </c:pt>
                <c:pt idx="1132">
                  <c:v>807.13343699999996</c:v>
                </c:pt>
                <c:pt idx="1133">
                  <c:v>803.02136299999995</c:v>
                </c:pt>
                <c:pt idx="1134">
                  <c:v>816.01487999999995</c:v>
                </c:pt>
                <c:pt idx="1135">
                  <c:v>814.50360999999998</c:v>
                </c:pt>
                <c:pt idx="1136">
                  <c:v>813.922595</c:v>
                </c:pt>
                <c:pt idx="1137">
                  <c:v>802.193803</c:v>
                </c:pt>
                <c:pt idx="1138">
                  <c:v>802.47349199999996</c:v>
                </c:pt>
                <c:pt idx="1139">
                  <c:v>813.96700499999997</c:v>
                </c:pt>
                <c:pt idx="1140">
                  <c:v>811.369823</c:v>
                </c:pt>
                <c:pt idx="1141">
                  <c:v>810.80156699999998</c:v>
                </c:pt>
                <c:pt idx="1142">
                  <c:v>803.95188900000005</c:v>
                </c:pt>
                <c:pt idx="1143">
                  <c:v>811.66643499999998</c:v>
                </c:pt>
                <c:pt idx="1144">
                  <c:v>816.23990500000002</c:v>
                </c:pt>
                <c:pt idx="1145">
                  <c:v>815.37096899999995</c:v>
                </c:pt>
                <c:pt idx="1146">
                  <c:v>812.35851200000002</c:v>
                </c:pt>
                <c:pt idx="1147">
                  <c:v>807.54536700000006</c:v>
                </c:pt>
                <c:pt idx="1148">
                  <c:v>812.491623</c:v>
                </c:pt>
                <c:pt idx="1149">
                  <c:v>805.19642499999998</c:v>
                </c:pt>
                <c:pt idx="1150">
                  <c:v>797.78462000000002</c:v>
                </c:pt>
                <c:pt idx="1151">
                  <c:v>797.81881299999998</c:v>
                </c:pt>
                <c:pt idx="1152">
                  <c:v>791.28728000000001</c:v>
                </c:pt>
                <c:pt idx="1153">
                  <c:v>801.02207699999997</c:v>
                </c:pt>
                <c:pt idx="1154">
                  <c:v>807.39186400000006</c:v>
                </c:pt>
                <c:pt idx="1155">
                  <c:v>818.766886</c:v>
                </c:pt>
                <c:pt idx="1156">
                  <c:v>824.82631400000002</c:v>
                </c:pt>
                <c:pt idx="1157">
                  <c:v>830.877251</c:v>
                </c:pt>
                <c:pt idx="1158">
                  <c:v>837.60793899999999</c:v>
                </c:pt>
                <c:pt idx="1159">
                  <c:v>839.70821000000001</c:v>
                </c:pt>
                <c:pt idx="1160">
                  <c:v>836.43743199999994</c:v>
                </c:pt>
                <c:pt idx="1161">
                  <c:v>833.95977100000005</c:v>
                </c:pt>
                <c:pt idx="1162">
                  <c:v>839.29667099999995</c:v>
                </c:pt>
                <c:pt idx="1163">
                  <c:v>840.669578</c:v>
                </c:pt>
                <c:pt idx="1164">
                  <c:v>826.91420900000003</c:v>
                </c:pt>
                <c:pt idx="1165">
                  <c:v>831.10238900000002</c:v>
                </c:pt>
                <c:pt idx="1166">
                  <c:v>834.87411899999995</c:v>
                </c:pt>
                <c:pt idx="1167">
                  <c:v>838.53704000000005</c:v>
                </c:pt>
                <c:pt idx="1168">
                  <c:v>824.81909499999995</c:v>
                </c:pt>
                <c:pt idx="1169">
                  <c:v>832.29276900000002</c:v>
                </c:pt>
                <c:pt idx="1170">
                  <c:v>842.58063500000003</c:v>
                </c:pt>
                <c:pt idx="1171">
                  <c:v>842.39781400000004</c:v>
                </c:pt>
                <c:pt idx="1172">
                  <c:v>844.57926299999997</c:v>
                </c:pt>
                <c:pt idx="1173">
                  <c:v>847.855774</c:v>
                </c:pt>
                <c:pt idx="1174">
                  <c:v>851.38742999999999</c:v>
                </c:pt>
                <c:pt idx="1175">
                  <c:v>862.23413400000004</c:v>
                </c:pt>
                <c:pt idx="1176">
                  <c:v>861.59047099999998</c:v>
                </c:pt>
                <c:pt idx="1177">
                  <c:v>857.88600199999996</c:v>
                </c:pt>
                <c:pt idx="1178">
                  <c:v>854.56837700000005</c:v>
                </c:pt>
                <c:pt idx="1179">
                  <c:v>853.36092799999994</c:v>
                </c:pt>
                <c:pt idx="1180">
                  <c:v>862.66151100000002</c:v>
                </c:pt>
                <c:pt idx="1181">
                  <c:v>855.20722799999999</c:v>
                </c:pt>
                <c:pt idx="1182">
                  <c:v>851.398189</c:v>
                </c:pt>
                <c:pt idx="1183">
                  <c:v>858.87035400000002</c:v>
                </c:pt>
                <c:pt idx="1184">
                  <c:v>850.36505199999999</c:v>
                </c:pt>
                <c:pt idx="1185">
                  <c:v>844.38779699999998</c:v>
                </c:pt>
                <c:pt idx="1186">
                  <c:v>836.03014299999995</c:v>
                </c:pt>
                <c:pt idx="1187">
                  <c:v>835.79552899999999</c:v>
                </c:pt>
                <c:pt idx="1188">
                  <c:v>831.94417099999998</c:v>
                </c:pt>
                <c:pt idx="1189">
                  <c:v>849.64231400000006</c:v>
                </c:pt>
                <c:pt idx="1190">
                  <c:v>862.40238299999999</c:v>
                </c:pt>
                <c:pt idx="1191">
                  <c:v>875.29127700000004</c:v>
                </c:pt>
                <c:pt idx="1192">
                  <c:v>889.58545400000003</c:v>
                </c:pt>
                <c:pt idx="1193">
                  <c:v>896.16974700000003</c:v>
                </c:pt>
                <c:pt idx="1194">
                  <c:v>894.32057899999995</c:v>
                </c:pt>
                <c:pt idx="1195">
                  <c:v>888.72753</c:v>
                </c:pt>
                <c:pt idx="1196">
                  <c:v>890.63280299999997</c:v>
                </c:pt>
                <c:pt idx="1197">
                  <c:v>887.85886700000003</c:v>
                </c:pt>
                <c:pt idx="1198">
                  <c:v>911.20175700000004</c:v>
                </c:pt>
                <c:pt idx="1199">
                  <c:v>904.15026699999999</c:v>
                </c:pt>
                <c:pt idx="1200">
                  <c:v>913.77581099999998</c:v>
                </c:pt>
                <c:pt idx="1201">
                  <c:v>908.71448699999996</c:v>
                </c:pt>
                <c:pt idx="1202">
                  <c:v>908.26433799999995</c:v>
                </c:pt>
                <c:pt idx="1203">
                  <c:v>905.92046100000005</c:v>
                </c:pt>
                <c:pt idx="1204">
                  <c:v>894.32527500000003</c:v>
                </c:pt>
                <c:pt idx="1205">
                  <c:v>892.10896300000002</c:v>
                </c:pt>
                <c:pt idx="1206">
                  <c:v>890.80173300000001</c:v>
                </c:pt>
                <c:pt idx="1207">
                  <c:v>902.18517799999995</c:v>
                </c:pt>
                <c:pt idx="1208">
                  <c:v>917.29437399999995</c:v>
                </c:pt>
                <c:pt idx="1209">
                  <c:v>931.763552</c:v>
                </c:pt>
                <c:pt idx="1210">
                  <c:v>939.633825</c:v>
                </c:pt>
                <c:pt idx="1211">
                  <c:v>946.16728499999999</c:v>
                </c:pt>
                <c:pt idx="1212">
                  <c:v>973.56074799999999</c:v>
                </c:pt>
                <c:pt idx="1213">
                  <c:v>979.669895</c:v>
                </c:pt>
                <c:pt idx="1214">
                  <c:v>1008.342222</c:v>
                </c:pt>
                <c:pt idx="1215">
                  <c:v>1014.163445</c:v>
                </c:pt>
                <c:pt idx="1216">
                  <c:v>1053.7106100000001</c:v>
                </c:pt>
                <c:pt idx="1217">
                  <c:v>1048.146426</c:v>
                </c:pt>
                <c:pt idx="1218">
                  <c:v>1081.1847459999999</c:v>
                </c:pt>
                <c:pt idx="1219">
                  <c:v>1035.619007</c:v>
                </c:pt>
                <c:pt idx="1220">
                  <c:v>1081.7160739999999</c:v>
                </c:pt>
                <c:pt idx="1221">
                  <c:v>1084.8412089999999</c:v>
                </c:pt>
                <c:pt idx="1222">
                  <c:v>1081.0954850000001</c:v>
                </c:pt>
                <c:pt idx="1223">
                  <c:v>1086.364662</c:v>
                </c:pt>
                <c:pt idx="1224">
                  <c:v>1102.969284</c:v>
                </c:pt>
                <c:pt idx="1225">
                  <c:v>1120.3777849999999</c:v>
                </c:pt>
                <c:pt idx="1226">
                  <c:v>1116.427279</c:v>
                </c:pt>
                <c:pt idx="1227">
                  <c:v>1135.0221140000001</c:v>
                </c:pt>
                <c:pt idx="1228">
                  <c:v>1146.8286479999999</c:v>
                </c:pt>
                <c:pt idx="1229">
                  <c:v>1116.0501830000001</c:v>
                </c:pt>
                <c:pt idx="1230">
                  <c:v>1091.622259</c:v>
                </c:pt>
                <c:pt idx="1231">
                  <c:v>1126.062514</c:v>
                </c:pt>
                <c:pt idx="1232">
                  <c:v>1152.6819829999999</c:v>
                </c:pt>
                <c:pt idx="1233">
                  <c:v>1155.789215</c:v>
                </c:pt>
                <c:pt idx="1234">
                  <c:v>1158.225447</c:v>
                </c:pt>
                <c:pt idx="1235">
                  <c:v>1183.2187610000001</c:v>
                </c:pt>
                <c:pt idx="1236">
                  <c:v>1225.457662</c:v>
                </c:pt>
                <c:pt idx="1237">
                  <c:v>1227.5456300000001</c:v>
                </c:pt>
                <c:pt idx="1238">
                  <c:v>1221.224502</c:v>
                </c:pt>
                <c:pt idx="1239">
                  <c:v>1196.2982910000001</c:v>
                </c:pt>
                <c:pt idx="1240">
                  <c:v>1193.6981929999999</c:v>
                </c:pt>
                <c:pt idx="1241">
                  <c:v>1177.5650270000001</c:v>
                </c:pt>
                <c:pt idx="1242">
                  <c:v>1182.447545</c:v>
                </c:pt>
                <c:pt idx="1243">
                  <c:v>1181.340115</c:v>
                </c:pt>
                <c:pt idx="1244">
                  <c:v>1213.3167269999999</c:v>
                </c:pt>
                <c:pt idx="1245">
                  <c:v>1223.199112</c:v>
                </c:pt>
                <c:pt idx="1246">
                  <c:v>1126.629966</c:v>
                </c:pt>
                <c:pt idx="1247">
                  <c:v>1153.2514779999999</c:v>
                </c:pt>
                <c:pt idx="1248">
                  <c:v>1198.799229</c:v>
                </c:pt>
                <c:pt idx="1249">
                  <c:v>1201.4470590000001</c:v>
                </c:pt>
                <c:pt idx="1250">
                  <c:v>1198.5871749999999</c:v>
                </c:pt>
                <c:pt idx="1251">
                  <c:v>1208.9001639999999</c:v>
                </c:pt>
                <c:pt idx="1252">
                  <c:v>1199.441239</c:v>
                </c:pt>
                <c:pt idx="1253">
                  <c:v>1185.902711</c:v>
                </c:pt>
                <c:pt idx="1254">
                  <c:v>1173.7439830000001</c:v>
                </c:pt>
                <c:pt idx="1255">
                  <c:v>1159.958721</c:v>
                </c:pt>
                <c:pt idx="1256">
                  <c:v>1132.548104</c:v>
                </c:pt>
                <c:pt idx="1257">
                  <c:v>1154.5925749999999</c:v>
                </c:pt>
                <c:pt idx="1258">
                  <c:v>1143.854143</c:v>
                </c:pt>
                <c:pt idx="1259">
                  <c:v>1130.2836090000001</c:v>
                </c:pt>
                <c:pt idx="1260">
                  <c:v>1106.1351770000001</c:v>
                </c:pt>
                <c:pt idx="1261">
                  <c:v>1110.3721399999999</c:v>
                </c:pt>
                <c:pt idx="1262">
                  <c:v>1131.6388300000001</c:v>
                </c:pt>
                <c:pt idx="1263">
                  <c:v>1140.1814489999999</c:v>
                </c:pt>
                <c:pt idx="1264">
                  <c:v>1149.3991209999999</c:v>
                </c:pt>
                <c:pt idx="1265">
                  <c:v>1162.3107239999999</c:v>
                </c:pt>
                <c:pt idx="1266">
                  <c:v>1172.031418</c:v>
                </c:pt>
                <c:pt idx="1267">
                  <c:v>1180.592799</c:v>
                </c:pt>
                <c:pt idx="1268">
                  <c:v>1169.2073989999999</c:v>
                </c:pt>
                <c:pt idx="1269">
                  <c:v>1192.5942930000001</c:v>
                </c:pt>
                <c:pt idx="1270">
                  <c:v>1193.873758</c:v>
                </c:pt>
                <c:pt idx="1271">
                  <c:v>1203.0669270000001</c:v>
                </c:pt>
                <c:pt idx="1272">
                  <c:v>1175.3364039999999</c:v>
                </c:pt>
                <c:pt idx="1273">
                  <c:v>1186.67831</c:v>
                </c:pt>
                <c:pt idx="1274">
                  <c:v>1171.149989</c:v>
                </c:pt>
                <c:pt idx="1275">
                  <c:v>1165.84257</c:v>
                </c:pt>
                <c:pt idx="1276">
                  <c:v>1195.841932</c:v>
                </c:pt>
                <c:pt idx="1277">
                  <c:v>1192.7354319999999</c:v>
                </c:pt>
                <c:pt idx="1278">
                  <c:v>1192.1254200000001</c:v>
                </c:pt>
                <c:pt idx="1279">
                  <c:v>1216.4130749999999</c:v>
                </c:pt>
                <c:pt idx="1280">
                  <c:v>1227.568299</c:v>
                </c:pt>
                <c:pt idx="1281">
                  <c:v>1256.5240060000001</c:v>
                </c:pt>
                <c:pt idx="1282">
                  <c:v>1273.3476860000001</c:v>
                </c:pt>
                <c:pt idx="1283">
                  <c:v>1304.7165500000001</c:v>
                </c:pt>
                <c:pt idx="1284">
                  <c:v>1300.6953510000001</c:v>
                </c:pt>
                <c:pt idx="1285">
                  <c:v>1311.493751</c:v>
                </c:pt>
                <c:pt idx="1286">
                  <c:v>1335.0570729999999</c:v>
                </c:pt>
                <c:pt idx="1287">
                  <c:v>1340.2427439999999</c:v>
                </c:pt>
                <c:pt idx="1288">
                  <c:v>1328.4177440000001</c:v>
                </c:pt>
                <c:pt idx="1289">
                  <c:v>1335.1815160000001</c:v>
                </c:pt>
                <c:pt idx="1290">
                  <c:v>1342.492526</c:v>
                </c:pt>
                <c:pt idx="1291">
                  <c:v>1386.6096889999999</c:v>
                </c:pt>
                <c:pt idx="1292">
                  <c:v>1369.930756</c:v>
                </c:pt>
                <c:pt idx="1293">
                  <c:v>1389.3853320000001</c:v>
                </c:pt>
                <c:pt idx="1294">
                  <c:v>1395.0951050000001</c:v>
                </c:pt>
                <c:pt idx="1295">
                  <c:v>1405.369062</c:v>
                </c:pt>
                <c:pt idx="1296">
                  <c:v>1439.4883830000001</c:v>
                </c:pt>
                <c:pt idx="1297">
                  <c:v>1447.2806250000001</c:v>
                </c:pt>
                <c:pt idx="1298">
                  <c:v>1435.6217839999999</c:v>
                </c:pt>
                <c:pt idx="1299">
                  <c:v>1466.726725</c:v>
                </c:pt>
                <c:pt idx="1300">
                  <c:v>1505.110103</c:v>
                </c:pt>
                <c:pt idx="1301">
                  <c:v>1509.333077</c:v>
                </c:pt>
                <c:pt idx="1302">
                  <c:v>1489.303598</c:v>
                </c:pt>
                <c:pt idx="1303">
                  <c:v>1526.6327409999999</c:v>
                </c:pt>
                <c:pt idx="1304">
                  <c:v>1548.564644</c:v>
                </c:pt>
                <c:pt idx="1305">
                  <c:v>1517.541639</c:v>
                </c:pt>
                <c:pt idx="1306">
                  <c:v>1553.025257</c:v>
                </c:pt>
                <c:pt idx="1307">
                  <c:v>1587.9518310000001</c:v>
                </c:pt>
                <c:pt idx="1308">
                  <c:v>1586.2424900000001</c:v>
                </c:pt>
                <c:pt idx="1309">
                  <c:v>1565.893004</c:v>
                </c:pt>
                <c:pt idx="1310">
                  <c:v>1613.68407</c:v>
                </c:pt>
                <c:pt idx="1311">
                  <c:v>1607.8275920000001</c:v>
                </c:pt>
                <c:pt idx="1312">
                  <c:v>1617.196674</c:v>
                </c:pt>
                <c:pt idx="1313">
                  <c:v>1610.2642430000001</c:v>
                </c:pt>
                <c:pt idx="1314">
                  <c:v>1638.3871650000001</c:v>
                </c:pt>
                <c:pt idx="1315">
                  <c:v>1562.7886570000001</c:v>
                </c:pt>
                <c:pt idx="1316">
                  <c:v>1537.2503489999999</c:v>
                </c:pt>
                <c:pt idx="1317">
                  <c:v>1500.683573</c:v>
                </c:pt>
                <c:pt idx="1318">
                  <c:v>1537.4379240000001</c:v>
                </c:pt>
                <c:pt idx="1319">
                  <c:v>1584.548657</c:v>
                </c:pt>
                <c:pt idx="1320">
                  <c:v>1598.541011</c:v>
                </c:pt>
                <c:pt idx="1321">
                  <c:v>1592.0519260000001</c:v>
                </c:pt>
                <c:pt idx="1322">
                  <c:v>1580.9429540000001</c:v>
                </c:pt>
                <c:pt idx="1323">
                  <c:v>1548.6855619999999</c:v>
                </c:pt>
                <c:pt idx="1324">
                  <c:v>1538.9988129999999</c:v>
                </c:pt>
                <c:pt idx="1325">
                  <c:v>1586.887246</c:v>
                </c:pt>
                <c:pt idx="1326">
                  <c:v>1598.263768</c:v>
                </c:pt>
                <c:pt idx="1327">
                  <c:v>1634.323343</c:v>
                </c:pt>
                <c:pt idx="1328">
                  <c:v>1674.1433890000001</c:v>
                </c:pt>
                <c:pt idx="1329">
                  <c:v>1727.8981229999999</c:v>
                </c:pt>
                <c:pt idx="1330">
                  <c:v>1761.549223</c:v>
                </c:pt>
                <c:pt idx="1331">
                  <c:v>1768.7727460000001</c:v>
                </c:pt>
                <c:pt idx="1332">
                  <c:v>1652.3977319999999</c:v>
                </c:pt>
                <c:pt idx="1333">
                  <c:v>1657.647093</c:v>
                </c:pt>
                <c:pt idx="1334">
                  <c:v>1739.9866019999999</c:v>
                </c:pt>
                <c:pt idx="1335">
                  <c:v>1771.146489</c:v>
                </c:pt>
                <c:pt idx="1336">
                  <c:v>1769.0084649999999</c:v>
                </c:pt>
                <c:pt idx="1337">
                  <c:v>1785.635763</c:v>
                </c:pt>
                <c:pt idx="1338">
                  <c:v>1811.983467</c:v>
                </c:pt>
                <c:pt idx="1339">
                  <c:v>1854.7898720000001</c:v>
                </c:pt>
                <c:pt idx="1340">
                  <c:v>1844.811234</c:v>
                </c:pt>
                <c:pt idx="1341">
                  <c:v>1846.129383</c:v>
                </c:pt>
                <c:pt idx="1342">
                  <c:v>1847.598976</c:v>
                </c:pt>
                <c:pt idx="1343">
                  <c:v>1866.862347</c:v>
                </c:pt>
                <c:pt idx="1344">
                  <c:v>1845.6355980000001</c:v>
                </c:pt>
                <c:pt idx="1345">
                  <c:v>1783.78648</c:v>
                </c:pt>
                <c:pt idx="1346">
                  <c:v>1808.304067</c:v>
                </c:pt>
                <c:pt idx="1347">
                  <c:v>1744.6032</c:v>
                </c:pt>
                <c:pt idx="1348">
                  <c:v>1635.1742340000001</c:v>
                </c:pt>
                <c:pt idx="1349">
                  <c:v>1688.559702</c:v>
                </c:pt>
                <c:pt idx="1350">
                  <c:v>1729.9108040000001</c:v>
                </c:pt>
                <c:pt idx="1351">
                  <c:v>1671.529702</c:v>
                </c:pt>
                <c:pt idx="1352">
                  <c:v>1554.738263</c:v>
                </c:pt>
                <c:pt idx="1353">
                  <c:v>1533.857702</c:v>
                </c:pt>
                <c:pt idx="1354">
                  <c:v>1632.7395409999999</c:v>
                </c:pt>
                <c:pt idx="1355">
                  <c:v>1565.3842529999999</c:v>
                </c:pt>
                <c:pt idx="1356">
                  <c:v>1512.8447450000001</c:v>
                </c:pt>
                <c:pt idx="1357">
                  <c:v>1427.836759</c:v>
                </c:pt>
                <c:pt idx="1358">
                  <c:v>1481.8489340000001</c:v>
                </c:pt>
                <c:pt idx="1359">
                  <c:v>1460.5047609999999</c:v>
                </c:pt>
                <c:pt idx="1360">
                  <c:v>1361.1506890000001</c:v>
                </c:pt>
                <c:pt idx="1361">
                  <c:v>1451.2170639999999</c:v>
                </c:pt>
                <c:pt idx="1362">
                  <c:v>1527.7694590000001</c:v>
                </c:pt>
                <c:pt idx="1363">
                  <c:v>1562.573433</c:v>
                </c:pt>
                <c:pt idx="1364">
                  <c:v>1520.101899</c:v>
                </c:pt>
                <c:pt idx="1365">
                  <c:v>1468.8642709999999</c:v>
                </c:pt>
                <c:pt idx="1366">
                  <c:v>1475.7823980000001</c:v>
                </c:pt>
                <c:pt idx="1367">
                  <c:v>1521.7888989999999</c:v>
                </c:pt>
                <c:pt idx="1368">
                  <c:v>1515.9795160000001</c:v>
                </c:pt>
                <c:pt idx="1369">
                  <c:v>1519.074136</c:v>
                </c:pt>
                <c:pt idx="1370">
                  <c:v>1511.7584440000001</c:v>
                </c:pt>
                <c:pt idx="1371">
                  <c:v>1542.3637200000001</c:v>
                </c:pt>
                <c:pt idx="1372">
                  <c:v>1518.866581</c:v>
                </c:pt>
                <c:pt idx="1373">
                  <c:v>1389.758323</c:v>
                </c:pt>
                <c:pt idx="1374">
                  <c:v>1392.9539769999999</c:v>
                </c:pt>
                <c:pt idx="1375">
                  <c:v>1433.1301800000001</c:v>
                </c:pt>
                <c:pt idx="1376">
                  <c:v>1390.307325</c:v>
                </c:pt>
                <c:pt idx="1377">
                  <c:v>1400.1843180000001</c:v>
                </c:pt>
                <c:pt idx="1378">
                  <c:v>1425.002195</c:v>
                </c:pt>
                <c:pt idx="1379">
                  <c:v>1459.151676</c:v>
                </c:pt>
                <c:pt idx="1380">
                  <c:v>1432.483403</c:v>
                </c:pt>
                <c:pt idx="1381">
                  <c:v>1423.9706699999999</c:v>
                </c:pt>
                <c:pt idx="1382">
                  <c:v>1445.397567</c:v>
                </c:pt>
                <c:pt idx="1383">
                  <c:v>1500.7844729999999</c:v>
                </c:pt>
                <c:pt idx="1384">
                  <c:v>1494.4534349999999</c:v>
                </c:pt>
                <c:pt idx="1385">
                  <c:v>1473.052684</c:v>
                </c:pt>
                <c:pt idx="1386">
                  <c:v>1487.643683</c:v>
                </c:pt>
                <c:pt idx="1387">
                  <c:v>1488.339277</c:v>
                </c:pt>
                <c:pt idx="1388">
                  <c:v>1496.4826519999999</c:v>
                </c:pt>
                <c:pt idx="1389">
                  <c:v>1404.071177</c:v>
                </c:pt>
                <c:pt idx="1390">
                  <c:v>1429.1326200000001</c:v>
                </c:pt>
                <c:pt idx="1391">
                  <c:v>1393.129643</c:v>
                </c:pt>
                <c:pt idx="1392">
                  <c:v>1334.7621039999999</c:v>
                </c:pt>
                <c:pt idx="1393">
                  <c:v>1217.752295</c:v>
                </c:pt>
                <c:pt idx="1394">
                  <c:v>1137.5404060000001</c:v>
                </c:pt>
                <c:pt idx="1395">
                  <c:v>1149.5697319999999</c:v>
                </c:pt>
                <c:pt idx="1396">
                  <c:v>1216.2586960000001</c:v>
                </c:pt>
                <c:pt idx="1397">
                  <c:v>1259.4139399999999</c:v>
                </c:pt>
                <c:pt idx="1398">
                  <c:v>1268.365918</c:v>
                </c:pt>
                <c:pt idx="1399">
                  <c:v>1265.719818</c:v>
                </c:pt>
                <c:pt idx="1400">
                  <c:v>1279.229597</c:v>
                </c:pt>
                <c:pt idx="1401">
                  <c:v>1233.666487</c:v>
                </c:pt>
                <c:pt idx="1402">
                  <c:v>1264.0273199999999</c:v>
                </c:pt>
                <c:pt idx="1403">
                  <c:v>1282.6075969999999</c:v>
                </c:pt>
                <c:pt idx="1404">
                  <c:v>1271.20127</c:v>
                </c:pt>
                <c:pt idx="1405">
                  <c:v>1265.908938</c:v>
                </c:pt>
                <c:pt idx="1406">
                  <c:v>1246.2591520000001</c:v>
                </c:pt>
                <c:pt idx="1407">
                  <c:v>1212.0793140000001</c:v>
                </c:pt>
                <c:pt idx="1408">
                  <c:v>1263.020041</c:v>
                </c:pt>
                <c:pt idx="1409">
                  <c:v>1234.41922</c:v>
                </c:pt>
                <c:pt idx="1410">
                  <c:v>1234.536253</c:v>
                </c:pt>
                <c:pt idx="1411">
                  <c:v>1249.599612</c:v>
                </c:pt>
                <c:pt idx="1412">
                  <c:v>1257.7299009999999</c:v>
                </c:pt>
                <c:pt idx="1413">
                  <c:v>1229.434485</c:v>
                </c:pt>
                <c:pt idx="1414">
                  <c:v>1236.1981579999999</c:v>
                </c:pt>
                <c:pt idx="1415">
                  <c:v>1223.5058779999999</c:v>
                </c:pt>
                <c:pt idx="1416">
                  <c:v>1226.384724</c:v>
                </c:pt>
                <c:pt idx="1417">
                  <c:v>1203.4185660000001</c:v>
                </c:pt>
                <c:pt idx="1418">
                  <c:v>1213.2375059999999</c:v>
                </c:pt>
                <c:pt idx="1419">
                  <c:v>1246.4698579999999</c:v>
                </c:pt>
                <c:pt idx="1420">
                  <c:v>1257.351897</c:v>
                </c:pt>
                <c:pt idx="1421">
                  <c:v>1289.4086930000001</c:v>
                </c:pt>
                <c:pt idx="1422">
                  <c:v>1290.973148</c:v>
                </c:pt>
                <c:pt idx="1423">
                  <c:v>1275.97921</c:v>
                </c:pt>
                <c:pt idx="1424">
                  <c:v>1297.384178</c:v>
                </c:pt>
                <c:pt idx="1425">
                  <c:v>1307.765365</c:v>
                </c:pt>
                <c:pt idx="1426">
                  <c:v>1306.888246</c:v>
                </c:pt>
                <c:pt idx="1427">
                  <c:v>1314.681838</c:v>
                </c:pt>
                <c:pt idx="1428">
                  <c:v>1292.2957699999999</c:v>
                </c:pt>
                <c:pt idx="1429">
                  <c:v>1306.9259999999999</c:v>
                </c:pt>
                <c:pt idx="1430">
                  <c:v>1323.770745</c:v>
                </c:pt>
                <c:pt idx="1431">
                  <c:v>1330.0254749999999</c:v>
                </c:pt>
                <c:pt idx="1432">
                  <c:v>1324.8127790000001</c:v>
                </c:pt>
                <c:pt idx="1433">
                  <c:v>1308.2560100000001</c:v>
                </c:pt>
                <c:pt idx="1434">
                  <c:v>1313.3041639999999</c:v>
                </c:pt>
                <c:pt idx="1435">
                  <c:v>1312.606663</c:v>
                </c:pt>
                <c:pt idx="1436">
                  <c:v>1296.393566</c:v>
                </c:pt>
                <c:pt idx="1437">
                  <c:v>1289.537918</c:v>
                </c:pt>
                <c:pt idx="1438">
                  <c:v>1336.87131</c:v>
                </c:pt>
                <c:pt idx="1439">
                  <c:v>1358.4027390000001</c:v>
                </c:pt>
                <c:pt idx="1440">
                  <c:v>1377.426929</c:v>
                </c:pt>
                <c:pt idx="1441">
                  <c:v>1401.8252259999999</c:v>
                </c:pt>
                <c:pt idx="1442">
                  <c:v>1388.811199</c:v>
                </c:pt>
                <c:pt idx="1443">
                  <c:v>1387.728959</c:v>
                </c:pt>
                <c:pt idx="1444">
                  <c:v>1377.314627</c:v>
                </c:pt>
                <c:pt idx="1445">
                  <c:v>1359.1758050000001</c:v>
                </c:pt>
                <c:pt idx="1446">
                  <c:v>1361.229556</c:v>
                </c:pt>
                <c:pt idx="1447">
                  <c:v>1364.0250189999999</c:v>
                </c:pt>
                <c:pt idx="1448">
                  <c:v>1357.4637170000001</c:v>
                </c:pt>
                <c:pt idx="1449">
                  <c:v>1375.1026589999999</c:v>
                </c:pt>
                <c:pt idx="1450">
                  <c:v>1377.3261950000001</c:v>
                </c:pt>
                <c:pt idx="1451">
                  <c:v>1367.6730749999999</c:v>
                </c:pt>
                <c:pt idx="1452">
                  <c:v>1363.956099</c:v>
                </c:pt>
                <c:pt idx="1453">
                  <c:v>1373.280567</c:v>
                </c:pt>
                <c:pt idx="1454">
                  <c:v>1369.783565</c:v>
                </c:pt>
                <c:pt idx="1455">
                  <c:v>1308.652521</c:v>
                </c:pt>
                <c:pt idx="1456">
                  <c:v>1323.3119799999999</c:v>
                </c:pt>
                <c:pt idx="1457">
                  <c:v>1335.609649</c:v>
                </c:pt>
                <c:pt idx="1458">
                  <c:v>1383.5081110000001</c:v>
                </c:pt>
                <c:pt idx="1459">
                  <c:v>1395.8432519999999</c:v>
                </c:pt>
                <c:pt idx="1460">
                  <c:v>1374.5739149999999</c:v>
                </c:pt>
                <c:pt idx="1461">
                  <c:v>1377.5348309999999</c:v>
                </c:pt>
                <c:pt idx="1462">
                  <c:v>1351.4405870000001</c:v>
                </c:pt>
                <c:pt idx="1463">
                  <c:v>1359.562842</c:v>
                </c:pt>
                <c:pt idx="1464">
                  <c:v>1356.2355640000001</c:v>
                </c:pt>
                <c:pt idx="1465">
                  <c:v>1350.6154349999999</c:v>
                </c:pt>
                <c:pt idx="1466">
                  <c:v>1372.590297</c:v>
                </c:pt>
                <c:pt idx="1467">
                  <c:v>1368.7183030000001</c:v>
                </c:pt>
                <c:pt idx="1468">
                  <c:v>1364.9872359999999</c:v>
                </c:pt>
                <c:pt idx="1469">
                  <c:v>1392.6747089999999</c:v>
                </c:pt>
                <c:pt idx="1470">
                  <c:v>1404.3890369999999</c:v>
                </c:pt>
                <c:pt idx="1471">
                  <c:v>1453.228263</c:v>
                </c:pt>
                <c:pt idx="1472">
                  <c:v>1455.0466019999999</c:v>
                </c:pt>
                <c:pt idx="1473">
                  <c:v>1450.877115</c:v>
                </c:pt>
                <c:pt idx="1474">
                  <c:v>1442.8397170000001</c:v>
                </c:pt>
                <c:pt idx="1475">
                  <c:v>1448.9220439999999</c:v>
                </c:pt>
                <c:pt idx="1476">
                  <c:v>1409.2910670000001</c:v>
                </c:pt>
                <c:pt idx="1477">
                  <c:v>1421.340058</c:v>
                </c:pt>
                <c:pt idx="1478">
                  <c:v>1423.623294</c:v>
                </c:pt>
                <c:pt idx="1479">
                  <c:v>1409.3254380000001</c:v>
                </c:pt>
                <c:pt idx="1480">
                  <c:v>1320.2482090000001</c:v>
                </c:pt>
                <c:pt idx="1481">
                  <c:v>1324.2625190000001</c:v>
                </c:pt>
                <c:pt idx="1482">
                  <c:v>1345.998239</c:v>
                </c:pt>
                <c:pt idx="1483">
                  <c:v>1262.5382609999999</c:v>
                </c:pt>
                <c:pt idx="1484">
                  <c:v>1284.7493890000001</c:v>
                </c:pt>
                <c:pt idx="1485">
                  <c:v>1219.4472989999999</c:v>
                </c:pt>
                <c:pt idx="1486">
                  <c:v>1220.3775069999999</c:v>
                </c:pt>
                <c:pt idx="1487">
                  <c:v>1198.476476</c:v>
                </c:pt>
                <c:pt idx="1488">
                  <c:v>1219.129653</c:v>
                </c:pt>
                <c:pt idx="1489">
                  <c:v>1184.210333</c:v>
                </c:pt>
                <c:pt idx="1490">
                  <c:v>1187.5178149999999</c:v>
                </c:pt>
                <c:pt idx="1491">
                  <c:v>1220.791176</c:v>
                </c:pt>
                <c:pt idx="1492">
                  <c:v>1201.039133</c:v>
                </c:pt>
                <c:pt idx="1493">
                  <c:v>1172.211258</c:v>
                </c:pt>
                <c:pt idx="1494">
                  <c:v>1182.7361040000001</c:v>
                </c:pt>
                <c:pt idx="1495">
                  <c:v>1190.0095080000001</c:v>
                </c:pt>
                <c:pt idx="1496">
                  <c:v>1129.701237</c:v>
                </c:pt>
                <c:pt idx="1497">
                  <c:v>1122.707701</c:v>
                </c:pt>
                <c:pt idx="1498">
                  <c:v>1094.9901789999999</c:v>
                </c:pt>
                <c:pt idx="1499">
                  <c:v>1125.544081</c:v>
                </c:pt>
                <c:pt idx="1500">
                  <c:v>1113.769659</c:v>
                </c:pt>
                <c:pt idx="1501">
                  <c:v>1134.6576709999999</c:v>
                </c:pt>
                <c:pt idx="1502">
                  <c:v>1130.7569599999999</c:v>
                </c:pt>
                <c:pt idx="1503">
                  <c:v>1144.1244939999999</c:v>
                </c:pt>
                <c:pt idx="1504">
                  <c:v>1140.599416</c:v>
                </c:pt>
                <c:pt idx="1505">
                  <c:v>1134.6457270000001</c:v>
                </c:pt>
                <c:pt idx="1506">
                  <c:v>1165.166387</c:v>
                </c:pt>
                <c:pt idx="1507">
                  <c:v>1175.320129</c:v>
                </c:pt>
                <c:pt idx="1508">
                  <c:v>1172.6155739999999</c:v>
                </c:pt>
                <c:pt idx="1509">
                  <c:v>1170.4419089999999</c:v>
                </c:pt>
                <c:pt idx="1510">
                  <c:v>1193.1581960000001</c:v>
                </c:pt>
                <c:pt idx="1511">
                  <c:v>1184.0491609999999</c:v>
                </c:pt>
                <c:pt idx="1512">
                  <c:v>1193.447467</c:v>
                </c:pt>
                <c:pt idx="1513">
                  <c:v>1128.8530539999999</c:v>
                </c:pt>
                <c:pt idx="1514">
                  <c:v>1139.599678</c:v>
                </c:pt>
                <c:pt idx="1515">
                  <c:v>1115.341375</c:v>
                </c:pt>
                <c:pt idx="1516">
                  <c:v>1130.388391</c:v>
                </c:pt>
                <c:pt idx="1517">
                  <c:v>1174.526944</c:v>
                </c:pt>
                <c:pt idx="1518">
                  <c:v>1178.716606</c:v>
                </c:pt>
                <c:pt idx="1519">
                  <c:v>1191.4414489999999</c:v>
                </c:pt>
                <c:pt idx="1520">
                  <c:v>1195.840195</c:v>
                </c:pt>
                <c:pt idx="1521">
                  <c:v>1196.1886870000001</c:v>
                </c:pt>
                <c:pt idx="1522">
                  <c:v>1186.6241600000001</c:v>
                </c:pt>
                <c:pt idx="1523">
                  <c:v>1169.248499</c:v>
                </c:pt>
                <c:pt idx="1524">
                  <c:v>1168.9316759999999</c:v>
                </c:pt>
                <c:pt idx="1525">
                  <c:v>1183.178177</c:v>
                </c:pt>
                <c:pt idx="1526">
                  <c:v>1188.5375839999999</c:v>
                </c:pt>
                <c:pt idx="1527">
                  <c:v>1192.4840380000001</c:v>
                </c:pt>
                <c:pt idx="1528">
                  <c:v>1200.491409</c:v>
                </c:pt>
                <c:pt idx="1529">
                  <c:v>1213.7588920000001</c:v>
                </c:pt>
                <c:pt idx="1530">
                  <c:v>1228.627735</c:v>
                </c:pt>
                <c:pt idx="1531">
                  <c:v>1225.038483</c:v>
                </c:pt>
                <c:pt idx="1532">
                  <c:v>1224.4983400000001</c:v>
                </c:pt>
                <c:pt idx="1533">
                  <c:v>1209.4913859999999</c:v>
                </c:pt>
                <c:pt idx="1534">
                  <c:v>1216.937267</c:v>
                </c:pt>
                <c:pt idx="1535">
                  <c:v>1210.4838400000001</c:v>
                </c:pt>
                <c:pt idx="1536">
                  <c:v>1198.9647660000001</c:v>
                </c:pt>
                <c:pt idx="1537">
                  <c:v>1226.560528</c:v>
                </c:pt>
                <c:pt idx="1538">
                  <c:v>1229.108162</c:v>
                </c:pt>
                <c:pt idx="1539">
                  <c:v>1228.649541</c:v>
                </c:pt>
                <c:pt idx="1540">
                  <c:v>1242.982332</c:v>
                </c:pt>
                <c:pt idx="1541">
                  <c:v>1243.2855529999999</c:v>
                </c:pt>
                <c:pt idx="1542">
                  <c:v>1229.305296</c:v>
                </c:pt>
                <c:pt idx="1543">
                  <c:v>1221.2592320000001</c:v>
                </c:pt>
                <c:pt idx="1544">
                  <c:v>1235.2013890000001</c:v>
                </c:pt>
                <c:pt idx="1545">
                  <c:v>1230.1809949999999</c:v>
                </c:pt>
                <c:pt idx="1546">
                  <c:v>1243.5310179999999</c:v>
                </c:pt>
                <c:pt idx="1547">
                  <c:v>1248.5791959999999</c:v>
                </c:pt>
                <c:pt idx="1548">
                  <c:v>1250.640879</c:v>
                </c:pt>
                <c:pt idx="1549">
                  <c:v>1234.9348150000001</c:v>
                </c:pt>
                <c:pt idx="1550">
                  <c:v>1235.1788160000001</c:v>
                </c:pt>
                <c:pt idx="1551">
                  <c:v>1212.113059</c:v>
                </c:pt>
                <c:pt idx="1552">
                  <c:v>1207.3547430000001</c:v>
                </c:pt>
                <c:pt idx="1553">
                  <c:v>1214.652642</c:v>
                </c:pt>
                <c:pt idx="1554">
                  <c:v>1213.633026</c:v>
                </c:pt>
                <c:pt idx="1555">
                  <c:v>1219.3332479999999</c:v>
                </c:pt>
                <c:pt idx="1556">
                  <c:v>1217.794414</c:v>
                </c:pt>
                <c:pt idx="1557">
                  <c:v>1216.404462</c:v>
                </c:pt>
                <c:pt idx="1558">
                  <c:v>1217.0446730000001</c:v>
                </c:pt>
                <c:pt idx="1559">
                  <c:v>1239.900527</c:v>
                </c:pt>
                <c:pt idx="1560">
                  <c:v>1237.612541</c:v>
                </c:pt>
                <c:pt idx="1561">
                  <c:v>1239.162435</c:v>
                </c:pt>
                <c:pt idx="1562">
                  <c:v>1207.3993479999999</c:v>
                </c:pt>
                <c:pt idx="1563">
                  <c:v>1188.3284980000001</c:v>
                </c:pt>
                <c:pt idx="1564">
                  <c:v>1192.2942880000001</c:v>
                </c:pt>
                <c:pt idx="1565">
                  <c:v>1204.1543180000001</c:v>
                </c:pt>
                <c:pt idx="1566">
                  <c:v>1205.2557650000001</c:v>
                </c:pt>
                <c:pt idx="1567">
                  <c:v>1198.506097</c:v>
                </c:pt>
                <c:pt idx="1568">
                  <c:v>1205.197169</c:v>
                </c:pt>
                <c:pt idx="1569">
                  <c:v>1200.1606750000001</c:v>
                </c:pt>
                <c:pt idx="1570">
                  <c:v>1191.465978</c:v>
                </c:pt>
                <c:pt idx="1571">
                  <c:v>1188.9678899999999</c:v>
                </c:pt>
                <c:pt idx="1572">
                  <c:v>1193.694988</c:v>
                </c:pt>
                <c:pt idx="1573">
                  <c:v>1196.3337630000001</c:v>
                </c:pt>
                <c:pt idx="1574">
                  <c:v>1187.5195369999999</c:v>
                </c:pt>
                <c:pt idx="1575">
                  <c:v>1186.827542</c:v>
                </c:pt>
                <c:pt idx="1576">
                  <c:v>1187.428013</c:v>
                </c:pt>
                <c:pt idx="1577">
                  <c:v>1188.5930699999999</c:v>
                </c:pt>
                <c:pt idx="1578">
                  <c:v>1190.4391559999999</c:v>
                </c:pt>
                <c:pt idx="1579">
                  <c:v>1221.6772940000001</c:v>
                </c:pt>
                <c:pt idx="1580">
                  <c:v>1219.503465</c:v>
                </c:pt>
                <c:pt idx="1581">
                  <c:v>1220.022017</c:v>
                </c:pt>
                <c:pt idx="1582">
                  <c:v>1231.7492729999999</c:v>
                </c:pt>
                <c:pt idx="1583">
                  <c:v>1232.200302</c:v>
                </c:pt>
                <c:pt idx="1584">
                  <c:v>1232.8396519999999</c:v>
                </c:pt>
                <c:pt idx="1585">
                  <c:v>1228.95182</c:v>
                </c:pt>
                <c:pt idx="1586">
                  <c:v>1201.747844</c:v>
                </c:pt>
                <c:pt idx="1587">
                  <c:v>1208.2775919999999</c:v>
                </c:pt>
                <c:pt idx="1588">
                  <c:v>1227.2131830000001</c:v>
                </c:pt>
                <c:pt idx="1589">
                  <c:v>1221.113779</c:v>
                </c:pt>
                <c:pt idx="1590">
                  <c:v>1228.2758470000001</c:v>
                </c:pt>
                <c:pt idx="1591">
                  <c:v>1230.811054</c:v>
                </c:pt>
                <c:pt idx="1592">
                  <c:v>1226.0360740000001</c:v>
                </c:pt>
                <c:pt idx="1593">
                  <c:v>1235.2149609999999</c:v>
                </c:pt>
                <c:pt idx="1594">
                  <c:v>1231.006989</c:v>
                </c:pt>
                <c:pt idx="1595">
                  <c:v>1217.9899049999999</c:v>
                </c:pt>
                <c:pt idx="1596">
                  <c:v>1236.4728299999999</c:v>
                </c:pt>
                <c:pt idx="1597">
                  <c:v>1240.504306</c:v>
                </c:pt>
                <c:pt idx="1598">
                  <c:v>1246.170601</c:v>
                </c:pt>
                <c:pt idx="1599">
                  <c:v>1245.7562049999999</c:v>
                </c:pt>
                <c:pt idx="1600">
                  <c:v>1248.9312420000001</c:v>
                </c:pt>
                <c:pt idx="1601">
                  <c:v>1270.6266450000001</c:v>
                </c:pt>
                <c:pt idx="1602">
                  <c:v>1270.119027</c:v>
                </c:pt>
                <c:pt idx="1603">
                  <c:v>1281.23172</c:v>
                </c:pt>
                <c:pt idx="1604">
                  <c:v>1279.5485209999999</c:v>
                </c:pt>
                <c:pt idx="1605">
                  <c:v>1271.763641</c:v>
                </c:pt>
                <c:pt idx="1606">
                  <c:v>1282.003794</c:v>
                </c:pt>
                <c:pt idx="1607">
                  <c:v>1311.737431</c:v>
                </c:pt>
                <c:pt idx="1608">
                  <c:v>1311.08519</c:v>
                </c:pt>
                <c:pt idx="1609">
                  <c:v>1306.8460680000001</c:v>
                </c:pt>
                <c:pt idx="1610">
                  <c:v>1312.2059220000001</c:v>
                </c:pt>
                <c:pt idx="1611">
                  <c:v>1314.8043640000001</c:v>
                </c:pt>
                <c:pt idx="1612">
                  <c:v>1302.8820209999999</c:v>
                </c:pt>
                <c:pt idx="1613">
                  <c:v>1300.553971</c:v>
                </c:pt>
                <c:pt idx="1614">
                  <c:v>1306.7875120000001</c:v>
                </c:pt>
                <c:pt idx="1615">
                  <c:v>1291.6963020000001</c:v>
                </c:pt>
                <c:pt idx="1616">
                  <c:v>1296.118238</c:v>
                </c:pt>
                <c:pt idx="1617">
                  <c:v>1313.6179830000001</c:v>
                </c:pt>
                <c:pt idx="1618">
                  <c:v>1295.9608880000001</c:v>
                </c:pt>
                <c:pt idx="1619">
                  <c:v>1308.473671</c:v>
                </c:pt>
                <c:pt idx="1620">
                  <c:v>1307.360046</c:v>
                </c:pt>
                <c:pt idx="1621">
                  <c:v>1296.631991</c:v>
                </c:pt>
                <c:pt idx="1622">
                  <c:v>1298.5586029999999</c:v>
                </c:pt>
                <c:pt idx="1623">
                  <c:v>1302.5153439999999</c:v>
                </c:pt>
                <c:pt idx="1624">
                  <c:v>1300.2203830000001</c:v>
                </c:pt>
                <c:pt idx="1625">
                  <c:v>1302.129021</c:v>
                </c:pt>
                <c:pt idx="1626">
                  <c:v>1308.776312</c:v>
                </c:pt>
                <c:pt idx="1627">
                  <c:v>1318.8385069999999</c:v>
                </c:pt>
                <c:pt idx="1628">
                  <c:v>1317.195283</c:v>
                </c:pt>
                <c:pt idx="1629">
                  <c:v>1315.5066240000001</c:v>
                </c:pt>
                <c:pt idx="1630">
                  <c:v>1335.245261</c:v>
                </c:pt>
                <c:pt idx="1631">
                  <c:v>1364.2532900000001</c:v>
                </c:pt>
                <c:pt idx="1632">
                  <c:v>1355.194651</c:v>
                </c:pt>
                <c:pt idx="1633">
                  <c:v>1355.8329100000001</c:v>
                </c:pt>
                <c:pt idx="1634">
                  <c:v>1351.1732509999999</c:v>
                </c:pt>
                <c:pt idx="1635">
                  <c:v>1349.8317420000001</c:v>
                </c:pt>
                <c:pt idx="1636">
                  <c:v>1342.190787</c:v>
                </c:pt>
                <c:pt idx="1637">
                  <c:v>1347.1350990000001</c:v>
                </c:pt>
                <c:pt idx="1638">
                  <c:v>1343.824877</c:v>
                </c:pt>
                <c:pt idx="1639">
                  <c:v>1336.8623279999999</c:v>
                </c:pt>
                <c:pt idx="1640">
                  <c:v>1336.420044</c:v>
                </c:pt>
                <c:pt idx="1641">
                  <c:v>1334.792522</c:v>
                </c:pt>
                <c:pt idx="1642">
                  <c:v>1336.000673</c:v>
                </c:pt>
                <c:pt idx="1643">
                  <c:v>1339.4677280000001</c:v>
                </c:pt>
                <c:pt idx="1644">
                  <c:v>1333.5546850000001</c:v>
                </c:pt>
                <c:pt idx="1645">
                  <c:v>1332.6082220000001</c:v>
                </c:pt>
                <c:pt idx="1646">
                  <c:v>1336.653104</c:v>
                </c:pt>
                <c:pt idx="1647">
                  <c:v>1346.3007379999999</c:v>
                </c:pt>
                <c:pt idx="1648">
                  <c:v>1346.804124</c:v>
                </c:pt>
                <c:pt idx="1649">
                  <c:v>1347.001307</c:v>
                </c:pt>
                <c:pt idx="1650">
                  <c:v>1341.0499319999999</c:v>
                </c:pt>
                <c:pt idx="1651">
                  <c:v>1315.3810639999999</c:v>
                </c:pt>
                <c:pt idx="1652">
                  <c:v>1317.4507980000001</c:v>
                </c:pt>
                <c:pt idx="1653">
                  <c:v>1307.488971</c:v>
                </c:pt>
                <c:pt idx="1654">
                  <c:v>1319.309215</c:v>
                </c:pt>
                <c:pt idx="1655">
                  <c:v>1319.255498</c:v>
                </c:pt>
                <c:pt idx="1656">
                  <c:v>1321.7890339999999</c:v>
                </c:pt>
                <c:pt idx="1657">
                  <c:v>1331.459826</c:v>
                </c:pt>
                <c:pt idx="1658">
                  <c:v>1327.766877</c:v>
                </c:pt>
                <c:pt idx="1659">
                  <c:v>1307.0348280000001</c:v>
                </c:pt>
                <c:pt idx="1660">
                  <c:v>1314.033308</c:v>
                </c:pt>
                <c:pt idx="1661">
                  <c:v>1311.8429410000001</c:v>
                </c:pt>
                <c:pt idx="1662">
                  <c:v>1318.774017</c:v>
                </c:pt>
                <c:pt idx="1663">
                  <c:v>1323.70766</c:v>
                </c:pt>
                <c:pt idx="1664">
                  <c:v>1340.0757470000001</c:v>
                </c:pt>
                <c:pt idx="1665">
                  <c:v>1343.5867029999999</c:v>
                </c:pt>
                <c:pt idx="1666">
                  <c:v>1340.86016</c:v>
                </c:pt>
                <c:pt idx="1667">
                  <c:v>1339.3548129999999</c:v>
                </c:pt>
                <c:pt idx="1668">
                  <c:v>1338.1129470000001</c:v>
                </c:pt>
                <c:pt idx="1669">
                  <c:v>1330.053353</c:v>
                </c:pt>
                <c:pt idx="1670">
                  <c:v>1344.936011</c:v>
                </c:pt>
                <c:pt idx="1671">
                  <c:v>1341.6483499999999</c:v>
                </c:pt>
                <c:pt idx="1672">
                  <c:v>1343.531354</c:v>
                </c:pt>
                <c:pt idx="1673">
                  <c:v>1347.831285</c:v>
                </c:pt>
                <c:pt idx="1674">
                  <c:v>1361.090434</c:v>
                </c:pt>
                <c:pt idx="1675">
                  <c:v>1363.5726070000001</c:v>
                </c:pt>
                <c:pt idx="1676">
                  <c:v>1356.8583759999999</c:v>
                </c:pt>
                <c:pt idx="1677">
                  <c:v>1353.510094</c:v>
                </c:pt>
                <c:pt idx="1678">
                  <c:v>1350.6175860000001</c:v>
                </c:pt>
                <c:pt idx="1679">
                  <c:v>1348.704682</c:v>
                </c:pt>
                <c:pt idx="1680">
                  <c:v>1358.07619</c:v>
                </c:pt>
                <c:pt idx="1681">
                  <c:v>1351.7670290000001</c:v>
                </c:pt>
                <c:pt idx="1682">
                  <c:v>1358.9245069999999</c:v>
                </c:pt>
                <c:pt idx="1683">
                  <c:v>1355.1468669999999</c:v>
                </c:pt>
                <c:pt idx="1684">
                  <c:v>1355.1980370000001</c:v>
                </c:pt>
                <c:pt idx="1685">
                  <c:v>1360.796306</c:v>
                </c:pt>
                <c:pt idx="1686">
                  <c:v>1351.9026739999999</c:v>
                </c:pt>
                <c:pt idx="1687">
                  <c:v>1364.9304</c:v>
                </c:pt>
                <c:pt idx="1688">
                  <c:v>1366.352406</c:v>
                </c:pt>
                <c:pt idx="1689">
                  <c:v>1363.3987320000001</c:v>
                </c:pt>
                <c:pt idx="1690">
                  <c:v>1365.1277009999999</c:v>
                </c:pt>
                <c:pt idx="1691">
                  <c:v>1365.691067</c:v>
                </c:pt>
                <c:pt idx="1692">
                  <c:v>1369.3718490000001</c:v>
                </c:pt>
                <c:pt idx="1693">
                  <c:v>1362.676506</c:v>
                </c:pt>
                <c:pt idx="1694">
                  <c:v>1370.1392800000001</c:v>
                </c:pt>
                <c:pt idx="1695">
                  <c:v>1377.479922</c:v>
                </c:pt>
                <c:pt idx="1696">
                  <c:v>1387.204344</c:v>
                </c:pt>
                <c:pt idx="1697">
                  <c:v>1393.0826380000001</c:v>
                </c:pt>
                <c:pt idx="1698">
                  <c:v>1404.0768849999999</c:v>
                </c:pt>
                <c:pt idx="1699">
                  <c:v>1411.337583</c:v>
                </c:pt>
                <c:pt idx="1700">
                  <c:v>1424.0082669999999</c:v>
                </c:pt>
                <c:pt idx="1701">
                  <c:v>1409.5419340000001</c:v>
                </c:pt>
                <c:pt idx="1702">
                  <c:v>1421.007012</c:v>
                </c:pt>
                <c:pt idx="1703">
                  <c:v>1407.332641</c:v>
                </c:pt>
                <c:pt idx="1704">
                  <c:v>1389.8315789999999</c:v>
                </c:pt>
                <c:pt idx="1705">
                  <c:v>1389.7469840000001</c:v>
                </c:pt>
                <c:pt idx="1706">
                  <c:v>1395.418443</c:v>
                </c:pt>
                <c:pt idx="1707">
                  <c:v>1398.1677</c:v>
                </c:pt>
                <c:pt idx="1708">
                  <c:v>1407.173499</c:v>
                </c:pt>
                <c:pt idx="1709">
                  <c:v>1375.549426</c:v>
                </c:pt>
                <c:pt idx="1710">
                  <c:v>1373.8892169999999</c:v>
                </c:pt>
                <c:pt idx="1711">
                  <c:v>1367.8905360000001</c:v>
                </c:pt>
                <c:pt idx="1712">
                  <c:v>1348.342169</c:v>
                </c:pt>
                <c:pt idx="1713">
                  <c:v>1351.182843</c:v>
                </c:pt>
                <c:pt idx="1714">
                  <c:v>1350.8168780000001</c:v>
                </c:pt>
                <c:pt idx="1715">
                  <c:v>1341.3847149999999</c:v>
                </c:pt>
                <c:pt idx="1716">
                  <c:v>1351.065394</c:v>
                </c:pt>
                <c:pt idx="1717">
                  <c:v>1348.8043250000001</c:v>
                </c:pt>
                <c:pt idx="1718">
                  <c:v>1336.3499609999999</c:v>
                </c:pt>
                <c:pt idx="1719">
                  <c:v>1339.207277</c:v>
                </c:pt>
                <c:pt idx="1720">
                  <c:v>1338.8663790000001</c:v>
                </c:pt>
                <c:pt idx="1721">
                  <c:v>1334.3420160000001</c:v>
                </c:pt>
                <c:pt idx="1722">
                  <c:v>1333.6681430000001</c:v>
                </c:pt>
                <c:pt idx="1723">
                  <c:v>1340.063214</c:v>
                </c:pt>
                <c:pt idx="1724">
                  <c:v>1354.950838</c:v>
                </c:pt>
                <c:pt idx="1725">
                  <c:v>1367.1193479999999</c:v>
                </c:pt>
                <c:pt idx="1726">
                  <c:v>1368.444739</c:v>
                </c:pt>
                <c:pt idx="1727">
                  <c:v>1361.633241</c:v>
                </c:pt>
                <c:pt idx="1728">
                  <c:v>1366.1611869999999</c:v>
                </c:pt>
                <c:pt idx="1729">
                  <c:v>1364.9250649999999</c:v>
                </c:pt>
                <c:pt idx="1730">
                  <c:v>1353.71498</c:v>
                </c:pt>
                <c:pt idx="1731">
                  <c:v>1347.4618379999999</c:v>
                </c:pt>
                <c:pt idx="1732">
                  <c:v>1345.961879</c:v>
                </c:pt>
                <c:pt idx="1733">
                  <c:v>1345.710491</c:v>
                </c:pt>
                <c:pt idx="1734">
                  <c:v>1350.5585719999999</c:v>
                </c:pt>
                <c:pt idx="1735">
                  <c:v>1357.2574890000001</c:v>
                </c:pt>
                <c:pt idx="1736">
                  <c:v>1353.4778710000001</c:v>
                </c:pt>
                <c:pt idx="1737">
                  <c:v>1364.518869</c:v>
                </c:pt>
                <c:pt idx="1738">
                  <c:v>1369.5783879999999</c:v>
                </c:pt>
                <c:pt idx="1739">
                  <c:v>1376.0338240000001</c:v>
                </c:pt>
                <c:pt idx="1740">
                  <c:v>1381.184978</c:v>
                </c:pt>
                <c:pt idx="1741">
                  <c:v>1386.082856</c:v>
                </c:pt>
                <c:pt idx="1742">
                  <c:v>1377.978924</c:v>
                </c:pt>
                <c:pt idx="1743">
                  <c:v>1381.570641</c:v>
                </c:pt>
                <c:pt idx="1744">
                  <c:v>1380.3266960000001</c:v>
                </c:pt>
                <c:pt idx="1745">
                  <c:v>1384.632355</c:v>
                </c:pt>
                <c:pt idx="1746">
                  <c:v>1388.4932369999999</c:v>
                </c:pt>
                <c:pt idx="1747">
                  <c:v>1390.8160399999999</c:v>
                </c:pt>
                <c:pt idx="1748">
                  <c:v>1400.863773</c:v>
                </c:pt>
                <c:pt idx="1749">
                  <c:v>1399.159357</c:v>
                </c:pt>
                <c:pt idx="1750">
                  <c:v>1394.3426010000001</c:v>
                </c:pt>
                <c:pt idx="1751">
                  <c:v>1402.206048</c:v>
                </c:pt>
                <c:pt idx="1752">
                  <c:v>1393.7770169999999</c:v>
                </c:pt>
                <c:pt idx="1753">
                  <c:v>1418.6790599999999</c:v>
                </c:pt>
                <c:pt idx="1754">
                  <c:v>1421.5114100000001</c:v>
                </c:pt>
                <c:pt idx="1755">
                  <c:v>1428.783968</c:v>
                </c:pt>
                <c:pt idx="1756">
                  <c:v>1427.687132</c:v>
                </c:pt>
                <c:pt idx="1757">
                  <c:v>1422.8966559999999</c:v>
                </c:pt>
                <c:pt idx="1758">
                  <c:v>1411.578692</c:v>
                </c:pt>
                <c:pt idx="1759">
                  <c:v>1415.639964</c:v>
                </c:pt>
                <c:pt idx="1760">
                  <c:v>1416.098915</c:v>
                </c:pt>
                <c:pt idx="1761">
                  <c:v>1408.3968809999999</c:v>
                </c:pt>
                <c:pt idx="1762">
                  <c:v>1410.15264</c:v>
                </c:pt>
                <c:pt idx="1763">
                  <c:v>1416.781485</c:v>
                </c:pt>
                <c:pt idx="1764">
                  <c:v>1420.6092590000001</c:v>
                </c:pt>
                <c:pt idx="1765">
                  <c:v>1417.8419289999999</c:v>
                </c:pt>
                <c:pt idx="1766">
                  <c:v>1408.155397</c:v>
                </c:pt>
                <c:pt idx="1767">
                  <c:v>1413.661036</c:v>
                </c:pt>
                <c:pt idx="1768">
                  <c:v>1430.0106470000001</c:v>
                </c:pt>
                <c:pt idx="1769">
                  <c:v>1429.9878450000001</c:v>
                </c:pt>
                <c:pt idx="1770">
                  <c:v>1434.8782900000001</c:v>
                </c:pt>
                <c:pt idx="1771">
                  <c:v>1439.6020960000001</c:v>
                </c:pt>
                <c:pt idx="1772">
                  <c:v>1426.812459</c:v>
                </c:pt>
                <c:pt idx="1773">
                  <c:v>1433.221135</c:v>
                </c:pt>
                <c:pt idx="1774">
                  <c:v>1445.0752580000001</c:v>
                </c:pt>
                <c:pt idx="1775">
                  <c:v>1444.1556639999999</c:v>
                </c:pt>
                <c:pt idx="1776">
                  <c:v>1447.853312</c:v>
                </c:pt>
                <c:pt idx="1777">
                  <c:v>1458.2607210000001</c:v>
                </c:pt>
                <c:pt idx="1778">
                  <c:v>1453.8286499999999</c:v>
                </c:pt>
                <c:pt idx="1779">
                  <c:v>1450.1967199999999</c:v>
                </c:pt>
                <c:pt idx="1780">
                  <c:v>1449.40563</c:v>
                </c:pt>
                <c:pt idx="1781">
                  <c:v>1437.310328</c:v>
                </c:pt>
                <c:pt idx="1782">
                  <c:v>1451.9623730000001</c:v>
                </c:pt>
                <c:pt idx="1783">
                  <c:v>1468.851034</c:v>
                </c:pt>
                <c:pt idx="1784">
                  <c:v>1472.1788340000001</c:v>
                </c:pt>
                <c:pt idx="1785">
                  <c:v>1476.138798</c:v>
                </c:pt>
                <c:pt idx="1786">
                  <c:v>1474.0149650000001</c:v>
                </c:pt>
                <c:pt idx="1787">
                  <c:v>1473.3195450000001</c:v>
                </c:pt>
                <c:pt idx="1788">
                  <c:v>1470.2922880000001</c:v>
                </c:pt>
                <c:pt idx="1789">
                  <c:v>1476.904252</c:v>
                </c:pt>
                <c:pt idx="1790">
                  <c:v>1465.044504</c:v>
                </c:pt>
                <c:pt idx="1791">
                  <c:v>1463.7514659999999</c:v>
                </c:pt>
                <c:pt idx="1792">
                  <c:v>1467.2119270000001</c:v>
                </c:pt>
                <c:pt idx="1793">
                  <c:v>1460.8150639999999</c:v>
                </c:pt>
                <c:pt idx="1794">
                  <c:v>1469.59917</c:v>
                </c:pt>
                <c:pt idx="1795">
                  <c:v>1470.8614809999999</c:v>
                </c:pt>
                <c:pt idx="1796">
                  <c:v>1454.670742</c:v>
                </c:pt>
                <c:pt idx="1797">
                  <c:v>1461.5208720000001</c:v>
                </c:pt>
                <c:pt idx="1798">
                  <c:v>1464.694381</c:v>
                </c:pt>
                <c:pt idx="1799">
                  <c:v>1461.7701500000001</c:v>
                </c:pt>
                <c:pt idx="1800">
                  <c:v>1455.7621489999999</c:v>
                </c:pt>
                <c:pt idx="1801">
                  <c:v>1452.4192820000001</c:v>
                </c:pt>
                <c:pt idx="1802">
                  <c:v>1450.014874</c:v>
                </c:pt>
                <c:pt idx="1803">
                  <c:v>1447.350398</c:v>
                </c:pt>
                <c:pt idx="1804">
                  <c:v>1439.7332260000001</c:v>
                </c:pt>
                <c:pt idx="1805">
                  <c:v>1423.9293540000001</c:v>
                </c:pt>
                <c:pt idx="1806">
                  <c:v>1422.6035280000001</c:v>
                </c:pt>
                <c:pt idx="1807">
                  <c:v>1418.3078599999999</c:v>
                </c:pt>
                <c:pt idx="1808">
                  <c:v>1427.8946120000001</c:v>
                </c:pt>
                <c:pt idx="1809">
                  <c:v>1439.524422</c:v>
                </c:pt>
                <c:pt idx="1810">
                  <c:v>1449.8032780000001</c:v>
                </c:pt>
                <c:pt idx="1811">
                  <c:v>1471.3072850000001</c:v>
                </c:pt>
                <c:pt idx="1812">
                  <c:v>1458.688353</c:v>
                </c:pt>
                <c:pt idx="1813">
                  <c:v>1454.0782429999999</c:v>
                </c:pt>
                <c:pt idx="1814">
                  <c:v>1458.663849</c:v>
                </c:pt>
                <c:pt idx="1815">
                  <c:v>1463.943098</c:v>
                </c:pt>
                <c:pt idx="1816">
                  <c:v>1468.7435330000001</c:v>
                </c:pt>
                <c:pt idx="1817">
                  <c:v>1465.21849</c:v>
                </c:pt>
                <c:pt idx="1818">
                  <c:v>1481.5069659999999</c:v>
                </c:pt>
                <c:pt idx="1819">
                  <c:v>1481.041471</c:v>
                </c:pt>
                <c:pt idx="1820">
                  <c:v>1484.253001</c:v>
                </c:pt>
                <c:pt idx="1821">
                  <c:v>1486.2860169999999</c:v>
                </c:pt>
                <c:pt idx="1822">
                  <c:v>1483.7489700000001</c:v>
                </c:pt>
                <c:pt idx="1823">
                  <c:v>1473.422777</c:v>
                </c:pt>
                <c:pt idx="1824">
                  <c:v>1485.8194109999999</c:v>
                </c:pt>
                <c:pt idx="1825">
                  <c:v>1504.219891</c:v>
                </c:pt>
                <c:pt idx="1826">
                  <c:v>1521.642008</c:v>
                </c:pt>
                <c:pt idx="1827">
                  <c:v>1530.236011</c:v>
                </c:pt>
                <c:pt idx="1828">
                  <c:v>1530.4182679999999</c:v>
                </c:pt>
                <c:pt idx="1829">
                  <c:v>1535.955226</c:v>
                </c:pt>
                <c:pt idx="1830">
                  <c:v>1512.5248349999999</c:v>
                </c:pt>
                <c:pt idx="1831">
                  <c:v>1505.7180149999999</c:v>
                </c:pt>
                <c:pt idx="1832">
                  <c:v>1501.1725300000001</c:v>
                </c:pt>
                <c:pt idx="1833">
                  <c:v>1513.8304869999999</c:v>
                </c:pt>
                <c:pt idx="1834">
                  <c:v>1510.12095</c:v>
                </c:pt>
                <c:pt idx="1835">
                  <c:v>1529.3552460000001</c:v>
                </c:pt>
                <c:pt idx="1836">
                  <c:v>1528.897606</c:v>
                </c:pt>
                <c:pt idx="1837">
                  <c:v>1544.6244859999999</c:v>
                </c:pt>
                <c:pt idx="1838">
                  <c:v>1563.712037</c:v>
                </c:pt>
                <c:pt idx="1839">
                  <c:v>1566.7359349999999</c:v>
                </c:pt>
                <c:pt idx="1840">
                  <c:v>1557.029577</c:v>
                </c:pt>
                <c:pt idx="1841">
                  <c:v>1569.8483699999999</c:v>
                </c:pt>
                <c:pt idx="1842">
                  <c:v>1571.14671</c:v>
                </c:pt>
                <c:pt idx="1843">
                  <c:v>1563.8015170000001</c:v>
                </c:pt>
                <c:pt idx="1844">
                  <c:v>1549.4425180000001</c:v>
                </c:pt>
                <c:pt idx="1845">
                  <c:v>1564.330692</c:v>
                </c:pt>
                <c:pt idx="1846">
                  <c:v>1564.697737</c:v>
                </c:pt>
                <c:pt idx="1847">
                  <c:v>1562.619181</c:v>
                </c:pt>
                <c:pt idx="1848">
                  <c:v>1560.702106</c:v>
                </c:pt>
                <c:pt idx="1849">
                  <c:v>1570.0542069999999</c:v>
                </c:pt>
                <c:pt idx="1850">
                  <c:v>1563.167856</c:v>
                </c:pt>
                <c:pt idx="1851">
                  <c:v>1570.6597099999999</c:v>
                </c:pt>
                <c:pt idx="1852">
                  <c:v>1575.66526</c:v>
                </c:pt>
                <c:pt idx="1853">
                  <c:v>1564.4453329999999</c:v>
                </c:pt>
                <c:pt idx="1854">
                  <c:v>1565.0357289999999</c:v>
                </c:pt>
                <c:pt idx="1855">
                  <c:v>1582.026091</c:v>
                </c:pt>
                <c:pt idx="1856">
                  <c:v>1589.3727530000001</c:v>
                </c:pt>
                <c:pt idx="1857">
                  <c:v>1586.152223</c:v>
                </c:pt>
                <c:pt idx="1858">
                  <c:v>1595.6103969999999</c:v>
                </c:pt>
                <c:pt idx="1859">
                  <c:v>1588.8193369999999</c:v>
                </c:pt>
                <c:pt idx="1860">
                  <c:v>1578.4223320000001</c:v>
                </c:pt>
                <c:pt idx="1861">
                  <c:v>1575.684636</c:v>
                </c:pt>
                <c:pt idx="1862">
                  <c:v>1581.6404970000001</c:v>
                </c:pt>
                <c:pt idx="1863">
                  <c:v>1586.0497109999999</c:v>
                </c:pt>
                <c:pt idx="1864">
                  <c:v>1595.126996</c:v>
                </c:pt>
                <c:pt idx="1865">
                  <c:v>1592.314715</c:v>
                </c:pt>
                <c:pt idx="1866">
                  <c:v>1577.862963</c:v>
                </c:pt>
                <c:pt idx="1867">
                  <c:v>1568.935162</c:v>
                </c:pt>
                <c:pt idx="1868">
                  <c:v>1578.132427</c:v>
                </c:pt>
                <c:pt idx="1869">
                  <c:v>1577.1357250000001</c:v>
                </c:pt>
                <c:pt idx="1870">
                  <c:v>1580.275973</c:v>
                </c:pt>
                <c:pt idx="1871">
                  <c:v>1575.0100930000001</c:v>
                </c:pt>
                <c:pt idx="1872">
                  <c:v>1549.8594089999999</c:v>
                </c:pt>
                <c:pt idx="1873">
                  <c:v>1562.2956409999999</c:v>
                </c:pt>
                <c:pt idx="1874">
                  <c:v>1569.8705050000001</c:v>
                </c:pt>
                <c:pt idx="1875">
                  <c:v>1564.395855</c:v>
                </c:pt>
                <c:pt idx="1876">
                  <c:v>1568.504242</c:v>
                </c:pt>
                <c:pt idx="1877">
                  <c:v>1570.2462029999999</c:v>
                </c:pt>
                <c:pt idx="1878">
                  <c:v>1576.4928150000001</c:v>
                </c:pt>
                <c:pt idx="1879">
                  <c:v>1578.596804</c:v>
                </c:pt>
                <c:pt idx="1880">
                  <c:v>1578.916508</c:v>
                </c:pt>
                <c:pt idx="1881">
                  <c:v>1573.419073</c:v>
                </c:pt>
                <c:pt idx="1882">
                  <c:v>1595.524163</c:v>
                </c:pt>
                <c:pt idx="1883">
                  <c:v>1606.2016880000001</c:v>
                </c:pt>
                <c:pt idx="1884">
                  <c:v>1606.0738309999999</c:v>
                </c:pt>
                <c:pt idx="1885">
                  <c:v>1602.9258179999999</c:v>
                </c:pt>
                <c:pt idx="1886">
                  <c:v>1595.495895</c:v>
                </c:pt>
                <c:pt idx="1887">
                  <c:v>1596.9453390000001</c:v>
                </c:pt>
                <c:pt idx="1888">
                  <c:v>1606.7040890000001</c:v>
                </c:pt>
                <c:pt idx="1889">
                  <c:v>1614.7166099999999</c:v>
                </c:pt>
                <c:pt idx="1890">
                  <c:v>1609.668623</c:v>
                </c:pt>
                <c:pt idx="1891">
                  <c:v>1601.6322339999999</c:v>
                </c:pt>
                <c:pt idx="1892">
                  <c:v>1604.2673119999999</c:v>
                </c:pt>
                <c:pt idx="1893">
                  <c:v>1603.947793</c:v>
                </c:pt>
                <c:pt idx="1894">
                  <c:v>1608.2991979999999</c:v>
                </c:pt>
                <c:pt idx="1895">
                  <c:v>1611.966404</c:v>
                </c:pt>
                <c:pt idx="1896">
                  <c:v>1606.572279</c:v>
                </c:pt>
                <c:pt idx="1897">
                  <c:v>1606.1864399999999</c:v>
                </c:pt>
                <c:pt idx="1898">
                  <c:v>1611.7370960000001</c:v>
                </c:pt>
                <c:pt idx="1899">
                  <c:v>1609.728122</c:v>
                </c:pt>
                <c:pt idx="1900">
                  <c:v>1617.0408190000001</c:v>
                </c:pt>
                <c:pt idx="1901">
                  <c:v>1616.580569</c:v>
                </c:pt>
                <c:pt idx="1902">
                  <c:v>1619.9450380000001</c:v>
                </c:pt>
                <c:pt idx="1903">
                  <c:v>1618.7170329999999</c:v>
                </c:pt>
                <c:pt idx="1904">
                  <c:v>1615.4250589999999</c:v>
                </c:pt>
                <c:pt idx="1905">
                  <c:v>1614.735385</c:v>
                </c:pt>
                <c:pt idx="1906">
                  <c:v>1620.028789</c:v>
                </c:pt>
                <c:pt idx="1907">
                  <c:v>1626.7359939999999</c:v>
                </c:pt>
                <c:pt idx="1908">
                  <c:v>1649.839751</c:v>
                </c:pt>
                <c:pt idx="1909">
                  <c:v>1657.3172549999999</c:v>
                </c:pt>
                <c:pt idx="1910">
                  <c:v>1664.808923</c:v>
                </c:pt>
                <c:pt idx="1911">
                  <c:v>1670.848358</c:v>
                </c:pt>
                <c:pt idx="1912">
                  <c:v>1675.452468</c:v>
                </c:pt>
                <c:pt idx="1913">
                  <c:v>1676.126567</c:v>
                </c:pt>
                <c:pt idx="1914">
                  <c:v>1676.9205360000001</c:v>
                </c:pt>
                <c:pt idx="1915">
                  <c:v>1695.479458</c:v>
                </c:pt>
                <c:pt idx="1916">
                  <c:v>1698.9671989999999</c:v>
                </c:pt>
                <c:pt idx="1917">
                  <c:v>1692.5131060000001</c:v>
                </c:pt>
                <c:pt idx="1918">
                  <c:v>1695.399848</c:v>
                </c:pt>
                <c:pt idx="1919">
                  <c:v>1706.909674</c:v>
                </c:pt>
                <c:pt idx="1920">
                  <c:v>1715.998351</c:v>
                </c:pt>
                <c:pt idx="1921">
                  <c:v>1710.631138</c:v>
                </c:pt>
                <c:pt idx="1922">
                  <c:v>1724.4655700000001</c:v>
                </c:pt>
                <c:pt idx="1923">
                  <c:v>1722.827892</c:v>
                </c:pt>
                <c:pt idx="1924">
                  <c:v>1718.606947</c:v>
                </c:pt>
                <c:pt idx="1925">
                  <c:v>1710.965594</c:v>
                </c:pt>
                <c:pt idx="1926">
                  <c:v>1711.1286689999999</c:v>
                </c:pt>
                <c:pt idx="1927">
                  <c:v>1708.35067</c:v>
                </c:pt>
                <c:pt idx="1928">
                  <c:v>1727.6478380000001</c:v>
                </c:pt>
                <c:pt idx="1929">
                  <c:v>1736.110369</c:v>
                </c:pt>
                <c:pt idx="1930">
                  <c:v>1728.8107230000001</c:v>
                </c:pt>
                <c:pt idx="1931">
                  <c:v>1739.48955</c:v>
                </c:pt>
                <c:pt idx="1932">
                  <c:v>1756.976676</c:v>
                </c:pt>
                <c:pt idx="1933">
                  <c:v>1764.7344290000001</c:v>
                </c:pt>
                <c:pt idx="1934">
                  <c:v>1745.9713400000001</c:v>
                </c:pt>
                <c:pt idx="1935">
                  <c:v>1736.9529889999999</c:v>
                </c:pt>
                <c:pt idx="1936">
                  <c:v>1750.222739</c:v>
                </c:pt>
                <c:pt idx="1937">
                  <c:v>1754.2664050000001</c:v>
                </c:pt>
                <c:pt idx="1938">
                  <c:v>1772.9973299999999</c:v>
                </c:pt>
                <c:pt idx="1939">
                  <c:v>1794.507347</c:v>
                </c:pt>
                <c:pt idx="1940">
                  <c:v>1797.6189099999999</c:v>
                </c:pt>
                <c:pt idx="1941">
                  <c:v>1746.1266700000001</c:v>
                </c:pt>
                <c:pt idx="1942">
                  <c:v>1745.7348770000001</c:v>
                </c:pt>
                <c:pt idx="1943">
                  <c:v>1724.481303</c:v>
                </c:pt>
                <c:pt idx="1944">
                  <c:v>1726.2414900000001</c:v>
                </c:pt>
                <c:pt idx="1945">
                  <c:v>1721.9667179999999</c:v>
                </c:pt>
                <c:pt idx="1946">
                  <c:v>1697.241162</c:v>
                </c:pt>
                <c:pt idx="1947">
                  <c:v>1695.0193710000001</c:v>
                </c:pt>
                <c:pt idx="1948">
                  <c:v>1703.9798410000001</c:v>
                </c:pt>
                <c:pt idx="1949">
                  <c:v>1710.647976</c:v>
                </c:pt>
                <c:pt idx="1950">
                  <c:v>1698.695526</c:v>
                </c:pt>
                <c:pt idx="1951">
                  <c:v>1680.1505970000001</c:v>
                </c:pt>
                <c:pt idx="1952">
                  <c:v>1688.2003360000001</c:v>
                </c:pt>
                <c:pt idx="1953">
                  <c:v>1714.627457</c:v>
                </c:pt>
                <c:pt idx="1954">
                  <c:v>1695.9886300000001</c:v>
                </c:pt>
                <c:pt idx="1955">
                  <c:v>1712.522592</c:v>
                </c:pt>
                <c:pt idx="1956">
                  <c:v>1708.832934</c:v>
                </c:pt>
                <c:pt idx="1957">
                  <c:v>1680.1921950000001</c:v>
                </c:pt>
                <c:pt idx="1958">
                  <c:v>1683.2063270000001</c:v>
                </c:pt>
                <c:pt idx="1959">
                  <c:v>1703.309532</c:v>
                </c:pt>
                <c:pt idx="1960">
                  <c:v>1705.870672</c:v>
                </c:pt>
                <c:pt idx="1961">
                  <c:v>1719.949224</c:v>
                </c:pt>
                <c:pt idx="1962">
                  <c:v>1719.2787940000001</c:v>
                </c:pt>
                <c:pt idx="1963">
                  <c:v>1720.1483470000001</c:v>
                </c:pt>
                <c:pt idx="1964">
                  <c:v>1726.933407</c:v>
                </c:pt>
                <c:pt idx="1965">
                  <c:v>1703.609723</c:v>
                </c:pt>
                <c:pt idx="1966">
                  <c:v>1715.8206190000001</c:v>
                </c:pt>
                <c:pt idx="1967">
                  <c:v>1725.920762</c:v>
                </c:pt>
                <c:pt idx="1968">
                  <c:v>1748.963561</c:v>
                </c:pt>
                <c:pt idx="1969">
                  <c:v>1757.978069</c:v>
                </c:pt>
                <c:pt idx="1970">
                  <c:v>1765.3328289999999</c:v>
                </c:pt>
                <c:pt idx="1971">
                  <c:v>1770.539996</c:v>
                </c:pt>
                <c:pt idx="1972">
                  <c:v>1779.8402900000001</c:v>
                </c:pt>
                <c:pt idx="1973">
                  <c:v>1790.307834</c:v>
                </c:pt>
                <c:pt idx="1974">
                  <c:v>1803.7071060000001</c:v>
                </c:pt>
                <c:pt idx="1975">
                  <c:v>1797.800432</c:v>
                </c:pt>
                <c:pt idx="1976">
                  <c:v>1808.1503230000001</c:v>
                </c:pt>
                <c:pt idx="1977">
                  <c:v>1814.1892439999999</c:v>
                </c:pt>
                <c:pt idx="1978">
                  <c:v>1829.976594</c:v>
                </c:pt>
                <c:pt idx="1979">
                  <c:v>1822.050125</c:v>
                </c:pt>
                <c:pt idx="1980">
                  <c:v>1836.9362450000001</c:v>
                </c:pt>
                <c:pt idx="1981">
                  <c:v>1841.73711</c:v>
                </c:pt>
                <c:pt idx="1982">
                  <c:v>1862.6436040000001</c:v>
                </c:pt>
                <c:pt idx="1983">
                  <c:v>1887.728282</c:v>
                </c:pt>
                <c:pt idx="1984">
                  <c:v>1886.6358009999999</c:v>
                </c:pt>
                <c:pt idx="1985">
                  <c:v>1872.9658469999999</c:v>
                </c:pt>
                <c:pt idx="1986">
                  <c:v>1886.872707</c:v>
                </c:pt>
                <c:pt idx="1987">
                  <c:v>1856.7613570000001</c:v>
                </c:pt>
                <c:pt idx="1988">
                  <c:v>1840.2630240000001</c:v>
                </c:pt>
                <c:pt idx="1989">
                  <c:v>1855.1440299999999</c:v>
                </c:pt>
                <c:pt idx="1990">
                  <c:v>1849.872832</c:v>
                </c:pt>
                <c:pt idx="1991">
                  <c:v>1863.0204229999999</c:v>
                </c:pt>
                <c:pt idx="1992">
                  <c:v>1875.6395950000001</c:v>
                </c:pt>
                <c:pt idx="1993">
                  <c:v>1823.0515969999999</c:v>
                </c:pt>
                <c:pt idx="1994">
                  <c:v>1778.8415070000001</c:v>
                </c:pt>
                <c:pt idx="1995">
                  <c:v>1755.7046909999999</c:v>
                </c:pt>
                <c:pt idx="1996">
                  <c:v>1691.693274</c:v>
                </c:pt>
                <c:pt idx="1997">
                  <c:v>1710.4097569999999</c:v>
                </c:pt>
                <c:pt idx="1998">
                  <c:v>1731.0746449999999</c:v>
                </c:pt>
                <c:pt idx="1999">
                  <c:v>1742.2261269999999</c:v>
                </c:pt>
                <c:pt idx="2000">
                  <c:v>1760.8524890000001</c:v>
                </c:pt>
                <c:pt idx="2001">
                  <c:v>1767.262827</c:v>
                </c:pt>
                <c:pt idx="2002">
                  <c:v>1779.1196669999999</c:v>
                </c:pt>
                <c:pt idx="2003">
                  <c:v>1746.8283249999999</c:v>
                </c:pt>
                <c:pt idx="2004">
                  <c:v>1726.475803</c:v>
                </c:pt>
                <c:pt idx="2005">
                  <c:v>1736.6637940000001</c:v>
                </c:pt>
                <c:pt idx="2006">
                  <c:v>1724.7986100000001</c:v>
                </c:pt>
                <c:pt idx="2007">
                  <c:v>1721.559334</c:v>
                </c:pt>
                <c:pt idx="2008">
                  <c:v>1740.366902</c:v>
                </c:pt>
                <c:pt idx="2009">
                  <c:v>1730.306562</c:v>
                </c:pt>
                <c:pt idx="2010">
                  <c:v>1749.2237729999999</c:v>
                </c:pt>
                <c:pt idx="2011">
                  <c:v>1758.6990410000001</c:v>
                </c:pt>
                <c:pt idx="2012">
                  <c:v>1762.3427670000001</c:v>
                </c:pt>
                <c:pt idx="2013">
                  <c:v>1750.490888</c:v>
                </c:pt>
                <c:pt idx="2014">
                  <c:v>1745.0585579999999</c:v>
                </c:pt>
                <c:pt idx="2015">
                  <c:v>1750.973373</c:v>
                </c:pt>
                <c:pt idx="2016">
                  <c:v>1735.404732</c:v>
                </c:pt>
                <c:pt idx="2017">
                  <c:v>1742.054204</c:v>
                </c:pt>
                <c:pt idx="2018">
                  <c:v>1751.4000329999999</c:v>
                </c:pt>
                <c:pt idx="2019">
                  <c:v>1743.932386</c:v>
                </c:pt>
                <c:pt idx="2020">
                  <c:v>1724.3027939999999</c:v>
                </c:pt>
                <c:pt idx="2021">
                  <c:v>1679.2407539999999</c:v>
                </c:pt>
                <c:pt idx="2022">
                  <c:v>1668.4445499999999</c:v>
                </c:pt>
                <c:pt idx="2023">
                  <c:v>1677.0339019999999</c:v>
                </c:pt>
                <c:pt idx="2024">
                  <c:v>1649.188136</c:v>
                </c:pt>
                <c:pt idx="2025">
                  <c:v>1670.9984649999999</c:v>
                </c:pt>
                <c:pt idx="2026">
                  <c:v>1675.5921780000001</c:v>
                </c:pt>
                <c:pt idx="2027">
                  <c:v>1666.6903050000001</c:v>
                </c:pt>
                <c:pt idx="2028">
                  <c:v>1658.6269669999999</c:v>
                </c:pt>
                <c:pt idx="2029">
                  <c:v>1662.850152</c:v>
                </c:pt>
                <c:pt idx="2030">
                  <c:v>1660.799021</c:v>
                </c:pt>
                <c:pt idx="2031">
                  <c:v>1692.3317489999999</c:v>
                </c:pt>
                <c:pt idx="2032">
                  <c:v>1700.9427089999999</c:v>
                </c:pt>
                <c:pt idx="2033">
                  <c:v>1686.526476</c:v>
                </c:pt>
                <c:pt idx="2034">
                  <c:v>1669.7678559999999</c:v>
                </c:pt>
                <c:pt idx="2035">
                  <c:v>1645.8203699999999</c:v>
                </c:pt>
                <c:pt idx="2036">
                  <c:v>1619.8259190000001</c:v>
                </c:pt>
                <c:pt idx="2037">
                  <c:v>1627.324576</c:v>
                </c:pt>
                <c:pt idx="2038">
                  <c:v>1641.8373650000001</c:v>
                </c:pt>
                <c:pt idx="2039">
                  <c:v>1622.6226469999999</c:v>
                </c:pt>
                <c:pt idx="2040">
                  <c:v>1624.8735019999999</c:v>
                </c:pt>
                <c:pt idx="2041">
                  <c:v>1657.825292</c:v>
                </c:pt>
                <c:pt idx="2042">
                  <c:v>1650.0877170000001</c:v>
                </c:pt>
                <c:pt idx="2043">
                  <c:v>1623.7858180000001</c:v>
                </c:pt>
                <c:pt idx="2044">
                  <c:v>1624.000084</c:v>
                </c:pt>
                <c:pt idx="2045">
                  <c:v>1630.242902</c:v>
                </c:pt>
                <c:pt idx="2046">
                  <c:v>1636.885027</c:v>
                </c:pt>
                <c:pt idx="2047">
                  <c:v>1633.8214949999999</c:v>
                </c:pt>
                <c:pt idx="2048">
                  <c:v>1660.344728</c:v>
                </c:pt>
                <c:pt idx="2049">
                  <c:v>1679.2566200000001</c:v>
                </c:pt>
                <c:pt idx="2050">
                  <c:v>1678.7620079999999</c:v>
                </c:pt>
                <c:pt idx="2051">
                  <c:v>1691.165555</c:v>
                </c:pt>
                <c:pt idx="2052">
                  <c:v>1682.713393</c:v>
                </c:pt>
                <c:pt idx="2053">
                  <c:v>1694.088311</c:v>
                </c:pt>
                <c:pt idx="2054">
                  <c:v>1701.815171</c:v>
                </c:pt>
                <c:pt idx="2055">
                  <c:v>1695.706586</c:v>
                </c:pt>
                <c:pt idx="2056">
                  <c:v>1681.2451960000001</c:v>
                </c:pt>
                <c:pt idx="2057">
                  <c:v>1698.5846790000001</c:v>
                </c:pt>
                <c:pt idx="2058">
                  <c:v>1703.3602069999999</c:v>
                </c:pt>
                <c:pt idx="2059">
                  <c:v>1701.4440520000001</c:v>
                </c:pt>
                <c:pt idx="2060">
                  <c:v>1676.634198</c:v>
                </c:pt>
                <c:pt idx="2061">
                  <c:v>1667.7484810000001</c:v>
                </c:pt>
                <c:pt idx="2062">
                  <c:v>1666.6824409999999</c:v>
                </c:pt>
                <c:pt idx="2063">
                  <c:v>1676.0738530000001</c:v>
                </c:pt>
                <c:pt idx="2064">
                  <c:v>1664.401985</c:v>
                </c:pt>
                <c:pt idx="2065">
                  <c:v>1640.3121639999999</c:v>
                </c:pt>
                <c:pt idx="2066">
                  <c:v>1676.5047569999999</c:v>
                </c:pt>
                <c:pt idx="2067">
                  <c:v>1660.23118</c:v>
                </c:pt>
                <c:pt idx="2068">
                  <c:v>1675.9456580000001</c:v>
                </c:pt>
                <c:pt idx="2069">
                  <c:v>1690.8842770000001</c:v>
                </c:pt>
                <c:pt idx="2070">
                  <c:v>1690.0175609999999</c:v>
                </c:pt>
                <c:pt idx="2071">
                  <c:v>1682.3550299999999</c:v>
                </c:pt>
                <c:pt idx="2072">
                  <c:v>1663.1315079999999</c:v>
                </c:pt>
                <c:pt idx="2073">
                  <c:v>1656.3948270000001</c:v>
                </c:pt>
                <c:pt idx="2074">
                  <c:v>1676.8133350000001</c:v>
                </c:pt>
                <c:pt idx="2075">
                  <c:v>1654.2566629999999</c:v>
                </c:pt>
                <c:pt idx="2076">
                  <c:v>1650.8003189999999</c:v>
                </c:pt>
                <c:pt idx="2077">
                  <c:v>1640.559004</c:v>
                </c:pt>
                <c:pt idx="2078">
                  <c:v>1590.8932600000001</c:v>
                </c:pt>
                <c:pt idx="2079">
                  <c:v>1598.001207</c:v>
                </c:pt>
                <c:pt idx="2080">
                  <c:v>1588.5015840000001</c:v>
                </c:pt>
                <c:pt idx="2081">
                  <c:v>1594.3266630000001</c:v>
                </c:pt>
                <c:pt idx="2082">
                  <c:v>1578.606912</c:v>
                </c:pt>
                <c:pt idx="2083">
                  <c:v>1561.594374</c:v>
                </c:pt>
                <c:pt idx="2084">
                  <c:v>1532.858113</c:v>
                </c:pt>
                <c:pt idx="2085">
                  <c:v>1510.0590340000001</c:v>
                </c:pt>
                <c:pt idx="2086">
                  <c:v>1545.080741</c:v>
                </c:pt>
                <c:pt idx="2087">
                  <c:v>1504.6415</c:v>
                </c:pt>
                <c:pt idx="2088">
                  <c:v>1508.8124800000001</c:v>
                </c:pt>
                <c:pt idx="2089">
                  <c:v>1493.953522</c:v>
                </c:pt>
                <c:pt idx="2090">
                  <c:v>1483.2342189999999</c:v>
                </c:pt>
                <c:pt idx="2091">
                  <c:v>1486.8821290000001</c:v>
                </c:pt>
                <c:pt idx="2092">
                  <c:v>1528.1037759999999</c:v>
                </c:pt>
                <c:pt idx="2093">
                  <c:v>1534.1241279999999</c:v>
                </c:pt>
                <c:pt idx="2094">
                  <c:v>1510.8446960000001</c:v>
                </c:pt>
                <c:pt idx="2095">
                  <c:v>1542.076748</c:v>
                </c:pt>
                <c:pt idx="2096">
                  <c:v>1546.7722630000001</c:v>
                </c:pt>
                <c:pt idx="2097">
                  <c:v>1535.875423</c:v>
                </c:pt>
                <c:pt idx="2098">
                  <c:v>1525.237873</c:v>
                </c:pt>
                <c:pt idx="2099">
                  <c:v>1520.748611</c:v>
                </c:pt>
                <c:pt idx="2100">
                  <c:v>1516.328994</c:v>
                </c:pt>
                <c:pt idx="2101">
                  <c:v>1546.2640019999999</c:v>
                </c:pt>
                <c:pt idx="2102">
                  <c:v>1554.8896420000001</c:v>
                </c:pt>
                <c:pt idx="2103">
                  <c:v>1574.2087859999999</c:v>
                </c:pt>
                <c:pt idx="2104">
                  <c:v>1575.0955739999999</c:v>
                </c:pt>
                <c:pt idx="2105">
                  <c:v>1558.978145</c:v>
                </c:pt>
                <c:pt idx="2106">
                  <c:v>1549.698592</c:v>
                </c:pt>
                <c:pt idx="2107">
                  <c:v>1543.7586160000001</c:v>
                </c:pt>
                <c:pt idx="2108">
                  <c:v>1547.651979</c:v>
                </c:pt>
                <c:pt idx="2109">
                  <c:v>1521.184448</c:v>
                </c:pt>
                <c:pt idx="2110">
                  <c:v>1492.446749</c:v>
                </c:pt>
                <c:pt idx="2111">
                  <c:v>1473.5776390000001</c:v>
                </c:pt>
                <c:pt idx="2112">
                  <c:v>1456.783398</c:v>
                </c:pt>
                <c:pt idx="2113">
                  <c:v>1490.1597549999999</c:v>
                </c:pt>
                <c:pt idx="2114">
                  <c:v>1466.346072</c:v>
                </c:pt>
                <c:pt idx="2115">
                  <c:v>1499.4075419999999</c:v>
                </c:pt>
                <c:pt idx="2116">
                  <c:v>1500.966504</c:v>
                </c:pt>
                <c:pt idx="2117">
                  <c:v>1493.304838</c:v>
                </c:pt>
                <c:pt idx="2118">
                  <c:v>1487.307483</c:v>
                </c:pt>
                <c:pt idx="2119">
                  <c:v>1454.4252320000001</c:v>
                </c:pt>
                <c:pt idx="2120">
                  <c:v>1445.812923</c:v>
                </c:pt>
                <c:pt idx="2121">
                  <c:v>1426.0871569999999</c:v>
                </c:pt>
                <c:pt idx="2122">
                  <c:v>1435.704285</c:v>
                </c:pt>
                <c:pt idx="2123">
                  <c:v>1460.2032079999999</c:v>
                </c:pt>
                <c:pt idx="2124">
                  <c:v>1450.103087</c:v>
                </c:pt>
                <c:pt idx="2125">
                  <c:v>1452.4882379999999</c:v>
                </c:pt>
                <c:pt idx="2126">
                  <c:v>1462.300446</c:v>
                </c:pt>
                <c:pt idx="2127">
                  <c:v>1493.4059830000001</c:v>
                </c:pt>
                <c:pt idx="2128">
                  <c:v>1490.6268809999999</c:v>
                </c:pt>
                <c:pt idx="2129">
                  <c:v>1479.8911740000001</c:v>
                </c:pt>
                <c:pt idx="2130">
                  <c:v>1458.9623549999999</c:v>
                </c:pt>
                <c:pt idx="2131">
                  <c:v>1450.40075</c:v>
                </c:pt>
                <c:pt idx="2132">
                  <c:v>1447.0178780000001</c:v>
                </c:pt>
                <c:pt idx="2133">
                  <c:v>1462.870533</c:v>
                </c:pt>
                <c:pt idx="2134">
                  <c:v>1436.9211809999999</c:v>
                </c:pt>
                <c:pt idx="2135">
                  <c:v>1423.604036</c:v>
                </c:pt>
                <c:pt idx="2136">
                  <c:v>1427.8417159999999</c:v>
                </c:pt>
                <c:pt idx="2137">
                  <c:v>1410.743874</c:v>
                </c:pt>
                <c:pt idx="2138">
                  <c:v>1407.504175</c:v>
                </c:pt>
                <c:pt idx="2139">
                  <c:v>1396.9074599999999</c:v>
                </c:pt>
                <c:pt idx="2140">
                  <c:v>1408.296865</c:v>
                </c:pt>
                <c:pt idx="2141">
                  <c:v>1406.683045</c:v>
                </c:pt>
                <c:pt idx="2142">
                  <c:v>1388.089326</c:v>
                </c:pt>
                <c:pt idx="2143">
                  <c:v>1413.0525170000001</c:v>
                </c:pt>
                <c:pt idx="2144">
                  <c:v>1430.3526569999999</c:v>
                </c:pt>
                <c:pt idx="2145">
                  <c:v>1432.165397</c:v>
                </c:pt>
                <c:pt idx="2146">
                  <c:v>1473.508296</c:v>
                </c:pt>
                <c:pt idx="2147">
                  <c:v>1462.5949680000001</c:v>
                </c:pt>
                <c:pt idx="2148">
                  <c:v>1477.88519</c:v>
                </c:pt>
                <c:pt idx="2149">
                  <c:v>1473.927721</c:v>
                </c:pt>
                <c:pt idx="2150">
                  <c:v>1490.339743</c:v>
                </c:pt>
                <c:pt idx="2151">
                  <c:v>1430.760076</c:v>
                </c:pt>
                <c:pt idx="2152">
                  <c:v>1426.843734</c:v>
                </c:pt>
                <c:pt idx="2153">
                  <c:v>1425.4036490000001</c:v>
                </c:pt>
                <c:pt idx="2154">
                  <c:v>1360.425174</c:v>
                </c:pt>
                <c:pt idx="2155">
                  <c:v>1378.7034149999999</c:v>
                </c:pt>
                <c:pt idx="2156">
                  <c:v>1356.6702090000001</c:v>
                </c:pt>
                <c:pt idx="2157">
                  <c:v>1343.6327329999999</c:v>
                </c:pt>
                <c:pt idx="2158">
                  <c:v>1351.028286</c:v>
                </c:pt>
                <c:pt idx="2159">
                  <c:v>1324.8934039999999</c:v>
                </c:pt>
                <c:pt idx="2160">
                  <c:v>1363.007474</c:v>
                </c:pt>
                <c:pt idx="2161">
                  <c:v>1415.7115779999999</c:v>
                </c:pt>
                <c:pt idx="2162">
                  <c:v>1378.389633</c:v>
                </c:pt>
                <c:pt idx="2163">
                  <c:v>1378.6967560000001</c:v>
                </c:pt>
                <c:pt idx="2164">
                  <c:v>1377.6092599999999</c:v>
                </c:pt>
                <c:pt idx="2165">
                  <c:v>1372.9553960000001</c:v>
                </c:pt>
                <c:pt idx="2166">
                  <c:v>1337.2707310000001</c:v>
                </c:pt>
                <c:pt idx="2167">
                  <c:v>1352.0152519999999</c:v>
                </c:pt>
                <c:pt idx="2168">
                  <c:v>1370.413609</c:v>
                </c:pt>
                <c:pt idx="2169">
                  <c:v>1374.1946150000001</c:v>
                </c:pt>
                <c:pt idx="2170">
                  <c:v>1415.8427730000001</c:v>
                </c:pt>
                <c:pt idx="2171">
                  <c:v>1404.965434</c:v>
                </c:pt>
                <c:pt idx="2172">
                  <c:v>1400.1853510000001</c:v>
                </c:pt>
                <c:pt idx="2173">
                  <c:v>1394.3405519999999</c:v>
                </c:pt>
                <c:pt idx="2174">
                  <c:v>1393.1387179999999</c:v>
                </c:pt>
                <c:pt idx="2175">
                  <c:v>1372.9056700000001</c:v>
                </c:pt>
                <c:pt idx="2176">
                  <c:v>1388.759329</c:v>
                </c:pt>
                <c:pt idx="2177">
                  <c:v>1400.9204649999999</c:v>
                </c:pt>
                <c:pt idx="2178">
                  <c:v>1388.0910879999999</c:v>
                </c:pt>
                <c:pt idx="2179">
                  <c:v>1402.6854209999999</c:v>
                </c:pt>
                <c:pt idx="2180">
                  <c:v>1409.0227540000001</c:v>
                </c:pt>
                <c:pt idx="2181">
                  <c:v>1417.694254</c:v>
                </c:pt>
                <c:pt idx="2182">
                  <c:v>1390.676729</c:v>
                </c:pt>
                <c:pt idx="2183">
                  <c:v>1393.4267179999999</c:v>
                </c:pt>
                <c:pt idx="2184">
                  <c:v>1390.408402</c:v>
                </c:pt>
                <c:pt idx="2185">
                  <c:v>1361.841113</c:v>
                </c:pt>
                <c:pt idx="2186">
                  <c:v>1360.8905890000001</c:v>
                </c:pt>
                <c:pt idx="2187">
                  <c:v>1358.2762110000001</c:v>
                </c:pt>
                <c:pt idx="2188">
                  <c:v>1371.683503</c:v>
                </c:pt>
                <c:pt idx="2189">
                  <c:v>1360.013551</c:v>
                </c:pt>
                <c:pt idx="2190">
                  <c:v>1373.7422590000001</c:v>
                </c:pt>
                <c:pt idx="2191">
                  <c:v>1407.3020509999999</c:v>
                </c:pt>
                <c:pt idx="2192">
                  <c:v>1410.5022269999999</c:v>
                </c:pt>
                <c:pt idx="2193">
                  <c:v>1403.991391</c:v>
                </c:pt>
                <c:pt idx="2194">
                  <c:v>1376.4901609999999</c:v>
                </c:pt>
                <c:pt idx="2195">
                  <c:v>1372.463411</c:v>
                </c:pt>
                <c:pt idx="2196">
                  <c:v>1360.2951760000001</c:v>
                </c:pt>
                <c:pt idx="2197">
                  <c:v>1365.7029649999999</c:v>
                </c:pt>
                <c:pt idx="2198">
                  <c:v>1370.3579010000001</c:v>
                </c:pt>
                <c:pt idx="2199">
                  <c:v>1388.4998230000001</c:v>
                </c:pt>
                <c:pt idx="2200">
                  <c:v>1371.120365</c:v>
                </c:pt>
                <c:pt idx="2201">
                  <c:v>1369.810479</c:v>
                </c:pt>
                <c:pt idx="2202">
                  <c:v>1361.350692</c:v>
                </c:pt>
                <c:pt idx="2203">
                  <c:v>1348.5126150000001</c:v>
                </c:pt>
                <c:pt idx="2204">
                  <c:v>1338.065243</c:v>
                </c:pt>
                <c:pt idx="2205">
                  <c:v>1326.5747280000001</c:v>
                </c:pt>
                <c:pt idx="2206">
                  <c:v>1334.5596310000001</c:v>
                </c:pt>
                <c:pt idx="2207">
                  <c:v>1328.4170099999999</c:v>
                </c:pt>
                <c:pt idx="2208">
                  <c:v>1326.6229740000001</c:v>
                </c:pt>
                <c:pt idx="2209">
                  <c:v>1321.955653</c:v>
                </c:pt>
                <c:pt idx="2210">
                  <c:v>1327.787182</c:v>
                </c:pt>
                <c:pt idx="2211">
                  <c:v>1306.3938659999999</c:v>
                </c:pt>
                <c:pt idx="2212">
                  <c:v>1301.8172340000001</c:v>
                </c:pt>
                <c:pt idx="2213">
                  <c:v>1326.1147599999999</c:v>
                </c:pt>
                <c:pt idx="2214">
                  <c:v>1330.727521</c:v>
                </c:pt>
                <c:pt idx="2215">
                  <c:v>1326.46603</c:v>
                </c:pt>
                <c:pt idx="2216">
                  <c:v>1337.352621</c:v>
                </c:pt>
                <c:pt idx="2217">
                  <c:v>1331.503011</c:v>
                </c:pt>
                <c:pt idx="2218">
                  <c:v>1339.259771</c:v>
                </c:pt>
                <c:pt idx="2219">
                  <c:v>1328.9964930000001</c:v>
                </c:pt>
                <c:pt idx="2220">
                  <c:v>1350.8733540000001</c:v>
                </c:pt>
                <c:pt idx="2221">
                  <c:v>1352.8845510000001</c:v>
                </c:pt>
                <c:pt idx="2222">
                  <c:v>1349.3692140000001</c:v>
                </c:pt>
                <c:pt idx="2223">
                  <c:v>1372.314183</c:v>
                </c:pt>
                <c:pt idx="2224">
                  <c:v>1377.7413919999999</c:v>
                </c:pt>
                <c:pt idx="2225">
                  <c:v>1360.270976</c:v>
                </c:pt>
                <c:pt idx="2226">
                  <c:v>1361.5131610000001</c:v>
                </c:pt>
                <c:pt idx="2227">
                  <c:v>1368.4910809999999</c:v>
                </c:pt>
                <c:pt idx="2228">
                  <c:v>1378.9191579999999</c:v>
                </c:pt>
                <c:pt idx="2229">
                  <c:v>1379.7308780000001</c:v>
                </c:pt>
                <c:pt idx="2230">
                  <c:v>1386.568096</c:v>
                </c:pt>
                <c:pt idx="2231">
                  <c:v>1378.1499209999999</c:v>
                </c:pt>
                <c:pt idx="2232">
                  <c:v>1392.682511</c:v>
                </c:pt>
                <c:pt idx="2233">
                  <c:v>1408.024782</c:v>
                </c:pt>
                <c:pt idx="2234">
                  <c:v>1426.55819</c:v>
                </c:pt>
                <c:pt idx="2235">
                  <c:v>1437.3690650000001</c:v>
                </c:pt>
                <c:pt idx="2236">
                  <c:v>1456.9676460000001</c:v>
                </c:pt>
                <c:pt idx="2237">
                  <c:v>1458.43094</c:v>
                </c:pt>
                <c:pt idx="2238">
                  <c:v>1433.646403</c:v>
                </c:pt>
                <c:pt idx="2239">
                  <c:v>1470.228488</c:v>
                </c:pt>
                <c:pt idx="2240">
                  <c:v>1466.0181680000001</c:v>
                </c:pt>
                <c:pt idx="2241">
                  <c:v>1467.6584270000001</c:v>
                </c:pt>
                <c:pt idx="2242">
                  <c:v>1465.288562</c:v>
                </c:pt>
                <c:pt idx="2243">
                  <c:v>1485.225531</c:v>
                </c:pt>
                <c:pt idx="2244">
                  <c:v>1565.3003329999999</c:v>
                </c:pt>
                <c:pt idx="2245">
                  <c:v>1546.9578650000001</c:v>
                </c:pt>
                <c:pt idx="2246">
                  <c:v>1547.6293559999999</c:v>
                </c:pt>
                <c:pt idx="2247">
                  <c:v>1547.4188710000001</c:v>
                </c:pt>
                <c:pt idx="2248">
                  <c:v>1579.31882</c:v>
                </c:pt>
                <c:pt idx="2249">
                  <c:v>1599.8745510000001</c:v>
                </c:pt>
                <c:pt idx="2250">
                  <c:v>1604.3433460000001</c:v>
                </c:pt>
                <c:pt idx="2251">
                  <c:v>1616.2714430000001</c:v>
                </c:pt>
                <c:pt idx="2252">
                  <c:v>1598.300876</c:v>
                </c:pt>
                <c:pt idx="2253">
                  <c:v>1544.2846159999999</c:v>
                </c:pt>
                <c:pt idx="2254">
                  <c:v>1568.4387730000001</c:v>
                </c:pt>
                <c:pt idx="2255">
                  <c:v>1581.400973</c:v>
                </c:pt>
                <c:pt idx="2256">
                  <c:v>1567.4709519999999</c:v>
                </c:pt>
                <c:pt idx="2257">
                  <c:v>1557.4227060000001</c:v>
                </c:pt>
                <c:pt idx="2258">
                  <c:v>1572.6814810000001</c:v>
                </c:pt>
                <c:pt idx="2259">
                  <c:v>1614.397187</c:v>
                </c:pt>
                <c:pt idx="2260">
                  <c:v>1609.494308</c:v>
                </c:pt>
                <c:pt idx="2261">
                  <c:v>1612.203501</c:v>
                </c:pt>
                <c:pt idx="2262">
                  <c:v>1615.097863</c:v>
                </c:pt>
                <c:pt idx="2263">
                  <c:v>1616.6532400000001</c:v>
                </c:pt>
                <c:pt idx="2264">
                  <c:v>1581.55855</c:v>
                </c:pt>
                <c:pt idx="2265">
                  <c:v>1565.1072099999999</c:v>
                </c:pt>
                <c:pt idx="2266">
                  <c:v>1586.6331889999999</c:v>
                </c:pt>
                <c:pt idx="2267">
                  <c:v>1573.879306</c:v>
                </c:pt>
                <c:pt idx="2268">
                  <c:v>1620.3970670000001</c:v>
                </c:pt>
                <c:pt idx="2269">
                  <c:v>1660.881171</c:v>
                </c:pt>
                <c:pt idx="2270">
                  <c:v>1658.6977899999999</c:v>
                </c:pt>
                <c:pt idx="2271">
                  <c:v>1672.019755</c:v>
                </c:pt>
                <c:pt idx="2272">
                  <c:v>1692.9636410000001</c:v>
                </c:pt>
                <c:pt idx="2273">
                  <c:v>1692.9636410000001</c:v>
                </c:pt>
                <c:pt idx="2274">
                  <c:v>1697.7146869999999</c:v>
                </c:pt>
                <c:pt idx="2275">
                  <c:v>1697.5337910000001</c:v>
                </c:pt>
                <c:pt idx="2276">
                  <c:v>1709.04636</c:v>
                </c:pt>
                <c:pt idx="2277">
                  <c:v>1674.2944070000001</c:v>
                </c:pt>
                <c:pt idx="2278">
                  <c:v>1673.107407</c:v>
                </c:pt>
                <c:pt idx="2279">
                  <c:v>1669.5686969999999</c:v>
                </c:pt>
                <c:pt idx="2280">
                  <c:v>1711.7594770000001</c:v>
                </c:pt>
                <c:pt idx="2281">
                  <c:v>1710.8674349999999</c:v>
                </c:pt>
                <c:pt idx="2282">
                  <c:v>1698.8066739999999</c:v>
                </c:pt>
                <c:pt idx="2283">
                  <c:v>1712.229317</c:v>
                </c:pt>
                <c:pt idx="2284">
                  <c:v>1675.112543</c:v>
                </c:pt>
                <c:pt idx="2285">
                  <c:v>1670.5200990000001</c:v>
                </c:pt>
                <c:pt idx="2286">
                  <c:v>1674.203303</c:v>
                </c:pt>
                <c:pt idx="2287">
                  <c:v>1643.0253150000001</c:v>
                </c:pt>
                <c:pt idx="2288">
                  <c:v>1622.507789</c:v>
                </c:pt>
                <c:pt idx="2289">
                  <c:v>1632.469145</c:v>
                </c:pt>
                <c:pt idx="2290">
                  <c:v>1646.083253</c:v>
                </c:pt>
                <c:pt idx="2291">
                  <c:v>1646.083253</c:v>
                </c:pt>
                <c:pt idx="2292">
                  <c:v>1646.083253</c:v>
                </c:pt>
                <c:pt idx="2293">
                  <c:v>1646.083253</c:v>
                </c:pt>
                <c:pt idx="2294">
                  <c:v>1570.602263</c:v>
                </c:pt>
                <c:pt idx="2295">
                  <c:v>1586.819825</c:v>
                </c:pt>
                <c:pt idx="2296">
                  <c:v>1563.8190460000001</c:v>
                </c:pt>
                <c:pt idx="2297">
                  <c:v>1535.8719129999999</c:v>
                </c:pt>
                <c:pt idx="2298">
                  <c:v>1583.9027920000001</c:v>
                </c:pt>
                <c:pt idx="2299">
                  <c:v>1562.564077</c:v>
                </c:pt>
                <c:pt idx="2300">
                  <c:v>1555.258744</c:v>
                </c:pt>
                <c:pt idx="2301">
                  <c:v>1586.1664880000001</c:v>
                </c:pt>
                <c:pt idx="2302">
                  <c:v>1591.3384840000001</c:v>
                </c:pt>
                <c:pt idx="2303">
                  <c:v>1556.4492990000001</c:v>
                </c:pt>
                <c:pt idx="2304">
                  <c:v>1540.591414</c:v>
                </c:pt>
                <c:pt idx="2305">
                  <c:v>1561.6934839999999</c:v>
                </c:pt>
                <c:pt idx="2306">
                  <c:v>1556.083562</c:v>
                </c:pt>
                <c:pt idx="2307">
                  <c:v>1534.387641</c:v>
                </c:pt>
                <c:pt idx="2308">
                  <c:v>1536.7869740000001</c:v>
                </c:pt>
                <c:pt idx="2309">
                  <c:v>1551.725981</c:v>
                </c:pt>
                <c:pt idx="2310">
                  <c:v>1563.2244470000001</c:v>
                </c:pt>
                <c:pt idx="2311">
                  <c:v>1556.542211</c:v>
                </c:pt>
                <c:pt idx="2312">
                  <c:v>1551.894859</c:v>
                </c:pt>
                <c:pt idx="2313">
                  <c:v>1548.1539170000001</c:v>
                </c:pt>
                <c:pt idx="2314">
                  <c:v>1551.6046610000001</c:v>
                </c:pt>
                <c:pt idx="2315">
                  <c:v>1541.704759</c:v>
                </c:pt>
                <c:pt idx="2316">
                  <c:v>1542.573157</c:v>
                </c:pt>
                <c:pt idx="2317">
                  <c:v>1530.126505</c:v>
                </c:pt>
                <c:pt idx="2318">
                  <c:v>1549.830739</c:v>
                </c:pt>
                <c:pt idx="2319">
                  <c:v>1585.7412629999999</c:v>
                </c:pt>
                <c:pt idx="2320">
                  <c:v>1576.157841</c:v>
                </c:pt>
                <c:pt idx="2321">
                  <c:v>1571.5312080000001</c:v>
                </c:pt>
                <c:pt idx="2322">
                  <c:v>1563.362764</c:v>
                </c:pt>
                <c:pt idx="2323">
                  <c:v>1562.461372</c:v>
                </c:pt>
                <c:pt idx="2324">
                  <c:v>1568.8463039999999</c:v>
                </c:pt>
                <c:pt idx="2325">
                  <c:v>1583.121932</c:v>
                </c:pt>
                <c:pt idx="2326">
                  <c:v>1619.6559319999999</c:v>
                </c:pt>
                <c:pt idx="2327">
                  <c:v>1621.0175830000001</c:v>
                </c:pt>
                <c:pt idx="2328">
                  <c:v>1625.531606</c:v>
                </c:pt>
                <c:pt idx="2329">
                  <c:v>1611.541138</c:v>
                </c:pt>
                <c:pt idx="2330">
                  <c:v>1608.5825179999999</c:v>
                </c:pt>
                <c:pt idx="2331">
                  <c:v>1620.88462</c:v>
                </c:pt>
                <c:pt idx="2332">
                  <c:v>1617.0703309999999</c:v>
                </c:pt>
              </c:numCache>
            </c:numRef>
          </c:val>
          <c:smooth val="0"/>
          <c:extLst xmlns:c16r2="http://schemas.microsoft.com/office/drawing/2015/06/chart">
            <c:ext xmlns:c16="http://schemas.microsoft.com/office/drawing/2014/chart" uri="{C3380CC4-5D6E-409C-BE32-E72D297353CC}">
              <c16:uniqueId val="{00000000-850A-4749-9B5A-6626A1F3FA49}"/>
            </c:ext>
          </c:extLst>
        </c:ser>
        <c:ser>
          <c:idx val="1"/>
          <c:order val="1"/>
          <c:tx>
            <c:strRef>
              <c:f>[IndexReturn.xlsx]漂亮100相对收益!$M$1</c:f>
              <c:strCache>
                <c:ptCount val="1"/>
                <c:pt idx="0">
                  <c:v>MSCI中国A股在岸</c:v>
                </c:pt>
              </c:strCache>
            </c:strRef>
          </c:tx>
          <c:spPr>
            <a:ln>
              <a:solidFill>
                <a:schemeClr val="accent1"/>
              </a:solidFill>
            </a:ln>
          </c:spPr>
          <c:marker>
            <c:symbol val="none"/>
          </c:marker>
          <c:cat>
            <c:numRef>
              <c:f>[IndexReturn.xlsx]漂亮100相对收益!$A$2:$A$2334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[IndexReturn.xlsx]漂亮100相对收益!$M$2:$M$2334</c:f>
              <c:numCache>
                <c:formatCode>_ * #,##0_ ;_ * \-#,##0_ ;_ * "-"??_ ;_ @_ </c:formatCode>
                <c:ptCount val="2333"/>
                <c:pt idx="0">
                  <c:v>1000</c:v>
                </c:pt>
                <c:pt idx="1">
                  <c:v>1015.4050325671675</c:v>
                </c:pt>
                <c:pt idx="2">
                  <c:v>1026.710189850475</c:v>
                </c:pt>
                <c:pt idx="3">
                  <c:v>1024.8052239328404</c:v>
                </c:pt>
                <c:pt idx="4">
                  <c:v>1033.9207163050653</c:v>
                </c:pt>
                <c:pt idx="5">
                  <c:v>1042.1050931271386</c:v>
                </c:pt>
                <c:pt idx="6">
                  <c:v>1031.2695093731302</c:v>
                </c:pt>
                <c:pt idx="7">
                  <c:v>1012.6770468119466</c:v>
                </c:pt>
                <c:pt idx="8">
                  <c:v>1018.928647119973</c:v>
                </c:pt>
                <c:pt idx="9">
                  <c:v>1018.2630808099213</c:v>
                </c:pt>
                <c:pt idx="10">
                  <c:v>1026.6489945510411</c:v>
                </c:pt>
                <c:pt idx="11">
                  <c:v>1019.3636671819619</c:v>
                </c:pt>
                <c:pt idx="12">
                  <c:v>1012.9079526797908</c:v>
                </c:pt>
                <c:pt idx="13">
                  <c:v>988.7215744537616</c:v>
                </c:pt>
                <c:pt idx="14">
                  <c:v>961.16675761051363</c:v>
                </c:pt>
                <c:pt idx="15">
                  <c:v>963.79428957351979</c:v>
                </c:pt>
                <c:pt idx="16">
                  <c:v>938.19688319933107</c:v>
                </c:pt>
                <c:pt idx="17">
                  <c:v>947.78764308072357</c:v>
                </c:pt>
                <c:pt idx="18">
                  <c:v>976.95709280491928</c:v>
                </c:pt>
                <c:pt idx="19">
                  <c:v>974.59328201479161</c:v>
                </c:pt>
                <c:pt idx="20">
                  <c:v>989.41471161370509</c:v>
                </c:pt>
                <c:pt idx="21">
                  <c:v>994.58166869332399</c:v>
                </c:pt>
                <c:pt idx="22">
                  <c:v>1008.2145549153792</c:v>
                </c:pt>
                <c:pt idx="23">
                  <c:v>1013.4718065283936</c:v>
                </c:pt>
                <c:pt idx="24">
                  <c:v>1004.1178263046047</c:v>
                </c:pt>
                <c:pt idx="25">
                  <c:v>1011.1953833450971</c:v>
                </c:pt>
                <c:pt idx="26">
                  <c:v>1005.6971864786799</c:v>
                </c:pt>
                <c:pt idx="27">
                  <c:v>986.03650332576376</c:v>
                </c:pt>
                <c:pt idx="28">
                  <c:v>989.5160344870576</c:v>
                </c:pt>
                <c:pt idx="29">
                  <c:v>990.27450257391877</c:v>
                </c:pt>
                <c:pt idx="30">
                  <c:v>1006.319958034769</c:v>
                </c:pt>
                <c:pt idx="31">
                  <c:v>977.84646249213631</c:v>
                </c:pt>
                <c:pt idx="32">
                  <c:v>993.51197965415145</c:v>
                </c:pt>
                <c:pt idx="33">
                  <c:v>998.21922278013903</c:v>
                </c:pt>
                <c:pt idx="34">
                  <c:v>1005.4068234736777</c:v>
                </c:pt>
                <c:pt idx="35">
                  <c:v>1006.2915181037392</c:v>
                </c:pt>
                <c:pt idx="36">
                  <c:v>972.84115450416584</c:v>
                </c:pt>
                <c:pt idx="37">
                  <c:v>976.88370040123971</c:v>
                </c:pt>
                <c:pt idx="38">
                  <c:v>962.38805635577626</c:v>
                </c:pt>
                <c:pt idx="39">
                  <c:v>950.19146157150976</c:v>
                </c:pt>
                <c:pt idx="40">
                  <c:v>924.43405436300304</c:v>
                </c:pt>
                <c:pt idx="41">
                  <c:v>913.33157279471561</c:v>
                </c:pt>
                <c:pt idx="42">
                  <c:v>917.91972183649671</c:v>
                </c:pt>
                <c:pt idx="43">
                  <c:v>918.16989733094999</c:v>
                </c:pt>
                <c:pt idx="44">
                  <c:v>904.78982381507683</c:v>
                </c:pt>
                <c:pt idx="45">
                  <c:v>901.77285359734856</c:v>
                </c:pt>
                <c:pt idx="46">
                  <c:v>923.55987861154165</c:v>
                </c:pt>
                <c:pt idx="47">
                  <c:v>921.53632807105714</c:v>
                </c:pt>
                <c:pt idx="48">
                  <c:v>902.80765951774515</c:v>
                </c:pt>
                <c:pt idx="49">
                  <c:v>901.88382626816326</c:v>
                </c:pt>
                <c:pt idx="50">
                  <c:v>906.21379827535941</c:v>
                </c:pt>
                <c:pt idx="51">
                  <c:v>918.93462879566687</c:v>
                </c:pt>
                <c:pt idx="52">
                  <c:v>921.06076087873828</c:v>
                </c:pt>
                <c:pt idx="53">
                  <c:v>930.29175113735755</c:v>
                </c:pt>
                <c:pt idx="54">
                  <c:v>925.28170815560134</c:v>
                </c:pt>
                <c:pt idx="55">
                  <c:v>917.95838096297541</c:v>
                </c:pt>
                <c:pt idx="56">
                  <c:v>932.18167296081197</c:v>
                </c:pt>
                <c:pt idx="57">
                  <c:v>946.17214111863814</c:v>
                </c:pt>
                <c:pt idx="58">
                  <c:v>943.37672665444279</c:v>
                </c:pt>
                <c:pt idx="59">
                  <c:v>954.75374795735968</c:v>
                </c:pt>
                <c:pt idx="60">
                  <c:v>951.69991671205878</c:v>
                </c:pt>
                <c:pt idx="61">
                  <c:v>959.38915703205316</c:v>
                </c:pt>
                <c:pt idx="62">
                  <c:v>933.74125404692131</c:v>
                </c:pt>
                <c:pt idx="63">
                  <c:v>936.56639707969566</c:v>
                </c:pt>
                <c:pt idx="64">
                  <c:v>944.29654414980132</c:v>
                </c:pt>
                <c:pt idx="65">
                  <c:v>949.39211670285249</c:v>
                </c:pt>
                <c:pt idx="66">
                  <c:v>941.31685451605745</c:v>
                </c:pt>
                <c:pt idx="67">
                  <c:v>939.28895856988322</c:v>
                </c:pt>
                <c:pt idx="68">
                  <c:v>926.31963078076819</c:v>
                </c:pt>
                <c:pt idx="69">
                  <c:v>912.65725573665475</c:v>
                </c:pt>
                <c:pt idx="70">
                  <c:v>918.43655539870804</c:v>
                </c:pt>
                <c:pt idx="71">
                  <c:v>939.29339388051812</c:v>
                </c:pt>
                <c:pt idx="72">
                  <c:v>938.22673164117043</c:v>
                </c:pt>
                <c:pt idx="73">
                  <c:v>945.65530755642681</c:v>
                </c:pt>
                <c:pt idx="74">
                  <c:v>948.52306553327298</c:v>
                </c:pt>
                <c:pt idx="75">
                  <c:v>940.97758322081222</c:v>
                </c:pt>
                <c:pt idx="76">
                  <c:v>941.73086678916115</c:v>
                </c:pt>
                <c:pt idx="77">
                  <c:v>928.66956624100476</c:v>
                </c:pt>
                <c:pt idx="78">
                  <c:v>941.74621056649232</c:v>
                </c:pt>
                <c:pt idx="79">
                  <c:v>963.41968563477212</c:v>
                </c:pt>
                <c:pt idx="80">
                  <c:v>965.66670990095599</c:v>
                </c:pt>
                <c:pt idx="81">
                  <c:v>960.78052596550719</c:v>
                </c:pt>
                <c:pt idx="82">
                  <c:v>974.37025781381874</c:v>
                </c:pt>
                <c:pt idx="83">
                  <c:v>978.58952686503619</c:v>
                </c:pt>
                <c:pt idx="84">
                  <c:v>977.43185085273058</c:v>
                </c:pt>
                <c:pt idx="85">
                  <c:v>973.38391065893859</c:v>
                </c:pt>
                <c:pt idx="86">
                  <c:v>963.77753728537903</c:v>
                </c:pt>
                <c:pt idx="87">
                  <c:v>973.72171350674364</c:v>
                </c:pt>
                <c:pt idx="88">
                  <c:v>968.06840064136986</c:v>
                </c:pt>
                <c:pt idx="89">
                  <c:v>977.0350403924939</c:v>
                </c:pt>
                <c:pt idx="90">
                  <c:v>981.24124325832781</c:v>
                </c:pt>
                <c:pt idx="91">
                  <c:v>976.84201447493604</c:v>
                </c:pt>
                <c:pt idx="92">
                  <c:v>967.50086069000974</c:v>
                </c:pt>
                <c:pt idx="93">
                  <c:v>917.90923292621187</c:v>
                </c:pt>
                <c:pt idx="94">
                  <c:v>918.80049061728016</c:v>
                </c:pt>
                <c:pt idx="95">
                  <c:v>938.29502943128296</c:v>
                </c:pt>
                <c:pt idx="96">
                  <c:v>929.90225294600521</c:v>
                </c:pt>
                <c:pt idx="97">
                  <c:v>926.15690282977619</c:v>
                </c:pt>
                <c:pt idx="98">
                  <c:v>921.78746255159353</c:v>
                </c:pt>
                <c:pt idx="99">
                  <c:v>903.21552828625363</c:v>
                </c:pt>
                <c:pt idx="100">
                  <c:v>899.59943151304992</c:v>
                </c:pt>
                <c:pt idx="101">
                  <c:v>886.62806587850798</c:v>
                </c:pt>
                <c:pt idx="102">
                  <c:v>885.51648113482588</c:v>
                </c:pt>
                <c:pt idx="103">
                  <c:v>873.01133257829167</c:v>
                </c:pt>
                <c:pt idx="104">
                  <c:v>880.07000958027095</c:v>
                </c:pt>
                <c:pt idx="105">
                  <c:v>841.84557351203728</c:v>
                </c:pt>
                <c:pt idx="106">
                  <c:v>824.51198996325184</c:v>
                </c:pt>
                <c:pt idx="107">
                  <c:v>827.89229603324998</c:v>
                </c:pt>
                <c:pt idx="108">
                  <c:v>810.89300903940284</c:v>
                </c:pt>
                <c:pt idx="109">
                  <c:v>812.92605953577413</c:v>
                </c:pt>
                <c:pt idx="110">
                  <c:v>833.06192029291287</c:v>
                </c:pt>
                <c:pt idx="111">
                  <c:v>829.22399805134023</c:v>
                </c:pt>
                <c:pt idx="112">
                  <c:v>784.1675653165421</c:v>
                </c:pt>
                <c:pt idx="113">
                  <c:v>799.45311421140661</c:v>
                </c:pt>
                <c:pt idx="114">
                  <c:v>797.6844142225309</c:v>
                </c:pt>
                <c:pt idx="115">
                  <c:v>787.30267063239376</c:v>
                </c:pt>
                <c:pt idx="116">
                  <c:v>800.09072008347016</c:v>
                </c:pt>
                <c:pt idx="117">
                  <c:v>830.84888009605208</c:v>
                </c:pt>
                <c:pt idx="118">
                  <c:v>815.43338858691482</c:v>
                </c:pt>
                <c:pt idx="119">
                  <c:v>815.87823825625651</c:v>
                </c:pt>
                <c:pt idx="120">
                  <c:v>829.20317007234587</c:v>
                </c:pt>
                <c:pt idx="121">
                  <c:v>827.78461987709636</c:v>
                </c:pt>
                <c:pt idx="122">
                  <c:v>804.85265538451506</c:v>
                </c:pt>
                <c:pt idx="123">
                  <c:v>794.90203597540403</c:v>
                </c:pt>
                <c:pt idx="124">
                  <c:v>800.36564940619587</c:v>
                </c:pt>
                <c:pt idx="125">
                  <c:v>794.63873435893709</c:v>
                </c:pt>
                <c:pt idx="126">
                  <c:v>798.16270853152389</c:v>
                </c:pt>
                <c:pt idx="127">
                  <c:v>786.84889040515247</c:v>
                </c:pt>
                <c:pt idx="128">
                  <c:v>789.1109887338315</c:v>
                </c:pt>
                <c:pt idx="129">
                  <c:v>811.91825506728253</c:v>
                </c:pt>
                <c:pt idx="130">
                  <c:v>804.97061067274785</c:v>
                </c:pt>
                <c:pt idx="131">
                  <c:v>805.91353373904838</c:v>
                </c:pt>
                <c:pt idx="132">
                  <c:v>799.22041024465659</c:v>
                </c:pt>
                <c:pt idx="133">
                  <c:v>781.41365696876017</c:v>
                </c:pt>
                <c:pt idx="134">
                  <c:v>805.01682181463195</c:v>
                </c:pt>
                <c:pt idx="135">
                  <c:v>806.97126542049625</c:v>
                </c:pt>
                <c:pt idx="136">
                  <c:v>800.10780202307706</c:v>
                </c:pt>
                <c:pt idx="137">
                  <c:v>799.42467428037685</c:v>
                </c:pt>
                <c:pt idx="138">
                  <c:v>791.5237377825174</c:v>
                </c:pt>
                <c:pt idx="139">
                  <c:v>784.33379956040085</c:v>
                </c:pt>
                <c:pt idx="140">
                  <c:v>747.47229249459133</c:v>
                </c:pt>
                <c:pt idx="141">
                  <c:v>738.99404637464909</c:v>
                </c:pt>
                <c:pt idx="142">
                  <c:v>727.54177463251654</c:v>
                </c:pt>
                <c:pt idx="143">
                  <c:v>727.85137729581265</c:v>
                </c:pt>
                <c:pt idx="144">
                  <c:v>722.22114003306581</c:v>
                </c:pt>
                <c:pt idx="145">
                  <c:v>738.0342811152625</c:v>
                </c:pt>
                <c:pt idx="146">
                  <c:v>744.78299583416447</c:v>
                </c:pt>
                <c:pt idx="147">
                  <c:v>742.73553057823028</c:v>
                </c:pt>
                <c:pt idx="148">
                  <c:v>763.6853307734799</c:v>
                </c:pt>
                <c:pt idx="149">
                  <c:v>771.87123597962363</c:v>
                </c:pt>
                <c:pt idx="150">
                  <c:v>759.92238925628715</c:v>
                </c:pt>
                <c:pt idx="151">
                  <c:v>765.17184910737581</c:v>
                </c:pt>
                <c:pt idx="152">
                  <c:v>751.24949892977168</c:v>
                </c:pt>
                <c:pt idx="153">
                  <c:v>753.80591608104589</c:v>
                </c:pt>
                <c:pt idx="154">
                  <c:v>772.47186095085397</c:v>
                </c:pt>
                <c:pt idx="155">
                  <c:v>790.44532796365058</c:v>
                </c:pt>
                <c:pt idx="156">
                  <c:v>792.24378648942047</c:v>
                </c:pt>
                <c:pt idx="157">
                  <c:v>802.34391782256466</c:v>
                </c:pt>
                <c:pt idx="158">
                  <c:v>805.13219982776616</c:v>
                </c:pt>
                <c:pt idx="159">
                  <c:v>811.85250458395353</c:v>
                </c:pt>
                <c:pt idx="160">
                  <c:v>808.57007503107127</c:v>
                </c:pt>
                <c:pt idx="161">
                  <c:v>827.85291766720877</c:v>
                </c:pt>
                <c:pt idx="162">
                  <c:v>831.77981583631265</c:v>
                </c:pt>
                <c:pt idx="163">
                  <c:v>829.6525749255826</c:v>
                </c:pt>
                <c:pt idx="164">
                  <c:v>844.27210798566898</c:v>
                </c:pt>
                <c:pt idx="165">
                  <c:v>829.71167244295953</c:v>
                </c:pt>
                <c:pt idx="166">
                  <c:v>834.21579032920067</c:v>
                </c:pt>
                <c:pt idx="167">
                  <c:v>829.58409732557971</c:v>
                </c:pt>
                <c:pt idx="168">
                  <c:v>843.87643632140623</c:v>
                </c:pt>
                <c:pt idx="169">
                  <c:v>851.12127649678553</c:v>
                </c:pt>
                <c:pt idx="170">
                  <c:v>825.18402942936495</c:v>
                </c:pt>
                <c:pt idx="171">
                  <c:v>831.37710161800135</c:v>
                </c:pt>
                <c:pt idx="172">
                  <c:v>821.65657893222669</c:v>
                </c:pt>
                <c:pt idx="173">
                  <c:v>833.8766089389012</c:v>
                </c:pt>
                <c:pt idx="174">
                  <c:v>853.26781700243964</c:v>
                </c:pt>
                <c:pt idx="175">
                  <c:v>859.36166409978068</c:v>
                </c:pt>
                <c:pt idx="176">
                  <c:v>858.08747127836693</c:v>
                </c:pt>
                <c:pt idx="177">
                  <c:v>861.97085545394566</c:v>
                </c:pt>
                <c:pt idx="178">
                  <c:v>844.60757330489616</c:v>
                </c:pt>
                <c:pt idx="179">
                  <c:v>845.54842855745494</c:v>
                </c:pt>
                <c:pt idx="180">
                  <c:v>851.55282023422274</c:v>
                </c:pt>
                <c:pt idx="181">
                  <c:v>832.32595841069156</c:v>
                </c:pt>
                <c:pt idx="182">
                  <c:v>835.30184206841795</c:v>
                </c:pt>
                <c:pt idx="183">
                  <c:v>838.5703063864637</c:v>
                </c:pt>
                <c:pt idx="184">
                  <c:v>856.82823264618787</c:v>
                </c:pt>
                <c:pt idx="185">
                  <c:v>856.08633703757698</c:v>
                </c:pt>
                <c:pt idx="186">
                  <c:v>849.20195575621813</c:v>
                </c:pt>
                <c:pt idx="187">
                  <c:v>861.06263569653072</c:v>
                </c:pt>
                <c:pt idx="188">
                  <c:v>862.34330167400606</c:v>
                </c:pt>
                <c:pt idx="189">
                  <c:v>874.10835272083534</c:v>
                </c:pt>
                <c:pt idx="190">
                  <c:v>876.78991755596644</c:v>
                </c:pt>
                <c:pt idx="191">
                  <c:v>878.3130272025993</c:v>
                </c:pt>
                <c:pt idx="192">
                  <c:v>863.6124598184831</c:v>
                </c:pt>
                <c:pt idx="193">
                  <c:v>867.28861309514684</c:v>
                </c:pt>
                <c:pt idx="194">
                  <c:v>878.16944900495605</c:v>
                </c:pt>
                <c:pt idx="195">
                  <c:v>879.35490564535939</c:v>
                </c:pt>
                <c:pt idx="196">
                  <c:v>864.56056740329586</c:v>
                </c:pt>
                <c:pt idx="197">
                  <c:v>847.35971352208742</c:v>
                </c:pt>
                <c:pt idx="198">
                  <c:v>848.56066378139724</c:v>
                </c:pt>
                <c:pt idx="199">
                  <c:v>843.82297284726803</c:v>
                </c:pt>
                <c:pt idx="200">
                  <c:v>845.05646869677628</c:v>
                </c:pt>
                <c:pt idx="201">
                  <c:v>861.69077158102277</c:v>
                </c:pt>
                <c:pt idx="202">
                  <c:v>855.97293693323923</c:v>
                </c:pt>
                <c:pt idx="203">
                  <c:v>851.62944921593305</c:v>
                </c:pt>
                <c:pt idx="204">
                  <c:v>868.52543542763112</c:v>
                </c:pt>
                <c:pt idx="205">
                  <c:v>897.66653512574237</c:v>
                </c:pt>
                <c:pt idx="206">
                  <c:v>916.99433023452968</c:v>
                </c:pt>
                <c:pt idx="207">
                  <c:v>926.44738570803861</c:v>
                </c:pt>
                <c:pt idx="208">
                  <c:v>937.03216463297701</c:v>
                </c:pt>
                <c:pt idx="209">
                  <c:v>932.19911452020006</c:v>
                </c:pt>
                <c:pt idx="210">
                  <c:v>956.22354397142999</c:v>
                </c:pt>
                <c:pt idx="211">
                  <c:v>949.12599806476612</c:v>
                </c:pt>
                <c:pt idx="212">
                  <c:v>971.03109824045237</c:v>
                </c:pt>
                <c:pt idx="213">
                  <c:v>977.04067443573274</c:v>
                </c:pt>
                <c:pt idx="214">
                  <c:v>973.70337289790257</c:v>
                </c:pt>
                <c:pt idx="215">
                  <c:v>977.00827868710974</c:v>
                </c:pt>
                <c:pt idx="216">
                  <c:v>1005.2974091552483</c:v>
                </c:pt>
                <c:pt idx="217">
                  <c:v>1003.304875820892</c:v>
                </c:pt>
                <c:pt idx="218">
                  <c:v>987.47030739339914</c:v>
                </c:pt>
                <c:pt idx="219">
                  <c:v>985.95415039586953</c:v>
                </c:pt>
                <c:pt idx="220">
                  <c:v>984.74705663196426</c:v>
                </c:pt>
                <c:pt idx="221">
                  <c:v>1012.6443214118576</c:v>
                </c:pt>
                <c:pt idx="222">
                  <c:v>1008.7216188068679</c:v>
                </c:pt>
                <c:pt idx="223">
                  <c:v>995.40390935471748</c:v>
                </c:pt>
                <c:pt idx="224">
                  <c:v>1014.6841447474415</c:v>
                </c:pt>
                <c:pt idx="225">
                  <c:v>1027.1115554946066</c:v>
                </c:pt>
                <c:pt idx="226">
                  <c:v>1038.7089338184526</c:v>
                </c:pt>
                <c:pt idx="227">
                  <c:v>1035.5653175011125</c:v>
                </c:pt>
                <c:pt idx="228">
                  <c:v>1031.2083140736963</c:v>
                </c:pt>
                <c:pt idx="229">
                  <c:v>1032.0473369915458</c:v>
                </c:pt>
                <c:pt idx="230">
                  <c:v>969.67230486551182</c:v>
                </c:pt>
                <c:pt idx="231">
                  <c:v>981.76191276487202</c:v>
                </c:pt>
                <c:pt idx="232">
                  <c:v>940.76663625082483</c:v>
                </c:pt>
                <c:pt idx="233">
                  <c:v>915.8077647664677</c:v>
                </c:pt>
                <c:pt idx="234">
                  <c:v>929.0563972523131</c:v>
                </c:pt>
                <c:pt idx="235">
                  <c:v>943.07614445399179</c:v>
                </c:pt>
                <c:pt idx="236">
                  <c:v>944.90930628864714</c:v>
                </c:pt>
                <c:pt idx="237">
                  <c:v>926.43384002961363</c:v>
                </c:pt>
                <c:pt idx="238">
                  <c:v>948.77620789092111</c:v>
                </c:pt>
                <c:pt idx="239">
                  <c:v>961.09947874311456</c:v>
                </c:pt>
                <c:pt idx="240">
                  <c:v>953.07507278704372</c:v>
                </c:pt>
                <c:pt idx="241">
                  <c:v>953.21364627606522</c:v>
                </c:pt>
                <c:pt idx="242">
                  <c:v>935.78083763598431</c:v>
                </c:pt>
                <c:pt idx="243">
                  <c:v>934.87864150990447</c:v>
                </c:pt>
                <c:pt idx="244">
                  <c:v>939.18532813626825</c:v>
                </c:pt>
                <c:pt idx="245">
                  <c:v>938.04575298628276</c:v>
                </c:pt>
                <c:pt idx="246">
                  <c:v>936.06769434811974</c:v>
                </c:pt>
                <c:pt idx="247">
                  <c:v>947.43749328709748</c:v>
                </c:pt>
                <c:pt idx="248">
                  <c:v>940.8241754158164</c:v>
                </c:pt>
                <c:pt idx="249">
                  <c:v>925.05808458832655</c:v>
                </c:pt>
                <c:pt idx="250">
                  <c:v>937.11238981249915</c:v>
                </c:pt>
                <c:pt idx="251">
                  <c:v>965.5110544723276</c:v>
                </c:pt>
                <c:pt idx="252">
                  <c:v>969.77470659820801</c:v>
                </c:pt>
                <c:pt idx="253">
                  <c:v>964.20101954605445</c:v>
                </c:pt>
                <c:pt idx="254">
                  <c:v>959.88738027058764</c:v>
                </c:pt>
                <c:pt idx="255">
                  <c:v>959.20503170407994</c:v>
                </c:pt>
                <c:pt idx="256">
                  <c:v>945.6031926564682</c:v>
                </c:pt>
                <c:pt idx="257">
                  <c:v>963.26031413507133</c:v>
                </c:pt>
                <c:pt idx="258">
                  <c:v>953.72241836151477</c:v>
                </c:pt>
                <c:pt idx="259">
                  <c:v>943.07084006221896</c:v>
                </c:pt>
                <c:pt idx="260">
                  <c:v>934.10138328947562</c:v>
                </c:pt>
                <c:pt idx="261">
                  <c:v>913.66778732182047</c:v>
                </c:pt>
                <c:pt idx="262">
                  <c:v>896.4263263736517</c:v>
                </c:pt>
                <c:pt idx="263">
                  <c:v>904.44431911029119</c:v>
                </c:pt>
                <c:pt idx="264">
                  <c:v>906.01522821950823</c:v>
                </c:pt>
                <c:pt idx="265">
                  <c:v>925.83417404446629</c:v>
                </c:pt>
                <c:pt idx="266">
                  <c:v>942.27877749413119</c:v>
                </c:pt>
                <c:pt idx="267">
                  <c:v>939.23582474721138</c:v>
                </c:pt>
                <c:pt idx="268">
                  <c:v>934.14106133866778</c:v>
                </c:pt>
                <c:pt idx="269">
                  <c:v>934.69316760775177</c:v>
                </c:pt>
                <c:pt idx="270">
                  <c:v>914.93334926848547</c:v>
                </c:pt>
                <c:pt idx="271">
                  <c:v>917.21387811095087</c:v>
                </c:pt>
                <c:pt idx="272">
                  <c:v>922.10015195134497</c:v>
                </c:pt>
                <c:pt idx="273">
                  <c:v>921.97551372884493</c:v>
                </c:pt>
                <c:pt idx="274">
                  <c:v>906.39073120770877</c:v>
                </c:pt>
                <c:pt idx="275">
                  <c:v>870.62522536172958</c:v>
                </c:pt>
                <c:pt idx="276">
                  <c:v>872.28466087375148</c:v>
                </c:pt>
                <c:pt idx="277">
                  <c:v>892.32627127990122</c:v>
                </c:pt>
                <c:pt idx="278">
                  <c:v>862.36898452004675</c:v>
                </c:pt>
                <c:pt idx="279">
                  <c:v>872.09508131243012</c:v>
                </c:pt>
                <c:pt idx="280">
                  <c:v>860.43593829116355</c:v>
                </c:pt>
                <c:pt idx="281">
                  <c:v>855.01026474728803</c:v>
                </c:pt>
                <c:pt idx="282">
                  <c:v>867.6581823569577</c:v>
                </c:pt>
                <c:pt idx="283">
                  <c:v>882.15262766981732</c:v>
                </c:pt>
                <c:pt idx="284">
                  <c:v>886.59644930607772</c:v>
                </c:pt>
                <c:pt idx="285">
                  <c:v>898.22811138239763</c:v>
                </c:pt>
                <c:pt idx="286">
                  <c:v>898.92679268063466</c:v>
                </c:pt>
                <c:pt idx="287">
                  <c:v>889.39569971460571</c:v>
                </c:pt>
                <c:pt idx="288">
                  <c:v>909.50635711874554</c:v>
                </c:pt>
                <c:pt idx="289">
                  <c:v>915.57748823324084</c:v>
                </c:pt>
                <c:pt idx="290">
                  <c:v>941.34061938993136</c:v>
                </c:pt>
                <c:pt idx="291">
                  <c:v>940.74913475480651</c:v>
                </c:pt>
                <c:pt idx="292">
                  <c:v>951.26210959676564</c:v>
                </c:pt>
                <c:pt idx="293">
                  <c:v>952.43857574263882</c:v>
                </c:pt>
                <c:pt idx="294">
                  <c:v>943.07878166572061</c:v>
                </c:pt>
                <c:pt idx="295">
                  <c:v>957.59456441893121</c:v>
                </c:pt>
                <c:pt idx="296">
                  <c:v>931.15073295306354</c:v>
                </c:pt>
                <c:pt idx="297">
                  <c:v>936.40852399574976</c:v>
                </c:pt>
                <c:pt idx="298">
                  <c:v>941.73203555345003</c:v>
                </c:pt>
                <c:pt idx="299">
                  <c:v>943.00335141661424</c:v>
                </c:pt>
                <c:pt idx="300">
                  <c:v>955.2900609243859</c:v>
                </c:pt>
                <c:pt idx="301">
                  <c:v>960.04911926718125</c:v>
                </c:pt>
                <c:pt idx="302">
                  <c:v>956.9544412083992</c:v>
                </c:pt>
                <c:pt idx="303">
                  <c:v>948.00122726244012</c:v>
                </c:pt>
                <c:pt idx="304">
                  <c:v>961.40968077271259</c:v>
                </c:pt>
                <c:pt idx="305">
                  <c:v>978.22613107613586</c:v>
                </c:pt>
                <c:pt idx="306">
                  <c:v>979.79377363900699</c:v>
                </c:pt>
                <c:pt idx="307">
                  <c:v>980.4696490494531</c:v>
                </c:pt>
                <c:pt idx="308">
                  <c:v>965.3986732907033</c:v>
                </c:pt>
                <c:pt idx="309">
                  <c:v>957.7542056334679</c:v>
                </c:pt>
                <c:pt idx="310">
                  <c:v>963.58684889639892</c:v>
                </c:pt>
                <c:pt idx="311">
                  <c:v>947.78923140142399</c:v>
                </c:pt>
                <c:pt idx="312">
                  <c:v>960.9595267115983</c:v>
                </c:pt>
                <c:pt idx="313">
                  <c:v>945.13925317040798</c:v>
                </c:pt>
                <c:pt idx="314">
                  <c:v>950.18181177404756</c:v>
                </c:pt>
                <c:pt idx="315">
                  <c:v>946.3519809775521</c:v>
                </c:pt>
                <c:pt idx="316">
                  <c:v>949.70210895424486</c:v>
                </c:pt>
                <c:pt idx="317">
                  <c:v>961.99466228346114</c:v>
                </c:pt>
                <c:pt idx="318">
                  <c:v>959.10706528201865</c:v>
                </c:pt>
                <c:pt idx="319">
                  <c:v>970.46889264917991</c:v>
                </c:pt>
                <c:pt idx="320">
                  <c:v>968.73088021496631</c:v>
                </c:pt>
                <c:pt idx="321">
                  <c:v>957.47214385174834</c:v>
                </c:pt>
                <c:pt idx="322">
                  <c:v>955.64884159276073</c:v>
                </c:pt>
                <c:pt idx="323">
                  <c:v>945.66804409034421</c:v>
                </c:pt>
                <c:pt idx="324">
                  <c:v>958.80753197259605</c:v>
                </c:pt>
                <c:pt idx="325">
                  <c:v>966.29814230010902</c:v>
                </c:pt>
                <c:pt idx="326">
                  <c:v>970.71978738319558</c:v>
                </c:pt>
                <c:pt idx="327">
                  <c:v>980.24239931605109</c:v>
                </c:pt>
                <c:pt idx="328">
                  <c:v>974.69901023046361</c:v>
                </c:pt>
                <c:pt idx="329">
                  <c:v>973.53504087198678</c:v>
                </c:pt>
                <c:pt idx="330">
                  <c:v>985.64682532452093</c:v>
                </c:pt>
                <c:pt idx="331">
                  <c:v>981.34814023828903</c:v>
                </c:pt>
                <c:pt idx="332">
                  <c:v>982.70435633813076</c:v>
                </c:pt>
                <c:pt idx="333">
                  <c:v>983.58332702000826</c:v>
                </c:pt>
                <c:pt idx="334">
                  <c:v>967.11088300561585</c:v>
                </c:pt>
                <c:pt idx="335">
                  <c:v>969.05022258066992</c:v>
                </c:pt>
                <c:pt idx="336">
                  <c:v>975.39523412686242</c:v>
                </c:pt>
                <c:pt idx="337">
                  <c:v>970.51357540699382</c:v>
                </c:pt>
                <c:pt idx="338">
                  <c:v>955.22134357786217</c:v>
                </c:pt>
                <c:pt idx="339">
                  <c:v>946.87999272129571</c:v>
                </c:pt>
                <c:pt idx="340">
                  <c:v>939.44839000621425</c:v>
                </c:pt>
                <c:pt idx="341">
                  <c:v>921.21252042640356</c:v>
                </c:pt>
                <c:pt idx="342">
                  <c:v>932.25125938847373</c:v>
                </c:pt>
                <c:pt idx="343">
                  <c:v>939.88976335100426</c:v>
                </c:pt>
                <c:pt idx="344">
                  <c:v>917.13275388197565</c:v>
                </c:pt>
                <c:pt idx="345">
                  <c:v>917.43714205844446</c:v>
                </c:pt>
                <c:pt idx="346">
                  <c:v>917.60322646072768</c:v>
                </c:pt>
                <c:pt idx="347">
                  <c:v>921.17071462683941</c:v>
                </c:pt>
                <c:pt idx="348">
                  <c:v>927.4644803542111</c:v>
                </c:pt>
                <c:pt idx="349">
                  <c:v>925.44920106869415</c:v>
                </c:pt>
                <c:pt idx="350">
                  <c:v>912.71350626409708</c:v>
                </c:pt>
                <c:pt idx="351">
                  <c:v>920.12317217252553</c:v>
                </c:pt>
                <c:pt idx="352">
                  <c:v>913.48866670246889</c:v>
                </c:pt>
                <c:pt idx="353">
                  <c:v>915.88936848848459</c:v>
                </c:pt>
                <c:pt idx="354">
                  <c:v>922.58036423250428</c:v>
                </c:pt>
                <c:pt idx="355">
                  <c:v>917.22598531025119</c:v>
                </c:pt>
                <c:pt idx="356">
                  <c:v>916.8382252811748</c:v>
                </c:pt>
                <c:pt idx="357">
                  <c:v>886.95612902390565</c:v>
                </c:pt>
                <c:pt idx="358">
                  <c:v>887.46538060239675</c:v>
                </c:pt>
                <c:pt idx="359">
                  <c:v>877.19982416990172</c:v>
                </c:pt>
                <c:pt idx="360">
                  <c:v>872.18810296249978</c:v>
                </c:pt>
                <c:pt idx="361">
                  <c:v>862.55781487349054</c:v>
                </c:pt>
                <c:pt idx="362">
                  <c:v>857.32591645505045</c:v>
                </c:pt>
                <c:pt idx="363">
                  <c:v>872.29625861169507</c:v>
                </c:pt>
                <c:pt idx="364">
                  <c:v>874.99598424577675</c:v>
                </c:pt>
                <c:pt idx="365">
                  <c:v>861.75532333174783</c:v>
                </c:pt>
                <c:pt idx="366">
                  <c:v>872.09502137579989</c:v>
                </c:pt>
                <c:pt idx="367">
                  <c:v>878.10501712749146</c:v>
                </c:pt>
                <c:pt idx="368">
                  <c:v>880.00413922368159</c:v>
                </c:pt>
                <c:pt idx="369">
                  <c:v>862.71236147446041</c:v>
                </c:pt>
                <c:pt idx="370">
                  <c:v>865.38583486451444</c:v>
                </c:pt>
                <c:pt idx="371">
                  <c:v>863.17402336857288</c:v>
                </c:pt>
                <c:pt idx="372">
                  <c:v>875.82442834839594</c:v>
                </c:pt>
                <c:pt idx="373">
                  <c:v>867.18630126739606</c:v>
                </c:pt>
                <c:pt idx="374">
                  <c:v>852.57671768792284</c:v>
                </c:pt>
                <c:pt idx="375">
                  <c:v>843.61762995220408</c:v>
                </c:pt>
                <c:pt idx="376">
                  <c:v>836.89642614656395</c:v>
                </c:pt>
                <c:pt idx="377">
                  <c:v>846.83739575821278</c:v>
                </c:pt>
                <c:pt idx="378">
                  <c:v>846.20863053910364</c:v>
                </c:pt>
                <c:pt idx="379">
                  <c:v>860.96979385635154</c:v>
                </c:pt>
                <c:pt idx="380">
                  <c:v>881.73561856520348</c:v>
                </c:pt>
                <c:pt idx="381">
                  <c:v>886.31163043936908</c:v>
                </c:pt>
                <c:pt idx="382">
                  <c:v>888.17910599481377</c:v>
                </c:pt>
                <c:pt idx="383">
                  <c:v>876.37323810281862</c:v>
                </c:pt>
                <c:pt idx="384">
                  <c:v>889.25850476807886</c:v>
                </c:pt>
                <c:pt idx="385">
                  <c:v>891.60553330175071</c:v>
                </c:pt>
                <c:pt idx="386">
                  <c:v>913.05035012581902</c:v>
                </c:pt>
                <c:pt idx="387">
                  <c:v>914.50917773656272</c:v>
                </c:pt>
                <c:pt idx="388">
                  <c:v>913.2295606501159</c:v>
                </c:pt>
                <c:pt idx="389">
                  <c:v>910.69400144615111</c:v>
                </c:pt>
                <c:pt idx="390">
                  <c:v>911.85536356121395</c:v>
                </c:pt>
                <c:pt idx="391">
                  <c:v>914.85905781535291</c:v>
                </c:pt>
                <c:pt idx="392">
                  <c:v>899.18676781412557</c:v>
                </c:pt>
                <c:pt idx="393">
                  <c:v>914.40959302548606</c:v>
                </c:pt>
                <c:pt idx="394">
                  <c:v>918.10849225331049</c:v>
                </c:pt>
                <c:pt idx="395">
                  <c:v>922.40151332798871</c:v>
                </c:pt>
                <c:pt idx="396">
                  <c:v>921.22288946342815</c:v>
                </c:pt>
                <c:pt idx="397">
                  <c:v>912.83967287066741</c:v>
                </c:pt>
                <c:pt idx="398">
                  <c:v>911.78757523245827</c:v>
                </c:pt>
                <c:pt idx="399">
                  <c:v>901.43121480521086</c:v>
                </c:pt>
                <c:pt idx="400">
                  <c:v>904.06614894204654</c:v>
                </c:pt>
                <c:pt idx="401">
                  <c:v>873.77022022156416</c:v>
                </c:pt>
                <c:pt idx="402">
                  <c:v>876.54909217582428</c:v>
                </c:pt>
                <c:pt idx="403">
                  <c:v>885.10004142819889</c:v>
                </c:pt>
                <c:pt idx="404">
                  <c:v>879.63651790235224</c:v>
                </c:pt>
                <c:pt idx="405">
                  <c:v>875.28388984894059</c:v>
                </c:pt>
                <c:pt idx="406">
                  <c:v>877.36300164562022</c:v>
                </c:pt>
                <c:pt idx="407">
                  <c:v>870.87632987395091</c:v>
                </c:pt>
                <c:pt idx="408">
                  <c:v>871.25078397112304</c:v>
                </c:pt>
                <c:pt idx="409">
                  <c:v>873.65466239853924</c:v>
                </c:pt>
                <c:pt idx="410">
                  <c:v>855.96298745262607</c:v>
                </c:pt>
                <c:pt idx="411">
                  <c:v>823.14876127767639</c:v>
                </c:pt>
                <c:pt idx="412">
                  <c:v>823.81483704908476</c:v>
                </c:pt>
                <c:pt idx="413">
                  <c:v>832.1541800285396</c:v>
                </c:pt>
                <c:pt idx="414">
                  <c:v>845.03854764434664</c:v>
                </c:pt>
                <c:pt idx="415">
                  <c:v>849.1277242397158</c:v>
                </c:pt>
                <c:pt idx="416">
                  <c:v>861.0563723186749</c:v>
                </c:pt>
                <c:pt idx="417">
                  <c:v>854.97966709757111</c:v>
                </c:pt>
                <c:pt idx="418">
                  <c:v>851.4206599646327</c:v>
                </c:pt>
                <c:pt idx="419">
                  <c:v>836.46155592615048</c:v>
                </c:pt>
                <c:pt idx="420">
                  <c:v>828.6274487709635</c:v>
                </c:pt>
                <c:pt idx="421">
                  <c:v>820.05378353574338</c:v>
                </c:pt>
                <c:pt idx="422">
                  <c:v>832.31621870828417</c:v>
                </c:pt>
                <c:pt idx="423">
                  <c:v>829.45124778474212</c:v>
                </c:pt>
                <c:pt idx="424">
                  <c:v>854.24616261718825</c:v>
                </c:pt>
                <c:pt idx="425">
                  <c:v>854.19965179215319</c:v>
                </c:pt>
                <c:pt idx="426">
                  <c:v>841.8994265742715</c:v>
                </c:pt>
                <c:pt idx="427">
                  <c:v>837.61479662782131</c:v>
                </c:pt>
                <c:pt idx="428">
                  <c:v>835.44281302264756</c:v>
                </c:pt>
                <c:pt idx="429">
                  <c:v>831.02140768608183</c:v>
                </c:pt>
                <c:pt idx="430">
                  <c:v>821.90270870414133</c:v>
                </c:pt>
                <c:pt idx="431">
                  <c:v>803.90475757790807</c:v>
                </c:pt>
                <c:pt idx="432">
                  <c:v>797.49729206304767</c:v>
                </c:pt>
                <c:pt idx="433">
                  <c:v>814.15727779333474</c:v>
                </c:pt>
                <c:pt idx="434">
                  <c:v>807.06653469419848</c:v>
                </c:pt>
                <c:pt idx="435">
                  <c:v>804.56780654949148</c:v>
                </c:pt>
                <c:pt idx="436">
                  <c:v>794.09043406587091</c:v>
                </c:pt>
                <c:pt idx="437">
                  <c:v>799.11105586285737</c:v>
                </c:pt>
                <c:pt idx="438">
                  <c:v>798.56422401723103</c:v>
                </c:pt>
                <c:pt idx="439">
                  <c:v>799.59555361307605</c:v>
                </c:pt>
                <c:pt idx="440">
                  <c:v>783.86024024519361</c:v>
                </c:pt>
                <c:pt idx="441">
                  <c:v>786.96444822817739</c:v>
                </c:pt>
                <c:pt idx="442">
                  <c:v>810.65452118783855</c:v>
                </c:pt>
                <c:pt idx="443">
                  <c:v>785.99233602296954</c:v>
                </c:pt>
                <c:pt idx="444">
                  <c:v>780.69690477651784</c:v>
                </c:pt>
                <c:pt idx="445">
                  <c:v>764.72550102227922</c:v>
                </c:pt>
                <c:pt idx="446">
                  <c:v>771.66568330635403</c:v>
                </c:pt>
                <c:pt idx="447">
                  <c:v>762.47017553281262</c:v>
                </c:pt>
                <c:pt idx="448">
                  <c:v>751.51423902536328</c:v>
                </c:pt>
                <c:pt idx="449">
                  <c:v>749.52647065310782</c:v>
                </c:pt>
                <c:pt idx="450">
                  <c:v>742.65560508185911</c:v>
                </c:pt>
                <c:pt idx="451">
                  <c:v>740.44966737567711</c:v>
                </c:pt>
                <c:pt idx="452">
                  <c:v>766.83038556994461</c:v>
                </c:pt>
                <c:pt idx="453">
                  <c:v>773.45796835921317</c:v>
                </c:pt>
                <c:pt idx="454">
                  <c:v>770.51924541221058</c:v>
                </c:pt>
                <c:pt idx="455">
                  <c:v>773.91522491100613</c:v>
                </c:pt>
                <c:pt idx="456">
                  <c:v>752.19239202775702</c:v>
                </c:pt>
                <c:pt idx="457">
                  <c:v>748.75541587390489</c:v>
                </c:pt>
                <c:pt idx="458">
                  <c:v>729.84510936277297</c:v>
                </c:pt>
                <c:pt idx="459">
                  <c:v>724.08409037293052</c:v>
                </c:pt>
                <c:pt idx="460">
                  <c:v>742.40288228062229</c:v>
                </c:pt>
                <c:pt idx="461">
                  <c:v>758.3318509006798</c:v>
                </c:pt>
                <c:pt idx="462">
                  <c:v>766.15864578698245</c:v>
                </c:pt>
                <c:pt idx="463">
                  <c:v>767.58603663518647</c:v>
                </c:pt>
                <c:pt idx="464">
                  <c:v>783.26482976079058</c:v>
                </c:pt>
                <c:pt idx="465">
                  <c:v>781.23666409978068</c:v>
                </c:pt>
                <c:pt idx="466">
                  <c:v>781.54374942460834</c:v>
                </c:pt>
                <c:pt idx="467">
                  <c:v>794.8391324820094</c:v>
                </c:pt>
                <c:pt idx="468">
                  <c:v>796.65653098292239</c:v>
                </c:pt>
                <c:pt idx="469">
                  <c:v>802.42237487149589</c:v>
                </c:pt>
                <c:pt idx="470">
                  <c:v>795.55684366033483</c:v>
                </c:pt>
                <c:pt idx="471">
                  <c:v>791.10699839273934</c:v>
                </c:pt>
                <c:pt idx="472">
                  <c:v>799.18178108649283</c:v>
                </c:pt>
                <c:pt idx="473">
                  <c:v>785.13251509444092</c:v>
                </c:pt>
                <c:pt idx="474">
                  <c:v>783.88229692510697</c:v>
                </c:pt>
                <c:pt idx="475">
                  <c:v>800.50922760383912</c:v>
                </c:pt>
                <c:pt idx="476">
                  <c:v>800.43463646755561</c:v>
                </c:pt>
                <c:pt idx="477">
                  <c:v>779.16234723351693</c:v>
                </c:pt>
                <c:pt idx="478">
                  <c:v>776.99797558037847</c:v>
                </c:pt>
                <c:pt idx="479">
                  <c:v>759.13011690999349</c:v>
                </c:pt>
                <c:pt idx="480">
                  <c:v>759.75366764227522</c:v>
                </c:pt>
                <c:pt idx="481">
                  <c:v>759.45407439622238</c:v>
                </c:pt>
                <c:pt idx="482">
                  <c:v>753.5131855791509</c:v>
                </c:pt>
                <c:pt idx="483">
                  <c:v>754.54091897718376</c:v>
                </c:pt>
                <c:pt idx="484">
                  <c:v>749.28729353029632</c:v>
                </c:pt>
                <c:pt idx="485">
                  <c:v>750.17093926932944</c:v>
                </c:pt>
                <c:pt idx="486">
                  <c:v>760.91434048609096</c:v>
                </c:pt>
                <c:pt idx="487">
                  <c:v>734.24817409049763</c:v>
                </c:pt>
                <c:pt idx="488">
                  <c:v>751.35327920496218</c:v>
                </c:pt>
                <c:pt idx="489">
                  <c:v>741.83603160050939</c:v>
                </c:pt>
                <c:pt idx="490">
                  <c:v>728.34726300576926</c:v>
                </c:pt>
                <c:pt idx="491">
                  <c:v>727.14993891258655</c:v>
                </c:pt>
                <c:pt idx="492">
                  <c:v>730.19232226151928</c:v>
                </c:pt>
                <c:pt idx="493">
                  <c:v>729.33073320239976</c:v>
                </c:pt>
                <c:pt idx="494">
                  <c:v>723.03735706312432</c:v>
                </c:pt>
                <c:pt idx="495">
                  <c:v>715.40778365849371</c:v>
                </c:pt>
                <c:pt idx="496">
                  <c:v>698.12862256992935</c:v>
                </c:pt>
                <c:pt idx="497">
                  <c:v>690.23385954498042</c:v>
                </c:pt>
                <c:pt idx="498">
                  <c:v>673.9673278236387</c:v>
                </c:pt>
                <c:pt idx="499">
                  <c:v>689.13896715280862</c:v>
                </c:pt>
                <c:pt idx="500">
                  <c:v>688.33611599128483</c:v>
                </c:pt>
                <c:pt idx="501">
                  <c:v>686.60916186534314</c:v>
                </c:pt>
                <c:pt idx="502">
                  <c:v>674.95055827374836</c:v>
                </c:pt>
                <c:pt idx="503">
                  <c:v>673.83843410039435</c:v>
                </c:pt>
                <c:pt idx="504">
                  <c:v>679.02340213738819</c:v>
                </c:pt>
                <c:pt idx="505">
                  <c:v>672.97732453431638</c:v>
                </c:pt>
                <c:pt idx="506">
                  <c:v>662.75663066952575</c:v>
                </c:pt>
                <c:pt idx="507">
                  <c:v>662.83319971460583</c:v>
                </c:pt>
                <c:pt idx="508">
                  <c:v>663.82506103946423</c:v>
                </c:pt>
                <c:pt idx="509">
                  <c:v>674.44553222768627</c:v>
                </c:pt>
                <c:pt idx="510">
                  <c:v>660.63769098207842</c:v>
                </c:pt>
                <c:pt idx="511">
                  <c:v>650.83127910522762</c:v>
                </c:pt>
                <c:pt idx="512">
                  <c:v>654.45010299510534</c:v>
                </c:pt>
                <c:pt idx="513">
                  <c:v>677.10252304443554</c:v>
                </c:pt>
                <c:pt idx="514">
                  <c:v>700.35454914228285</c:v>
                </c:pt>
                <c:pt idx="515">
                  <c:v>697.75156122934345</c:v>
                </c:pt>
                <c:pt idx="516">
                  <c:v>697.61220856412945</c:v>
                </c:pt>
                <c:pt idx="517">
                  <c:v>683.8332867425928</c:v>
                </c:pt>
                <c:pt idx="518">
                  <c:v>668.25857357533027</c:v>
                </c:pt>
                <c:pt idx="519">
                  <c:v>701.46115914565848</c:v>
                </c:pt>
                <c:pt idx="520">
                  <c:v>689.93237829507609</c:v>
                </c:pt>
                <c:pt idx="521">
                  <c:v>702.00244685299128</c:v>
                </c:pt>
                <c:pt idx="522">
                  <c:v>712.12933989151952</c:v>
                </c:pt>
                <c:pt idx="523">
                  <c:v>701.16669048148788</c:v>
                </c:pt>
                <c:pt idx="524">
                  <c:v>702.13155035444129</c:v>
                </c:pt>
                <c:pt idx="525">
                  <c:v>693.3056717793412</c:v>
                </c:pt>
                <c:pt idx="526">
                  <c:v>708.64138763368283</c:v>
                </c:pt>
                <c:pt idx="527">
                  <c:v>715.23339803292788</c:v>
                </c:pt>
                <c:pt idx="528">
                  <c:v>715.99156643663798</c:v>
                </c:pt>
                <c:pt idx="529">
                  <c:v>703.30409065103652</c:v>
                </c:pt>
                <c:pt idx="530">
                  <c:v>722.92033079265957</c:v>
                </c:pt>
                <c:pt idx="531">
                  <c:v>724.18721134518898</c:v>
                </c:pt>
                <c:pt idx="532">
                  <c:v>725.70564593466622</c:v>
                </c:pt>
                <c:pt idx="533">
                  <c:v>726.39857331640417</c:v>
                </c:pt>
                <c:pt idx="534">
                  <c:v>724.06506049284212</c:v>
                </c:pt>
                <c:pt idx="535">
                  <c:v>732.23673074931355</c:v>
                </c:pt>
                <c:pt idx="536">
                  <c:v>729.03632447485927</c:v>
                </c:pt>
                <c:pt idx="537">
                  <c:v>728.8019722507787</c:v>
                </c:pt>
                <c:pt idx="538">
                  <c:v>729.9671103735443</c:v>
                </c:pt>
                <c:pt idx="539">
                  <c:v>736.66790575660184</c:v>
                </c:pt>
                <c:pt idx="540">
                  <c:v>747.50315985914415</c:v>
                </c:pt>
                <c:pt idx="541">
                  <c:v>750.02550303614998</c:v>
                </c:pt>
                <c:pt idx="542">
                  <c:v>761.74146598284563</c:v>
                </c:pt>
                <c:pt idx="543">
                  <c:v>764.42372008922405</c:v>
                </c:pt>
                <c:pt idx="544">
                  <c:v>764.86758080416735</c:v>
                </c:pt>
                <c:pt idx="545">
                  <c:v>756.80421603846696</c:v>
                </c:pt>
                <c:pt idx="546">
                  <c:v>757.0783062483697</c:v>
                </c:pt>
                <c:pt idx="547">
                  <c:v>770.73684534815038</c:v>
                </c:pt>
                <c:pt idx="548">
                  <c:v>766.56849246428737</c:v>
                </c:pt>
                <c:pt idx="549">
                  <c:v>755.24820118185448</c:v>
                </c:pt>
                <c:pt idx="550">
                  <c:v>749.90913606861739</c:v>
                </c:pt>
                <c:pt idx="551">
                  <c:v>759.73433807903587</c:v>
                </c:pt>
                <c:pt idx="552">
                  <c:v>768.85738246666574</c:v>
                </c:pt>
                <c:pt idx="553">
                  <c:v>767.72640822311405</c:v>
                </c:pt>
                <c:pt idx="554">
                  <c:v>775.23529922283774</c:v>
                </c:pt>
                <c:pt idx="555">
                  <c:v>751.46284336496717</c:v>
                </c:pt>
                <c:pt idx="556">
                  <c:v>745.31963845265693</c:v>
                </c:pt>
                <c:pt idx="557">
                  <c:v>757.97196140464609</c:v>
                </c:pt>
                <c:pt idx="558">
                  <c:v>761.04539192802247</c:v>
                </c:pt>
                <c:pt idx="559">
                  <c:v>747.5883298106578</c:v>
                </c:pt>
                <c:pt idx="560">
                  <c:v>748.6965581030488</c:v>
                </c:pt>
                <c:pt idx="561">
                  <c:v>746.95977436975431</c:v>
                </c:pt>
                <c:pt idx="562">
                  <c:v>737.04841345342402</c:v>
                </c:pt>
                <c:pt idx="563">
                  <c:v>737.54271084268021</c:v>
                </c:pt>
                <c:pt idx="564">
                  <c:v>734.79575514400142</c:v>
                </c:pt>
                <c:pt idx="565">
                  <c:v>712.01998550972019</c:v>
                </c:pt>
                <c:pt idx="566">
                  <c:v>702.56045688014979</c:v>
                </c:pt>
                <c:pt idx="567">
                  <c:v>704.6817041278598</c:v>
                </c:pt>
                <c:pt idx="568">
                  <c:v>722.41194829530627</c:v>
                </c:pt>
                <c:pt idx="569">
                  <c:v>724.52195742485389</c:v>
                </c:pt>
                <c:pt idx="570">
                  <c:v>717.22605124054439</c:v>
                </c:pt>
                <c:pt idx="571">
                  <c:v>724.35485409985733</c:v>
                </c:pt>
                <c:pt idx="572">
                  <c:v>724.80461857287537</c:v>
                </c:pt>
                <c:pt idx="573">
                  <c:v>739.15968125220581</c:v>
                </c:pt>
                <c:pt idx="574">
                  <c:v>742.72393284028669</c:v>
                </c:pt>
                <c:pt idx="575">
                  <c:v>741.51237379743145</c:v>
                </c:pt>
                <c:pt idx="576">
                  <c:v>732.157374650929</c:v>
                </c:pt>
                <c:pt idx="577">
                  <c:v>748.59904120571412</c:v>
                </c:pt>
                <c:pt idx="578">
                  <c:v>747.3202932004051</c:v>
                </c:pt>
                <c:pt idx="579">
                  <c:v>755.38806330842533</c:v>
                </c:pt>
                <c:pt idx="580">
                  <c:v>748.93579516249065</c:v>
                </c:pt>
                <c:pt idx="581">
                  <c:v>747.58967838483738</c:v>
                </c:pt>
                <c:pt idx="582">
                  <c:v>754.33986155117918</c:v>
                </c:pt>
                <c:pt idx="583">
                  <c:v>754.60481142497667</c:v>
                </c:pt>
                <c:pt idx="584">
                  <c:v>752.11600279256754</c:v>
                </c:pt>
                <c:pt idx="585">
                  <c:v>767.82476423327148</c:v>
                </c:pt>
                <c:pt idx="586">
                  <c:v>770.47300430201165</c:v>
                </c:pt>
                <c:pt idx="587">
                  <c:v>777.3275671098462</c:v>
                </c:pt>
                <c:pt idx="588">
                  <c:v>778.99167767902361</c:v>
                </c:pt>
                <c:pt idx="589">
                  <c:v>776.91067787849272</c:v>
                </c:pt>
                <c:pt idx="590">
                  <c:v>762.38764279302768</c:v>
                </c:pt>
                <c:pt idx="591">
                  <c:v>763.14275442859775</c:v>
                </c:pt>
                <c:pt idx="592">
                  <c:v>758.15503784159091</c:v>
                </c:pt>
                <c:pt idx="593">
                  <c:v>752.85046625903362</c:v>
                </c:pt>
                <c:pt idx="594">
                  <c:v>753.26034290465384</c:v>
                </c:pt>
                <c:pt idx="595">
                  <c:v>741.78059021757485</c:v>
                </c:pt>
                <c:pt idx="596">
                  <c:v>752.59013150576163</c:v>
                </c:pt>
                <c:pt idx="597">
                  <c:v>741.2191638024949</c:v>
                </c:pt>
                <c:pt idx="598">
                  <c:v>744.44504314478399</c:v>
                </c:pt>
                <c:pt idx="599">
                  <c:v>755.91538578092161</c:v>
                </c:pt>
                <c:pt idx="600">
                  <c:v>753.42612762378587</c:v>
                </c:pt>
                <c:pt idx="601">
                  <c:v>747.02894124100487</c:v>
                </c:pt>
                <c:pt idx="602">
                  <c:v>740.46321305410208</c:v>
                </c:pt>
                <c:pt idx="603">
                  <c:v>752.07431686626353</c:v>
                </c:pt>
                <c:pt idx="604">
                  <c:v>762.73149924048312</c:v>
                </c:pt>
                <c:pt idx="605">
                  <c:v>760.91074428827892</c:v>
                </c:pt>
                <c:pt idx="606">
                  <c:v>758.70804316012766</c:v>
                </c:pt>
                <c:pt idx="607">
                  <c:v>758.87850293641532</c:v>
                </c:pt>
                <c:pt idx="608">
                  <c:v>737.5559868062694</c:v>
                </c:pt>
                <c:pt idx="609">
                  <c:v>737.39409796810025</c:v>
                </c:pt>
                <c:pt idx="610">
                  <c:v>736.59984771301004</c:v>
                </c:pt>
                <c:pt idx="611">
                  <c:v>732.2070321490495</c:v>
                </c:pt>
                <c:pt idx="612">
                  <c:v>727.27961181202352</c:v>
                </c:pt>
                <c:pt idx="613">
                  <c:v>737.86253270142538</c:v>
                </c:pt>
                <c:pt idx="614">
                  <c:v>733.27881897027919</c:v>
                </c:pt>
                <c:pt idx="615">
                  <c:v>745.33555162797472</c:v>
                </c:pt>
                <c:pt idx="616">
                  <c:v>739.81074289774904</c:v>
                </c:pt>
                <c:pt idx="617">
                  <c:v>741.42615495488928</c:v>
                </c:pt>
                <c:pt idx="618">
                  <c:v>745.83692153959464</c:v>
                </c:pt>
                <c:pt idx="619">
                  <c:v>739.67372776111279</c:v>
                </c:pt>
                <c:pt idx="620">
                  <c:v>737.23208925667086</c:v>
                </c:pt>
                <c:pt idx="621">
                  <c:v>726.2678515259388</c:v>
                </c:pt>
                <c:pt idx="622">
                  <c:v>709.79492801850449</c:v>
                </c:pt>
                <c:pt idx="623">
                  <c:v>709.28276951344878</c:v>
                </c:pt>
                <c:pt idx="624">
                  <c:v>707.42386489612272</c:v>
                </c:pt>
                <c:pt idx="625">
                  <c:v>700.83610999762175</c:v>
                </c:pt>
                <c:pt idx="626">
                  <c:v>711.28135644745532</c:v>
                </c:pt>
                <c:pt idx="627">
                  <c:v>713.72991763268533</c:v>
                </c:pt>
                <c:pt idx="628">
                  <c:v>714.86706534914765</c:v>
                </c:pt>
                <c:pt idx="629">
                  <c:v>713.47201031293639</c:v>
                </c:pt>
                <c:pt idx="630">
                  <c:v>702.7198283798507</c:v>
                </c:pt>
                <c:pt idx="631">
                  <c:v>715.30852859888307</c:v>
                </c:pt>
                <c:pt idx="632">
                  <c:v>699.05692109846109</c:v>
                </c:pt>
                <c:pt idx="633">
                  <c:v>695.26029519509609</c:v>
                </c:pt>
                <c:pt idx="634">
                  <c:v>701.25012227072557</c:v>
                </c:pt>
                <c:pt idx="635">
                  <c:v>708.22452837064429</c:v>
                </c:pt>
                <c:pt idx="636">
                  <c:v>708.30046808110728</c:v>
                </c:pt>
                <c:pt idx="637">
                  <c:v>691.7254425241282</c:v>
                </c:pt>
                <c:pt idx="638">
                  <c:v>695.59066590075645</c:v>
                </c:pt>
                <c:pt idx="639">
                  <c:v>695.93668006689893</c:v>
                </c:pt>
                <c:pt idx="640">
                  <c:v>699.48831499432288</c:v>
                </c:pt>
                <c:pt idx="641">
                  <c:v>692.39088896091937</c:v>
                </c:pt>
                <c:pt idx="642">
                  <c:v>683.18156579411732</c:v>
                </c:pt>
                <c:pt idx="643">
                  <c:v>686.57451849308768</c:v>
                </c:pt>
                <c:pt idx="644">
                  <c:v>681.7477017898517</c:v>
                </c:pt>
                <c:pt idx="645">
                  <c:v>677.7157047396928</c:v>
                </c:pt>
                <c:pt idx="646">
                  <c:v>677.23090730632316</c:v>
                </c:pt>
                <c:pt idx="647">
                  <c:v>672.05840608841095</c:v>
                </c:pt>
                <c:pt idx="648">
                  <c:v>669.25259261887606</c:v>
                </c:pt>
                <c:pt idx="649">
                  <c:v>677.60116583938134</c:v>
                </c:pt>
                <c:pt idx="650">
                  <c:v>670.96983701072531</c:v>
                </c:pt>
                <c:pt idx="651">
                  <c:v>677.56685211859212</c:v>
                </c:pt>
                <c:pt idx="652">
                  <c:v>688.21042887775616</c:v>
                </c:pt>
                <c:pt idx="653">
                  <c:v>689.99270451337213</c:v>
                </c:pt>
                <c:pt idx="654">
                  <c:v>689.68436051931019</c:v>
                </c:pt>
                <c:pt idx="655">
                  <c:v>696.58693256793458</c:v>
                </c:pt>
                <c:pt idx="656">
                  <c:v>693.30705032183573</c:v>
                </c:pt>
                <c:pt idx="657">
                  <c:v>679.40052341460432</c:v>
                </c:pt>
                <c:pt idx="658">
                  <c:v>681.62956669172809</c:v>
                </c:pt>
                <c:pt idx="659">
                  <c:v>674.37492687731117</c:v>
                </c:pt>
                <c:pt idx="660">
                  <c:v>670.71825300546243</c:v>
                </c:pt>
                <c:pt idx="661">
                  <c:v>669.22622050158805</c:v>
                </c:pt>
                <c:pt idx="662">
                  <c:v>666.47390047450642</c:v>
                </c:pt>
                <c:pt idx="663">
                  <c:v>670.87103147584128</c:v>
                </c:pt>
                <c:pt idx="664">
                  <c:v>665.30246900556983</c:v>
                </c:pt>
                <c:pt idx="665">
                  <c:v>667.54038290396329</c:v>
                </c:pt>
                <c:pt idx="666">
                  <c:v>659.10265394603607</c:v>
                </c:pt>
                <c:pt idx="667">
                  <c:v>644.67147174635193</c:v>
                </c:pt>
                <c:pt idx="668">
                  <c:v>647.49718417711324</c:v>
                </c:pt>
                <c:pt idx="669">
                  <c:v>640.87886159721052</c:v>
                </c:pt>
                <c:pt idx="670">
                  <c:v>638.03328017353806</c:v>
                </c:pt>
                <c:pt idx="671">
                  <c:v>636.53777134511222</c:v>
                </c:pt>
                <c:pt idx="672">
                  <c:v>644.45914623386989</c:v>
                </c:pt>
                <c:pt idx="673">
                  <c:v>637.61369379382575</c:v>
                </c:pt>
                <c:pt idx="674">
                  <c:v>637.12353203205316</c:v>
                </c:pt>
                <c:pt idx="675">
                  <c:v>642.61951124315283</c:v>
                </c:pt>
                <c:pt idx="676">
                  <c:v>670.25967784780505</c:v>
                </c:pt>
                <c:pt idx="677">
                  <c:v>673.42208429871278</c:v>
                </c:pt>
                <c:pt idx="678">
                  <c:v>669.41199408689192</c:v>
                </c:pt>
                <c:pt idx="679">
                  <c:v>672.34867918846771</c:v>
                </c:pt>
                <c:pt idx="680">
                  <c:v>665.59103391166593</c:v>
                </c:pt>
                <c:pt idx="681">
                  <c:v>669.99991249252002</c:v>
                </c:pt>
                <c:pt idx="682">
                  <c:v>653.08522605219957</c:v>
                </c:pt>
                <c:pt idx="683">
                  <c:v>646.84537332369234</c:v>
                </c:pt>
                <c:pt idx="684">
                  <c:v>650.77065320378074</c:v>
                </c:pt>
                <c:pt idx="685">
                  <c:v>635.74642801658661</c:v>
                </c:pt>
                <c:pt idx="686">
                  <c:v>635.95422831348867</c:v>
                </c:pt>
                <c:pt idx="687">
                  <c:v>640.72656261987322</c:v>
                </c:pt>
                <c:pt idx="688">
                  <c:v>638.80589330512635</c:v>
                </c:pt>
                <c:pt idx="689">
                  <c:v>630.26753074509384</c:v>
                </c:pt>
                <c:pt idx="690">
                  <c:v>648.4075916215304</c:v>
                </c:pt>
                <c:pt idx="691">
                  <c:v>660.40279932832618</c:v>
                </c:pt>
                <c:pt idx="692">
                  <c:v>654.21035647430688</c:v>
                </c:pt>
                <c:pt idx="693">
                  <c:v>669.02636180818752</c:v>
                </c:pt>
                <c:pt idx="694">
                  <c:v>671.13700027235211</c:v>
                </c:pt>
                <c:pt idx="695">
                  <c:v>664.51834804098326</c:v>
                </c:pt>
                <c:pt idx="696">
                  <c:v>664.36248283414909</c:v>
                </c:pt>
                <c:pt idx="697">
                  <c:v>661.52990765923005</c:v>
                </c:pt>
                <c:pt idx="698">
                  <c:v>662.95720860248878</c:v>
                </c:pt>
                <c:pt idx="699">
                  <c:v>663.82020617241812</c:v>
                </c:pt>
                <c:pt idx="700">
                  <c:v>674.26509300247028</c:v>
                </c:pt>
                <c:pt idx="701">
                  <c:v>673.01019977598082</c:v>
                </c:pt>
                <c:pt idx="702">
                  <c:v>675.53952557040498</c:v>
                </c:pt>
                <c:pt idx="703">
                  <c:v>667.22313832031682</c:v>
                </c:pt>
                <c:pt idx="704">
                  <c:v>665.99542635562284</c:v>
                </c:pt>
                <c:pt idx="705">
                  <c:v>661.05452027680178</c:v>
                </c:pt>
                <c:pt idx="706">
                  <c:v>648.47864649663211</c:v>
                </c:pt>
                <c:pt idx="707">
                  <c:v>645.43128840739269</c:v>
                </c:pt>
                <c:pt idx="708">
                  <c:v>646.41856458004088</c:v>
                </c:pt>
                <c:pt idx="709">
                  <c:v>650.2448890836697</c:v>
                </c:pt>
                <c:pt idx="710">
                  <c:v>662.64892454505707</c:v>
                </c:pt>
                <c:pt idx="711">
                  <c:v>665.48078048041373</c:v>
                </c:pt>
                <c:pt idx="712">
                  <c:v>663.60416458886357</c:v>
                </c:pt>
                <c:pt idx="713">
                  <c:v>660.41742386609485</c:v>
                </c:pt>
                <c:pt idx="714">
                  <c:v>659.26568158017892</c:v>
                </c:pt>
                <c:pt idx="715">
                  <c:v>646.68390404193451</c:v>
                </c:pt>
                <c:pt idx="716">
                  <c:v>645.14961621376949</c:v>
                </c:pt>
                <c:pt idx="717">
                  <c:v>648.28274362082448</c:v>
                </c:pt>
                <c:pt idx="718">
                  <c:v>636.93748873191362</c:v>
                </c:pt>
                <c:pt idx="719">
                  <c:v>639.76556865956752</c:v>
                </c:pt>
                <c:pt idx="720">
                  <c:v>631.02423070136399</c:v>
                </c:pt>
                <c:pt idx="721">
                  <c:v>626.52191091402892</c:v>
                </c:pt>
                <c:pt idx="722">
                  <c:v>626.00040229466208</c:v>
                </c:pt>
                <c:pt idx="723">
                  <c:v>623.46334467494205</c:v>
                </c:pt>
                <c:pt idx="724">
                  <c:v>631.62923104659922</c:v>
                </c:pt>
                <c:pt idx="725">
                  <c:v>626.03612452626089</c:v>
                </c:pt>
                <c:pt idx="726">
                  <c:v>629.98657779103303</c:v>
                </c:pt>
                <c:pt idx="727">
                  <c:v>624.80592519141362</c:v>
                </c:pt>
                <c:pt idx="728">
                  <c:v>615.38604464272009</c:v>
                </c:pt>
                <c:pt idx="729">
                  <c:v>607.83462860386976</c:v>
                </c:pt>
                <c:pt idx="730">
                  <c:v>604.0608984932411</c:v>
                </c:pt>
                <c:pt idx="731">
                  <c:v>611.35737407553745</c:v>
                </c:pt>
                <c:pt idx="732">
                  <c:v>601.7966424458748</c:v>
                </c:pt>
                <c:pt idx="733">
                  <c:v>608.19577676913764</c:v>
                </c:pt>
                <c:pt idx="734">
                  <c:v>629.91495351794458</c:v>
                </c:pt>
                <c:pt idx="735">
                  <c:v>628.77307080769651</c:v>
                </c:pt>
                <c:pt idx="736">
                  <c:v>640.94014680158978</c:v>
                </c:pt>
                <c:pt idx="737">
                  <c:v>648.45113558337039</c:v>
                </c:pt>
                <c:pt idx="738">
                  <c:v>644.86506706189687</c:v>
                </c:pt>
                <c:pt idx="739">
                  <c:v>647.22731949963941</c:v>
                </c:pt>
                <c:pt idx="740">
                  <c:v>639.97243993870165</c:v>
                </c:pt>
                <c:pt idx="741">
                  <c:v>670.95122668704835</c:v>
                </c:pt>
                <c:pt idx="742">
                  <c:v>674.2438454670646</c:v>
                </c:pt>
                <c:pt idx="743">
                  <c:v>674.27396362373997</c:v>
                </c:pt>
                <c:pt idx="744">
                  <c:v>675.472876037623</c:v>
                </c:pt>
                <c:pt idx="745">
                  <c:v>679.47766185767125</c:v>
                </c:pt>
                <c:pt idx="746">
                  <c:v>676.3556227272029</c:v>
                </c:pt>
                <c:pt idx="747">
                  <c:v>679.22964408190512</c:v>
                </c:pt>
                <c:pt idx="748">
                  <c:v>697.6537446488577</c:v>
                </c:pt>
                <c:pt idx="749">
                  <c:v>701.31934907860625</c:v>
                </c:pt>
                <c:pt idx="750">
                  <c:v>697.38831528201877</c:v>
                </c:pt>
                <c:pt idx="751">
                  <c:v>706.99843469496568</c:v>
                </c:pt>
                <c:pt idx="752">
                  <c:v>718.83885605427088</c:v>
                </c:pt>
                <c:pt idx="753">
                  <c:v>719.07482656736693</c:v>
                </c:pt>
                <c:pt idx="754">
                  <c:v>722.97310499555022</c:v>
                </c:pt>
                <c:pt idx="755">
                  <c:v>721.67610628634554</c:v>
                </c:pt>
                <c:pt idx="756">
                  <c:v>722.27442369731341</c:v>
                </c:pt>
                <c:pt idx="757">
                  <c:v>723.97947098491716</c:v>
                </c:pt>
                <c:pt idx="758">
                  <c:v>709.63157073289551</c:v>
                </c:pt>
                <c:pt idx="759">
                  <c:v>735.96095320339703</c:v>
                </c:pt>
                <c:pt idx="760">
                  <c:v>742.62305949166068</c:v>
                </c:pt>
                <c:pt idx="761">
                  <c:v>738.24714605741644</c:v>
                </c:pt>
                <c:pt idx="762">
                  <c:v>731.08007365972105</c:v>
                </c:pt>
                <c:pt idx="763">
                  <c:v>743.21010881615086</c:v>
                </c:pt>
                <c:pt idx="764">
                  <c:v>747.75453408620137</c:v>
                </c:pt>
                <c:pt idx="765">
                  <c:v>742.85021932011728</c:v>
                </c:pt>
                <c:pt idx="766">
                  <c:v>745.69178498956626</c:v>
                </c:pt>
                <c:pt idx="767">
                  <c:v>737.43092902735805</c:v>
                </c:pt>
                <c:pt idx="768">
                  <c:v>734.61804303545944</c:v>
                </c:pt>
                <c:pt idx="769">
                  <c:v>756.24018237997336</c:v>
                </c:pt>
                <c:pt idx="770">
                  <c:v>762.49217227609597</c:v>
                </c:pt>
                <c:pt idx="771">
                  <c:v>766.45829896966529</c:v>
                </c:pt>
                <c:pt idx="772">
                  <c:v>765.11206231875178</c:v>
                </c:pt>
                <c:pt idx="773">
                  <c:v>779.18865941417459</c:v>
                </c:pt>
                <c:pt idx="774">
                  <c:v>779.46892309698796</c:v>
                </c:pt>
                <c:pt idx="775">
                  <c:v>786.48204826001563</c:v>
                </c:pt>
                <c:pt idx="776">
                  <c:v>788.02295908581777</c:v>
                </c:pt>
                <c:pt idx="777">
                  <c:v>784.69413858116104</c:v>
                </c:pt>
                <c:pt idx="778">
                  <c:v>789.42161031984108</c:v>
                </c:pt>
                <c:pt idx="779">
                  <c:v>781.80546272037498</c:v>
                </c:pt>
                <c:pt idx="780">
                  <c:v>766.84219308609397</c:v>
                </c:pt>
                <c:pt idx="781">
                  <c:v>773.44915767457394</c:v>
                </c:pt>
                <c:pt idx="782">
                  <c:v>749.11872175785993</c:v>
                </c:pt>
                <c:pt idx="783">
                  <c:v>745.70491111158003</c:v>
                </c:pt>
                <c:pt idx="784">
                  <c:v>748.75400736309518</c:v>
                </c:pt>
                <c:pt idx="785">
                  <c:v>738.16707071946973</c:v>
                </c:pt>
                <c:pt idx="786">
                  <c:v>744.41276726942147</c:v>
                </c:pt>
                <c:pt idx="787">
                  <c:v>765.51666454091412</c:v>
                </c:pt>
                <c:pt idx="788">
                  <c:v>765.73111780376848</c:v>
                </c:pt>
                <c:pt idx="789">
                  <c:v>732.098187228607</c:v>
                </c:pt>
                <c:pt idx="790">
                  <c:v>752.82016829246777</c:v>
                </c:pt>
                <c:pt idx="791">
                  <c:v>760.9230612657849</c:v>
                </c:pt>
                <c:pt idx="792">
                  <c:v>751.90478610774414</c:v>
                </c:pt>
                <c:pt idx="793">
                  <c:v>747.51613613958239</c:v>
                </c:pt>
                <c:pt idx="794">
                  <c:v>744.13079539264731</c:v>
                </c:pt>
                <c:pt idx="795">
                  <c:v>732.58304459860676</c:v>
                </c:pt>
                <c:pt idx="796">
                  <c:v>724.89125697182885</c:v>
                </c:pt>
                <c:pt idx="797">
                  <c:v>726.77308735020642</c:v>
                </c:pt>
                <c:pt idx="798">
                  <c:v>728.52044989873116</c:v>
                </c:pt>
                <c:pt idx="799">
                  <c:v>717.75280431505382</c:v>
                </c:pt>
                <c:pt idx="800">
                  <c:v>723.11029994207718</c:v>
                </c:pt>
                <c:pt idx="801">
                  <c:v>746.24353163886894</c:v>
                </c:pt>
                <c:pt idx="802">
                  <c:v>748.54797519678391</c:v>
                </c:pt>
                <c:pt idx="803">
                  <c:v>750.20357476447305</c:v>
                </c:pt>
                <c:pt idx="804">
                  <c:v>748.7493023376245</c:v>
                </c:pt>
                <c:pt idx="805">
                  <c:v>739.24596003137799</c:v>
                </c:pt>
                <c:pt idx="806">
                  <c:v>741.33630994622013</c:v>
                </c:pt>
                <c:pt idx="807">
                  <c:v>718.07271607874429</c:v>
                </c:pt>
                <c:pt idx="808">
                  <c:v>716.89316319641568</c:v>
                </c:pt>
                <c:pt idx="809">
                  <c:v>717.21181629087209</c:v>
                </c:pt>
                <c:pt idx="810">
                  <c:v>714.00319869808061</c:v>
                </c:pt>
                <c:pt idx="811">
                  <c:v>712.64973968322761</c:v>
                </c:pt>
                <c:pt idx="812">
                  <c:v>710.64327108235</c:v>
                </c:pt>
                <c:pt idx="813">
                  <c:v>715.39163073665475</c:v>
                </c:pt>
                <c:pt idx="814">
                  <c:v>714.24432376137361</c:v>
                </c:pt>
                <c:pt idx="815">
                  <c:v>711.95696214306543</c:v>
                </c:pt>
                <c:pt idx="816">
                  <c:v>707.48251288877293</c:v>
                </c:pt>
                <c:pt idx="817">
                  <c:v>699.92282559495504</c:v>
                </c:pt>
                <c:pt idx="818">
                  <c:v>706.19027914166907</c:v>
                </c:pt>
                <c:pt idx="819">
                  <c:v>707.20560565725077</c:v>
                </c:pt>
                <c:pt idx="820">
                  <c:v>708.80459507771616</c:v>
                </c:pt>
                <c:pt idx="821">
                  <c:v>727.70501204486527</c:v>
                </c:pt>
                <c:pt idx="822">
                  <c:v>727.48744207724053</c:v>
                </c:pt>
                <c:pt idx="823">
                  <c:v>705.00895812874978</c:v>
                </c:pt>
                <c:pt idx="824">
                  <c:v>718.3064089998926</c:v>
                </c:pt>
                <c:pt idx="825">
                  <c:v>709.88384400940583</c:v>
                </c:pt>
                <c:pt idx="826">
                  <c:v>702.89852944279073</c:v>
                </c:pt>
                <c:pt idx="827">
                  <c:v>703.52666532728279</c:v>
                </c:pt>
                <c:pt idx="828">
                  <c:v>716.0198565260921</c:v>
                </c:pt>
                <c:pt idx="829">
                  <c:v>726.26461494790794</c:v>
                </c:pt>
                <c:pt idx="830">
                  <c:v>727.76608747103865</c:v>
                </c:pt>
                <c:pt idx="831">
                  <c:v>731.7135139359857</c:v>
                </c:pt>
                <c:pt idx="832">
                  <c:v>728.04698048846922</c:v>
                </c:pt>
                <c:pt idx="833">
                  <c:v>731.87339489704323</c:v>
                </c:pt>
                <c:pt idx="834">
                  <c:v>729.9253345422951</c:v>
                </c:pt>
                <c:pt idx="835">
                  <c:v>719.51631978541729</c:v>
                </c:pt>
                <c:pt idx="836">
                  <c:v>724.22712914090198</c:v>
                </c:pt>
                <c:pt idx="837">
                  <c:v>736.25188560638605</c:v>
                </c:pt>
                <c:pt idx="838">
                  <c:v>747.511521019057</c:v>
                </c:pt>
                <c:pt idx="839">
                  <c:v>753.04268303208403</c:v>
                </c:pt>
                <c:pt idx="840">
                  <c:v>755.7130996539978</c:v>
                </c:pt>
                <c:pt idx="841">
                  <c:v>755.7118709530788</c:v>
                </c:pt>
                <c:pt idx="842">
                  <c:v>746.26292113873853</c:v>
                </c:pt>
                <c:pt idx="843">
                  <c:v>751.50893463359068</c:v>
                </c:pt>
                <c:pt idx="844">
                  <c:v>752.94618505746246</c:v>
                </c:pt>
                <c:pt idx="845">
                  <c:v>763.97179789751897</c:v>
                </c:pt>
                <c:pt idx="846">
                  <c:v>764.44940293526463</c:v>
                </c:pt>
                <c:pt idx="847">
                  <c:v>762.80722917274034</c:v>
                </c:pt>
                <c:pt idx="848">
                  <c:v>755.35974325065604</c:v>
                </c:pt>
                <c:pt idx="849">
                  <c:v>753.40718764864278</c:v>
                </c:pt>
                <c:pt idx="850">
                  <c:v>742.16532344682616</c:v>
                </c:pt>
                <c:pt idx="851">
                  <c:v>741.29156725177609</c:v>
                </c:pt>
                <c:pt idx="852">
                  <c:v>731.40037501150789</c:v>
                </c:pt>
                <c:pt idx="853">
                  <c:v>718.03603486106215</c:v>
                </c:pt>
                <c:pt idx="854">
                  <c:v>694.81041084881781</c:v>
                </c:pt>
                <c:pt idx="855">
                  <c:v>701.41012310504357</c:v>
                </c:pt>
                <c:pt idx="856">
                  <c:v>698.79388919683004</c:v>
                </c:pt>
                <c:pt idx="857">
                  <c:v>702.77877605565197</c:v>
                </c:pt>
                <c:pt idx="858">
                  <c:v>698.10281985062841</c:v>
                </c:pt>
                <c:pt idx="859">
                  <c:v>674.90803323462183</c:v>
                </c:pt>
                <c:pt idx="860">
                  <c:v>673.43329244856</c:v>
                </c:pt>
                <c:pt idx="861">
                  <c:v>631.37483001971668</c:v>
                </c:pt>
                <c:pt idx="862">
                  <c:v>629.28996430653808</c:v>
                </c:pt>
                <c:pt idx="863">
                  <c:v>632.66739341828679</c:v>
                </c:pt>
                <c:pt idx="864">
                  <c:v>629.72417522401918</c:v>
                </c:pt>
                <c:pt idx="865">
                  <c:v>639.62804406157454</c:v>
                </c:pt>
                <c:pt idx="866">
                  <c:v>644.95374330627715</c:v>
                </c:pt>
                <c:pt idx="867">
                  <c:v>648.87249009367372</c:v>
                </c:pt>
                <c:pt idx="868">
                  <c:v>644.6727304155861</c:v>
                </c:pt>
                <c:pt idx="869">
                  <c:v>649.85437196960402</c:v>
                </c:pt>
                <c:pt idx="870">
                  <c:v>650.49422546530013</c:v>
                </c:pt>
                <c:pt idx="871">
                  <c:v>631.68083648520098</c:v>
                </c:pt>
                <c:pt idx="872">
                  <c:v>631.92753565510259</c:v>
                </c:pt>
                <c:pt idx="873">
                  <c:v>649.77813257599007</c:v>
                </c:pt>
                <c:pt idx="874">
                  <c:v>677.69107078468085</c:v>
                </c:pt>
                <c:pt idx="875">
                  <c:v>664.56926420833781</c:v>
                </c:pt>
                <c:pt idx="876">
                  <c:v>674.37750415240987</c:v>
                </c:pt>
                <c:pt idx="877">
                  <c:v>677.91328584114592</c:v>
                </c:pt>
                <c:pt idx="878">
                  <c:v>667.7655048869932</c:v>
                </c:pt>
                <c:pt idx="879">
                  <c:v>658.64596679222996</c:v>
                </c:pt>
                <c:pt idx="880">
                  <c:v>642.89953517944559</c:v>
                </c:pt>
                <c:pt idx="881">
                  <c:v>647.88689214667124</c:v>
                </c:pt>
                <c:pt idx="882">
                  <c:v>665.94142345181285</c:v>
                </c:pt>
                <c:pt idx="883">
                  <c:v>662.85234946795447</c:v>
                </c:pt>
                <c:pt idx="884">
                  <c:v>657.80172938755311</c:v>
                </c:pt>
                <c:pt idx="885">
                  <c:v>654.2411339339144</c:v>
                </c:pt>
                <c:pt idx="886">
                  <c:v>640.207061877618</c:v>
                </c:pt>
                <c:pt idx="887">
                  <c:v>642.84487297270346</c:v>
                </c:pt>
                <c:pt idx="888">
                  <c:v>644.28203349162993</c:v>
                </c:pt>
                <c:pt idx="889">
                  <c:v>659.90385685022943</c:v>
                </c:pt>
                <c:pt idx="890">
                  <c:v>660.95886141500318</c:v>
                </c:pt>
                <c:pt idx="891">
                  <c:v>670.20228852438902</c:v>
                </c:pt>
                <c:pt idx="892">
                  <c:v>675.10132886701558</c:v>
                </c:pt>
                <c:pt idx="893">
                  <c:v>670.78741987671276</c:v>
                </c:pt>
                <c:pt idx="894">
                  <c:v>670.0923048079726</c:v>
                </c:pt>
                <c:pt idx="895">
                  <c:v>672.78816452940646</c:v>
                </c:pt>
                <c:pt idx="896">
                  <c:v>690.55185333650445</c:v>
                </c:pt>
                <c:pt idx="897">
                  <c:v>692.57840070849898</c:v>
                </c:pt>
                <c:pt idx="898">
                  <c:v>689.82688982592492</c:v>
                </c:pt>
                <c:pt idx="899">
                  <c:v>681.40159771876392</c:v>
                </c:pt>
                <c:pt idx="900">
                  <c:v>674.78795019601682</c:v>
                </c:pt>
                <c:pt idx="901">
                  <c:v>683.20422184033271</c:v>
                </c:pt>
                <c:pt idx="902">
                  <c:v>678.04349817025457</c:v>
                </c:pt>
                <c:pt idx="903">
                  <c:v>677.58231576918365</c:v>
                </c:pt>
                <c:pt idx="904">
                  <c:v>676.80883355645733</c:v>
                </c:pt>
                <c:pt idx="905">
                  <c:v>672.92005508416059</c:v>
                </c:pt>
                <c:pt idx="906">
                  <c:v>687.23211323132296</c:v>
                </c:pt>
                <c:pt idx="907">
                  <c:v>689.51548906372273</c:v>
                </c:pt>
                <c:pt idx="908">
                  <c:v>685.96058758995298</c:v>
                </c:pt>
                <c:pt idx="909">
                  <c:v>683.35586151473774</c:v>
                </c:pt>
                <c:pt idx="910">
                  <c:v>681.49105313933694</c:v>
                </c:pt>
                <c:pt idx="911">
                  <c:v>683.3857099565771</c:v>
                </c:pt>
                <c:pt idx="912">
                  <c:v>693.32817798398116</c:v>
                </c:pt>
                <c:pt idx="913">
                  <c:v>692.68026301152315</c:v>
                </c:pt>
                <c:pt idx="914">
                  <c:v>690.51223522394241</c:v>
                </c:pt>
                <c:pt idx="915">
                  <c:v>695.88432542041949</c:v>
                </c:pt>
                <c:pt idx="916">
                  <c:v>717.74489267986746</c:v>
                </c:pt>
                <c:pt idx="917">
                  <c:v>727.69392376827818</c:v>
                </c:pt>
                <c:pt idx="918">
                  <c:v>728.70355630399092</c:v>
                </c:pt>
                <c:pt idx="919">
                  <c:v>734.53002609401142</c:v>
                </c:pt>
                <c:pt idx="920">
                  <c:v>730.16723878178095</c:v>
                </c:pt>
                <c:pt idx="921">
                  <c:v>727.16702085219345</c:v>
                </c:pt>
                <c:pt idx="922">
                  <c:v>712.17540119182797</c:v>
                </c:pt>
                <c:pt idx="923">
                  <c:v>714.98960578959077</c:v>
                </c:pt>
                <c:pt idx="924">
                  <c:v>727.1803267840977</c:v>
                </c:pt>
                <c:pt idx="925">
                  <c:v>720.53859895010203</c:v>
                </c:pt>
                <c:pt idx="926">
                  <c:v>716.20533042824491</c:v>
                </c:pt>
                <c:pt idx="927">
                  <c:v>703.14310086232035</c:v>
                </c:pt>
                <c:pt idx="928">
                  <c:v>706.01892031592843</c:v>
                </c:pt>
                <c:pt idx="929">
                  <c:v>710.88065010625564</c:v>
                </c:pt>
                <c:pt idx="930">
                  <c:v>720.9847072886779</c:v>
                </c:pt>
                <c:pt idx="931">
                  <c:v>725.42292485001462</c:v>
                </c:pt>
                <c:pt idx="932">
                  <c:v>718.75080914450768</c:v>
                </c:pt>
                <c:pt idx="933">
                  <c:v>730.39793487141924</c:v>
                </c:pt>
                <c:pt idx="934">
                  <c:v>732.49748505899686</c:v>
                </c:pt>
                <c:pt idx="935">
                  <c:v>731.25991351863502</c:v>
                </c:pt>
                <c:pt idx="936">
                  <c:v>716.33161690807549</c:v>
                </c:pt>
                <c:pt idx="937">
                  <c:v>714.17545657327423</c:v>
                </c:pt>
                <c:pt idx="938">
                  <c:v>717.53916019670726</c:v>
                </c:pt>
                <c:pt idx="939">
                  <c:v>731.63619568302829</c:v>
                </c:pt>
                <c:pt idx="940">
                  <c:v>723.59548696354329</c:v>
                </c:pt>
                <c:pt idx="941">
                  <c:v>714.21624345012515</c:v>
                </c:pt>
                <c:pt idx="942">
                  <c:v>708.90319083439465</c:v>
                </c:pt>
                <c:pt idx="943">
                  <c:v>698.33552381737843</c:v>
                </c:pt>
                <c:pt idx="944">
                  <c:v>697.49581162828167</c:v>
                </c:pt>
                <c:pt idx="945">
                  <c:v>696.15664749973166</c:v>
                </c:pt>
                <c:pt idx="946">
                  <c:v>706.58711957022081</c:v>
                </c:pt>
                <c:pt idx="947">
                  <c:v>696.67057413537827</c:v>
                </c:pt>
                <c:pt idx="948">
                  <c:v>699.30230166249839</c:v>
                </c:pt>
                <c:pt idx="949">
                  <c:v>698.86248667009352</c:v>
                </c:pt>
                <c:pt idx="950">
                  <c:v>700.91261910607159</c:v>
                </c:pt>
                <c:pt idx="951">
                  <c:v>692.35735441632278</c:v>
                </c:pt>
                <c:pt idx="952">
                  <c:v>687.59598851326473</c:v>
                </c:pt>
                <c:pt idx="953">
                  <c:v>678.10700102995111</c:v>
                </c:pt>
                <c:pt idx="954">
                  <c:v>680.28884421079283</c:v>
                </c:pt>
                <c:pt idx="955">
                  <c:v>687.32960016034258</c:v>
                </c:pt>
                <c:pt idx="956">
                  <c:v>672.69619177036509</c:v>
                </c:pt>
                <c:pt idx="957">
                  <c:v>678.09765091563986</c:v>
                </c:pt>
                <c:pt idx="958">
                  <c:v>691.56637070757836</c:v>
                </c:pt>
                <c:pt idx="959">
                  <c:v>713.18572299878792</c:v>
                </c:pt>
                <c:pt idx="960">
                  <c:v>709.47414717367633</c:v>
                </c:pt>
                <c:pt idx="961">
                  <c:v>713.84436662805149</c:v>
                </c:pt>
                <c:pt idx="962">
                  <c:v>709.98477729466208</c:v>
                </c:pt>
                <c:pt idx="963">
                  <c:v>706.32909237721151</c:v>
                </c:pt>
                <c:pt idx="964">
                  <c:v>704.22939234805824</c:v>
                </c:pt>
                <c:pt idx="965">
                  <c:v>703.90213834716826</c:v>
                </c:pt>
                <c:pt idx="966">
                  <c:v>712.07018243751236</c:v>
                </c:pt>
                <c:pt idx="967">
                  <c:v>719.16293341376024</c:v>
                </c:pt>
                <c:pt idx="968">
                  <c:v>719.95499598184836</c:v>
                </c:pt>
                <c:pt idx="969">
                  <c:v>709.76337138270446</c:v>
                </c:pt>
                <c:pt idx="970">
                  <c:v>717.97250203305055</c:v>
                </c:pt>
                <c:pt idx="971">
                  <c:v>728.1393728039219</c:v>
                </c:pt>
                <c:pt idx="972">
                  <c:v>725.78233485300666</c:v>
                </c:pt>
                <c:pt idx="973">
                  <c:v>721.64257174174895</c:v>
                </c:pt>
                <c:pt idx="974">
                  <c:v>722.06038999087036</c:v>
                </c:pt>
                <c:pt idx="975">
                  <c:v>722.87492879528338</c:v>
                </c:pt>
                <c:pt idx="976">
                  <c:v>711.87409975181447</c:v>
                </c:pt>
                <c:pt idx="977">
                  <c:v>711.47408268186223</c:v>
                </c:pt>
                <c:pt idx="978">
                  <c:v>711.09135732972243</c:v>
                </c:pt>
                <c:pt idx="979">
                  <c:v>699.34281882451319</c:v>
                </c:pt>
                <c:pt idx="980">
                  <c:v>695.8523791965232</c:v>
                </c:pt>
                <c:pt idx="981">
                  <c:v>696.04711330804173</c:v>
                </c:pt>
                <c:pt idx="982">
                  <c:v>688.65270127199915</c:v>
                </c:pt>
                <c:pt idx="983">
                  <c:v>673.82539788332599</c:v>
                </c:pt>
                <c:pt idx="984">
                  <c:v>675.85224493847136</c:v>
                </c:pt>
                <c:pt idx="985">
                  <c:v>677.55576384200515</c:v>
                </c:pt>
                <c:pt idx="986">
                  <c:v>682.76806298236988</c:v>
                </c:pt>
                <c:pt idx="987">
                  <c:v>671.05677509282975</c:v>
                </c:pt>
                <c:pt idx="988">
                  <c:v>682.03959317892384</c:v>
                </c:pt>
                <c:pt idx="989">
                  <c:v>681.31456973171407</c:v>
                </c:pt>
                <c:pt idx="990">
                  <c:v>689.67698831379562</c:v>
                </c:pt>
                <c:pt idx="991">
                  <c:v>688.18372710900223</c:v>
                </c:pt>
                <c:pt idx="992">
                  <c:v>679.67107736332537</c:v>
                </c:pt>
                <c:pt idx="993">
                  <c:v>663.70476822265357</c:v>
                </c:pt>
                <c:pt idx="994">
                  <c:v>664.20023437619875</c:v>
                </c:pt>
                <c:pt idx="995">
                  <c:v>665.38715946404193</c:v>
                </c:pt>
                <c:pt idx="996">
                  <c:v>659.27653011024506</c:v>
                </c:pt>
                <c:pt idx="997">
                  <c:v>653.45959024442641</c:v>
                </c:pt>
                <c:pt idx="998">
                  <c:v>649.91080230693683</c:v>
                </c:pt>
                <c:pt idx="999">
                  <c:v>656.55193077463059</c:v>
                </c:pt>
                <c:pt idx="1000">
                  <c:v>656.55924304351504</c:v>
                </c:pt>
                <c:pt idx="1001">
                  <c:v>657.15866928214143</c:v>
                </c:pt>
                <c:pt idx="1002">
                  <c:v>647.72008850482575</c:v>
                </c:pt>
                <c:pt idx="1003">
                  <c:v>643.68833120118768</c:v>
                </c:pt>
                <c:pt idx="1004">
                  <c:v>650.22352167500355</c:v>
                </c:pt>
                <c:pt idx="1005">
                  <c:v>667.10710100425035</c:v>
                </c:pt>
                <c:pt idx="1006">
                  <c:v>665.06110419575589</c:v>
                </c:pt>
                <c:pt idx="1007">
                  <c:v>669.85378698809325</c:v>
                </c:pt>
                <c:pt idx="1008">
                  <c:v>662.2785761070536</c:v>
                </c:pt>
                <c:pt idx="1009">
                  <c:v>663.10555176223284</c:v>
                </c:pt>
                <c:pt idx="1010">
                  <c:v>666.23945834548056</c:v>
                </c:pt>
                <c:pt idx="1011">
                  <c:v>659.30850630245652</c:v>
                </c:pt>
                <c:pt idx="1012">
                  <c:v>663.58198803568973</c:v>
                </c:pt>
                <c:pt idx="1013">
                  <c:v>680.27218182759725</c:v>
                </c:pt>
                <c:pt idx="1014">
                  <c:v>684.64348014131622</c:v>
                </c:pt>
                <c:pt idx="1015">
                  <c:v>687.22210381407945</c:v>
                </c:pt>
                <c:pt idx="1016">
                  <c:v>682.77765284320196</c:v>
                </c:pt>
                <c:pt idx="1017">
                  <c:v>688.6383164807512</c:v>
                </c:pt>
                <c:pt idx="1018">
                  <c:v>694.2540790473048</c:v>
                </c:pt>
                <c:pt idx="1019">
                  <c:v>687.13013105503819</c:v>
                </c:pt>
                <c:pt idx="1020">
                  <c:v>693.7591822917467</c:v>
                </c:pt>
                <c:pt idx="1021">
                  <c:v>686.69127504871653</c:v>
                </c:pt>
                <c:pt idx="1022">
                  <c:v>680.1710987007657</c:v>
                </c:pt>
                <c:pt idx="1023">
                  <c:v>666.89522501649469</c:v>
                </c:pt>
                <c:pt idx="1024">
                  <c:v>648.86529769804986</c:v>
                </c:pt>
                <c:pt idx="1025">
                  <c:v>650.93778649709236</c:v>
                </c:pt>
                <c:pt idx="1026">
                  <c:v>647.3831547381584</c:v>
                </c:pt>
                <c:pt idx="1027">
                  <c:v>654.51912002478014</c:v>
                </c:pt>
                <c:pt idx="1028">
                  <c:v>660.0648466389456</c:v>
                </c:pt>
                <c:pt idx="1029">
                  <c:v>657.92085344007489</c:v>
                </c:pt>
                <c:pt idx="1030">
                  <c:v>651.92437339849334</c:v>
                </c:pt>
                <c:pt idx="1031">
                  <c:v>654.05619946143349</c:v>
                </c:pt>
                <c:pt idx="1032">
                  <c:v>652.43946879842883</c:v>
                </c:pt>
                <c:pt idx="1033">
                  <c:v>631.40195134488204</c:v>
                </c:pt>
                <c:pt idx="1034">
                  <c:v>634.39746424899874</c:v>
                </c:pt>
                <c:pt idx="1035">
                  <c:v>636.00646308670775</c:v>
                </c:pt>
                <c:pt idx="1036">
                  <c:v>643.60552874656685</c:v>
                </c:pt>
                <c:pt idx="1037">
                  <c:v>638.96032003283574</c:v>
                </c:pt>
                <c:pt idx="1038">
                  <c:v>646.22667745845672</c:v>
                </c:pt>
                <c:pt idx="1039">
                  <c:v>645.44372525815902</c:v>
                </c:pt>
                <c:pt idx="1040">
                  <c:v>640.53593416752346</c:v>
                </c:pt>
                <c:pt idx="1041">
                  <c:v>629.19202785279185</c:v>
                </c:pt>
                <c:pt idx="1042">
                  <c:v>648.92628321927805</c:v>
                </c:pt>
                <c:pt idx="1043">
                  <c:v>653.9813386103142</c:v>
                </c:pt>
                <c:pt idx="1044">
                  <c:v>653.62504531209242</c:v>
                </c:pt>
                <c:pt idx="1045">
                  <c:v>652.83385182514235</c:v>
                </c:pt>
                <c:pt idx="1046">
                  <c:v>647.5199600965891</c:v>
                </c:pt>
                <c:pt idx="1047">
                  <c:v>644.35242906379938</c:v>
                </c:pt>
                <c:pt idx="1048">
                  <c:v>642.54111413085184</c:v>
                </c:pt>
                <c:pt idx="1049">
                  <c:v>648.20740327666374</c:v>
                </c:pt>
                <c:pt idx="1050">
                  <c:v>652.34563800385138</c:v>
                </c:pt>
                <c:pt idx="1051">
                  <c:v>647.86963039717375</c:v>
                </c:pt>
                <c:pt idx="1052">
                  <c:v>654.08595799832756</c:v>
                </c:pt>
                <c:pt idx="1053">
                  <c:v>668.71307304213406</c:v>
                </c:pt>
                <c:pt idx="1054">
                  <c:v>669.88944928306205</c:v>
                </c:pt>
                <c:pt idx="1055">
                  <c:v>679.13830065748095</c:v>
                </c:pt>
                <c:pt idx="1056">
                  <c:v>678.00789581191611</c:v>
                </c:pt>
                <c:pt idx="1057">
                  <c:v>678.2698188858883</c:v>
                </c:pt>
                <c:pt idx="1058">
                  <c:v>667.25574384714537</c:v>
                </c:pt>
                <c:pt idx="1059">
                  <c:v>667.85993504787268</c:v>
                </c:pt>
                <c:pt idx="1060">
                  <c:v>665.79146200305343</c:v>
                </c:pt>
                <c:pt idx="1061">
                  <c:v>666.21404521427587</c:v>
                </c:pt>
                <c:pt idx="1062">
                  <c:v>655.32083239033045</c:v>
                </c:pt>
                <c:pt idx="1063">
                  <c:v>656.82437272720301</c:v>
                </c:pt>
                <c:pt idx="1064">
                  <c:v>655.89035025048724</c:v>
                </c:pt>
                <c:pt idx="1065">
                  <c:v>653.81971948698094</c:v>
                </c:pt>
                <c:pt idx="1066">
                  <c:v>646.07581696024431</c:v>
                </c:pt>
                <c:pt idx="1067">
                  <c:v>634.45416430116779</c:v>
                </c:pt>
                <c:pt idx="1068">
                  <c:v>641.51029399636354</c:v>
                </c:pt>
                <c:pt idx="1069">
                  <c:v>642.3082303542111</c:v>
                </c:pt>
                <c:pt idx="1070">
                  <c:v>642.86150538758375</c:v>
                </c:pt>
                <c:pt idx="1071">
                  <c:v>643.53836975242814</c:v>
                </c:pt>
                <c:pt idx="1072">
                  <c:v>636.81569749934783</c:v>
                </c:pt>
                <c:pt idx="1073">
                  <c:v>636.42206368051188</c:v>
                </c:pt>
                <c:pt idx="1074">
                  <c:v>635.02844712342528</c:v>
                </c:pt>
                <c:pt idx="1075">
                  <c:v>648.72471633191662</c:v>
                </c:pt>
                <c:pt idx="1076">
                  <c:v>647.40452214682466</c:v>
                </c:pt>
                <c:pt idx="1077">
                  <c:v>646.84851999677778</c:v>
                </c:pt>
                <c:pt idx="1078">
                  <c:v>637.90162936530464</c:v>
                </c:pt>
                <c:pt idx="1079">
                  <c:v>638.11752110728366</c:v>
                </c:pt>
                <c:pt idx="1080">
                  <c:v>629.71371628204929</c:v>
                </c:pt>
                <c:pt idx="1081">
                  <c:v>630.04103021956951</c:v>
                </c:pt>
                <c:pt idx="1082">
                  <c:v>635.98143954359944</c:v>
                </c:pt>
                <c:pt idx="1083">
                  <c:v>634.78489462660912</c:v>
                </c:pt>
                <c:pt idx="1084">
                  <c:v>640.30505826799447</c:v>
                </c:pt>
                <c:pt idx="1085">
                  <c:v>643.61296088871165</c:v>
                </c:pt>
                <c:pt idx="1086">
                  <c:v>640.99777587152653</c:v>
                </c:pt>
                <c:pt idx="1087">
                  <c:v>647.91221537293052</c:v>
                </c:pt>
                <c:pt idx="1088">
                  <c:v>643.35427439276998</c:v>
                </c:pt>
                <c:pt idx="1089">
                  <c:v>642.76695535344402</c:v>
                </c:pt>
                <c:pt idx="1090">
                  <c:v>640.53251777960202</c:v>
                </c:pt>
                <c:pt idx="1091">
                  <c:v>634.25739234422224</c:v>
                </c:pt>
                <c:pt idx="1092">
                  <c:v>641.2657525451491</c:v>
                </c:pt>
                <c:pt idx="1093">
                  <c:v>636.99125188920266</c:v>
                </c:pt>
                <c:pt idx="1094">
                  <c:v>636.21908828234086</c:v>
                </c:pt>
                <c:pt idx="1095">
                  <c:v>644.2108287749528</c:v>
                </c:pt>
                <c:pt idx="1096">
                  <c:v>644.69841326162668</c:v>
                </c:pt>
                <c:pt idx="1097">
                  <c:v>642.73569840079494</c:v>
                </c:pt>
                <c:pt idx="1098">
                  <c:v>649.50631995803485</c:v>
                </c:pt>
                <c:pt idx="1099">
                  <c:v>653.66325491384464</c:v>
                </c:pt>
                <c:pt idx="1100">
                  <c:v>646.984875830482</c:v>
                </c:pt>
                <c:pt idx="1101">
                  <c:v>643.82318861913677</c:v>
                </c:pt>
                <c:pt idx="1102">
                  <c:v>633.06827956937695</c:v>
                </c:pt>
                <c:pt idx="1103">
                  <c:v>636.25555972181735</c:v>
                </c:pt>
                <c:pt idx="1104">
                  <c:v>636.37000871718351</c:v>
                </c:pt>
                <c:pt idx="1105">
                  <c:v>639.70928816381024</c:v>
                </c:pt>
                <c:pt idx="1106">
                  <c:v>636.18567361100452</c:v>
                </c:pt>
                <c:pt idx="1107">
                  <c:v>641.20446734077007</c:v>
                </c:pt>
                <c:pt idx="1108">
                  <c:v>642.23522753862801</c:v>
                </c:pt>
                <c:pt idx="1109">
                  <c:v>646.96854309875255</c:v>
                </c:pt>
                <c:pt idx="1110">
                  <c:v>647.23214439837056</c:v>
                </c:pt>
                <c:pt idx="1111">
                  <c:v>649.5758164807512</c:v>
                </c:pt>
                <c:pt idx="1112">
                  <c:v>653.15816893115255</c:v>
                </c:pt>
                <c:pt idx="1113">
                  <c:v>652.47330302617661</c:v>
                </c:pt>
                <c:pt idx="1114">
                  <c:v>652.07418500567724</c:v>
                </c:pt>
                <c:pt idx="1115">
                  <c:v>653.74042332522674</c:v>
                </c:pt>
                <c:pt idx="1116">
                  <c:v>643.98594653844384</c:v>
                </c:pt>
                <c:pt idx="1117">
                  <c:v>642.23987262746846</c:v>
                </c:pt>
                <c:pt idx="1118">
                  <c:v>644.58135702284687</c:v>
                </c:pt>
                <c:pt idx="1119">
                  <c:v>652.14443073627115</c:v>
                </c:pt>
                <c:pt idx="1120">
                  <c:v>653.20773652432763</c:v>
                </c:pt>
                <c:pt idx="1121">
                  <c:v>651.30948350927542</c:v>
                </c:pt>
                <c:pt idx="1122">
                  <c:v>647.13067168344264</c:v>
                </c:pt>
                <c:pt idx="1123">
                  <c:v>649.42231877081008</c:v>
                </c:pt>
                <c:pt idx="1124">
                  <c:v>649.83345408566424</c:v>
                </c:pt>
                <c:pt idx="1125">
                  <c:v>657.65488464356417</c:v>
                </c:pt>
                <c:pt idx="1126">
                  <c:v>658.40864770495455</c:v>
                </c:pt>
                <c:pt idx="1127">
                  <c:v>668.58501843171257</c:v>
                </c:pt>
                <c:pt idx="1128">
                  <c:v>675.37601844322035</c:v>
                </c:pt>
                <c:pt idx="1129">
                  <c:v>693.0652359872953</c:v>
                </c:pt>
                <c:pt idx="1130">
                  <c:v>696.24826063899172</c:v>
                </c:pt>
                <c:pt idx="1131">
                  <c:v>694.07591741403655</c:v>
                </c:pt>
                <c:pt idx="1132">
                  <c:v>702.13439734437577</c:v>
                </c:pt>
                <c:pt idx="1133">
                  <c:v>695.75396324973531</c:v>
                </c:pt>
                <c:pt idx="1134">
                  <c:v>709.09459846293714</c:v>
                </c:pt>
                <c:pt idx="1135">
                  <c:v>707.88951257614349</c:v>
                </c:pt>
                <c:pt idx="1136">
                  <c:v>706.97685750809376</c:v>
                </c:pt>
                <c:pt idx="1137">
                  <c:v>696.60713121231186</c:v>
                </c:pt>
                <c:pt idx="1138">
                  <c:v>698.19985725492165</c:v>
                </c:pt>
                <c:pt idx="1139">
                  <c:v>708.4420384016388</c:v>
                </c:pt>
                <c:pt idx="1140">
                  <c:v>706.89087841207242</c:v>
                </c:pt>
                <c:pt idx="1141">
                  <c:v>706.81484879666436</c:v>
                </c:pt>
                <c:pt idx="1142">
                  <c:v>700.19209090612674</c:v>
                </c:pt>
                <c:pt idx="1143">
                  <c:v>707.58560389271634</c:v>
                </c:pt>
                <c:pt idx="1144">
                  <c:v>712.4815574988877</c:v>
                </c:pt>
                <c:pt idx="1145">
                  <c:v>712.70655960865702</c:v>
                </c:pt>
                <c:pt idx="1146">
                  <c:v>710.28425066745433</c:v>
                </c:pt>
                <c:pt idx="1147">
                  <c:v>707.41337598583766</c:v>
                </c:pt>
                <c:pt idx="1148">
                  <c:v>710.68234976524025</c:v>
                </c:pt>
                <c:pt idx="1149">
                  <c:v>704.08938037991197</c:v>
                </c:pt>
                <c:pt idx="1150">
                  <c:v>697.70594945376149</c:v>
                </c:pt>
                <c:pt idx="1151">
                  <c:v>698.97570696454056</c:v>
                </c:pt>
                <c:pt idx="1152">
                  <c:v>693.82022774960478</c:v>
                </c:pt>
                <c:pt idx="1153">
                  <c:v>701.7263487659767</c:v>
                </c:pt>
                <c:pt idx="1154">
                  <c:v>707.95879932065429</c:v>
                </c:pt>
                <c:pt idx="1155">
                  <c:v>717.55914906287876</c:v>
                </c:pt>
                <c:pt idx="1156">
                  <c:v>723.82174774254679</c:v>
                </c:pt>
                <c:pt idx="1157">
                  <c:v>729.26750005753922</c:v>
                </c:pt>
                <c:pt idx="1158">
                  <c:v>735.37833918954175</c:v>
                </c:pt>
                <c:pt idx="1159">
                  <c:v>735.12076152125883</c:v>
                </c:pt>
                <c:pt idx="1160">
                  <c:v>732.21539330896235</c:v>
                </c:pt>
                <c:pt idx="1161">
                  <c:v>729.73470608994512</c:v>
                </c:pt>
                <c:pt idx="1162">
                  <c:v>734.75242096036709</c:v>
                </c:pt>
                <c:pt idx="1163">
                  <c:v>735.54643146893659</c:v>
                </c:pt>
                <c:pt idx="1164">
                  <c:v>719.52791752336088</c:v>
                </c:pt>
                <c:pt idx="1165">
                  <c:v>723.61841272459458</c:v>
                </c:pt>
                <c:pt idx="1166">
                  <c:v>726.18450964164617</c:v>
                </c:pt>
                <c:pt idx="1167">
                  <c:v>730.95765309253829</c:v>
                </c:pt>
                <c:pt idx="1168">
                  <c:v>717.59001642743158</c:v>
                </c:pt>
                <c:pt idx="1169">
                  <c:v>724.45848453347253</c:v>
                </c:pt>
                <c:pt idx="1170">
                  <c:v>736.55423593742819</c:v>
                </c:pt>
                <c:pt idx="1171">
                  <c:v>735.39736906963003</c:v>
                </c:pt>
                <c:pt idx="1172">
                  <c:v>735.91725939998162</c:v>
                </c:pt>
                <c:pt idx="1173">
                  <c:v>739.30454808739819</c:v>
                </c:pt>
                <c:pt idx="1174">
                  <c:v>741.07064083286036</c:v>
                </c:pt>
                <c:pt idx="1175">
                  <c:v>750.44218248929769</c:v>
                </c:pt>
                <c:pt idx="1176">
                  <c:v>751.69548739508696</c:v>
                </c:pt>
                <c:pt idx="1177">
                  <c:v>747.58005855569036</c:v>
                </c:pt>
                <c:pt idx="1178">
                  <c:v>744.44465355668751</c:v>
                </c:pt>
                <c:pt idx="1179">
                  <c:v>741.97987951298853</c:v>
                </c:pt>
                <c:pt idx="1180">
                  <c:v>746.97913390130884</c:v>
                </c:pt>
                <c:pt idx="1181">
                  <c:v>740.1448296744818</c:v>
                </c:pt>
                <c:pt idx="1182">
                  <c:v>738.45209936438403</c:v>
                </c:pt>
                <c:pt idx="1183">
                  <c:v>743.24693987540854</c:v>
                </c:pt>
                <c:pt idx="1184">
                  <c:v>736.34781418302055</c:v>
                </c:pt>
                <c:pt idx="1185">
                  <c:v>731.29701429272859</c:v>
                </c:pt>
                <c:pt idx="1186">
                  <c:v>723.76717544075007</c:v>
                </c:pt>
                <c:pt idx="1187">
                  <c:v>723.09783312299567</c:v>
                </c:pt>
                <c:pt idx="1188">
                  <c:v>718.49251223666249</c:v>
                </c:pt>
                <c:pt idx="1189">
                  <c:v>733.31729828686719</c:v>
                </c:pt>
                <c:pt idx="1190">
                  <c:v>743.45572912670889</c:v>
                </c:pt>
                <c:pt idx="1191">
                  <c:v>748.00908495465922</c:v>
                </c:pt>
                <c:pt idx="1192">
                  <c:v>757.64947236585715</c:v>
                </c:pt>
                <c:pt idx="1193">
                  <c:v>759.917834072392</c:v>
                </c:pt>
                <c:pt idx="1194">
                  <c:v>759.28658148312957</c:v>
                </c:pt>
                <c:pt idx="1195">
                  <c:v>756.47288634672339</c:v>
                </c:pt>
                <c:pt idx="1196">
                  <c:v>757.77207274293039</c:v>
                </c:pt>
                <c:pt idx="1197">
                  <c:v>755.86324091264794</c:v>
                </c:pt>
                <c:pt idx="1198">
                  <c:v>773.37810279947212</c:v>
                </c:pt>
                <c:pt idx="1199">
                  <c:v>767.95069109332087</c:v>
                </c:pt>
                <c:pt idx="1200">
                  <c:v>779.36043779632666</c:v>
                </c:pt>
                <c:pt idx="1201">
                  <c:v>774.63449444171658</c:v>
                </c:pt>
                <c:pt idx="1202">
                  <c:v>774.64105750272358</c:v>
                </c:pt>
                <c:pt idx="1203">
                  <c:v>772.30298949526639</c:v>
                </c:pt>
                <c:pt idx="1204">
                  <c:v>765.59958686879543</c:v>
                </c:pt>
                <c:pt idx="1205">
                  <c:v>764.65891142612736</c:v>
                </c:pt>
                <c:pt idx="1206">
                  <c:v>764.04087486382411</c:v>
                </c:pt>
                <c:pt idx="1207">
                  <c:v>776.97996462300341</c:v>
                </c:pt>
                <c:pt idx="1208">
                  <c:v>795.39597374487903</c:v>
                </c:pt>
                <c:pt idx="1209">
                  <c:v>806.65716750993511</c:v>
                </c:pt>
                <c:pt idx="1210">
                  <c:v>816.17962960121531</c:v>
                </c:pt>
                <c:pt idx="1211">
                  <c:v>824.42130584175982</c:v>
                </c:pt>
                <c:pt idx="1212">
                  <c:v>836.95891008354693</c:v>
                </c:pt>
                <c:pt idx="1213">
                  <c:v>838.02608178425123</c:v>
                </c:pt>
                <c:pt idx="1214">
                  <c:v>864.66935238710823</c:v>
                </c:pt>
                <c:pt idx="1215">
                  <c:v>877.2267357168613</c:v>
                </c:pt>
                <c:pt idx="1216">
                  <c:v>913.34694654036184</c:v>
                </c:pt>
                <c:pt idx="1217">
                  <c:v>915.53085753494543</c:v>
                </c:pt>
                <c:pt idx="1218">
                  <c:v>948.43534827497592</c:v>
                </c:pt>
                <c:pt idx="1219">
                  <c:v>906.84502089630689</c:v>
                </c:pt>
                <c:pt idx="1220">
                  <c:v>940.05183199906412</c:v>
                </c:pt>
                <c:pt idx="1221">
                  <c:v>934.43801737299191</c:v>
                </c:pt>
                <c:pt idx="1222">
                  <c:v>938.13802542847498</c:v>
                </c:pt>
                <c:pt idx="1223">
                  <c:v>946.40178831724802</c:v>
                </c:pt>
                <c:pt idx="1224">
                  <c:v>966.99985039817102</c:v>
                </c:pt>
                <c:pt idx="1225">
                  <c:v>978.58641016026581</c:v>
                </c:pt>
                <c:pt idx="1226">
                  <c:v>975.47096405911975</c:v>
                </c:pt>
                <c:pt idx="1227">
                  <c:v>983.68668773878755</c:v>
                </c:pt>
                <c:pt idx="1228">
                  <c:v>979.35012270226935</c:v>
                </c:pt>
                <c:pt idx="1229">
                  <c:v>958.1028570113391</c:v>
                </c:pt>
                <c:pt idx="1230">
                  <c:v>938.24228519670737</c:v>
                </c:pt>
                <c:pt idx="1231">
                  <c:v>966.85366495711423</c:v>
                </c:pt>
                <c:pt idx="1232">
                  <c:v>994.99046647960051</c:v>
                </c:pt>
                <c:pt idx="1233">
                  <c:v>995.09247862420034</c:v>
                </c:pt>
                <c:pt idx="1234">
                  <c:v>992.82945127775315</c:v>
                </c:pt>
                <c:pt idx="1235">
                  <c:v>1012.7279030426711</c:v>
                </c:pt>
                <c:pt idx="1236">
                  <c:v>1042.3356993118316</c:v>
                </c:pt>
                <c:pt idx="1237">
                  <c:v>1044.3265544205422</c:v>
                </c:pt>
                <c:pt idx="1238">
                  <c:v>1045.1922191705155</c:v>
                </c:pt>
                <c:pt idx="1239">
                  <c:v>1023.5039397545764</c:v>
                </c:pt>
                <c:pt idx="1240">
                  <c:v>1018.7766178574717</c:v>
                </c:pt>
                <c:pt idx="1241">
                  <c:v>1007.5685878834026</c:v>
                </c:pt>
                <c:pt idx="1242">
                  <c:v>1010.4981405259847</c:v>
                </c:pt>
                <c:pt idx="1243">
                  <c:v>1007.2401950865391</c:v>
                </c:pt>
                <c:pt idx="1244">
                  <c:v>1033.5945711318336</c:v>
                </c:pt>
                <c:pt idx="1245">
                  <c:v>1043.1447539145813</c:v>
                </c:pt>
                <c:pt idx="1246">
                  <c:v>968.42897940865078</c:v>
                </c:pt>
                <c:pt idx="1247">
                  <c:v>985.4347395585595</c:v>
                </c:pt>
                <c:pt idx="1248">
                  <c:v>1026.1495426115875</c:v>
                </c:pt>
                <c:pt idx="1249">
                  <c:v>1033.7756996282969</c:v>
                </c:pt>
                <c:pt idx="1250">
                  <c:v>1032.8242355921932</c:v>
                </c:pt>
                <c:pt idx="1251">
                  <c:v>1045.681152231369</c:v>
                </c:pt>
                <c:pt idx="1252">
                  <c:v>1037.8400624587637</c:v>
                </c:pt>
                <c:pt idx="1253">
                  <c:v>1025.0431723547329</c:v>
                </c:pt>
                <c:pt idx="1254">
                  <c:v>1013.5645284953125</c:v>
                </c:pt>
                <c:pt idx="1255">
                  <c:v>1000.2592558939285</c:v>
                </c:pt>
                <c:pt idx="1256">
                  <c:v>980.35552970555295</c:v>
                </c:pt>
                <c:pt idx="1257">
                  <c:v>1003.0309354525648</c:v>
                </c:pt>
                <c:pt idx="1258">
                  <c:v>993.73239661171044</c:v>
                </c:pt>
                <c:pt idx="1259">
                  <c:v>984.11070942913477</c:v>
                </c:pt>
                <c:pt idx="1260">
                  <c:v>966.42445874825466</c:v>
                </c:pt>
                <c:pt idx="1261">
                  <c:v>973.14602217367622</c:v>
                </c:pt>
                <c:pt idx="1262">
                  <c:v>990.398271715281</c:v>
                </c:pt>
                <c:pt idx="1263">
                  <c:v>999.30248746605184</c:v>
                </c:pt>
                <c:pt idx="1264">
                  <c:v>1003.1462834973839</c:v>
                </c:pt>
                <c:pt idx="1265">
                  <c:v>1012.8973738645606</c:v>
                </c:pt>
                <c:pt idx="1266">
                  <c:v>1023.1190566837494</c:v>
                </c:pt>
                <c:pt idx="1267">
                  <c:v>1030.9438137246254</c:v>
                </c:pt>
                <c:pt idx="1268">
                  <c:v>1020.4614964690132</c:v>
                </c:pt>
                <c:pt idx="1269">
                  <c:v>1042.9971299943995</c:v>
                </c:pt>
                <c:pt idx="1270">
                  <c:v>1045.7618569039325</c:v>
                </c:pt>
                <c:pt idx="1271">
                  <c:v>1057.1494869903947</c:v>
                </c:pt>
                <c:pt idx="1272">
                  <c:v>1034.5786406947664</c:v>
                </c:pt>
                <c:pt idx="1273">
                  <c:v>1042.8363200155738</c:v>
                </c:pt>
                <c:pt idx="1274">
                  <c:v>1034.086201341046</c:v>
                </c:pt>
                <c:pt idx="1275">
                  <c:v>1027.3564565656025</c:v>
                </c:pt>
                <c:pt idx="1276">
                  <c:v>1043.5486668654964</c:v>
                </c:pt>
                <c:pt idx="1277">
                  <c:v>1042.2913761737991</c:v>
                </c:pt>
                <c:pt idx="1278">
                  <c:v>1042.3007262881104</c:v>
                </c:pt>
                <c:pt idx="1279">
                  <c:v>1058.0790741564758</c:v>
                </c:pt>
                <c:pt idx="1280">
                  <c:v>1067.1476661155693</c:v>
                </c:pt>
                <c:pt idx="1281">
                  <c:v>1095.0681563396652</c:v>
                </c:pt>
                <c:pt idx="1282">
                  <c:v>1111.4308863524773</c:v>
                </c:pt>
                <c:pt idx="1283">
                  <c:v>1135.6249064988569</c:v>
                </c:pt>
                <c:pt idx="1284">
                  <c:v>1136.2241229592776</c:v>
                </c:pt>
                <c:pt idx="1285">
                  <c:v>1150.8858813753395</c:v>
                </c:pt>
                <c:pt idx="1286">
                  <c:v>1175.5219042011263</c:v>
                </c:pt>
                <c:pt idx="1287">
                  <c:v>1176.515923244672</c:v>
                </c:pt>
                <c:pt idx="1288">
                  <c:v>1171.2786305295137</c:v>
                </c:pt>
                <c:pt idx="1289">
                  <c:v>1171.7041806039313</c:v>
                </c:pt>
                <c:pt idx="1290">
                  <c:v>1179.3071421447532</c:v>
                </c:pt>
                <c:pt idx="1291">
                  <c:v>1210.2823926319181</c:v>
                </c:pt>
                <c:pt idx="1292">
                  <c:v>1201.2679234498951</c:v>
                </c:pt>
                <c:pt idx="1293">
                  <c:v>1223.6033086937844</c:v>
                </c:pt>
                <c:pt idx="1294">
                  <c:v>1227.6490312322587</c:v>
                </c:pt>
                <c:pt idx="1295">
                  <c:v>1241.6861900250105</c:v>
                </c:pt>
                <c:pt idx="1296">
                  <c:v>1269.0892173522782</c:v>
                </c:pt>
                <c:pt idx="1297">
                  <c:v>1276.6831883985699</c:v>
                </c:pt>
                <c:pt idx="1298">
                  <c:v>1266.4010594878248</c:v>
                </c:pt>
                <c:pt idx="1299">
                  <c:v>1292.4345348150307</c:v>
                </c:pt>
                <c:pt idx="1300">
                  <c:v>1317.050508838016</c:v>
                </c:pt>
                <c:pt idx="1301">
                  <c:v>1320.7126369432128</c:v>
                </c:pt>
                <c:pt idx="1302">
                  <c:v>1295.8928783775489</c:v>
                </c:pt>
                <c:pt idx="1303">
                  <c:v>1329.7091251361762</c:v>
                </c:pt>
                <c:pt idx="1304">
                  <c:v>1352.8956105289001</c:v>
                </c:pt>
                <c:pt idx="1305">
                  <c:v>1331.6780434382335</c:v>
                </c:pt>
                <c:pt idx="1306">
                  <c:v>1364.1427191858593</c:v>
                </c:pt>
                <c:pt idx="1307">
                  <c:v>1399.4094323953173</c:v>
                </c:pt>
                <c:pt idx="1308">
                  <c:v>1401.7979071087723</c:v>
                </c:pt>
                <c:pt idx="1309">
                  <c:v>1393.5865887714237</c:v>
                </c:pt>
                <c:pt idx="1310">
                  <c:v>1422.122418409464</c:v>
                </c:pt>
                <c:pt idx="1311">
                  <c:v>1398.351550872294</c:v>
                </c:pt>
                <c:pt idx="1312">
                  <c:v>1411.330828142022</c:v>
                </c:pt>
                <c:pt idx="1313">
                  <c:v>1405.7776993540272</c:v>
                </c:pt>
                <c:pt idx="1314">
                  <c:v>1416.3445272582208</c:v>
                </c:pt>
                <c:pt idx="1315">
                  <c:v>1358.9342260215121</c:v>
                </c:pt>
                <c:pt idx="1316">
                  <c:v>1343.5664740383288</c:v>
                </c:pt>
                <c:pt idx="1317">
                  <c:v>1317.3711698095838</c:v>
                </c:pt>
                <c:pt idx="1318">
                  <c:v>1347.3484754039248</c:v>
                </c:pt>
                <c:pt idx="1319">
                  <c:v>1390.2091596596754</c:v>
                </c:pt>
                <c:pt idx="1320">
                  <c:v>1409.4817831003636</c:v>
                </c:pt>
                <c:pt idx="1321">
                  <c:v>1405.9784870651958</c:v>
                </c:pt>
                <c:pt idx="1322">
                  <c:v>1401.0846612093967</c:v>
                </c:pt>
                <c:pt idx="1323">
                  <c:v>1378.965047834226</c:v>
                </c:pt>
                <c:pt idx="1324">
                  <c:v>1373.7925166479984</c:v>
                </c:pt>
                <c:pt idx="1325">
                  <c:v>1419.0446724487133</c:v>
                </c:pt>
                <c:pt idx="1326">
                  <c:v>1429.6594496570665</c:v>
                </c:pt>
                <c:pt idx="1327">
                  <c:v>1461.0512597241191</c:v>
                </c:pt>
                <c:pt idx="1328">
                  <c:v>1493.3541065702054</c:v>
                </c:pt>
                <c:pt idx="1329">
                  <c:v>1537.7611558851058</c:v>
                </c:pt>
                <c:pt idx="1330">
                  <c:v>1572.03292103325</c:v>
                </c:pt>
                <c:pt idx="1331">
                  <c:v>1570.8401820922775</c:v>
                </c:pt>
                <c:pt idx="1332">
                  <c:v>1466.8471318644224</c:v>
                </c:pt>
                <c:pt idx="1333">
                  <c:v>1470.886860739877</c:v>
                </c:pt>
                <c:pt idx="1334">
                  <c:v>1543.1344747825021</c:v>
                </c:pt>
                <c:pt idx="1335">
                  <c:v>1574.9548317554816</c:v>
                </c:pt>
                <c:pt idx="1336">
                  <c:v>1572.6262936722264</c:v>
                </c:pt>
                <c:pt idx="1337">
                  <c:v>1580.6518084559557</c:v>
                </c:pt>
                <c:pt idx="1338">
                  <c:v>1601.2340472665062</c:v>
                </c:pt>
                <c:pt idx="1339">
                  <c:v>1625.6342494207724</c:v>
                </c:pt>
                <c:pt idx="1340">
                  <c:v>1616.8565299280378</c:v>
                </c:pt>
                <c:pt idx="1341">
                  <c:v>1619.4757606677613</c:v>
                </c:pt>
                <c:pt idx="1342">
                  <c:v>1624.0429318889724</c:v>
                </c:pt>
                <c:pt idx="1343">
                  <c:v>1635.9403529835974</c:v>
                </c:pt>
                <c:pt idx="1344">
                  <c:v>1605.3606842557499</c:v>
                </c:pt>
                <c:pt idx="1345">
                  <c:v>1550.1770288309579</c:v>
                </c:pt>
                <c:pt idx="1346">
                  <c:v>1572.8330750464149</c:v>
                </c:pt>
                <c:pt idx="1347">
                  <c:v>1513.6936020284472</c:v>
                </c:pt>
                <c:pt idx="1348">
                  <c:v>1419.6859943918494</c:v>
                </c:pt>
                <c:pt idx="1349">
                  <c:v>1456.1304623847298</c:v>
                </c:pt>
                <c:pt idx="1350">
                  <c:v>1487.4773199791325</c:v>
                </c:pt>
                <c:pt idx="1351">
                  <c:v>1436.105634235036</c:v>
                </c:pt>
                <c:pt idx="1352">
                  <c:v>1323.1160958142177</c:v>
                </c:pt>
                <c:pt idx="1353">
                  <c:v>1268.8584613260093</c:v>
                </c:pt>
                <c:pt idx="1354">
                  <c:v>1348.0707117978304</c:v>
                </c:pt>
                <c:pt idx="1355">
                  <c:v>1279.7849090114005</c:v>
                </c:pt>
                <c:pt idx="1356">
                  <c:v>1223.3725526675157</c:v>
                </c:pt>
                <c:pt idx="1357">
                  <c:v>1151.6254094870576</c:v>
                </c:pt>
                <c:pt idx="1358">
                  <c:v>1171.3205861706538</c:v>
                </c:pt>
                <c:pt idx="1359">
                  <c:v>1137.5462950531662</c:v>
                </c:pt>
                <c:pt idx="1360">
                  <c:v>1068.4153857809215</c:v>
                </c:pt>
                <c:pt idx="1361">
                  <c:v>1131.879286667792</c:v>
                </c:pt>
                <c:pt idx="1362">
                  <c:v>1191.4323224341367</c:v>
                </c:pt>
                <c:pt idx="1363">
                  <c:v>1230.9815078713577</c:v>
                </c:pt>
                <c:pt idx="1364">
                  <c:v>1216.4828370260691</c:v>
                </c:pt>
                <c:pt idx="1365">
                  <c:v>1167.5236006475077</c:v>
                </c:pt>
                <c:pt idx="1366">
                  <c:v>1180.323068026637</c:v>
                </c:pt>
                <c:pt idx="1367">
                  <c:v>1230.63687224771</c:v>
                </c:pt>
                <c:pt idx="1368">
                  <c:v>1238.59345990671</c:v>
                </c:pt>
                <c:pt idx="1369">
                  <c:v>1244.5122021389227</c:v>
                </c:pt>
                <c:pt idx="1370">
                  <c:v>1247.2662902965951</c:v>
                </c:pt>
                <c:pt idx="1371">
                  <c:v>1277.5672536940147</c:v>
                </c:pt>
                <c:pt idx="1372">
                  <c:v>1257.2966853605021</c:v>
                </c:pt>
                <c:pt idx="1373">
                  <c:v>1152.9110502048395</c:v>
                </c:pt>
                <c:pt idx="1374">
                  <c:v>1144.9964181869793</c:v>
                </c:pt>
                <c:pt idx="1375">
                  <c:v>1185.9271429503015</c:v>
                </c:pt>
                <c:pt idx="1376">
                  <c:v>1152.9440153514493</c:v>
                </c:pt>
                <c:pt idx="1377">
                  <c:v>1148.6615431236862</c:v>
                </c:pt>
                <c:pt idx="1378">
                  <c:v>1143.129392156261</c:v>
                </c:pt>
                <c:pt idx="1379">
                  <c:v>1185.7473330597029</c:v>
                </c:pt>
                <c:pt idx="1380">
                  <c:v>1164.8624142666442</c:v>
                </c:pt>
                <c:pt idx="1381">
                  <c:v>1154.8589906863272</c:v>
                </c:pt>
                <c:pt idx="1382">
                  <c:v>1180.4878937596859</c:v>
                </c:pt>
                <c:pt idx="1383">
                  <c:v>1235.9023052107468</c:v>
                </c:pt>
                <c:pt idx="1384">
                  <c:v>1234.0712411581485</c:v>
                </c:pt>
                <c:pt idx="1385">
                  <c:v>1218.8743085710341</c:v>
                </c:pt>
                <c:pt idx="1386">
                  <c:v>1239.9720024013011</c:v>
                </c:pt>
                <c:pt idx="1387">
                  <c:v>1242.6331887821646</c:v>
                </c:pt>
                <c:pt idx="1388">
                  <c:v>1251.114221955411</c:v>
                </c:pt>
                <c:pt idx="1389">
                  <c:v>1168.0690239823239</c:v>
                </c:pt>
                <c:pt idx="1390">
                  <c:v>1188.6632501189142</c:v>
                </c:pt>
                <c:pt idx="1391">
                  <c:v>1150.3367719377657</c:v>
                </c:pt>
                <c:pt idx="1392">
                  <c:v>1097.5326007318981</c:v>
                </c:pt>
                <c:pt idx="1393">
                  <c:v>1004.1393435548465</c:v>
                </c:pt>
                <c:pt idx="1394">
                  <c:v>932.28431444002888</c:v>
                </c:pt>
                <c:pt idx="1395">
                  <c:v>918.63674374357481</c:v>
                </c:pt>
                <c:pt idx="1396">
                  <c:v>967.2483476669787</c:v>
                </c:pt>
                <c:pt idx="1397">
                  <c:v>1012.7282626624523</c:v>
                </c:pt>
                <c:pt idx="1398">
                  <c:v>1008.4607745922392</c:v>
                </c:pt>
                <c:pt idx="1399">
                  <c:v>991.24397756739756</c:v>
                </c:pt>
                <c:pt idx="1400">
                  <c:v>986.13138301136985</c:v>
                </c:pt>
                <c:pt idx="1401">
                  <c:v>962.65720179368759</c:v>
                </c:pt>
                <c:pt idx="1402">
                  <c:v>990.27899782118368</c:v>
                </c:pt>
                <c:pt idx="1403">
                  <c:v>1012.5064971307138</c:v>
                </c:pt>
                <c:pt idx="1404">
                  <c:v>999.36239412793645</c:v>
                </c:pt>
                <c:pt idx="1405">
                  <c:v>999.33542264434664</c:v>
                </c:pt>
                <c:pt idx="1406">
                  <c:v>969.23225012658622</c:v>
                </c:pt>
                <c:pt idx="1407">
                  <c:v>928.05878201095561</c:v>
                </c:pt>
                <c:pt idx="1408">
                  <c:v>977.53347340923392</c:v>
                </c:pt>
                <c:pt idx="1409">
                  <c:v>957.61053753087936</c:v>
                </c:pt>
                <c:pt idx="1410">
                  <c:v>963.25656809568386</c:v>
                </c:pt>
                <c:pt idx="1411">
                  <c:v>983.65300335261543</c:v>
                </c:pt>
                <c:pt idx="1412">
                  <c:v>991.87630901600369</c:v>
                </c:pt>
                <c:pt idx="1413">
                  <c:v>971.46788643303216</c:v>
                </c:pt>
                <c:pt idx="1414">
                  <c:v>979.42747092354193</c:v>
                </c:pt>
                <c:pt idx="1415">
                  <c:v>959.68434493578638</c:v>
                </c:pt>
                <c:pt idx="1416">
                  <c:v>965.14756877848197</c:v>
                </c:pt>
                <c:pt idx="1417">
                  <c:v>946.04276790235224</c:v>
                </c:pt>
                <c:pt idx="1418">
                  <c:v>953.06734096174807</c:v>
                </c:pt>
                <c:pt idx="1419">
                  <c:v>983.0206719040093</c:v>
                </c:pt>
                <c:pt idx="1420">
                  <c:v>996.06288263544718</c:v>
                </c:pt>
                <c:pt idx="1421">
                  <c:v>1029.8102022693447</c:v>
                </c:pt>
                <c:pt idx="1422">
                  <c:v>1032.7530908121462</c:v>
                </c:pt>
                <c:pt idx="1423">
                  <c:v>1021.7487255074955</c:v>
                </c:pt>
                <c:pt idx="1424">
                  <c:v>1046.9011323707671</c:v>
                </c:pt>
                <c:pt idx="1425">
                  <c:v>1061.3278792598162</c:v>
                </c:pt>
                <c:pt idx="1426">
                  <c:v>1061.0791422444879</c:v>
                </c:pt>
                <c:pt idx="1427">
                  <c:v>1074.1063688183756</c:v>
                </c:pt>
                <c:pt idx="1428">
                  <c:v>1034.1046618231476</c:v>
                </c:pt>
                <c:pt idx="1429">
                  <c:v>1054.3003093689106</c:v>
                </c:pt>
                <c:pt idx="1430">
                  <c:v>1070.3813072514693</c:v>
                </c:pt>
                <c:pt idx="1431">
                  <c:v>1076.932380932288</c:v>
                </c:pt>
                <c:pt idx="1432">
                  <c:v>1079.147039418164</c:v>
                </c:pt>
                <c:pt idx="1433">
                  <c:v>1057.3510838460713</c:v>
                </c:pt>
                <c:pt idx="1434">
                  <c:v>1061.7624198287633</c:v>
                </c:pt>
                <c:pt idx="1435">
                  <c:v>1061.2889204501864</c:v>
                </c:pt>
                <c:pt idx="1436">
                  <c:v>1042.2170847206667</c:v>
                </c:pt>
                <c:pt idx="1437">
                  <c:v>1038.8696239240176</c:v>
                </c:pt>
                <c:pt idx="1438">
                  <c:v>1087.6610377380205</c:v>
                </c:pt>
                <c:pt idx="1439">
                  <c:v>1106.4721491261719</c:v>
                </c:pt>
                <c:pt idx="1440">
                  <c:v>1131.555628864714</c:v>
                </c:pt>
                <c:pt idx="1441">
                  <c:v>1145.550832016326</c:v>
                </c:pt>
                <c:pt idx="1442">
                  <c:v>1144.4330138631028</c:v>
                </c:pt>
                <c:pt idx="1443">
                  <c:v>1148.0801578107501</c:v>
                </c:pt>
                <c:pt idx="1444">
                  <c:v>1140.5581107206972</c:v>
                </c:pt>
                <c:pt idx="1445">
                  <c:v>1124.5250621422981</c:v>
                </c:pt>
                <c:pt idx="1446">
                  <c:v>1133.2458418363433</c:v>
                </c:pt>
                <c:pt idx="1447">
                  <c:v>1131.0311833504675</c:v>
                </c:pt>
                <c:pt idx="1448">
                  <c:v>1116.5684744832984</c:v>
                </c:pt>
                <c:pt idx="1449">
                  <c:v>1135.9399933638163</c:v>
                </c:pt>
                <c:pt idx="1450">
                  <c:v>1139.6380834471331</c:v>
                </c:pt>
                <c:pt idx="1451">
                  <c:v>1131.9482137925215</c:v>
                </c:pt>
                <c:pt idx="1452">
                  <c:v>1133.3297531186229</c:v>
                </c:pt>
                <c:pt idx="1453">
                  <c:v>1143.4560467908491</c:v>
                </c:pt>
                <c:pt idx="1454">
                  <c:v>1137.3425105104875</c:v>
                </c:pt>
                <c:pt idx="1455">
                  <c:v>1072.8746710677738</c:v>
                </c:pt>
                <c:pt idx="1456">
                  <c:v>1075.0563644070396</c:v>
                </c:pt>
                <c:pt idx="1457">
                  <c:v>1080.4926167661456</c:v>
                </c:pt>
                <c:pt idx="1458">
                  <c:v>1104.9407682245715</c:v>
                </c:pt>
                <c:pt idx="1459">
                  <c:v>1117.9560074724195</c:v>
                </c:pt>
                <c:pt idx="1460">
                  <c:v>1101.0119221149864</c:v>
                </c:pt>
                <c:pt idx="1461">
                  <c:v>1107.0864995857182</c:v>
                </c:pt>
                <c:pt idx="1462">
                  <c:v>1084.721146026729</c:v>
                </c:pt>
                <c:pt idx="1463">
                  <c:v>1086.294482569469</c:v>
                </c:pt>
                <c:pt idx="1464">
                  <c:v>1083.0369267181195</c:v>
                </c:pt>
                <c:pt idx="1465">
                  <c:v>1077.8434177113222</c:v>
                </c:pt>
                <c:pt idx="1466">
                  <c:v>1105.3573278044591</c:v>
                </c:pt>
                <c:pt idx="1467">
                  <c:v>1105.5730996731777</c:v>
                </c:pt>
                <c:pt idx="1468">
                  <c:v>1105.3783056250288</c:v>
                </c:pt>
                <c:pt idx="1469">
                  <c:v>1128.864474168751</c:v>
                </c:pt>
                <c:pt idx="1470">
                  <c:v>1130.2490103263622</c:v>
                </c:pt>
                <c:pt idx="1471">
                  <c:v>1154.6402219860986</c:v>
                </c:pt>
                <c:pt idx="1472">
                  <c:v>1161.2901911067468</c:v>
                </c:pt>
                <c:pt idx="1473">
                  <c:v>1155.1826484894052</c:v>
                </c:pt>
                <c:pt idx="1474">
                  <c:v>1145.6077718150154</c:v>
                </c:pt>
                <c:pt idx="1475">
                  <c:v>1150.3727339158856</c:v>
                </c:pt>
                <c:pt idx="1476">
                  <c:v>1120.2335994200052</c:v>
                </c:pt>
                <c:pt idx="1477">
                  <c:v>1130.58165862397</c:v>
                </c:pt>
                <c:pt idx="1478">
                  <c:v>1134.9780104491126</c:v>
                </c:pt>
                <c:pt idx="1479">
                  <c:v>1121.7559898270756</c:v>
                </c:pt>
                <c:pt idx="1480">
                  <c:v>1038.5969122566094</c:v>
                </c:pt>
                <c:pt idx="1481">
                  <c:v>1035.3393564052599</c:v>
                </c:pt>
                <c:pt idx="1482">
                  <c:v>1056.3531389532477</c:v>
                </c:pt>
                <c:pt idx="1483">
                  <c:v>977.64435617510321</c:v>
                </c:pt>
                <c:pt idx="1484">
                  <c:v>994.38765382136785</c:v>
                </c:pt>
                <c:pt idx="1485">
                  <c:v>937.44186146870641</c:v>
                </c:pt>
                <c:pt idx="1486">
                  <c:v>941.15193887806299</c:v>
                </c:pt>
                <c:pt idx="1487">
                  <c:v>918.37901623371647</c:v>
                </c:pt>
                <c:pt idx="1488">
                  <c:v>941.43064420849134</c:v>
                </c:pt>
                <c:pt idx="1489">
                  <c:v>909.98189434274934</c:v>
                </c:pt>
                <c:pt idx="1490">
                  <c:v>917.07239769536466</c:v>
                </c:pt>
                <c:pt idx="1491">
                  <c:v>947.06169061574587</c:v>
                </c:pt>
                <c:pt idx="1492">
                  <c:v>934.11837532413733</c:v>
                </c:pt>
                <c:pt idx="1493">
                  <c:v>902.67262228990546</c:v>
                </c:pt>
                <c:pt idx="1494">
                  <c:v>913.31137415033845</c:v>
                </c:pt>
                <c:pt idx="1495">
                  <c:v>919.62569814186861</c:v>
                </c:pt>
                <c:pt idx="1496">
                  <c:v>860.13559583723327</c:v>
                </c:pt>
                <c:pt idx="1497">
                  <c:v>853.72537323738368</c:v>
                </c:pt>
                <c:pt idx="1498">
                  <c:v>825.9507388028785</c:v>
                </c:pt>
                <c:pt idx="1499">
                  <c:v>853.91717045402254</c:v>
                </c:pt>
                <c:pt idx="1500">
                  <c:v>840.88994388013441</c:v>
                </c:pt>
                <c:pt idx="1501">
                  <c:v>861.87675494453231</c:v>
                </c:pt>
                <c:pt idx="1502">
                  <c:v>860.44426948276134</c:v>
                </c:pt>
                <c:pt idx="1503">
                  <c:v>873.69326158838794</c:v>
                </c:pt>
                <c:pt idx="1504">
                  <c:v>866.92341920734066</c:v>
                </c:pt>
                <c:pt idx="1505">
                  <c:v>863.59094256824142</c:v>
                </c:pt>
                <c:pt idx="1506">
                  <c:v>893.31951114725427</c:v>
                </c:pt>
                <c:pt idx="1507">
                  <c:v>902.80747970785444</c:v>
                </c:pt>
                <c:pt idx="1508">
                  <c:v>900.11932184340151</c:v>
                </c:pt>
                <c:pt idx="1509">
                  <c:v>900.96442832921605</c:v>
                </c:pt>
                <c:pt idx="1510">
                  <c:v>920.7465131266016</c:v>
                </c:pt>
                <c:pt idx="1511">
                  <c:v>913.26941850919866</c:v>
                </c:pt>
                <c:pt idx="1512">
                  <c:v>919.78752704340752</c:v>
                </c:pt>
                <c:pt idx="1513">
                  <c:v>858.48733850674364</c:v>
                </c:pt>
                <c:pt idx="1514">
                  <c:v>865.05639317662235</c:v>
                </c:pt>
                <c:pt idx="1515">
                  <c:v>836.17293108342415</c:v>
                </c:pt>
                <c:pt idx="1516">
                  <c:v>852.37679905789219</c:v>
                </c:pt>
                <c:pt idx="1517">
                  <c:v>890.03498381231498</c:v>
                </c:pt>
                <c:pt idx="1518">
                  <c:v>892.7621004863978</c:v>
                </c:pt>
                <c:pt idx="1519">
                  <c:v>891.59033936599519</c:v>
                </c:pt>
                <c:pt idx="1520">
                  <c:v>899.95449611035247</c:v>
                </c:pt>
                <c:pt idx="1521">
                  <c:v>900.16727114756111</c:v>
                </c:pt>
                <c:pt idx="1522">
                  <c:v>885.67159713378248</c:v>
                </c:pt>
                <c:pt idx="1523">
                  <c:v>869.64154538689331</c:v>
                </c:pt>
                <c:pt idx="1524">
                  <c:v>868.94628047657784</c:v>
                </c:pt>
                <c:pt idx="1525">
                  <c:v>887.26591149709236</c:v>
                </c:pt>
                <c:pt idx="1526">
                  <c:v>886.32490640295839</c:v>
                </c:pt>
                <c:pt idx="1527">
                  <c:v>886.07616938762988</c:v>
                </c:pt>
                <c:pt idx="1528">
                  <c:v>901.57578195725216</c:v>
                </c:pt>
                <c:pt idx="1529">
                  <c:v>921.30092695594817</c:v>
                </c:pt>
                <c:pt idx="1530">
                  <c:v>944.80507648873004</c:v>
                </c:pt>
                <c:pt idx="1531">
                  <c:v>939.46771956945361</c:v>
                </c:pt>
                <c:pt idx="1532">
                  <c:v>943.54341042302792</c:v>
                </c:pt>
                <c:pt idx="1533">
                  <c:v>928.60720217728215</c:v>
                </c:pt>
                <c:pt idx="1534">
                  <c:v>934.59786836573437</c:v>
                </c:pt>
                <c:pt idx="1535">
                  <c:v>927.26462166081058</c:v>
                </c:pt>
                <c:pt idx="1536">
                  <c:v>914.7438596121093</c:v>
                </c:pt>
                <c:pt idx="1537">
                  <c:v>940.91518918877443</c:v>
                </c:pt>
                <c:pt idx="1538">
                  <c:v>941.64641607720989</c:v>
                </c:pt>
                <c:pt idx="1539">
                  <c:v>940.95714482991434</c:v>
                </c:pt>
                <c:pt idx="1540">
                  <c:v>957.22694309760186</c:v>
                </c:pt>
                <c:pt idx="1541">
                  <c:v>957.26889873874154</c:v>
                </c:pt>
                <c:pt idx="1542">
                  <c:v>942.99199342519148</c:v>
                </c:pt>
                <c:pt idx="1543">
                  <c:v>935.37105089530939</c:v>
                </c:pt>
                <c:pt idx="1544">
                  <c:v>950.355208445215</c:v>
                </c:pt>
                <c:pt idx="1545">
                  <c:v>945.40144595921629</c:v>
                </c:pt>
                <c:pt idx="1546">
                  <c:v>958.38072322894448</c:v>
                </c:pt>
                <c:pt idx="1547">
                  <c:v>963.9638203320394</c:v>
                </c:pt>
                <c:pt idx="1548">
                  <c:v>963.13669483528452</c:v>
                </c:pt>
                <c:pt idx="1549">
                  <c:v>949.45915582373073</c:v>
                </c:pt>
                <c:pt idx="1550">
                  <c:v>952.47696515428186</c:v>
                </c:pt>
                <c:pt idx="1551">
                  <c:v>927.20168819910089</c:v>
                </c:pt>
                <c:pt idx="1552">
                  <c:v>920.2999852316143</c:v>
                </c:pt>
                <c:pt idx="1553">
                  <c:v>925.27772236969292</c:v>
                </c:pt>
                <c:pt idx="1554">
                  <c:v>920.55471590996285</c:v>
                </c:pt>
                <c:pt idx="1555">
                  <c:v>927.16572622098113</c:v>
                </c:pt>
                <c:pt idx="1556">
                  <c:v>923.31779456216532</c:v>
                </c:pt>
                <c:pt idx="1557">
                  <c:v>920.49178244825328</c:v>
                </c:pt>
                <c:pt idx="1558">
                  <c:v>919.11923361668175</c:v>
                </c:pt>
                <c:pt idx="1559">
                  <c:v>939.22797304865526</c:v>
                </c:pt>
                <c:pt idx="1560">
                  <c:v>938.46977467662998</c:v>
                </c:pt>
                <c:pt idx="1561">
                  <c:v>941.01108779709398</c:v>
                </c:pt>
                <c:pt idx="1562">
                  <c:v>912.87383674988121</c:v>
                </c:pt>
                <c:pt idx="1563">
                  <c:v>888.63846032866377</c:v>
                </c:pt>
                <c:pt idx="1564">
                  <c:v>888.59350785601407</c:v>
                </c:pt>
                <c:pt idx="1565">
                  <c:v>890.20580320838383</c:v>
                </c:pt>
                <c:pt idx="1566">
                  <c:v>892.06383874457219</c:v>
                </c:pt>
                <c:pt idx="1567">
                  <c:v>888.3507645037057</c:v>
                </c:pt>
                <c:pt idx="1568">
                  <c:v>897.16444597456018</c:v>
                </c:pt>
                <c:pt idx="1569">
                  <c:v>894.17360812759898</c:v>
                </c:pt>
                <c:pt idx="1570">
                  <c:v>882.73470225400092</c:v>
                </c:pt>
                <c:pt idx="1571">
                  <c:v>883.20520480106802</c:v>
                </c:pt>
                <c:pt idx="1572">
                  <c:v>888.92016249060191</c:v>
                </c:pt>
                <c:pt idx="1573">
                  <c:v>894.43133563745732</c:v>
                </c:pt>
                <c:pt idx="1574">
                  <c:v>886.51370678808712</c:v>
                </c:pt>
                <c:pt idx="1575">
                  <c:v>884.36497859543067</c:v>
                </c:pt>
                <c:pt idx="1576">
                  <c:v>886.44777649486753</c:v>
                </c:pt>
                <c:pt idx="1577">
                  <c:v>885.96828345327049</c:v>
                </c:pt>
                <c:pt idx="1578">
                  <c:v>885.64462565019267</c:v>
                </c:pt>
                <c:pt idx="1579">
                  <c:v>914.93565682874828</c:v>
                </c:pt>
                <c:pt idx="1580">
                  <c:v>915.0795047412272</c:v>
                </c:pt>
                <c:pt idx="1581">
                  <c:v>918.50188632562572</c:v>
                </c:pt>
                <c:pt idx="1582">
                  <c:v>923.55454425145388</c:v>
                </c:pt>
                <c:pt idx="1583">
                  <c:v>923.08404170438678</c:v>
                </c:pt>
                <c:pt idx="1584">
                  <c:v>922.39477045709123</c:v>
                </c:pt>
                <c:pt idx="1585">
                  <c:v>919.94935594494655</c:v>
                </c:pt>
                <c:pt idx="1586">
                  <c:v>888.40770430239513</c:v>
                </c:pt>
                <c:pt idx="1587">
                  <c:v>890.84113148849997</c:v>
                </c:pt>
                <c:pt idx="1588">
                  <c:v>908.35461483282961</c:v>
                </c:pt>
                <c:pt idx="1589">
                  <c:v>904.10510775167631</c:v>
                </c:pt>
                <c:pt idx="1590">
                  <c:v>908.51644373436852</c:v>
                </c:pt>
                <c:pt idx="1591">
                  <c:v>909.95492285915941</c:v>
                </c:pt>
                <c:pt idx="1592">
                  <c:v>905.34879282831844</c:v>
                </c:pt>
                <c:pt idx="1593">
                  <c:v>914.98959979592792</c:v>
                </c:pt>
                <c:pt idx="1594">
                  <c:v>910.45839055283636</c:v>
                </c:pt>
                <c:pt idx="1595">
                  <c:v>898.81869696806973</c:v>
                </c:pt>
                <c:pt idx="1596">
                  <c:v>914.0246200497138</c:v>
                </c:pt>
                <c:pt idx="1597">
                  <c:v>919.95834643947649</c:v>
                </c:pt>
                <c:pt idx="1598">
                  <c:v>924.36069192763875</c:v>
                </c:pt>
                <c:pt idx="1599">
                  <c:v>924.24081866723952</c:v>
                </c:pt>
                <c:pt idx="1600">
                  <c:v>924.5255176606878</c:v>
                </c:pt>
                <c:pt idx="1601">
                  <c:v>940.04011438786006</c:v>
                </c:pt>
                <c:pt idx="1602">
                  <c:v>942.03300734199752</c:v>
                </c:pt>
                <c:pt idx="1603">
                  <c:v>945.05381350405855</c:v>
                </c:pt>
                <c:pt idx="1604">
                  <c:v>945.17368676445767</c:v>
                </c:pt>
                <c:pt idx="1605">
                  <c:v>940.7683444447855</c:v>
                </c:pt>
                <c:pt idx="1606">
                  <c:v>943.66628051493728</c:v>
                </c:pt>
                <c:pt idx="1607">
                  <c:v>960.51147043254116</c:v>
                </c:pt>
                <c:pt idx="1608">
                  <c:v>964.74299652463446</c:v>
                </c:pt>
                <c:pt idx="1609">
                  <c:v>963.87091855522999</c:v>
                </c:pt>
                <c:pt idx="1610">
                  <c:v>963.2925300738035</c:v>
                </c:pt>
                <c:pt idx="1611">
                  <c:v>959.51352553971742</c:v>
                </c:pt>
                <c:pt idx="1612">
                  <c:v>957.67946465560897</c:v>
                </c:pt>
                <c:pt idx="1613">
                  <c:v>954.90140184585653</c:v>
                </c:pt>
                <c:pt idx="1614">
                  <c:v>959.48056039310768</c:v>
                </c:pt>
                <c:pt idx="1615">
                  <c:v>951.52996639712762</c:v>
                </c:pt>
                <c:pt idx="1616">
                  <c:v>952.91749938624889</c:v>
                </c:pt>
                <c:pt idx="1617">
                  <c:v>964.24252566246764</c:v>
                </c:pt>
                <c:pt idx="1618">
                  <c:v>941.50556499624088</c:v>
                </c:pt>
                <c:pt idx="1619">
                  <c:v>942.50051305755449</c:v>
                </c:pt>
                <c:pt idx="1620">
                  <c:v>936.75259022141074</c:v>
                </c:pt>
                <c:pt idx="1621">
                  <c:v>926.43749616405569</c:v>
                </c:pt>
                <c:pt idx="1622">
                  <c:v>931.78983724088209</c:v>
                </c:pt>
                <c:pt idx="1623">
                  <c:v>934.34613451889595</c:v>
                </c:pt>
                <c:pt idx="1624">
                  <c:v>937.91236401577339</c:v>
                </c:pt>
                <c:pt idx="1625">
                  <c:v>937.42987414266656</c:v>
                </c:pt>
                <c:pt idx="1626">
                  <c:v>947.4722565326133</c:v>
                </c:pt>
                <c:pt idx="1627">
                  <c:v>954.72159195525762</c:v>
                </c:pt>
                <c:pt idx="1628">
                  <c:v>951.26025156122932</c:v>
                </c:pt>
                <c:pt idx="1629">
                  <c:v>944.59829511454132</c:v>
                </c:pt>
                <c:pt idx="1630">
                  <c:v>959.94207244564473</c:v>
                </c:pt>
                <c:pt idx="1631">
                  <c:v>985.94557945775091</c:v>
                </c:pt>
                <c:pt idx="1632">
                  <c:v>984.95662505945711</c:v>
                </c:pt>
                <c:pt idx="1633">
                  <c:v>984.85473278811787</c:v>
                </c:pt>
                <c:pt idx="1634">
                  <c:v>983.76388611848461</c:v>
                </c:pt>
                <c:pt idx="1635">
                  <c:v>984.10552491062265</c:v>
                </c:pt>
                <c:pt idx="1636">
                  <c:v>974.60856585549243</c:v>
                </c:pt>
                <c:pt idx="1637">
                  <c:v>975.96013686649383</c:v>
                </c:pt>
                <c:pt idx="1638">
                  <c:v>973.72450056004789</c:v>
                </c:pt>
                <c:pt idx="1639">
                  <c:v>966.43320949626377</c:v>
                </c:pt>
                <c:pt idx="1640">
                  <c:v>967.23935717244876</c:v>
                </c:pt>
                <c:pt idx="1641">
                  <c:v>968.13840662544305</c:v>
                </c:pt>
                <c:pt idx="1642">
                  <c:v>968.96553212219794</c:v>
                </c:pt>
                <c:pt idx="1643">
                  <c:v>972.39091053810637</c:v>
                </c:pt>
                <c:pt idx="1644">
                  <c:v>964.61113593819539</c:v>
                </c:pt>
                <c:pt idx="1645">
                  <c:v>965.04567650714262</c:v>
                </c:pt>
                <c:pt idx="1646">
                  <c:v>967.6978723934759</c:v>
                </c:pt>
                <c:pt idx="1647">
                  <c:v>977.06596769367684</c:v>
                </c:pt>
                <c:pt idx="1648">
                  <c:v>976.88915463458795</c:v>
                </c:pt>
                <c:pt idx="1649">
                  <c:v>977.51249558866414</c:v>
                </c:pt>
                <c:pt idx="1650">
                  <c:v>971.14722546146413</c:v>
                </c:pt>
                <c:pt idx="1651">
                  <c:v>950.46908804259431</c:v>
                </c:pt>
                <c:pt idx="1652">
                  <c:v>952.22223447593319</c:v>
                </c:pt>
                <c:pt idx="1653">
                  <c:v>945.65617663756461</c:v>
                </c:pt>
                <c:pt idx="1654">
                  <c:v>954.09525416967142</c:v>
                </c:pt>
                <c:pt idx="1655">
                  <c:v>952.72570216961014</c:v>
                </c:pt>
                <c:pt idx="1656">
                  <c:v>954.91938283491629</c:v>
                </c:pt>
                <c:pt idx="1657">
                  <c:v>961.58733294462434</c:v>
                </c:pt>
                <c:pt idx="1658">
                  <c:v>957.5985502048394</c:v>
                </c:pt>
                <c:pt idx="1659">
                  <c:v>940.00415240974019</c:v>
                </c:pt>
                <c:pt idx="1660">
                  <c:v>946.07573304896209</c:v>
                </c:pt>
                <c:pt idx="1661">
                  <c:v>943.96596366593531</c:v>
                </c:pt>
                <c:pt idx="1662">
                  <c:v>947.13661140349541</c:v>
                </c:pt>
                <c:pt idx="1663">
                  <c:v>950.47208487410444</c:v>
                </c:pt>
                <c:pt idx="1664">
                  <c:v>964.18858269528812</c:v>
                </c:pt>
                <c:pt idx="1665">
                  <c:v>968.92657331256817</c:v>
                </c:pt>
                <c:pt idx="1666">
                  <c:v>967.37721142190787</c:v>
                </c:pt>
                <c:pt idx="1667">
                  <c:v>967.79377100179522</c:v>
                </c:pt>
                <c:pt idx="1668">
                  <c:v>967.70985971951586</c:v>
                </c:pt>
                <c:pt idx="1669">
                  <c:v>959.74727839749596</c:v>
                </c:pt>
                <c:pt idx="1670">
                  <c:v>973.01425149218232</c:v>
                </c:pt>
                <c:pt idx="1671">
                  <c:v>971.31205119451317</c:v>
                </c:pt>
                <c:pt idx="1672">
                  <c:v>972.30100559280686</c:v>
                </c:pt>
                <c:pt idx="1673">
                  <c:v>972.66661903702459</c:v>
                </c:pt>
                <c:pt idx="1674">
                  <c:v>982.93376379021993</c:v>
                </c:pt>
                <c:pt idx="1675">
                  <c:v>984.14148688874241</c:v>
                </c:pt>
                <c:pt idx="1676">
                  <c:v>980.05680554063804</c:v>
                </c:pt>
                <c:pt idx="1677">
                  <c:v>977.78820408758224</c:v>
                </c:pt>
                <c:pt idx="1678">
                  <c:v>973.55667799548894</c:v>
                </c:pt>
                <c:pt idx="1679">
                  <c:v>972.16315134334775</c:v>
                </c:pt>
                <c:pt idx="1680">
                  <c:v>979.25065786445305</c:v>
                </c:pt>
                <c:pt idx="1681">
                  <c:v>971.55179771531152</c:v>
                </c:pt>
                <c:pt idx="1682">
                  <c:v>978.73819967624627</c:v>
                </c:pt>
                <c:pt idx="1683">
                  <c:v>975.37875155355744</c:v>
                </c:pt>
                <c:pt idx="1684">
                  <c:v>976.58947148358982</c:v>
                </c:pt>
                <c:pt idx="1685">
                  <c:v>980.80001975511334</c:v>
                </c:pt>
                <c:pt idx="1686">
                  <c:v>975.0101412778298</c:v>
                </c:pt>
                <c:pt idx="1687">
                  <c:v>986.36513586914828</c:v>
                </c:pt>
                <c:pt idx="1688">
                  <c:v>993.98008473601044</c:v>
                </c:pt>
                <c:pt idx="1689">
                  <c:v>997.58527304251777</c:v>
                </c:pt>
                <c:pt idx="1690">
                  <c:v>998.76902148896022</c:v>
                </c:pt>
                <c:pt idx="1691">
                  <c:v>999.36838779095638</c:v>
                </c:pt>
                <c:pt idx="1692">
                  <c:v>1000.6540285087384</c:v>
                </c:pt>
                <c:pt idx="1693">
                  <c:v>995.08591556319334</c:v>
                </c:pt>
                <c:pt idx="1694">
                  <c:v>999.78195053933382</c:v>
                </c:pt>
                <c:pt idx="1695">
                  <c:v>1007.0192986359383</c:v>
                </c:pt>
                <c:pt idx="1696">
                  <c:v>1007.2710324827767</c:v>
                </c:pt>
                <c:pt idx="1697">
                  <c:v>1009.3867955288234</c:v>
                </c:pt>
                <c:pt idx="1698">
                  <c:v>1016.911839450386</c:v>
                </c:pt>
                <c:pt idx="1699">
                  <c:v>1020.8916316956409</c:v>
                </c:pt>
                <c:pt idx="1700">
                  <c:v>1023.3700113543953</c:v>
                </c:pt>
                <c:pt idx="1701">
                  <c:v>1015.9978058398416</c:v>
                </c:pt>
                <c:pt idx="1702">
                  <c:v>1023.3310525447656</c:v>
                </c:pt>
                <c:pt idx="1703">
                  <c:v>1011.4036631350405</c:v>
                </c:pt>
                <c:pt idx="1704">
                  <c:v>998.10971855676439</c:v>
                </c:pt>
                <c:pt idx="1705">
                  <c:v>997.39047899436889</c:v>
                </c:pt>
                <c:pt idx="1706">
                  <c:v>1004.0494386095469</c:v>
                </c:pt>
                <c:pt idx="1707">
                  <c:v>1001.99660902521</c:v>
                </c:pt>
                <c:pt idx="1708">
                  <c:v>1005.5238797124578</c:v>
                </c:pt>
                <c:pt idx="1709">
                  <c:v>975.66644737851561</c:v>
                </c:pt>
                <c:pt idx="1710">
                  <c:v>976.59846197811987</c:v>
                </c:pt>
                <c:pt idx="1711">
                  <c:v>969.6098508968438</c:v>
                </c:pt>
                <c:pt idx="1712">
                  <c:v>964.48227218326622</c:v>
                </c:pt>
                <c:pt idx="1713">
                  <c:v>967.20938885734893</c:v>
                </c:pt>
                <c:pt idx="1714">
                  <c:v>963.9818013210994</c:v>
                </c:pt>
                <c:pt idx="1715">
                  <c:v>958.90816557470112</c:v>
                </c:pt>
                <c:pt idx="1716">
                  <c:v>966.90071521182085</c:v>
                </c:pt>
                <c:pt idx="1717">
                  <c:v>966.25040277415496</c:v>
                </c:pt>
                <c:pt idx="1718">
                  <c:v>957.87425870375773</c:v>
                </c:pt>
                <c:pt idx="1719">
                  <c:v>961.37156107590567</c:v>
                </c:pt>
                <c:pt idx="1720">
                  <c:v>959.99301858131446</c:v>
                </c:pt>
                <c:pt idx="1721">
                  <c:v>956.24098553081808</c:v>
                </c:pt>
                <c:pt idx="1722">
                  <c:v>953.9064537845428</c:v>
                </c:pt>
                <c:pt idx="1723">
                  <c:v>956.41480175839695</c:v>
                </c:pt>
                <c:pt idx="1724">
                  <c:v>965.97169744372673</c:v>
                </c:pt>
                <c:pt idx="1725">
                  <c:v>974.47670526905313</c:v>
                </c:pt>
                <c:pt idx="1726">
                  <c:v>974.75541059948148</c:v>
                </c:pt>
                <c:pt idx="1727">
                  <c:v>969.30717091433576</c:v>
                </c:pt>
                <c:pt idx="1728">
                  <c:v>974.82134089270107</c:v>
                </c:pt>
                <c:pt idx="1729">
                  <c:v>972.47182498887582</c:v>
                </c:pt>
                <c:pt idx="1730">
                  <c:v>964.83889513295401</c:v>
                </c:pt>
                <c:pt idx="1731">
                  <c:v>958.24286897948537</c:v>
                </c:pt>
                <c:pt idx="1732">
                  <c:v>954.58973136881843</c:v>
                </c:pt>
                <c:pt idx="1733">
                  <c:v>946.17462848879143</c:v>
                </c:pt>
                <c:pt idx="1734">
                  <c:v>949.37824137296127</c:v>
                </c:pt>
                <c:pt idx="1735">
                  <c:v>951.33517234897886</c:v>
                </c:pt>
                <c:pt idx="1736">
                  <c:v>947.92178125911039</c:v>
                </c:pt>
                <c:pt idx="1737">
                  <c:v>956.561646502386</c:v>
                </c:pt>
                <c:pt idx="1738">
                  <c:v>961.30263395117618</c:v>
                </c:pt>
                <c:pt idx="1739">
                  <c:v>961.2367036579567</c:v>
                </c:pt>
                <c:pt idx="1740">
                  <c:v>964.01176963619901</c:v>
                </c:pt>
                <c:pt idx="1741">
                  <c:v>968.53398838476073</c:v>
                </c:pt>
                <c:pt idx="1742">
                  <c:v>963.25956492719388</c:v>
                </c:pt>
                <c:pt idx="1743">
                  <c:v>967.2483476669787</c:v>
                </c:pt>
                <c:pt idx="1744">
                  <c:v>965.92974180258705</c:v>
                </c:pt>
                <c:pt idx="1745">
                  <c:v>970.93445042425537</c:v>
                </c:pt>
                <c:pt idx="1746">
                  <c:v>975.38774204808738</c:v>
                </c:pt>
                <c:pt idx="1747">
                  <c:v>978.789145811916</c:v>
                </c:pt>
                <c:pt idx="1748">
                  <c:v>985.08548881438639</c:v>
                </c:pt>
                <c:pt idx="1749">
                  <c:v>984.97160921700709</c:v>
                </c:pt>
                <c:pt idx="1750">
                  <c:v>979.18173073972343</c:v>
                </c:pt>
                <c:pt idx="1751">
                  <c:v>985.32823216669487</c:v>
                </c:pt>
                <c:pt idx="1752">
                  <c:v>978.87305709419559</c:v>
                </c:pt>
                <c:pt idx="1753">
                  <c:v>992.70343451275846</c:v>
                </c:pt>
                <c:pt idx="1754">
                  <c:v>997.19568494622013</c:v>
                </c:pt>
                <c:pt idx="1755">
                  <c:v>1000.1595513095913</c:v>
                </c:pt>
                <c:pt idx="1756">
                  <c:v>997.2346437558499</c:v>
                </c:pt>
                <c:pt idx="1757">
                  <c:v>997.57628254798772</c:v>
                </c:pt>
                <c:pt idx="1758">
                  <c:v>989.54177726972841</c:v>
                </c:pt>
                <c:pt idx="1759">
                  <c:v>992.35280522609071</c:v>
                </c:pt>
                <c:pt idx="1760">
                  <c:v>994.02803404017004</c:v>
                </c:pt>
                <c:pt idx="1761">
                  <c:v>988.12127913399718</c:v>
                </c:pt>
                <c:pt idx="1762">
                  <c:v>987.67475123901011</c:v>
                </c:pt>
                <c:pt idx="1763">
                  <c:v>994.18686611019905</c:v>
                </c:pt>
                <c:pt idx="1764">
                  <c:v>995.90704739692819</c:v>
                </c:pt>
                <c:pt idx="1765">
                  <c:v>993.78828751937169</c:v>
                </c:pt>
                <c:pt idx="1766">
                  <c:v>986.62885704202665</c:v>
                </c:pt>
                <c:pt idx="1767">
                  <c:v>987.39005224556195</c:v>
                </c:pt>
                <c:pt idx="1768">
                  <c:v>995.62234840348003</c:v>
                </c:pt>
                <c:pt idx="1769">
                  <c:v>994.95405497675426</c:v>
                </c:pt>
                <c:pt idx="1770">
                  <c:v>995.88606957635841</c:v>
                </c:pt>
                <c:pt idx="1771">
                  <c:v>1002.6649024519356</c:v>
                </c:pt>
                <c:pt idx="1772">
                  <c:v>992.94917469657685</c:v>
                </c:pt>
                <c:pt idx="1773">
                  <c:v>993.97109424148039</c:v>
                </c:pt>
                <c:pt idx="1774">
                  <c:v>997.78306392217644</c:v>
                </c:pt>
                <c:pt idx="1775">
                  <c:v>993.46163288478363</c:v>
                </c:pt>
                <c:pt idx="1776">
                  <c:v>996.10483827658697</c:v>
                </c:pt>
                <c:pt idx="1777">
                  <c:v>1002.446133751707</c:v>
                </c:pt>
                <c:pt idx="1778">
                  <c:v>999.63810262685467</c:v>
                </c:pt>
                <c:pt idx="1779">
                  <c:v>997.0128782241112</c:v>
                </c:pt>
                <c:pt idx="1780">
                  <c:v>995.17282367698294</c:v>
                </c:pt>
                <c:pt idx="1781">
                  <c:v>984.12350589968241</c:v>
                </c:pt>
                <c:pt idx="1782">
                  <c:v>988.63373732220396</c:v>
                </c:pt>
                <c:pt idx="1783">
                  <c:v>1004.9874468721712</c:v>
                </c:pt>
                <c:pt idx="1784">
                  <c:v>1008.3438981633499</c:v>
                </c:pt>
                <c:pt idx="1785">
                  <c:v>1009.8363202553204</c:v>
                </c:pt>
                <c:pt idx="1786">
                  <c:v>1007.1571528853973</c:v>
                </c:pt>
                <c:pt idx="1787">
                  <c:v>1012.8271581022816</c:v>
                </c:pt>
                <c:pt idx="1788">
                  <c:v>1009.0091947585657</c:v>
                </c:pt>
                <c:pt idx="1789">
                  <c:v>1011.7333146011387</c:v>
                </c:pt>
                <c:pt idx="1790">
                  <c:v>1001.9156945744403</c:v>
                </c:pt>
                <c:pt idx="1791">
                  <c:v>996.77013487180272</c:v>
                </c:pt>
                <c:pt idx="1792">
                  <c:v>991.19303143172783</c:v>
                </c:pt>
                <c:pt idx="1793">
                  <c:v>983.81483225415434</c:v>
                </c:pt>
                <c:pt idx="1794">
                  <c:v>985.84069035490165</c:v>
                </c:pt>
                <c:pt idx="1795">
                  <c:v>984.65394507694919</c:v>
                </c:pt>
                <c:pt idx="1796">
                  <c:v>969.24423745262607</c:v>
                </c:pt>
                <c:pt idx="1797">
                  <c:v>972.09422421861814</c:v>
                </c:pt>
                <c:pt idx="1798">
                  <c:v>973.71551006551806</c:v>
                </c:pt>
                <c:pt idx="1799">
                  <c:v>974.07812667822566</c:v>
                </c:pt>
                <c:pt idx="1800">
                  <c:v>973.53869700642906</c:v>
                </c:pt>
                <c:pt idx="1801">
                  <c:v>971.01536487502494</c:v>
                </c:pt>
                <c:pt idx="1802">
                  <c:v>967.19140786828905</c:v>
                </c:pt>
                <c:pt idx="1803">
                  <c:v>963.84394707164017</c:v>
                </c:pt>
                <c:pt idx="1804">
                  <c:v>955.31196776272384</c:v>
                </c:pt>
                <c:pt idx="1805">
                  <c:v>944.49340601169195</c:v>
                </c:pt>
                <c:pt idx="1806">
                  <c:v>945.37147764411657</c:v>
                </c:pt>
                <c:pt idx="1807">
                  <c:v>936.4499102389027</c:v>
                </c:pt>
                <c:pt idx="1808">
                  <c:v>938.94327405520698</c:v>
                </c:pt>
                <c:pt idx="1809">
                  <c:v>944.53236482132172</c:v>
                </c:pt>
                <c:pt idx="1810">
                  <c:v>948.41326162674727</c:v>
                </c:pt>
                <c:pt idx="1811">
                  <c:v>960.11588867322359</c:v>
                </c:pt>
                <c:pt idx="1812">
                  <c:v>956.84035183281435</c:v>
                </c:pt>
                <c:pt idx="1813">
                  <c:v>951.89258300983533</c:v>
                </c:pt>
                <c:pt idx="1814">
                  <c:v>953.35203995519612</c:v>
                </c:pt>
                <c:pt idx="1815">
                  <c:v>949.86372807757812</c:v>
                </c:pt>
                <c:pt idx="1816">
                  <c:v>945.80901504457381</c:v>
                </c:pt>
                <c:pt idx="1817">
                  <c:v>947.03172230064604</c:v>
                </c:pt>
                <c:pt idx="1818">
                  <c:v>962.32455349607972</c:v>
                </c:pt>
                <c:pt idx="1819">
                  <c:v>960.98496981111816</c:v>
                </c:pt>
                <c:pt idx="1820">
                  <c:v>961.54537730348466</c:v>
                </c:pt>
                <c:pt idx="1821">
                  <c:v>956.47473838859651</c:v>
                </c:pt>
                <c:pt idx="1822">
                  <c:v>957.4157434827307</c:v>
                </c:pt>
                <c:pt idx="1823">
                  <c:v>956.68451659429536</c:v>
                </c:pt>
                <c:pt idx="1824">
                  <c:v>962.78606554861676</c:v>
                </c:pt>
                <c:pt idx="1825">
                  <c:v>976.50556020131046</c:v>
                </c:pt>
                <c:pt idx="1826">
                  <c:v>982.0496984947755</c:v>
                </c:pt>
                <c:pt idx="1827">
                  <c:v>985.7597759041322</c:v>
                </c:pt>
                <c:pt idx="1828">
                  <c:v>982.11263195648507</c:v>
                </c:pt>
                <c:pt idx="1829">
                  <c:v>987.4709666963314</c:v>
                </c:pt>
                <c:pt idx="1830">
                  <c:v>977.73126428889282</c:v>
                </c:pt>
                <c:pt idx="1831">
                  <c:v>978.80712680097588</c:v>
                </c:pt>
                <c:pt idx="1832">
                  <c:v>976.75130038512896</c:v>
                </c:pt>
                <c:pt idx="1833">
                  <c:v>985.75078540960214</c:v>
                </c:pt>
                <c:pt idx="1834">
                  <c:v>985.02854901569685</c:v>
                </c:pt>
                <c:pt idx="1835">
                  <c:v>993.34775328740432</c:v>
                </c:pt>
                <c:pt idx="1836">
                  <c:v>989.87142873582627</c:v>
                </c:pt>
                <c:pt idx="1837">
                  <c:v>997.2346437558499</c:v>
                </c:pt>
                <c:pt idx="1838">
                  <c:v>1011.4785839227902</c:v>
                </c:pt>
                <c:pt idx="1839">
                  <c:v>1013.0818887806302</c:v>
                </c:pt>
                <c:pt idx="1840">
                  <c:v>1006.2161477912632</c:v>
                </c:pt>
                <c:pt idx="1841">
                  <c:v>1012.1378868549859</c:v>
                </c:pt>
                <c:pt idx="1842">
                  <c:v>1012.4046048593744</c:v>
                </c:pt>
                <c:pt idx="1843">
                  <c:v>1010.7203855507649</c:v>
                </c:pt>
                <c:pt idx="1844">
                  <c:v>1003.5579582419101</c:v>
                </c:pt>
                <c:pt idx="1845">
                  <c:v>1013.8191093320854</c:v>
                </c:pt>
                <c:pt idx="1846">
                  <c:v>1014.4903995903212</c:v>
                </c:pt>
                <c:pt idx="1847">
                  <c:v>1014.9429211483283</c:v>
                </c:pt>
                <c:pt idx="1848">
                  <c:v>1014.67620314394</c:v>
                </c:pt>
                <c:pt idx="1849">
                  <c:v>1014.0378780323141</c:v>
                </c:pt>
                <c:pt idx="1850">
                  <c:v>1011.9730611219371</c:v>
                </c:pt>
                <c:pt idx="1851">
                  <c:v>1018.347321743667</c:v>
                </c:pt>
                <c:pt idx="1852">
                  <c:v>1020.9665524833904</c:v>
                </c:pt>
                <c:pt idx="1853">
                  <c:v>1000.4202756509599</c:v>
                </c:pt>
                <c:pt idx="1854">
                  <c:v>1004.2532231522257</c:v>
                </c:pt>
                <c:pt idx="1855">
                  <c:v>1022.2012470655027</c:v>
                </c:pt>
                <c:pt idx="1856">
                  <c:v>1028.0390748469458</c:v>
                </c:pt>
                <c:pt idx="1857">
                  <c:v>1025.6745747855709</c:v>
                </c:pt>
                <c:pt idx="1858">
                  <c:v>1031.0209221993771</c:v>
                </c:pt>
                <c:pt idx="1859">
                  <c:v>1025.0362496739449</c:v>
                </c:pt>
                <c:pt idx="1860">
                  <c:v>1021.8865797569545</c:v>
                </c:pt>
                <c:pt idx="1861">
                  <c:v>1023.8495043959923</c:v>
                </c:pt>
                <c:pt idx="1862">
                  <c:v>1027.7603695165176</c:v>
                </c:pt>
                <c:pt idx="1863">
                  <c:v>1034.6021358538046</c:v>
                </c:pt>
                <c:pt idx="1864">
                  <c:v>1040.406998488638</c:v>
                </c:pt>
                <c:pt idx="1865">
                  <c:v>1037.0835123440688</c:v>
                </c:pt>
                <c:pt idx="1866">
                  <c:v>1031.008934873337</c:v>
                </c:pt>
                <c:pt idx="1867">
                  <c:v>1025.4468155908123</c:v>
                </c:pt>
                <c:pt idx="1868">
                  <c:v>1032.7560876436562</c:v>
                </c:pt>
                <c:pt idx="1869">
                  <c:v>1033.5412574992713</c:v>
                </c:pt>
                <c:pt idx="1870">
                  <c:v>1035.1685370091909</c:v>
                </c:pt>
                <c:pt idx="1871">
                  <c:v>1029.5854399060961</c:v>
                </c:pt>
                <c:pt idx="1872">
                  <c:v>1009.6325357126419</c:v>
                </c:pt>
                <c:pt idx="1873">
                  <c:v>1024.6316774200975</c:v>
                </c:pt>
                <c:pt idx="1874">
                  <c:v>1028.0180970263759</c:v>
                </c:pt>
                <c:pt idx="1875">
                  <c:v>1026.6185767112147</c:v>
                </c:pt>
                <c:pt idx="1876">
                  <c:v>1033.0557707946541</c:v>
                </c:pt>
                <c:pt idx="1877">
                  <c:v>1032.938894365765</c:v>
                </c:pt>
                <c:pt idx="1878">
                  <c:v>1038.9025890706273</c:v>
                </c:pt>
                <c:pt idx="1879">
                  <c:v>1039.8316068387217</c:v>
                </c:pt>
                <c:pt idx="1880">
                  <c:v>1037.7907645804246</c:v>
                </c:pt>
                <c:pt idx="1881">
                  <c:v>1031.6142948383533</c:v>
                </c:pt>
                <c:pt idx="1882">
                  <c:v>1046.2508199331012</c:v>
                </c:pt>
                <c:pt idx="1883">
                  <c:v>1058.3010794347354</c:v>
                </c:pt>
                <c:pt idx="1884">
                  <c:v>1055.9485666994001</c:v>
                </c:pt>
                <c:pt idx="1885">
                  <c:v>1057.9774216316573</c:v>
                </c:pt>
                <c:pt idx="1886">
                  <c:v>1056.2092910407684</c:v>
                </c:pt>
                <c:pt idx="1887">
                  <c:v>1060.5067474260813</c:v>
                </c:pt>
                <c:pt idx="1888">
                  <c:v>1065.2057792337318</c:v>
                </c:pt>
                <c:pt idx="1889">
                  <c:v>1067.7351050281559</c:v>
                </c:pt>
                <c:pt idx="1890">
                  <c:v>1068.1127057984133</c:v>
                </c:pt>
                <c:pt idx="1891">
                  <c:v>1062.3587892992498</c:v>
                </c:pt>
                <c:pt idx="1892">
                  <c:v>1062.7393869010173</c:v>
                </c:pt>
                <c:pt idx="1893">
                  <c:v>1066.7551411243921</c:v>
                </c:pt>
                <c:pt idx="1894">
                  <c:v>1069.2065492995566</c:v>
                </c:pt>
                <c:pt idx="1895">
                  <c:v>1071.993602603839</c:v>
                </c:pt>
                <c:pt idx="1896">
                  <c:v>1069.5362007656545</c:v>
                </c:pt>
                <c:pt idx="1897">
                  <c:v>1067.6032444417167</c:v>
                </c:pt>
                <c:pt idx="1898">
                  <c:v>1072.3472287220168</c:v>
                </c:pt>
                <c:pt idx="1899">
                  <c:v>1068.7899897196694</c:v>
                </c:pt>
                <c:pt idx="1900">
                  <c:v>1073.7317648796281</c:v>
                </c:pt>
                <c:pt idx="1901">
                  <c:v>1068.7030816058798</c:v>
                </c:pt>
                <c:pt idx="1902">
                  <c:v>1066.5303787611435</c:v>
                </c:pt>
                <c:pt idx="1903">
                  <c:v>1057.9804184631673</c:v>
                </c:pt>
                <c:pt idx="1904">
                  <c:v>1060.3539090190723</c:v>
                </c:pt>
                <c:pt idx="1905">
                  <c:v>1063.7673001089408</c:v>
                </c:pt>
                <c:pt idx="1906">
                  <c:v>1062.8772411504765</c:v>
                </c:pt>
                <c:pt idx="1907">
                  <c:v>1067.7830543323157</c:v>
                </c:pt>
                <c:pt idx="1908">
                  <c:v>1080.7113854663742</c:v>
                </c:pt>
                <c:pt idx="1909">
                  <c:v>1083.4295116459271</c:v>
                </c:pt>
                <c:pt idx="1910">
                  <c:v>1083.8820332039343</c:v>
                </c:pt>
                <c:pt idx="1911">
                  <c:v>1085.3324996547651</c:v>
                </c:pt>
                <c:pt idx="1912">
                  <c:v>1088.7578780706735</c:v>
                </c:pt>
                <c:pt idx="1913">
                  <c:v>1083.312635217038</c:v>
                </c:pt>
                <c:pt idx="1914">
                  <c:v>1082.7642150507113</c:v>
                </c:pt>
                <c:pt idx="1915">
                  <c:v>1086.0487423856505</c:v>
                </c:pt>
                <c:pt idx="1916">
                  <c:v>1079.9621775888788</c:v>
                </c:pt>
                <c:pt idx="1917">
                  <c:v>1082.4555414051833</c:v>
                </c:pt>
                <c:pt idx="1918">
                  <c:v>1084.8769812652479</c:v>
                </c:pt>
                <c:pt idx="1919">
                  <c:v>1089.1145010203611</c:v>
                </c:pt>
                <c:pt idx="1920">
                  <c:v>1094.9583224648245</c:v>
                </c:pt>
                <c:pt idx="1921">
                  <c:v>1099.795208521934</c:v>
                </c:pt>
                <c:pt idx="1922">
                  <c:v>1103.295507725592</c:v>
                </c:pt>
                <c:pt idx="1923">
                  <c:v>1094.6406583247663</c:v>
                </c:pt>
                <c:pt idx="1924">
                  <c:v>1096.4147825786752</c:v>
                </c:pt>
                <c:pt idx="1925">
                  <c:v>1093.8345106485815</c:v>
                </c:pt>
                <c:pt idx="1926">
                  <c:v>1090.6219072698818</c:v>
                </c:pt>
                <c:pt idx="1927">
                  <c:v>1086.8728710508954</c:v>
                </c:pt>
                <c:pt idx="1928">
                  <c:v>1096.3338681279058</c:v>
                </c:pt>
                <c:pt idx="1929">
                  <c:v>1105.0066985177912</c:v>
                </c:pt>
                <c:pt idx="1930">
                  <c:v>1104.0387219400673</c:v>
                </c:pt>
                <c:pt idx="1931">
                  <c:v>1111.8005155509184</c:v>
                </c:pt>
                <c:pt idx="1932">
                  <c:v>1119.945903595047</c:v>
                </c:pt>
                <c:pt idx="1933">
                  <c:v>1124.540046299848</c:v>
                </c:pt>
                <c:pt idx="1934">
                  <c:v>1116.2238388596504</c:v>
                </c:pt>
                <c:pt idx="1935">
                  <c:v>1107.3981700627562</c:v>
                </c:pt>
                <c:pt idx="1936">
                  <c:v>1114.0511360149142</c:v>
                </c:pt>
                <c:pt idx="1937">
                  <c:v>1106.2084279532937</c:v>
                </c:pt>
                <c:pt idx="1938">
                  <c:v>1114.1170663081339</c:v>
                </c:pt>
                <c:pt idx="1939">
                  <c:v>1129.2061129608887</c:v>
                </c:pt>
                <c:pt idx="1940">
                  <c:v>1130.5636776349104</c:v>
                </c:pt>
                <c:pt idx="1941">
                  <c:v>1098.1949004956041</c:v>
                </c:pt>
                <c:pt idx="1942">
                  <c:v>1098.989060845749</c:v>
                </c:pt>
                <c:pt idx="1943">
                  <c:v>1084.058846263023</c:v>
                </c:pt>
                <c:pt idx="1944">
                  <c:v>1090.2113413530144</c:v>
                </c:pt>
                <c:pt idx="1945">
                  <c:v>1091.2632292130177</c:v>
                </c:pt>
                <c:pt idx="1946">
                  <c:v>1063.584493386832</c:v>
                </c:pt>
                <c:pt idx="1947">
                  <c:v>1063.9231353474599</c:v>
                </c:pt>
                <c:pt idx="1948">
                  <c:v>1066.1767526429658</c:v>
                </c:pt>
                <c:pt idx="1949">
                  <c:v>1060.8663672072792</c:v>
                </c:pt>
                <c:pt idx="1950">
                  <c:v>1058.0583360824269</c:v>
                </c:pt>
                <c:pt idx="1951">
                  <c:v>1047.6803085633621</c:v>
                </c:pt>
                <c:pt idx="1952">
                  <c:v>1057.1652802924525</c:v>
                </c:pt>
                <c:pt idx="1953">
                  <c:v>1074.1333403019655</c:v>
                </c:pt>
                <c:pt idx="1954">
                  <c:v>1061.7983818068833</c:v>
                </c:pt>
                <c:pt idx="1955">
                  <c:v>1070.1655353827507</c:v>
                </c:pt>
                <c:pt idx="1956">
                  <c:v>1064.7442671811948</c:v>
                </c:pt>
                <c:pt idx="1957">
                  <c:v>1052.8198746029798</c:v>
                </c:pt>
                <c:pt idx="1958">
                  <c:v>1051.0817123271906</c:v>
                </c:pt>
                <c:pt idx="1959">
                  <c:v>1062.487653054179</c:v>
                </c:pt>
                <c:pt idx="1960">
                  <c:v>1058.9244203888113</c:v>
                </c:pt>
                <c:pt idx="1961">
                  <c:v>1068.1396772820033</c:v>
                </c:pt>
                <c:pt idx="1962">
                  <c:v>1066.1947336320254</c:v>
                </c:pt>
                <c:pt idx="1963">
                  <c:v>1060.8513830497293</c:v>
                </c:pt>
                <c:pt idx="1964">
                  <c:v>1064.8281784634742</c:v>
                </c:pt>
                <c:pt idx="1965">
                  <c:v>1051.030766191521</c:v>
                </c:pt>
                <c:pt idx="1966">
                  <c:v>1058.1332568701764</c:v>
                </c:pt>
                <c:pt idx="1967">
                  <c:v>1062.8442760038668</c:v>
                </c:pt>
                <c:pt idx="1968">
                  <c:v>1078.2509867966796</c:v>
                </c:pt>
                <c:pt idx="1969">
                  <c:v>1085.6231923112334</c:v>
                </c:pt>
                <c:pt idx="1970">
                  <c:v>1090.1933603639545</c:v>
                </c:pt>
                <c:pt idx="1971">
                  <c:v>1090.9965112086295</c:v>
                </c:pt>
                <c:pt idx="1972">
                  <c:v>1095.9143117165083</c:v>
                </c:pt>
                <c:pt idx="1973">
                  <c:v>1101.8810032528809</c:v>
                </c:pt>
                <c:pt idx="1974">
                  <c:v>1102.4833663863872</c:v>
                </c:pt>
                <c:pt idx="1975">
                  <c:v>1102.8280020100349</c:v>
                </c:pt>
                <c:pt idx="1976">
                  <c:v>1105.683982439047</c:v>
                </c:pt>
                <c:pt idx="1977">
                  <c:v>1098.6713967056912</c:v>
                </c:pt>
                <c:pt idx="1978">
                  <c:v>1108.1383874457213</c:v>
                </c:pt>
                <c:pt idx="1979">
                  <c:v>1103.0587580363033</c:v>
                </c:pt>
                <c:pt idx="1980">
                  <c:v>1108.6508456339282</c:v>
                </c:pt>
                <c:pt idx="1981">
                  <c:v>1110.098315253249</c:v>
                </c:pt>
                <c:pt idx="1982">
                  <c:v>1123.5540887330644</c:v>
                </c:pt>
                <c:pt idx="1983">
                  <c:v>1132.8922157181655</c:v>
                </c:pt>
                <c:pt idx="1984">
                  <c:v>1135.2267474644409</c:v>
                </c:pt>
                <c:pt idx="1985">
                  <c:v>1129.5297707639666</c:v>
                </c:pt>
                <c:pt idx="1986">
                  <c:v>1132.4277068341185</c:v>
                </c:pt>
                <c:pt idx="1987">
                  <c:v>1111.6656581329692</c:v>
                </c:pt>
                <c:pt idx="1988">
                  <c:v>1102.8010305264452</c:v>
                </c:pt>
                <c:pt idx="1989">
                  <c:v>1101.9828955242201</c:v>
                </c:pt>
                <c:pt idx="1990">
                  <c:v>1084.3195706043914</c:v>
                </c:pt>
                <c:pt idx="1991">
                  <c:v>1089.2583489328401</c:v>
                </c:pt>
                <c:pt idx="1992">
                  <c:v>1088.8987291516426</c:v>
                </c:pt>
                <c:pt idx="1993">
                  <c:v>1050.5183080033144</c:v>
                </c:pt>
                <c:pt idx="1994">
                  <c:v>1030.4754988645607</c:v>
                </c:pt>
                <c:pt idx="1995">
                  <c:v>1025.7345114157704</c:v>
                </c:pt>
                <c:pt idx="1996">
                  <c:v>983.38328851671713</c:v>
                </c:pt>
                <c:pt idx="1997">
                  <c:v>999.69504242554444</c:v>
                </c:pt>
                <c:pt idx="1998">
                  <c:v>1010.8102904960643</c:v>
                </c:pt>
                <c:pt idx="1999">
                  <c:v>1018.2813914504474</c:v>
                </c:pt>
                <c:pt idx="2000">
                  <c:v>1036.5081206941525</c:v>
                </c:pt>
                <c:pt idx="2001">
                  <c:v>1041.7166138584996</c:v>
                </c:pt>
                <c:pt idx="2002">
                  <c:v>1054.8217580516473</c:v>
                </c:pt>
                <c:pt idx="2003">
                  <c:v>1041.5877501035707</c:v>
                </c:pt>
                <c:pt idx="2004">
                  <c:v>1036.0436118101054</c:v>
                </c:pt>
                <c:pt idx="2005">
                  <c:v>1043.7244909701872</c:v>
                </c:pt>
                <c:pt idx="2006">
                  <c:v>1036.2384058582543</c:v>
                </c:pt>
                <c:pt idx="2007">
                  <c:v>1035.6989761864577</c:v>
                </c:pt>
                <c:pt idx="2008">
                  <c:v>1049.2326672855322</c:v>
                </c:pt>
                <c:pt idx="2009">
                  <c:v>1040.2421727555891</c:v>
                </c:pt>
                <c:pt idx="2010">
                  <c:v>1050.3055329661056</c:v>
                </c:pt>
                <c:pt idx="2011">
                  <c:v>1059.0353031546806</c:v>
                </c:pt>
                <c:pt idx="2012">
                  <c:v>1066.1198128442759</c:v>
                </c:pt>
                <c:pt idx="2013">
                  <c:v>1057.051400695073</c:v>
                </c:pt>
                <c:pt idx="2014">
                  <c:v>1050.713102051463</c:v>
                </c:pt>
                <c:pt idx="2015">
                  <c:v>1054.1234963098216</c:v>
                </c:pt>
                <c:pt idx="2016">
                  <c:v>1044.6055594341215</c:v>
                </c:pt>
                <c:pt idx="2017">
                  <c:v>1047.6173751016527</c:v>
                </c:pt>
                <c:pt idx="2018">
                  <c:v>1048.4325132723673</c:v>
                </c:pt>
                <c:pt idx="2019">
                  <c:v>1043.6825353290474</c:v>
                </c:pt>
                <c:pt idx="2020">
                  <c:v>1033.7750103570497</c:v>
                </c:pt>
                <c:pt idx="2021">
                  <c:v>997.42044730946861</c:v>
                </c:pt>
                <c:pt idx="2022">
                  <c:v>997.31256137510934</c:v>
                </c:pt>
                <c:pt idx="2023">
                  <c:v>1008.2509963865405</c:v>
                </c:pt>
                <c:pt idx="2024">
                  <c:v>991.79839139674414</c:v>
                </c:pt>
                <c:pt idx="2025">
                  <c:v>1004.8885514323418</c:v>
                </c:pt>
                <c:pt idx="2026">
                  <c:v>1008.2390090605005</c:v>
                </c:pt>
                <c:pt idx="2027">
                  <c:v>1006.7525806315498</c:v>
                </c:pt>
                <c:pt idx="2028">
                  <c:v>998.65214506007089</c:v>
                </c:pt>
                <c:pt idx="2029">
                  <c:v>993.83024316051126</c:v>
                </c:pt>
                <c:pt idx="2030">
                  <c:v>992.8023299525878</c:v>
                </c:pt>
                <c:pt idx="2031">
                  <c:v>1008.7784387322971</c:v>
                </c:pt>
                <c:pt idx="2032">
                  <c:v>1012.5005034676938</c:v>
                </c:pt>
                <c:pt idx="2033">
                  <c:v>1002.6049658217362</c:v>
                </c:pt>
                <c:pt idx="2034">
                  <c:v>996.089854119037</c:v>
                </c:pt>
                <c:pt idx="2035">
                  <c:v>981.93282206588628</c:v>
                </c:pt>
                <c:pt idx="2036">
                  <c:v>965.37832480475049</c:v>
                </c:pt>
                <c:pt idx="2037">
                  <c:v>972.07624322955826</c:v>
                </c:pt>
                <c:pt idx="2038">
                  <c:v>982.79590954076082</c:v>
                </c:pt>
                <c:pt idx="2039">
                  <c:v>967.76979634971542</c:v>
                </c:pt>
                <c:pt idx="2040">
                  <c:v>966.80781343501144</c:v>
                </c:pt>
                <c:pt idx="2041">
                  <c:v>987.32711878385226</c:v>
                </c:pt>
                <c:pt idx="2042">
                  <c:v>982.35237847728354</c:v>
                </c:pt>
                <c:pt idx="2043">
                  <c:v>961.75515550918317</c:v>
                </c:pt>
                <c:pt idx="2044">
                  <c:v>960.03497422245414</c:v>
                </c:pt>
                <c:pt idx="2045">
                  <c:v>960.94001733846846</c:v>
                </c:pt>
                <c:pt idx="2046">
                  <c:v>968.10544147883331</c:v>
                </c:pt>
                <c:pt idx="2047">
                  <c:v>964.78495216577426</c:v>
                </c:pt>
                <c:pt idx="2048">
                  <c:v>980.9948138032621</c:v>
                </c:pt>
                <c:pt idx="2049">
                  <c:v>991.04618668773878</c:v>
                </c:pt>
                <c:pt idx="2050">
                  <c:v>989.16717333098075</c:v>
                </c:pt>
                <c:pt idx="2051">
                  <c:v>993.80027484541154</c:v>
                </c:pt>
                <c:pt idx="2052">
                  <c:v>988.45093060009526</c:v>
                </c:pt>
                <c:pt idx="2053">
                  <c:v>993.16194973378549</c:v>
                </c:pt>
                <c:pt idx="2054">
                  <c:v>998.31050626793308</c:v>
                </c:pt>
                <c:pt idx="2055">
                  <c:v>991.35486033326697</c:v>
                </c:pt>
                <c:pt idx="2056">
                  <c:v>984.33328410538115</c:v>
                </c:pt>
                <c:pt idx="2057">
                  <c:v>992.50864046460958</c:v>
                </c:pt>
                <c:pt idx="2058">
                  <c:v>999.38936561152639</c:v>
                </c:pt>
                <c:pt idx="2059">
                  <c:v>997.40246632040885</c:v>
                </c:pt>
                <c:pt idx="2060">
                  <c:v>984.60299894127945</c:v>
                </c:pt>
                <c:pt idx="2061">
                  <c:v>978.21375416199965</c:v>
                </c:pt>
                <c:pt idx="2062">
                  <c:v>972.86440991668337</c:v>
                </c:pt>
                <c:pt idx="2063">
                  <c:v>975.51360897150676</c:v>
                </c:pt>
                <c:pt idx="2064">
                  <c:v>967.5839927960966</c:v>
                </c:pt>
                <c:pt idx="2065">
                  <c:v>945.23961705767738</c:v>
                </c:pt>
                <c:pt idx="2066">
                  <c:v>952.78563879980982</c:v>
                </c:pt>
                <c:pt idx="2067">
                  <c:v>944.12779256747433</c:v>
                </c:pt>
                <c:pt idx="2068">
                  <c:v>951.5239727341077</c:v>
                </c:pt>
                <c:pt idx="2069">
                  <c:v>962.86398316787631</c:v>
                </c:pt>
                <c:pt idx="2070">
                  <c:v>961.42550404308531</c:v>
                </c:pt>
                <c:pt idx="2071">
                  <c:v>958.59050143464322</c:v>
                </c:pt>
                <c:pt idx="2072">
                  <c:v>945.88393583232335</c:v>
                </c:pt>
                <c:pt idx="2073">
                  <c:v>944.55633947340152</c:v>
                </c:pt>
                <c:pt idx="2074">
                  <c:v>956.18404573212842</c:v>
                </c:pt>
                <c:pt idx="2075">
                  <c:v>943.43552448866876</c:v>
                </c:pt>
                <c:pt idx="2076">
                  <c:v>940.18695913184911</c:v>
                </c:pt>
                <c:pt idx="2077">
                  <c:v>932.59898174857676</c:v>
                </c:pt>
                <c:pt idx="2078">
                  <c:v>892.70516068770814</c:v>
                </c:pt>
                <c:pt idx="2079">
                  <c:v>898.10245423718413</c:v>
                </c:pt>
                <c:pt idx="2080">
                  <c:v>886.63957371150639</c:v>
                </c:pt>
                <c:pt idx="2081">
                  <c:v>893.01383433323622</c:v>
                </c:pt>
                <c:pt idx="2082">
                  <c:v>881.64085875285775</c:v>
                </c:pt>
                <c:pt idx="2083">
                  <c:v>876.86091249443803</c:v>
                </c:pt>
                <c:pt idx="2084">
                  <c:v>860.67802234053977</c:v>
                </c:pt>
                <c:pt idx="2085">
                  <c:v>851.27696189372898</c:v>
                </c:pt>
                <c:pt idx="2086">
                  <c:v>874.61628569346203</c:v>
                </c:pt>
                <c:pt idx="2087">
                  <c:v>849.78753663326836</c:v>
                </c:pt>
                <c:pt idx="2088">
                  <c:v>851.38784465959839</c:v>
                </c:pt>
                <c:pt idx="2089">
                  <c:v>839.06487349055601</c:v>
                </c:pt>
                <c:pt idx="2090">
                  <c:v>829.66381304374511</c:v>
                </c:pt>
                <c:pt idx="2091">
                  <c:v>834.55164523652445</c:v>
                </c:pt>
                <c:pt idx="2092">
                  <c:v>857.58529222223922</c:v>
                </c:pt>
                <c:pt idx="2093">
                  <c:v>860.7259716446996</c:v>
                </c:pt>
                <c:pt idx="2094">
                  <c:v>845.25932422168705</c:v>
                </c:pt>
                <c:pt idx="2095">
                  <c:v>864.56491280898524</c:v>
                </c:pt>
                <c:pt idx="2096">
                  <c:v>867.8134781658049</c:v>
                </c:pt>
                <c:pt idx="2097">
                  <c:v>862.94962062510547</c:v>
                </c:pt>
                <c:pt idx="2098">
                  <c:v>857.68119083055876</c:v>
                </c:pt>
                <c:pt idx="2099">
                  <c:v>852.32884975373236</c:v>
                </c:pt>
                <c:pt idx="2100">
                  <c:v>850.25204551731554</c:v>
                </c:pt>
                <c:pt idx="2101">
                  <c:v>866.00339193377624</c:v>
                </c:pt>
                <c:pt idx="2102">
                  <c:v>874.19972611357468</c:v>
                </c:pt>
                <c:pt idx="2103">
                  <c:v>889.39366186917903</c:v>
                </c:pt>
                <c:pt idx="2104">
                  <c:v>888.84224487134247</c:v>
                </c:pt>
                <c:pt idx="2105">
                  <c:v>879.42020660396179</c:v>
                </c:pt>
                <c:pt idx="2106">
                  <c:v>875.83899294953437</c:v>
                </c:pt>
                <c:pt idx="2107">
                  <c:v>872.49752581590542</c:v>
                </c:pt>
                <c:pt idx="2108">
                  <c:v>873.26771151397054</c:v>
                </c:pt>
                <c:pt idx="2109">
                  <c:v>855.55943412149213</c:v>
                </c:pt>
                <c:pt idx="2110">
                  <c:v>835.79533031316646</c:v>
                </c:pt>
                <c:pt idx="2111">
                  <c:v>822.40249029506083</c:v>
                </c:pt>
                <c:pt idx="2112">
                  <c:v>810.62793929234499</c:v>
                </c:pt>
                <c:pt idx="2113">
                  <c:v>834.52467375293463</c:v>
                </c:pt>
                <c:pt idx="2114">
                  <c:v>821.03293829499955</c:v>
                </c:pt>
                <c:pt idx="2115">
                  <c:v>842.01974935939722</c:v>
                </c:pt>
                <c:pt idx="2116">
                  <c:v>844.19844586715351</c:v>
                </c:pt>
                <c:pt idx="2117">
                  <c:v>840.06281838337975</c:v>
                </c:pt>
                <c:pt idx="2118">
                  <c:v>835.54059963481814</c:v>
                </c:pt>
                <c:pt idx="2119">
                  <c:v>815.94731522256143</c:v>
                </c:pt>
                <c:pt idx="2120">
                  <c:v>811.02651788317257</c:v>
                </c:pt>
                <c:pt idx="2121">
                  <c:v>798.33193960689255</c:v>
                </c:pt>
                <c:pt idx="2122">
                  <c:v>806.86391891580865</c:v>
                </c:pt>
                <c:pt idx="2123">
                  <c:v>820.54745159038271</c:v>
                </c:pt>
                <c:pt idx="2124">
                  <c:v>814.80552241725866</c:v>
                </c:pt>
                <c:pt idx="2125">
                  <c:v>817.90424619857924</c:v>
                </c:pt>
                <c:pt idx="2126">
                  <c:v>817.63453136268095</c:v>
                </c:pt>
                <c:pt idx="2127">
                  <c:v>837.5364894204655</c:v>
                </c:pt>
                <c:pt idx="2128">
                  <c:v>836.2088930615439</c:v>
                </c:pt>
                <c:pt idx="2129">
                  <c:v>831.92342400227108</c:v>
                </c:pt>
                <c:pt idx="2130">
                  <c:v>821.66227291209555</c:v>
                </c:pt>
                <c:pt idx="2131">
                  <c:v>815.65662256609335</c:v>
                </c:pt>
                <c:pt idx="2132">
                  <c:v>813.51988169947674</c:v>
                </c:pt>
                <c:pt idx="2133">
                  <c:v>823.99680465837082</c:v>
                </c:pt>
                <c:pt idx="2134">
                  <c:v>807.99971805809162</c:v>
                </c:pt>
                <c:pt idx="2135">
                  <c:v>800.31883889801009</c:v>
                </c:pt>
                <c:pt idx="2136">
                  <c:v>803.15683833796209</c:v>
                </c:pt>
                <c:pt idx="2137">
                  <c:v>791.13055348840783</c:v>
                </c:pt>
                <c:pt idx="2138">
                  <c:v>789.89585890629553</c:v>
                </c:pt>
                <c:pt idx="2139">
                  <c:v>785.28073838092462</c:v>
                </c:pt>
                <c:pt idx="2140">
                  <c:v>793.26429752351441</c:v>
                </c:pt>
                <c:pt idx="2141">
                  <c:v>792.80278547097726</c:v>
                </c:pt>
                <c:pt idx="2142">
                  <c:v>782.9791717812592</c:v>
                </c:pt>
                <c:pt idx="2143">
                  <c:v>798.37089841652232</c:v>
                </c:pt>
                <c:pt idx="2144">
                  <c:v>809.2553904607737</c:v>
                </c:pt>
                <c:pt idx="2145">
                  <c:v>808.57810653951799</c:v>
                </c:pt>
                <c:pt idx="2146">
                  <c:v>830.94645693001712</c:v>
                </c:pt>
                <c:pt idx="2147">
                  <c:v>824.5302406671475</c:v>
                </c:pt>
                <c:pt idx="2148">
                  <c:v>832.76853048808562</c:v>
                </c:pt>
                <c:pt idx="2149">
                  <c:v>827.92565076795609</c:v>
                </c:pt>
                <c:pt idx="2150">
                  <c:v>836.57450650576175</c:v>
                </c:pt>
                <c:pt idx="2151">
                  <c:v>801.96110256547968</c:v>
                </c:pt>
                <c:pt idx="2152">
                  <c:v>801.4726190293527</c:v>
                </c:pt>
                <c:pt idx="2153">
                  <c:v>799.62057715618425</c:v>
                </c:pt>
                <c:pt idx="2154">
                  <c:v>756.84680101422362</c:v>
                </c:pt>
                <c:pt idx="2155">
                  <c:v>764.98919222684231</c:v>
                </c:pt>
                <c:pt idx="2156">
                  <c:v>753.57426100532439</c:v>
                </c:pt>
                <c:pt idx="2157">
                  <c:v>744.69464924125032</c:v>
                </c:pt>
                <c:pt idx="2158">
                  <c:v>748.71639712764488</c:v>
                </c:pt>
                <c:pt idx="2159">
                  <c:v>729.89629524496343</c:v>
                </c:pt>
                <c:pt idx="2160">
                  <c:v>751.85108288708523</c:v>
                </c:pt>
                <c:pt idx="2161">
                  <c:v>786.22773713807885</c:v>
                </c:pt>
                <c:pt idx="2162">
                  <c:v>766.06805157043573</c:v>
                </c:pt>
                <c:pt idx="2163">
                  <c:v>767.29974932103789</c:v>
                </c:pt>
                <c:pt idx="2164">
                  <c:v>768.402583316711</c:v>
                </c:pt>
                <c:pt idx="2165">
                  <c:v>764.69250590735442</c:v>
                </c:pt>
                <c:pt idx="2166">
                  <c:v>742.31516502232523</c:v>
                </c:pt>
                <c:pt idx="2167">
                  <c:v>750.27175268132521</c:v>
                </c:pt>
                <c:pt idx="2168">
                  <c:v>761.88747161401193</c:v>
                </c:pt>
                <c:pt idx="2169">
                  <c:v>767.53949584183647</c:v>
                </c:pt>
                <c:pt idx="2170">
                  <c:v>794.62785586055577</c:v>
                </c:pt>
                <c:pt idx="2171">
                  <c:v>790.0007480091449</c:v>
                </c:pt>
                <c:pt idx="2172">
                  <c:v>786.55738860417671</c:v>
                </c:pt>
                <c:pt idx="2173">
                  <c:v>782.10709381185472</c:v>
                </c:pt>
                <c:pt idx="2174">
                  <c:v>779.43392010495154</c:v>
                </c:pt>
                <c:pt idx="2175">
                  <c:v>769.72418601261256</c:v>
                </c:pt>
                <c:pt idx="2176">
                  <c:v>781.02823446826142</c:v>
                </c:pt>
                <c:pt idx="2177">
                  <c:v>790.15658324766389</c:v>
                </c:pt>
                <c:pt idx="2178">
                  <c:v>783.39573136114643</c:v>
                </c:pt>
                <c:pt idx="2179">
                  <c:v>793.55798701149251</c:v>
                </c:pt>
                <c:pt idx="2180">
                  <c:v>798.57468295920103</c:v>
                </c:pt>
                <c:pt idx="2181">
                  <c:v>806.86991257882869</c:v>
                </c:pt>
                <c:pt idx="2182">
                  <c:v>787.25265351449218</c:v>
                </c:pt>
                <c:pt idx="2183">
                  <c:v>789.47330566338826</c:v>
                </c:pt>
                <c:pt idx="2184">
                  <c:v>787.20470421033247</c:v>
                </c:pt>
                <c:pt idx="2185">
                  <c:v>767.260790511408</c:v>
                </c:pt>
                <c:pt idx="2186">
                  <c:v>767.07798378929942</c:v>
                </c:pt>
                <c:pt idx="2187">
                  <c:v>766.80826895340101</c:v>
                </c:pt>
                <c:pt idx="2188">
                  <c:v>777.10238519018617</c:v>
                </c:pt>
                <c:pt idx="2189">
                  <c:v>765.93918781550644</c:v>
                </c:pt>
                <c:pt idx="2190">
                  <c:v>773.95571210470598</c:v>
                </c:pt>
                <c:pt idx="2191">
                  <c:v>796.24914170745558</c:v>
                </c:pt>
                <c:pt idx="2192">
                  <c:v>797.79250993509584</c:v>
                </c:pt>
                <c:pt idx="2193">
                  <c:v>793.98653391741982</c:v>
                </c:pt>
                <c:pt idx="2194">
                  <c:v>777.55790357970318</c:v>
                </c:pt>
                <c:pt idx="2195">
                  <c:v>777.38109052061441</c:v>
                </c:pt>
                <c:pt idx="2196">
                  <c:v>768.98097179813726</c:v>
                </c:pt>
                <c:pt idx="2197">
                  <c:v>773.2424662053304</c:v>
                </c:pt>
                <c:pt idx="2198">
                  <c:v>775.77179199975456</c:v>
                </c:pt>
                <c:pt idx="2199">
                  <c:v>787.82504833289863</c:v>
                </c:pt>
                <c:pt idx="2200">
                  <c:v>774.0066582403756</c:v>
                </c:pt>
                <c:pt idx="2201">
                  <c:v>772.85287810903287</c:v>
                </c:pt>
                <c:pt idx="2202">
                  <c:v>765.63351100148839</c:v>
                </c:pt>
                <c:pt idx="2203">
                  <c:v>755.99570086538915</c:v>
                </c:pt>
                <c:pt idx="2204">
                  <c:v>751.54840290457707</c:v>
                </c:pt>
                <c:pt idx="2205">
                  <c:v>742.56090520614373</c:v>
                </c:pt>
                <c:pt idx="2206">
                  <c:v>745.98028995903223</c:v>
                </c:pt>
                <c:pt idx="2207">
                  <c:v>740.56501542049625</c:v>
                </c:pt>
                <c:pt idx="2208">
                  <c:v>736.69910277262068</c:v>
                </c:pt>
                <c:pt idx="2209">
                  <c:v>732.99202219477388</c:v>
                </c:pt>
                <c:pt idx="2210">
                  <c:v>737.34641837877655</c:v>
                </c:pt>
                <c:pt idx="2211">
                  <c:v>728.57469254906187</c:v>
                </c:pt>
                <c:pt idx="2212">
                  <c:v>727.25608668467009</c:v>
                </c:pt>
                <c:pt idx="2213">
                  <c:v>744.73360805088009</c:v>
                </c:pt>
                <c:pt idx="2214">
                  <c:v>750.9490366025808</c:v>
                </c:pt>
                <c:pt idx="2215">
                  <c:v>749.06402958280273</c:v>
                </c:pt>
                <c:pt idx="2216">
                  <c:v>755.7379733555307</c:v>
                </c:pt>
                <c:pt idx="2217">
                  <c:v>754.65312034891747</c:v>
                </c:pt>
                <c:pt idx="2218">
                  <c:v>760.47596397281086</c:v>
                </c:pt>
                <c:pt idx="2219">
                  <c:v>754.17662413883045</c:v>
                </c:pt>
                <c:pt idx="2220">
                  <c:v>768.72923795129884</c:v>
                </c:pt>
                <c:pt idx="2221">
                  <c:v>768.42356113728079</c:v>
                </c:pt>
                <c:pt idx="2222">
                  <c:v>763.68257368849072</c:v>
                </c:pt>
                <c:pt idx="2223">
                  <c:v>777.16531865189575</c:v>
                </c:pt>
                <c:pt idx="2224">
                  <c:v>781.35788593435939</c:v>
                </c:pt>
                <c:pt idx="2225">
                  <c:v>770.82402317677577</c:v>
                </c:pt>
                <c:pt idx="2226">
                  <c:v>770.98285524680466</c:v>
                </c:pt>
                <c:pt idx="2227">
                  <c:v>775.67589339143512</c:v>
                </c:pt>
                <c:pt idx="2228">
                  <c:v>781.10914891903087</c:v>
                </c:pt>
                <c:pt idx="2229">
                  <c:v>780.92334536541205</c:v>
                </c:pt>
                <c:pt idx="2230">
                  <c:v>782.13106846393453</c:v>
                </c:pt>
                <c:pt idx="2231">
                  <c:v>776.03251634112291</c:v>
                </c:pt>
                <c:pt idx="2232">
                  <c:v>782.50567240268219</c:v>
                </c:pt>
                <c:pt idx="2233">
                  <c:v>794.85561505531439</c:v>
                </c:pt>
                <c:pt idx="2234">
                  <c:v>810.13945575621813</c:v>
                </c:pt>
                <c:pt idx="2235">
                  <c:v>815.4438475288847</c:v>
                </c:pt>
                <c:pt idx="2236">
                  <c:v>831.51885174842346</c:v>
                </c:pt>
                <c:pt idx="2237">
                  <c:v>833.014270671904</c:v>
                </c:pt>
                <c:pt idx="2238">
                  <c:v>818.93515623801272</c:v>
                </c:pt>
                <c:pt idx="2239">
                  <c:v>845.44512777530576</c:v>
                </c:pt>
                <c:pt idx="2240">
                  <c:v>844.24339833980332</c:v>
                </c:pt>
                <c:pt idx="2241">
                  <c:v>846.63187305325835</c:v>
                </c:pt>
                <c:pt idx="2242">
                  <c:v>844.01563914504482</c:v>
                </c:pt>
                <c:pt idx="2243">
                  <c:v>863.12943051570437</c:v>
                </c:pt>
                <c:pt idx="2244">
                  <c:v>913.80285451797522</c:v>
                </c:pt>
                <c:pt idx="2245">
                  <c:v>903.07419771224284</c:v>
                </c:pt>
                <c:pt idx="2246">
                  <c:v>901.56379463121232</c:v>
                </c:pt>
                <c:pt idx="2247">
                  <c:v>899.77768305126358</c:v>
                </c:pt>
                <c:pt idx="2248">
                  <c:v>917.50094460129208</c:v>
                </c:pt>
                <c:pt idx="2249">
                  <c:v>929.21555897380813</c:v>
                </c:pt>
                <c:pt idx="2250">
                  <c:v>937.5767188866555</c:v>
                </c:pt>
                <c:pt idx="2251">
                  <c:v>946.44434332468973</c:v>
                </c:pt>
                <c:pt idx="2252">
                  <c:v>940.36976585395803</c:v>
                </c:pt>
                <c:pt idx="2253">
                  <c:v>904.61157227686317</c:v>
                </c:pt>
                <c:pt idx="2254">
                  <c:v>924.76226734997636</c:v>
                </c:pt>
                <c:pt idx="2255">
                  <c:v>932.98557301336439</c:v>
                </c:pt>
                <c:pt idx="2256">
                  <c:v>923.4676361376645</c:v>
                </c:pt>
                <c:pt idx="2257">
                  <c:v>914.82777089438878</c:v>
                </c:pt>
                <c:pt idx="2258">
                  <c:v>926.8690399014929</c:v>
                </c:pt>
                <c:pt idx="2259">
                  <c:v>953.34904312368633</c:v>
                </c:pt>
                <c:pt idx="2260">
                  <c:v>950.04653479968704</c:v>
                </c:pt>
                <c:pt idx="2261">
                  <c:v>950.13943657649645</c:v>
                </c:pt>
                <c:pt idx="2262">
                  <c:v>952.11434854157403</c:v>
                </c:pt>
                <c:pt idx="2263">
                  <c:v>952.91150572322897</c:v>
                </c:pt>
                <c:pt idx="2264">
                  <c:v>932.19440949472937</c:v>
                </c:pt>
                <c:pt idx="2265">
                  <c:v>918.95740471514273</c:v>
                </c:pt>
                <c:pt idx="2266">
                  <c:v>929.5422136083962</c:v>
                </c:pt>
                <c:pt idx="2267">
                  <c:v>924.71132121430662</c:v>
                </c:pt>
                <c:pt idx="2268">
                  <c:v>959.78923403863564</c:v>
                </c:pt>
                <c:pt idx="2269">
                  <c:v>987.26418532214268</c:v>
                </c:pt>
                <c:pt idx="2270">
                  <c:v>987.60282728277048</c:v>
                </c:pt>
                <c:pt idx="2271">
                  <c:v>999.11365711260805</c:v>
                </c:pt>
                <c:pt idx="2272">
                  <c:v>1008.5446858745186</c:v>
                </c:pt>
                <c:pt idx="2273">
                  <c:v>1008.5446858745186</c:v>
                </c:pt>
                <c:pt idx="2274">
                  <c:v>1006.7855457781599</c:v>
                </c:pt>
                <c:pt idx="2275">
                  <c:v>1010.5345819971461</c:v>
                </c:pt>
                <c:pt idx="2276">
                  <c:v>1013.2706891657588</c:v>
                </c:pt>
                <c:pt idx="2277">
                  <c:v>991.65154665275497</c:v>
                </c:pt>
                <c:pt idx="2278">
                  <c:v>988.93941413622213</c:v>
                </c:pt>
                <c:pt idx="2279">
                  <c:v>985.15441593911601</c:v>
                </c:pt>
                <c:pt idx="2280">
                  <c:v>1011.6733779709388</c:v>
                </c:pt>
                <c:pt idx="2281">
                  <c:v>1012.1229026974361</c:v>
                </c:pt>
                <c:pt idx="2282">
                  <c:v>1008.3289140058</c:v>
                </c:pt>
                <c:pt idx="2283">
                  <c:v>1019.3812286146104</c:v>
                </c:pt>
                <c:pt idx="2284">
                  <c:v>997.69016214536703</c:v>
                </c:pt>
                <c:pt idx="2285">
                  <c:v>993.4526423902538</c:v>
                </c:pt>
                <c:pt idx="2286">
                  <c:v>997.76508293311656</c:v>
                </c:pt>
                <c:pt idx="2287">
                  <c:v>973.48475403924954</c:v>
                </c:pt>
                <c:pt idx="2288">
                  <c:v>960.99396030564799</c:v>
                </c:pt>
                <c:pt idx="2289">
                  <c:v>959.4625794040478</c:v>
                </c:pt>
                <c:pt idx="2290">
                  <c:v>963.83795340862025</c:v>
                </c:pt>
                <c:pt idx="2291">
                  <c:v>963.83795340862025</c:v>
                </c:pt>
                <c:pt idx="2292">
                  <c:v>963.83795340862025</c:v>
                </c:pt>
                <c:pt idx="2293">
                  <c:v>963.83795340862025</c:v>
                </c:pt>
                <c:pt idx="2294">
                  <c:v>904.91125542786119</c:v>
                </c:pt>
                <c:pt idx="2295">
                  <c:v>914.70789763398966</c:v>
                </c:pt>
                <c:pt idx="2296">
                  <c:v>902.60069833366583</c:v>
                </c:pt>
                <c:pt idx="2297">
                  <c:v>886.88531389532477</c:v>
                </c:pt>
                <c:pt idx="2298">
                  <c:v>919.71260625565799</c:v>
                </c:pt>
                <c:pt idx="2299">
                  <c:v>905.56156786552719</c:v>
                </c:pt>
                <c:pt idx="2300">
                  <c:v>899.16632942322735</c:v>
                </c:pt>
                <c:pt idx="2301">
                  <c:v>919.75456189679778</c:v>
                </c:pt>
                <c:pt idx="2302">
                  <c:v>924.16290104798009</c:v>
                </c:pt>
                <c:pt idx="2303">
                  <c:v>900.37704935325985</c:v>
                </c:pt>
                <c:pt idx="2304">
                  <c:v>893.86193765056089</c:v>
                </c:pt>
                <c:pt idx="2305">
                  <c:v>906.82922759424923</c:v>
                </c:pt>
                <c:pt idx="2306">
                  <c:v>902.47183457873666</c:v>
                </c:pt>
                <c:pt idx="2307">
                  <c:v>886.02522325196026</c:v>
                </c:pt>
                <c:pt idx="2308">
                  <c:v>886.34288739201816</c:v>
                </c:pt>
                <c:pt idx="2309">
                  <c:v>899.3101773357065</c:v>
                </c:pt>
                <c:pt idx="2310">
                  <c:v>906.2838042594326</c:v>
                </c:pt>
                <c:pt idx="2311">
                  <c:v>904.36283526153477</c:v>
                </c:pt>
                <c:pt idx="2312">
                  <c:v>898.88762409279923</c:v>
                </c:pt>
                <c:pt idx="2313">
                  <c:v>896.2504123640158</c:v>
                </c:pt>
                <c:pt idx="2314">
                  <c:v>894.37739267027757</c:v>
                </c:pt>
                <c:pt idx="2315">
                  <c:v>885.33595200466448</c:v>
                </c:pt>
                <c:pt idx="2316">
                  <c:v>884.76355718625814</c:v>
                </c:pt>
                <c:pt idx="2317">
                  <c:v>873.98994790787594</c:v>
                </c:pt>
                <c:pt idx="2318">
                  <c:v>885.41087279241401</c:v>
                </c:pt>
                <c:pt idx="2319">
                  <c:v>913.76988937136548</c:v>
                </c:pt>
                <c:pt idx="2320">
                  <c:v>906.74231948045986</c:v>
                </c:pt>
                <c:pt idx="2321">
                  <c:v>906.35273138416221</c:v>
                </c:pt>
                <c:pt idx="2322">
                  <c:v>897.03258538812088</c:v>
                </c:pt>
                <c:pt idx="2323">
                  <c:v>896.59205115615373</c:v>
                </c:pt>
                <c:pt idx="2324">
                  <c:v>899.34613931382626</c:v>
                </c:pt>
                <c:pt idx="2325">
                  <c:v>911.32747169073082</c:v>
                </c:pt>
                <c:pt idx="2326">
                  <c:v>937.26804524112765</c:v>
                </c:pt>
                <c:pt idx="2327">
                  <c:v>940.89121453669463</c:v>
                </c:pt>
                <c:pt idx="2328">
                  <c:v>942.44657009037496</c:v>
                </c:pt>
                <c:pt idx="2329">
                  <c:v>932.13447286452993</c:v>
                </c:pt>
                <c:pt idx="2330">
                  <c:v>930.83085115768813</c:v>
                </c:pt>
                <c:pt idx="2331">
                  <c:v>941.43364104000125</c:v>
                </c:pt>
                <c:pt idx="2332">
                  <c:v>937.33397553434702</c:v>
                </c:pt>
              </c:numCache>
            </c:numRef>
          </c:val>
          <c:smooth val="0"/>
          <c:extLst xmlns:c16r2="http://schemas.microsoft.com/office/drawing/2015/06/chart">
            <c:ext xmlns:c16="http://schemas.microsoft.com/office/drawing/2014/chart" uri="{C3380CC4-5D6E-409C-BE32-E72D297353CC}">
              <c16:uniqueId val="{00000001-850A-4749-9B5A-6626A1F3FA49}"/>
            </c:ext>
          </c:extLst>
        </c:ser>
        <c:dLbls>
          <c:showLegendKey val="0"/>
          <c:showVal val="0"/>
          <c:showCatName val="0"/>
          <c:showSerName val="0"/>
          <c:showPercent val="0"/>
          <c:showBubbleSize val="0"/>
        </c:dLbls>
        <c:marker val="1"/>
        <c:smooth val="0"/>
        <c:axId val="164673792"/>
        <c:axId val="173826048"/>
      </c:lineChart>
      <c:dateAx>
        <c:axId val="164673792"/>
        <c:scaling>
          <c:orientation val="minMax"/>
        </c:scaling>
        <c:delete val="0"/>
        <c:axPos val="b"/>
        <c:numFmt formatCode="yyyy/mm" sourceLinked="0"/>
        <c:majorTickMark val="out"/>
        <c:minorTickMark val="none"/>
        <c:tickLblPos val="nextTo"/>
        <c:crossAx val="173826048"/>
        <c:crosses val="autoZero"/>
        <c:auto val="1"/>
        <c:lblOffset val="100"/>
        <c:baseTimeUnit val="days"/>
        <c:majorUnit val="2"/>
        <c:majorTimeUnit val="years"/>
      </c:dateAx>
      <c:valAx>
        <c:axId val="173826048"/>
        <c:scaling>
          <c:orientation val="minMax"/>
        </c:scaling>
        <c:delete val="0"/>
        <c:axPos val="l"/>
        <c:numFmt formatCode="_ * #,##0_ ;_ * \-#,##0_ ;_ * &quot;-&quot;??_ ;_ @_ " sourceLinked="1"/>
        <c:majorTickMark val="out"/>
        <c:minorTickMark val="none"/>
        <c:tickLblPos val="nextTo"/>
        <c:crossAx val="164673792"/>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1800" b="0" i="0" baseline="0">
                <a:effectLst/>
              </a:rPr>
              <a:t>超额收益净值曲线</a:t>
            </a:r>
            <a:endParaRPr lang="zh-CN" altLang="zh-CN">
              <a:effectLst/>
            </a:endParaRPr>
          </a:p>
        </c:rich>
      </c:tx>
      <c:layout/>
      <c:overlay val="0"/>
    </c:title>
    <c:autoTitleDeleted val="0"/>
    <c:plotArea>
      <c:layout/>
      <c:lineChart>
        <c:grouping val="standard"/>
        <c:varyColors val="0"/>
        <c:ser>
          <c:idx val="0"/>
          <c:order val="0"/>
          <c:tx>
            <c:strRef>
              <c:f>[IndexReturn.xlsx]漂亮100相对收益!$N$1</c:f>
              <c:strCache>
                <c:ptCount val="1"/>
                <c:pt idx="0">
                  <c:v>MSCI中国质优价值100相对MSCI中国A股在岸</c:v>
                </c:pt>
              </c:strCache>
            </c:strRef>
          </c:tx>
          <c:spPr>
            <a:ln>
              <a:solidFill>
                <a:schemeClr val="accent2"/>
              </a:solidFill>
            </a:ln>
          </c:spPr>
          <c:marker>
            <c:symbol val="none"/>
          </c:marker>
          <c:cat>
            <c:numRef>
              <c:f>[IndexReturn.xlsx]漂亮100相对收益!$A$5:$A$2301</c:f>
              <c:numCache>
                <c:formatCode>yyyy/mm/dd</c:formatCode>
                <c:ptCount val="2297"/>
                <c:pt idx="0">
                  <c:v>40150</c:v>
                </c:pt>
                <c:pt idx="1">
                  <c:v>40151</c:v>
                </c:pt>
                <c:pt idx="2">
                  <c:v>40154</c:v>
                </c:pt>
                <c:pt idx="3">
                  <c:v>40155</c:v>
                </c:pt>
                <c:pt idx="4">
                  <c:v>40156</c:v>
                </c:pt>
                <c:pt idx="5">
                  <c:v>40157</c:v>
                </c:pt>
                <c:pt idx="6">
                  <c:v>40158</c:v>
                </c:pt>
                <c:pt idx="7">
                  <c:v>40161</c:v>
                </c:pt>
                <c:pt idx="8">
                  <c:v>40162</c:v>
                </c:pt>
                <c:pt idx="9">
                  <c:v>40163</c:v>
                </c:pt>
                <c:pt idx="10">
                  <c:v>40164</c:v>
                </c:pt>
                <c:pt idx="11">
                  <c:v>40165</c:v>
                </c:pt>
                <c:pt idx="12">
                  <c:v>40168</c:v>
                </c:pt>
                <c:pt idx="13">
                  <c:v>40169</c:v>
                </c:pt>
                <c:pt idx="14">
                  <c:v>40170</c:v>
                </c:pt>
                <c:pt idx="15">
                  <c:v>40171</c:v>
                </c:pt>
                <c:pt idx="16">
                  <c:v>40172</c:v>
                </c:pt>
                <c:pt idx="17">
                  <c:v>40175</c:v>
                </c:pt>
                <c:pt idx="18">
                  <c:v>40176</c:v>
                </c:pt>
                <c:pt idx="19">
                  <c:v>40177</c:v>
                </c:pt>
                <c:pt idx="20">
                  <c:v>40178</c:v>
                </c:pt>
                <c:pt idx="21">
                  <c:v>40182</c:v>
                </c:pt>
                <c:pt idx="22">
                  <c:v>40183</c:v>
                </c:pt>
                <c:pt idx="23">
                  <c:v>40184</c:v>
                </c:pt>
                <c:pt idx="24">
                  <c:v>40185</c:v>
                </c:pt>
                <c:pt idx="25">
                  <c:v>40186</c:v>
                </c:pt>
                <c:pt idx="26">
                  <c:v>40189</c:v>
                </c:pt>
                <c:pt idx="27">
                  <c:v>40190</c:v>
                </c:pt>
                <c:pt idx="28">
                  <c:v>40191</c:v>
                </c:pt>
                <c:pt idx="29">
                  <c:v>40192</c:v>
                </c:pt>
                <c:pt idx="30">
                  <c:v>40193</c:v>
                </c:pt>
                <c:pt idx="31">
                  <c:v>40196</c:v>
                </c:pt>
                <c:pt idx="32">
                  <c:v>40197</c:v>
                </c:pt>
                <c:pt idx="33">
                  <c:v>40198</c:v>
                </c:pt>
                <c:pt idx="34">
                  <c:v>40199</c:v>
                </c:pt>
                <c:pt idx="35">
                  <c:v>40200</c:v>
                </c:pt>
                <c:pt idx="36">
                  <c:v>40203</c:v>
                </c:pt>
                <c:pt idx="37">
                  <c:v>40204</c:v>
                </c:pt>
                <c:pt idx="38">
                  <c:v>40205</c:v>
                </c:pt>
                <c:pt idx="39">
                  <c:v>40206</c:v>
                </c:pt>
                <c:pt idx="40">
                  <c:v>40207</c:v>
                </c:pt>
                <c:pt idx="41">
                  <c:v>40210</c:v>
                </c:pt>
                <c:pt idx="42">
                  <c:v>40211</c:v>
                </c:pt>
                <c:pt idx="43">
                  <c:v>40212</c:v>
                </c:pt>
                <c:pt idx="44">
                  <c:v>40213</c:v>
                </c:pt>
                <c:pt idx="45">
                  <c:v>40214</c:v>
                </c:pt>
                <c:pt idx="46">
                  <c:v>40217</c:v>
                </c:pt>
                <c:pt idx="47">
                  <c:v>40218</c:v>
                </c:pt>
                <c:pt idx="48">
                  <c:v>40219</c:v>
                </c:pt>
                <c:pt idx="49">
                  <c:v>40220</c:v>
                </c:pt>
                <c:pt idx="50">
                  <c:v>40221</c:v>
                </c:pt>
                <c:pt idx="51">
                  <c:v>40231</c:v>
                </c:pt>
                <c:pt idx="52">
                  <c:v>40232</c:v>
                </c:pt>
                <c:pt idx="53">
                  <c:v>40233</c:v>
                </c:pt>
                <c:pt idx="54">
                  <c:v>40234</c:v>
                </c:pt>
                <c:pt idx="55">
                  <c:v>40235</c:v>
                </c:pt>
                <c:pt idx="56">
                  <c:v>40238</c:v>
                </c:pt>
                <c:pt idx="57">
                  <c:v>40239</c:v>
                </c:pt>
                <c:pt idx="58">
                  <c:v>40240</c:v>
                </c:pt>
                <c:pt idx="59">
                  <c:v>40241</c:v>
                </c:pt>
                <c:pt idx="60">
                  <c:v>40242</c:v>
                </c:pt>
                <c:pt idx="61">
                  <c:v>40245</c:v>
                </c:pt>
                <c:pt idx="62">
                  <c:v>40246</c:v>
                </c:pt>
                <c:pt idx="63">
                  <c:v>40247</c:v>
                </c:pt>
                <c:pt idx="64">
                  <c:v>40248</c:v>
                </c:pt>
                <c:pt idx="65">
                  <c:v>40249</c:v>
                </c:pt>
                <c:pt idx="66">
                  <c:v>40252</c:v>
                </c:pt>
                <c:pt idx="67">
                  <c:v>40253</c:v>
                </c:pt>
                <c:pt idx="68">
                  <c:v>40254</c:v>
                </c:pt>
                <c:pt idx="69">
                  <c:v>40255</c:v>
                </c:pt>
                <c:pt idx="70">
                  <c:v>40256</c:v>
                </c:pt>
                <c:pt idx="71">
                  <c:v>40259</c:v>
                </c:pt>
                <c:pt idx="72">
                  <c:v>40260</c:v>
                </c:pt>
                <c:pt idx="73">
                  <c:v>40261</c:v>
                </c:pt>
                <c:pt idx="74">
                  <c:v>40262</c:v>
                </c:pt>
                <c:pt idx="75">
                  <c:v>40263</c:v>
                </c:pt>
                <c:pt idx="76">
                  <c:v>40266</c:v>
                </c:pt>
                <c:pt idx="77">
                  <c:v>40267</c:v>
                </c:pt>
                <c:pt idx="78">
                  <c:v>40268</c:v>
                </c:pt>
                <c:pt idx="79">
                  <c:v>40269</c:v>
                </c:pt>
                <c:pt idx="80">
                  <c:v>40270</c:v>
                </c:pt>
                <c:pt idx="81">
                  <c:v>40274</c:v>
                </c:pt>
                <c:pt idx="82">
                  <c:v>40275</c:v>
                </c:pt>
                <c:pt idx="83">
                  <c:v>40276</c:v>
                </c:pt>
                <c:pt idx="84">
                  <c:v>40277</c:v>
                </c:pt>
                <c:pt idx="85">
                  <c:v>40280</c:v>
                </c:pt>
                <c:pt idx="86">
                  <c:v>40281</c:v>
                </c:pt>
                <c:pt idx="87">
                  <c:v>40282</c:v>
                </c:pt>
                <c:pt idx="88">
                  <c:v>40283</c:v>
                </c:pt>
                <c:pt idx="89">
                  <c:v>40284</c:v>
                </c:pt>
                <c:pt idx="90">
                  <c:v>40287</c:v>
                </c:pt>
                <c:pt idx="91">
                  <c:v>40288</c:v>
                </c:pt>
                <c:pt idx="92">
                  <c:v>40289</c:v>
                </c:pt>
                <c:pt idx="93">
                  <c:v>40290</c:v>
                </c:pt>
                <c:pt idx="94">
                  <c:v>40291</c:v>
                </c:pt>
                <c:pt idx="95">
                  <c:v>40294</c:v>
                </c:pt>
                <c:pt idx="96">
                  <c:v>40295</c:v>
                </c:pt>
                <c:pt idx="97">
                  <c:v>40296</c:v>
                </c:pt>
                <c:pt idx="98">
                  <c:v>40297</c:v>
                </c:pt>
                <c:pt idx="99">
                  <c:v>40298</c:v>
                </c:pt>
                <c:pt idx="100">
                  <c:v>40302</c:v>
                </c:pt>
                <c:pt idx="101">
                  <c:v>40303</c:v>
                </c:pt>
                <c:pt idx="102">
                  <c:v>40304</c:v>
                </c:pt>
                <c:pt idx="103">
                  <c:v>40305</c:v>
                </c:pt>
                <c:pt idx="104">
                  <c:v>40308</c:v>
                </c:pt>
                <c:pt idx="105">
                  <c:v>40309</c:v>
                </c:pt>
                <c:pt idx="106">
                  <c:v>40310</c:v>
                </c:pt>
                <c:pt idx="107">
                  <c:v>40311</c:v>
                </c:pt>
                <c:pt idx="108">
                  <c:v>40312</c:v>
                </c:pt>
                <c:pt idx="109">
                  <c:v>40315</c:v>
                </c:pt>
                <c:pt idx="110">
                  <c:v>40316</c:v>
                </c:pt>
                <c:pt idx="111">
                  <c:v>40317</c:v>
                </c:pt>
                <c:pt idx="112">
                  <c:v>40318</c:v>
                </c:pt>
                <c:pt idx="113">
                  <c:v>40319</c:v>
                </c:pt>
                <c:pt idx="114">
                  <c:v>40322</c:v>
                </c:pt>
                <c:pt idx="115">
                  <c:v>40323</c:v>
                </c:pt>
                <c:pt idx="116">
                  <c:v>40324</c:v>
                </c:pt>
                <c:pt idx="117">
                  <c:v>40325</c:v>
                </c:pt>
                <c:pt idx="118">
                  <c:v>40326</c:v>
                </c:pt>
                <c:pt idx="119">
                  <c:v>40329</c:v>
                </c:pt>
                <c:pt idx="120">
                  <c:v>40330</c:v>
                </c:pt>
                <c:pt idx="121">
                  <c:v>40331</c:v>
                </c:pt>
                <c:pt idx="122">
                  <c:v>40332</c:v>
                </c:pt>
                <c:pt idx="123">
                  <c:v>40333</c:v>
                </c:pt>
                <c:pt idx="124">
                  <c:v>40336</c:v>
                </c:pt>
                <c:pt idx="125">
                  <c:v>40337</c:v>
                </c:pt>
                <c:pt idx="126">
                  <c:v>40338</c:v>
                </c:pt>
                <c:pt idx="127">
                  <c:v>40339</c:v>
                </c:pt>
                <c:pt idx="128">
                  <c:v>40340</c:v>
                </c:pt>
                <c:pt idx="129">
                  <c:v>40346</c:v>
                </c:pt>
                <c:pt idx="130">
                  <c:v>40347</c:v>
                </c:pt>
                <c:pt idx="131">
                  <c:v>40350</c:v>
                </c:pt>
                <c:pt idx="132">
                  <c:v>40351</c:v>
                </c:pt>
                <c:pt idx="133">
                  <c:v>40352</c:v>
                </c:pt>
                <c:pt idx="134">
                  <c:v>40353</c:v>
                </c:pt>
                <c:pt idx="135">
                  <c:v>40354</c:v>
                </c:pt>
                <c:pt idx="136">
                  <c:v>40357</c:v>
                </c:pt>
                <c:pt idx="137">
                  <c:v>40358</c:v>
                </c:pt>
                <c:pt idx="138">
                  <c:v>40359</c:v>
                </c:pt>
                <c:pt idx="139">
                  <c:v>40360</c:v>
                </c:pt>
                <c:pt idx="140">
                  <c:v>40361</c:v>
                </c:pt>
                <c:pt idx="141">
                  <c:v>40364</c:v>
                </c:pt>
                <c:pt idx="142">
                  <c:v>40365</c:v>
                </c:pt>
                <c:pt idx="143">
                  <c:v>40366</c:v>
                </c:pt>
                <c:pt idx="144">
                  <c:v>40367</c:v>
                </c:pt>
                <c:pt idx="145">
                  <c:v>40368</c:v>
                </c:pt>
                <c:pt idx="146">
                  <c:v>40371</c:v>
                </c:pt>
                <c:pt idx="147">
                  <c:v>40372</c:v>
                </c:pt>
                <c:pt idx="148">
                  <c:v>40373</c:v>
                </c:pt>
                <c:pt idx="149">
                  <c:v>40374</c:v>
                </c:pt>
                <c:pt idx="150">
                  <c:v>40375</c:v>
                </c:pt>
                <c:pt idx="151">
                  <c:v>40378</c:v>
                </c:pt>
                <c:pt idx="152">
                  <c:v>40379</c:v>
                </c:pt>
                <c:pt idx="153">
                  <c:v>40380</c:v>
                </c:pt>
                <c:pt idx="154">
                  <c:v>40381</c:v>
                </c:pt>
                <c:pt idx="155">
                  <c:v>40382</c:v>
                </c:pt>
                <c:pt idx="156">
                  <c:v>40385</c:v>
                </c:pt>
                <c:pt idx="157">
                  <c:v>40386</c:v>
                </c:pt>
                <c:pt idx="158">
                  <c:v>40387</c:v>
                </c:pt>
                <c:pt idx="159">
                  <c:v>40388</c:v>
                </c:pt>
                <c:pt idx="160">
                  <c:v>40389</c:v>
                </c:pt>
                <c:pt idx="161">
                  <c:v>40392</c:v>
                </c:pt>
                <c:pt idx="162">
                  <c:v>40393</c:v>
                </c:pt>
                <c:pt idx="163">
                  <c:v>40394</c:v>
                </c:pt>
                <c:pt idx="164">
                  <c:v>40395</c:v>
                </c:pt>
                <c:pt idx="165">
                  <c:v>40396</c:v>
                </c:pt>
                <c:pt idx="166">
                  <c:v>40399</c:v>
                </c:pt>
                <c:pt idx="167">
                  <c:v>40400</c:v>
                </c:pt>
                <c:pt idx="168">
                  <c:v>40401</c:v>
                </c:pt>
                <c:pt idx="169">
                  <c:v>40402</c:v>
                </c:pt>
                <c:pt idx="170">
                  <c:v>40403</c:v>
                </c:pt>
                <c:pt idx="171">
                  <c:v>40406</c:v>
                </c:pt>
                <c:pt idx="172">
                  <c:v>40407</c:v>
                </c:pt>
                <c:pt idx="173">
                  <c:v>40408</c:v>
                </c:pt>
                <c:pt idx="174">
                  <c:v>40409</c:v>
                </c:pt>
                <c:pt idx="175">
                  <c:v>40410</c:v>
                </c:pt>
                <c:pt idx="176">
                  <c:v>40413</c:v>
                </c:pt>
                <c:pt idx="177">
                  <c:v>40414</c:v>
                </c:pt>
                <c:pt idx="178">
                  <c:v>40415</c:v>
                </c:pt>
                <c:pt idx="179">
                  <c:v>40416</c:v>
                </c:pt>
                <c:pt idx="180">
                  <c:v>40417</c:v>
                </c:pt>
                <c:pt idx="181">
                  <c:v>40420</c:v>
                </c:pt>
                <c:pt idx="182">
                  <c:v>40421</c:v>
                </c:pt>
                <c:pt idx="183">
                  <c:v>40422</c:v>
                </c:pt>
                <c:pt idx="184">
                  <c:v>40423</c:v>
                </c:pt>
                <c:pt idx="185">
                  <c:v>40424</c:v>
                </c:pt>
                <c:pt idx="186">
                  <c:v>40427</c:v>
                </c:pt>
                <c:pt idx="187">
                  <c:v>40428</c:v>
                </c:pt>
                <c:pt idx="188">
                  <c:v>40429</c:v>
                </c:pt>
                <c:pt idx="189">
                  <c:v>40430</c:v>
                </c:pt>
                <c:pt idx="190">
                  <c:v>40431</c:v>
                </c:pt>
                <c:pt idx="191">
                  <c:v>40434</c:v>
                </c:pt>
                <c:pt idx="192">
                  <c:v>40435</c:v>
                </c:pt>
                <c:pt idx="193">
                  <c:v>40436</c:v>
                </c:pt>
                <c:pt idx="194">
                  <c:v>40437</c:v>
                </c:pt>
                <c:pt idx="195">
                  <c:v>40438</c:v>
                </c:pt>
                <c:pt idx="196">
                  <c:v>40441</c:v>
                </c:pt>
                <c:pt idx="197">
                  <c:v>40442</c:v>
                </c:pt>
                <c:pt idx="198">
                  <c:v>40448</c:v>
                </c:pt>
                <c:pt idx="199">
                  <c:v>40449</c:v>
                </c:pt>
                <c:pt idx="200">
                  <c:v>40450</c:v>
                </c:pt>
                <c:pt idx="201">
                  <c:v>40451</c:v>
                </c:pt>
                <c:pt idx="202">
                  <c:v>40459</c:v>
                </c:pt>
                <c:pt idx="203">
                  <c:v>40462</c:v>
                </c:pt>
                <c:pt idx="204">
                  <c:v>40463</c:v>
                </c:pt>
                <c:pt idx="205">
                  <c:v>40464</c:v>
                </c:pt>
                <c:pt idx="206">
                  <c:v>40465</c:v>
                </c:pt>
                <c:pt idx="207">
                  <c:v>40466</c:v>
                </c:pt>
                <c:pt idx="208">
                  <c:v>40469</c:v>
                </c:pt>
                <c:pt idx="209">
                  <c:v>40470</c:v>
                </c:pt>
                <c:pt idx="210">
                  <c:v>40471</c:v>
                </c:pt>
                <c:pt idx="211">
                  <c:v>40472</c:v>
                </c:pt>
                <c:pt idx="212">
                  <c:v>40473</c:v>
                </c:pt>
                <c:pt idx="213">
                  <c:v>40476</c:v>
                </c:pt>
                <c:pt idx="214">
                  <c:v>40477</c:v>
                </c:pt>
                <c:pt idx="215">
                  <c:v>40478</c:v>
                </c:pt>
                <c:pt idx="216">
                  <c:v>40479</c:v>
                </c:pt>
                <c:pt idx="217">
                  <c:v>40480</c:v>
                </c:pt>
                <c:pt idx="218">
                  <c:v>40483</c:v>
                </c:pt>
                <c:pt idx="219">
                  <c:v>40484</c:v>
                </c:pt>
                <c:pt idx="220">
                  <c:v>40485</c:v>
                </c:pt>
                <c:pt idx="221">
                  <c:v>40486</c:v>
                </c:pt>
                <c:pt idx="222">
                  <c:v>40487</c:v>
                </c:pt>
                <c:pt idx="223">
                  <c:v>40490</c:v>
                </c:pt>
                <c:pt idx="224">
                  <c:v>40491</c:v>
                </c:pt>
                <c:pt idx="225">
                  <c:v>40492</c:v>
                </c:pt>
                <c:pt idx="226">
                  <c:v>40493</c:v>
                </c:pt>
                <c:pt idx="227">
                  <c:v>40494</c:v>
                </c:pt>
                <c:pt idx="228">
                  <c:v>40497</c:v>
                </c:pt>
                <c:pt idx="229">
                  <c:v>40498</c:v>
                </c:pt>
                <c:pt idx="230">
                  <c:v>40499</c:v>
                </c:pt>
                <c:pt idx="231">
                  <c:v>40500</c:v>
                </c:pt>
                <c:pt idx="232">
                  <c:v>40501</c:v>
                </c:pt>
                <c:pt idx="233">
                  <c:v>40504</c:v>
                </c:pt>
                <c:pt idx="234">
                  <c:v>40505</c:v>
                </c:pt>
                <c:pt idx="235">
                  <c:v>40506</c:v>
                </c:pt>
                <c:pt idx="236">
                  <c:v>40507</c:v>
                </c:pt>
                <c:pt idx="237">
                  <c:v>40508</c:v>
                </c:pt>
                <c:pt idx="238">
                  <c:v>40511</c:v>
                </c:pt>
                <c:pt idx="239">
                  <c:v>40512</c:v>
                </c:pt>
                <c:pt idx="240">
                  <c:v>40513</c:v>
                </c:pt>
                <c:pt idx="241">
                  <c:v>40514</c:v>
                </c:pt>
                <c:pt idx="242">
                  <c:v>40515</c:v>
                </c:pt>
                <c:pt idx="243">
                  <c:v>40518</c:v>
                </c:pt>
                <c:pt idx="244">
                  <c:v>40519</c:v>
                </c:pt>
                <c:pt idx="245">
                  <c:v>40520</c:v>
                </c:pt>
                <c:pt idx="246">
                  <c:v>40521</c:v>
                </c:pt>
                <c:pt idx="247">
                  <c:v>40522</c:v>
                </c:pt>
                <c:pt idx="248">
                  <c:v>40525</c:v>
                </c:pt>
                <c:pt idx="249">
                  <c:v>40526</c:v>
                </c:pt>
                <c:pt idx="250">
                  <c:v>40527</c:v>
                </c:pt>
                <c:pt idx="251">
                  <c:v>40528</c:v>
                </c:pt>
                <c:pt idx="252">
                  <c:v>40529</c:v>
                </c:pt>
                <c:pt idx="253">
                  <c:v>40532</c:v>
                </c:pt>
                <c:pt idx="254">
                  <c:v>40533</c:v>
                </c:pt>
                <c:pt idx="255">
                  <c:v>40534</c:v>
                </c:pt>
                <c:pt idx="256">
                  <c:v>40535</c:v>
                </c:pt>
                <c:pt idx="257">
                  <c:v>40536</c:v>
                </c:pt>
                <c:pt idx="258">
                  <c:v>40539</c:v>
                </c:pt>
                <c:pt idx="259">
                  <c:v>40540</c:v>
                </c:pt>
                <c:pt idx="260">
                  <c:v>40541</c:v>
                </c:pt>
                <c:pt idx="261">
                  <c:v>40542</c:v>
                </c:pt>
                <c:pt idx="262">
                  <c:v>40543</c:v>
                </c:pt>
                <c:pt idx="263">
                  <c:v>40547</c:v>
                </c:pt>
                <c:pt idx="264">
                  <c:v>40548</c:v>
                </c:pt>
                <c:pt idx="265">
                  <c:v>40549</c:v>
                </c:pt>
                <c:pt idx="266">
                  <c:v>40550</c:v>
                </c:pt>
                <c:pt idx="267">
                  <c:v>40553</c:v>
                </c:pt>
                <c:pt idx="268">
                  <c:v>40554</c:v>
                </c:pt>
                <c:pt idx="269">
                  <c:v>40555</c:v>
                </c:pt>
                <c:pt idx="270">
                  <c:v>40556</c:v>
                </c:pt>
                <c:pt idx="271">
                  <c:v>40557</c:v>
                </c:pt>
                <c:pt idx="272">
                  <c:v>40560</c:v>
                </c:pt>
                <c:pt idx="273">
                  <c:v>40561</c:v>
                </c:pt>
                <c:pt idx="274">
                  <c:v>40562</c:v>
                </c:pt>
                <c:pt idx="275">
                  <c:v>40563</c:v>
                </c:pt>
                <c:pt idx="276">
                  <c:v>40564</c:v>
                </c:pt>
                <c:pt idx="277">
                  <c:v>40567</c:v>
                </c:pt>
                <c:pt idx="278">
                  <c:v>40568</c:v>
                </c:pt>
                <c:pt idx="279">
                  <c:v>40569</c:v>
                </c:pt>
                <c:pt idx="280">
                  <c:v>40570</c:v>
                </c:pt>
                <c:pt idx="281">
                  <c:v>40571</c:v>
                </c:pt>
                <c:pt idx="282">
                  <c:v>40574</c:v>
                </c:pt>
                <c:pt idx="283">
                  <c:v>40575</c:v>
                </c:pt>
                <c:pt idx="284">
                  <c:v>40583</c:v>
                </c:pt>
                <c:pt idx="285">
                  <c:v>40584</c:v>
                </c:pt>
                <c:pt idx="286">
                  <c:v>40585</c:v>
                </c:pt>
                <c:pt idx="287">
                  <c:v>40588</c:v>
                </c:pt>
                <c:pt idx="288">
                  <c:v>40589</c:v>
                </c:pt>
                <c:pt idx="289">
                  <c:v>40590</c:v>
                </c:pt>
                <c:pt idx="290">
                  <c:v>40591</c:v>
                </c:pt>
                <c:pt idx="291">
                  <c:v>40592</c:v>
                </c:pt>
                <c:pt idx="292">
                  <c:v>40595</c:v>
                </c:pt>
                <c:pt idx="293">
                  <c:v>40596</c:v>
                </c:pt>
                <c:pt idx="294">
                  <c:v>40597</c:v>
                </c:pt>
                <c:pt idx="295">
                  <c:v>40598</c:v>
                </c:pt>
                <c:pt idx="296">
                  <c:v>40599</c:v>
                </c:pt>
                <c:pt idx="297">
                  <c:v>40602</c:v>
                </c:pt>
                <c:pt idx="298">
                  <c:v>40603</c:v>
                </c:pt>
                <c:pt idx="299">
                  <c:v>40604</c:v>
                </c:pt>
                <c:pt idx="300">
                  <c:v>40605</c:v>
                </c:pt>
                <c:pt idx="301">
                  <c:v>40606</c:v>
                </c:pt>
                <c:pt idx="302">
                  <c:v>40609</c:v>
                </c:pt>
                <c:pt idx="303">
                  <c:v>40610</c:v>
                </c:pt>
                <c:pt idx="304">
                  <c:v>40611</c:v>
                </c:pt>
                <c:pt idx="305">
                  <c:v>40612</c:v>
                </c:pt>
                <c:pt idx="306">
                  <c:v>40613</c:v>
                </c:pt>
                <c:pt idx="307">
                  <c:v>40616</c:v>
                </c:pt>
                <c:pt idx="308">
                  <c:v>40617</c:v>
                </c:pt>
                <c:pt idx="309">
                  <c:v>40618</c:v>
                </c:pt>
                <c:pt idx="310">
                  <c:v>40619</c:v>
                </c:pt>
                <c:pt idx="311">
                  <c:v>40620</c:v>
                </c:pt>
                <c:pt idx="312">
                  <c:v>40623</c:v>
                </c:pt>
                <c:pt idx="313">
                  <c:v>40624</c:v>
                </c:pt>
                <c:pt idx="314">
                  <c:v>40625</c:v>
                </c:pt>
                <c:pt idx="315">
                  <c:v>40626</c:v>
                </c:pt>
                <c:pt idx="316">
                  <c:v>40627</c:v>
                </c:pt>
                <c:pt idx="317">
                  <c:v>40630</c:v>
                </c:pt>
                <c:pt idx="318">
                  <c:v>40631</c:v>
                </c:pt>
                <c:pt idx="319">
                  <c:v>40632</c:v>
                </c:pt>
                <c:pt idx="320">
                  <c:v>40633</c:v>
                </c:pt>
                <c:pt idx="321">
                  <c:v>40634</c:v>
                </c:pt>
                <c:pt idx="322">
                  <c:v>40639</c:v>
                </c:pt>
                <c:pt idx="323">
                  <c:v>40640</c:v>
                </c:pt>
                <c:pt idx="324">
                  <c:v>40641</c:v>
                </c:pt>
                <c:pt idx="325">
                  <c:v>40644</c:v>
                </c:pt>
                <c:pt idx="326">
                  <c:v>40645</c:v>
                </c:pt>
                <c:pt idx="327">
                  <c:v>40646</c:v>
                </c:pt>
                <c:pt idx="328">
                  <c:v>40647</c:v>
                </c:pt>
                <c:pt idx="329">
                  <c:v>40648</c:v>
                </c:pt>
                <c:pt idx="330">
                  <c:v>40651</c:v>
                </c:pt>
                <c:pt idx="331">
                  <c:v>40652</c:v>
                </c:pt>
                <c:pt idx="332">
                  <c:v>40653</c:v>
                </c:pt>
                <c:pt idx="333">
                  <c:v>40654</c:v>
                </c:pt>
                <c:pt idx="334">
                  <c:v>40655</c:v>
                </c:pt>
                <c:pt idx="335">
                  <c:v>40658</c:v>
                </c:pt>
                <c:pt idx="336">
                  <c:v>40659</c:v>
                </c:pt>
                <c:pt idx="337">
                  <c:v>40660</c:v>
                </c:pt>
                <c:pt idx="338">
                  <c:v>40661</c:v>
                </c:pt>
                <c:pt idx="339">
                  <c:v>40662</c:v>
                </c:pt>
                <c:pt idx="340">
                  <c:v>40666</c:v>
                </c:pt>
                <c:pt idx="341">
                  <c:v>40667</c:v>
                </c:pt>
                <c:pt idx="342">
                  <c:v>40668</c:v>
                </c:pt>
                <c:pt idx="343">
                  <c:v>40669</c:v>
                </c:pt>
                <c:pt idx="344">
                  <c:v>40672</c:v>
                </c:pt>
                <c:pt idx="345">
                  <c:v>40673</c:v>
                </c:pt>
                <c:pt idx="346">
                  <c:v>40674</c:v>
                </c:pt>
                <c:pt idx="347">
                  <c:v>40675</c:v>
                </c:pt>
                <c:pt idx="348">
                  <c:v>40676</c:v>
                </c:pt>
                <c:pt idx="349">
                  <c:v>40679</c:v>
                </c:pt>
                <c:pt idx="350">
                  <c:v>40680</c:v>
                </c:pt>
                <c:pt idx="351">
                  <c:v>40681</c:v>
                </c:pt>
                <c:pt idx="352">
                  <c:v>40682</c:v>
                </c:pt>
                <c:pt idx="353">
                  <c:v>40683</c:v>
                </c:pt>
                <c:pt idx="354">
                  <c:v>40686</c:v>
                </c:pt>
                <c:pt idx="355">
                  <c:v>40687</c:v>
                </c:pt>
                <c:pt idx="356">
                  <c:v>40688</c:v>
                </c:pt>
                <c:pt idx="357">
                  <c:v>40689</c:v>
                </c:pt>
                <c:pt idx="358">
                  <c:v>40690</c:v>
                </c:pt>
                <c:pt idx="359">
                  <c:v>40693</c:v>
                </c:pt>
                <c:pt idx="360">
                  <c:v>40694</c:v>
                </c:pt>
                <c:pt idx="361">
                  <c:v>40695</c:v>
                </c:pt>
                <c:pt idx="362">
                  <c:v>40696</c:v>
                </c:pt>
                <c:pt idx="363">
                  <c:v>40697</c:v>
                </c:pt>
                <c:pt idx="364">
                  <c:v>40701</c:v>
                </c:pt>
                <c:pt idx="365">
                  <c:v>40702</c:v>
                </c:pt>
                <c:pt idx="366">
                  <c:v>40703</c:v>
                </c:pt>
                <c:pt idx="367">
                  <c:v>40704</c:v>
                </c:pt>
                <c:pt idx="368">
                  <c:v>40707</c:v>
                </c:pt>
                <c:pt idx="369">
                  <c:v>40708</c:v>
                </c:pt>
                <c:pt idx="370">
                  <c:v>40709</c:v>
                </c:pt>
                <c:pt idx="371">
                  <c:v>40710</c:v>
                </c:pt>
                <c:pt idx="372">
                  <c:v>40711</c:v>
                </c:pt>
                <c:pt idx="373">
                  <c:v>40714</c:v>
                </c:pt>
                <c:pt idx="374">
                  <c:v>40715</c:v>
                </c:pt>
                <c:pt idx="375">
                  <c:v>40716</c:v>
                </c:pt>
                <c:pt idx="376">
                  <c:v>40717</c:v>
                </c:pt>
                <c:pt idx="377">
                  <c:v>40718</c:v>
                </c:pt>
                <c:pt idx="378">
                  <c:v>40721</c:v>
                </c:pt>
                <c:pt idx="379">
                  <c:v>40722</c:v>
                </c:pt>
                <c:pt idx="380">
                  <c:v>40723</c:v>
                </c:pt>
                <c:pt idx="381">
                  <c:v>40724</c:v>
                </c:pt>
                <c:pt idx="382">
                  <c:v>40725</c:v>
                </c:pt>
                <c:pt idx="383">
                  <c:v>40728</c:v>
                </c:pt>
                <c:pt idx="384">
                  <c:v>40729</c:v>
                </c:pt>
                <c:pt idx="385">
                  <c:v>40730</c:v>
                </c:pt>
                <c:pt idx="386">
                  <c:v>40731</c:v>
                </c:pt>
                <c:pt idx="387">
                  <c:v>40732</c:v>
                </c:pt>
                <c:pt idx="388">
                  <c:v>40735</c:v>
                </c:pt>
                <c:pt idx="389">
                  <c:v>40736</c:v>
                </c:pt>
                <c:pt idx="390">
                  <c:v>40737</c:v>
                </c:pt>
                <c:pt idx="391">
                  <c:v>40738</c:v>
                </c:pt>
                <c:pt idx="392">
                  <c:v>40739</c:v>
                </c:pt>
                <c:pt idx="393">
                  <c:v>40742</c:v>
                </c:pt>
                <c:pt idx="394">
                  <c:v>40743</c:v>
                </c:pt>
                <c:pt idx="395">
                  <c:v>40744</c:v>
                </c:pt>
                <c:pt idx="396">
                  <c:v>40745</c:v>
                </c:pt>
                <c:pt idx="397">
                  <c:v>40746</c:v>
                </c:pt>
                <c:pt idx="398">
                  <c:v>40749</c:v>
                </c:pt>
                <c:pt idx="399">
                  <c:v>40750</c:v>
                </c:pt>
                <c:pt idx="400">
                  <c:v>40751</c:v>
                </c:pt>
                <c:pt idx="401">
                  <c:v>40752</c:v>
                </c:pt>
                <c:pt idx="402">
                  <c:v>40753</c:v>
                </c:pt>
                <c:pt idx="403">
                  <c:v>40756</c:v>
                </c:pt>
                <c:pt idx="404">
                  <c:v>40757</c:v>
                </c:pt>
                <c:pt idx="405">
                  <c:v>40758</c:v>
                </c:pt>
                <c:pt idx="406">
                  <c:v>40759</c:v>
                </c:pt>
                <c:pt idx="407">
                  <c:v>40760</c:v>
                </c:pt>
                <c:pt idx="408">
                  <c:v>40763</c:v>
                </c:pt>
                <c:pt idx="409">
                  <c:v>40764</c:v>
                </c:pt>
                <c:pt idx="410">
                  <c:v>40765</c:v>
                </c:pt>
                <c:pt idx="411">
                  <c:v>40766</c:v>
                </c:pt>
                <c:pt idx="412">
                  <c:v>40767</c:v>
                </c:pt>
                <c:pt idx="413">
                  <c:v>40770</c:v>
                </c:pt>
                <c:pt idx="414">
                  <c:v>40771</c:v>
                </c:pt>
                <c:pt idx="415">
                  <c:v>40772</c:v>
                </c:pt>
                <c:pt idx="416">
                  <c:v>40773</c:v>
                </c:pt>
                <c:pt idx="417">
                  <c:v>40774</c:v>
                </c:pt>
                <c:pt idx="418">
                  <c:v>40777</c:v>
                </c:pt>
                <c:pt idx="419">
                  <c:v>40778</c:v>
                </c:pt>
                <c:pt idx="420">
                  <c:v>40779</c:v>
                </c:pt>
                <c:pt idx="421">
                  <c:v>40780</c:v>
                </c:pt>
                <c:pt idx="422">
                  <c:v>40781</c:v>
                </c:pt>
                <c:pt idx="423">
                  <c:v>40784</c:v>
                </c:pt>
                <c:pt idx="424">
                  <c:v>40785</c:v>
                </c:pt>
                <c:pt idx="425">
                  <c:v>40786</c:v>
                </c:pt>
                <c:pt idx="426">
                  <c:v>40787</c:v>
                </c:pt>
                <c:pt idx="427">
                  <c:v>40788</c:v>
                </c:pt>
                <c:pt idx="428">
                  <c:v>40791</c:v>
                </c:pt>
                <c:pt idx="429">
                  <c:v>40792</c:v>
                </c:pt>
                <c:pt idx="430">
                  <c:v>40793</c:v>
                </c:pt>
                <c:pt idx="431">
                  <c:v>40794</c:v>
                </c:pt>
                <c:pt idx="432">
                  <c:v>40795</c:v>
                </c:pt>
                <c:pt idx="433">
                  <c:v>40799</c:v>
                </c:pt>
                <c:pt idx="434">
                  <c:v>40800</c:v>
                </c:pt>
                <c:pt idx="435">
                  <c:v>40801</c:v>
                </c:pt>
                <c:pt idx="436">
                  <c:v>40802</c:v>
                </c:pt>
                <c:pt idx="437">
                  <c:v>40805</c:v>
                </c:pt>
                <c:pt idx="438">
                  <c:v>40806</c:v>
                </c:pt>
                <c:pt idx="439">
                  <c:v>40807</c:v>
                </c:pt>
                <c:pt idx="440">
                  <c:v>40808</c:v>
                </c:pt>
                <c:pt idx="441">
                  <c:v>40809</c:v>
                </c:pt>
                <c:pt idx="442">
                  <c:v>40812</c:v>
                </c:pt>
                <c:pt idx="443">
                  <c:v>40813</c:v>
                </c:pt>
                <c:pt idx="444">
                  <c:v>40814</c:v>
                </c:pt>
                <c:pt idx="445">
                  <c:v>40815</c:v>
                </c:pt>
                <c:pt idx="446">
                  <c:v>40816</c:v>
                </c:pt>
                <c:pt idx="447">
                  <c:v>40826</c:v>
                </c:pt>
                <c:pt idx="448">
                  <c:v>40827</c:v>
                </c:pt>
                <c:pt idx="449">
                  <c:v>40828</c:v>
                </c:pt>
                <c:pt idx="450">
                  <c:v>40829</c:v>
                </c:pt>
                <c:pt idx="451">
                  <c:v>40830</c:v>
                </c:pt>
                <c:pt idx="452">
                  <c:v>40833</c:v>
                </c:pt>
                <c:pt idx="453">
                  <c:v>40834</c:v>
                </c:pt>
                <c:pt idx="454">
                  <c:v>40835</c:v>
                </c:pt>
                <c:pt idx="455">
                  <c:v>40836</c:v>
                </c:pt>
                <c:pt idx="456">
                  <c:v>40837</c:v>
                </c:pt>
                <c:pt idx="457">
                  <c:v>40840</c:v>
                </c:pt>
                <c:pt idx="458">
                  <c:v>40841</c:v>
                </c:pt>
                <c:pt idx="459">
                  <c:v>40842</c:v>
                </c:pt>
                <c:pt idx="460">
                  <c:v>40843</c:v>
                </c:pt>
                <c:pt idx="461">
                  <c:v>40844</c:v>
                </c:pt>
                <c:pt idx="462">
                  <c:v>40847</c:v>
                </c:pt>
                <c:pt idx="463">
                  <c:v>40848</c:v>
                </c:pt>
                <c:pt idx="464">
                  <c:v>40849</c:v>
                </c:pt>
                <c:pt idx="465">
                  <c:v>40850</c:v>
                </c:pt>
                <c:pt idx="466">
                  <c:v>40851</c:v>
                </c:pt>
                <c:pt idx="467">
                  <c:v>40854</c:v>
                </c:pt>
                <c:pt idx="468">
                  <c:v>40855</c:v>
                </c:pt>
                <c:pt idx="469">
                  <c:v>40856</c:v>
                </c:pt>
                <c:pt idx="470">
                  <c:v>40857</c:v>
                </c:pt>
                <c:pt idx="471">
                  <c:v>40858</c:v>
                </c:pt>
                <c:pt idx="472">
                  <c:v>40861</c:v>
                </c:pt>
                <c:pt idx="473">
                  <c:v>40862</c:v>
                </c:pt>
                <c:pt idx="474">
                  <c:v>40863</c:v>
                </c:pt>
                <c:pt idx="475">
                  <c:v>40864</c:v>
                </c:pt>
                <c:pt idx="476">
                  <c:v>40865</c:v>
                </c:pt>
                <c:pt idx="477">
                  <c:v>40868</c:v>
                </c:pt>
                <c:pt idx="478">
                  <c:v>40869</c:v>
                </c:pt>
                <c:pt idx="479">
                  <c:v>40870</c:v>
                </c:pt>
                <c:pt idx="480">
                  <c:v>40871</c:v>
                </c:pt>
                <c:pt idx="481">
                  <c:v>40872</c:v>
                </c:pt>
                <c:pt idx="482">
                  <c:v>40875</c:v>
                </c:pt>
                <c:pt idx="483">
                  <c:v>40876</c:v>
                </c:pt>
                <c:pt idx="484">
                  <c:v>40877</c:v>
                </c:pt>
                <c:pt idx="485">
                  <c:v>40878</c:v>
                </c:pt>
                <c:pt idx="486">
                  <c:v>40879</c:v>
                </c:pt>
                <c:pt idx="487">
                  <c:v>40882</c:v>
                </c:pt>
                <c:pt idx="488">
                  <c:v>40883</c:v>
                </c:pt>
                <c:pt idx="489">
                  <c:v>40884</c:v>
                </c:pt>
                <c:pt idx="490">
                  <c:v>40885</c:v>
                </c:pt>
                <c:pt idx="491">
                  <c:v>40886</c:v>
                </c:pt>
                <c:pt idx="492">
                  <c:v>40889</c:v>
                </c:pt>
                <c:pt idx="493">
                  <c:v>40890</c:v>
                </c:pt>
                <c:pt idx="494">
                  <c:v>40891</c:v>
                </c:pt>
                <c:pt idx="495">
                  <c:v>40892</c:v>
                </c:pt>
                <c:pt idx="496">
                  <c:v>40893</c:v>
                </c:pt>
                <c:pt idx="497">
                  <c:v>40896</c:v>
                </c:pt>
                <c:pt idx="498">
                  <c:v>40897</c:v>
                </c:pt>
                <c:pt idx="499">
                  <c:v>40898</c:v>
                </c:pt>
                <c:pt idx="500">
                  <c:v>40899</c:v>
                </c:pt>
                <c:pt idx="501">
                  <c:v>40900</c:v>
                </c:pt>
                <c:pt idx="502">
                  <c:v>40903</c:v>
                </c:pt>
                <c:pt idx="503">
                  <c:v>40904</c:v>
                </c:pt>
                <c:pt idx="504">
                  <c:v>40905</c:v>
                </c:pt>
                <c:pt idx="505">
                  <c:v>40906</c:v>
                </c:pt>
                <c:pt idx="506">
                  <c:v>40907</c:v>
                </c:pt>
                <c:pt idx="507">
                  <c:v>40912</c:v>
                </c:pt>
                <c:pt idx="508">
                  <c:v>40913</c:v>
                </c:pt>
                <c:pt idx="509">
                  <c:v>40914</c:v>
                </c:pt>
                <c:pt idx="510">
                  <c:v>40917</c:v>
                </c:pt>
                <c:pt idx="511">
                  <c:v>40918</c:v>
                </c:pt>
                <c:pt idx="512">
                  <c:v>40919</c:v>
                </c:pt>
                <c:pt idx="513">
                  <c:v>40920</c:v>
                </c:pt>
                <c:pt idx="514">
                  <c:v>40921</c:v>
                </c:pt>
                <c:pt idx="515">
                  <c:v>40924</c:v>
                </c:pt>
                <c:pt idx="516">
                  <c:v>40925</c:v>
                </c:pt>
                <c:pt idx="517">
                  <c:v>40926</c:v>
                </c:pt>
                <c:pt idx="518">
                  <c:v>40927</c:v>
                </c:pt>
                <c:pt idx="519">
                  <c:v>40928</c:v>
                </c:pt>
                <c:pt idx="520">
                  <c:v>40938</c:v>
                </c:pt>
                <c:pt idx="521">
                  <c:v>40939</c:v>
                </c:pt>
                <c:pt idx="522">
                  <c:v>40940</c:v>
                </c:pt>
                <c:pt idx="523">
                  <c:v>40941</c:v>
                </c:pt>
                <c:pt idx="524">
                  <c:v>40942</c:v>
                </c:pt>
                <c:pt idx="525">
                  <c:v>40945</c:v>
                </c:pt>
                <c:pt idx="526">
                  <c:v>40946</c:v>
                </c:pt>
                <c:pt idx="527">
                  <c:v>40947</c:v>
                </c:pt>
                <c:pt idx="528">
                  <c:v>40948</c:v>
                </c:pt>
                <c:pt idx="529">
                  <c:v>40949</c:v>
                </c:pt>
                <c:pt idx="530">
                  <c:v>40952</c:v>
                </c:pt>
                <c:pt idx="531">
                  <c:v>40953</c:v>
                </c:pt>
                <c:pt idx="532">
                  <c:v>40954</c:v>
                </c:pt>
                <c:pt idx="533">
                  <c:v>40955</c:v>
                </c:pt>
                <c:pt idx="534">
                  <c:v>40956</c:v>
                </c:pt>
                <c:pt idx="535">
                  <c:v>40959</c:v>
                </c:pt>
                <c:pt idx="536">
                  <c:v>40960</c:v>
                </c:pt>
                <c:pt idx="537">
                  <c:v>40961</c:v>
                </c:pt>
                <c:pt idx="538">
                  <c:v>40962</c:v>
                </c:pt>
                <c:pt idx="539">
                  <c:v>40963</c:v>
                </c:pt>
                <c:pt idx="540">
                  <c:v>40966</c:v>
                </c:pt>
                <c:pt idx="541">
                  <c:v>40967</c:v>
                </c:pt>
                <c:pt idx="542">
                  <c:v>40968</c:v>
                </c:pt>
                <c:pt idx="543">
                  <c:v>40969</c:v>
                </c:pt>
                <c:pt idx="544">
                  <c:v>40970</c:v>
                </c:pt>
                <c:pt idx="545">
                  <c:v>40973</c:v>
                </c:pt>
                <c:pt idx="546">
                  <c:v>40974</c:v>
                </c:pt>
                <c:pt idx="547">
                  <c:v>40975</c:v>
                </c:pt>
                <c:pt idx="548">
                  <c:v>40976</c:v>
                </c:pt>
                <c:pt idx="549">
                  <c:v>40977</c:v>
                </c:pt>
                <c:pt idx="550">
                  <c:v>40980</c:v>
                </c:pt>
                <c:pt idx="551">
                  <c:v>40981</c:v>
                </c:pt>
                <c:pt idx="552">
                  <c:v>40982</c:v>
                </c:pt>
                <c:pt idx="553">
                  <c:v>40983</c:v>
                </c:pt>
                <c:pt idx="554">
                  <c:v>40984</c:v>
                </c:pt>
                <c:pt idx="555">
                  <c:v>40987</c:v>
                </c:pt>
                <c:pt idx="556">
                  <c:v>40988</c:v>
                </c:pt>
                <c:pt idx="557">
                  <c:v>40989</c:v>
                </c:pt>
                <c:pt idx="558">
                  <c:v>40990</c:v>
                </c:pt>
                <c:pt idx="559">
                  <c:v>40991</c:v>
                </c:pt>
                <c:pt idx="560">
                  <c:v>40994</c:v>
                </c:pt>
                <c:pt idx="561">
                  <c:v>40995</c:v>
                </c:pt>
                <c:pt idx="562">
                  <c:v>40996</c:v>
                </c:pt>
                <c:pt idx="563">
                  <c:v>40997</c:v>
                </c:pt>
                <c:pt idx="564">
                  <c:v>40998</c:v>
                </c:pt>
                <c:pt idx="565">
                  <c:v>41004</c:v>
                </c:pt>
                <c:pt idx="566">
                  <c:v>41005</c:v>
                </c:pt>
                <c:pt idx="567">
                  <c:v>41008</c:v>
                </c:pt>
                <c:pt idx="568">
                  <c:v>41009</c:v>
                </c:pt>
                <c:pt idx="569">
                  <c:v>41010</c:v>
                </c:pt>
                <c:pt idx="570">
                  <c:v>41011</c:v>
                </c:pt>
                <c:pt idx="571">
                  <c:v>41012</c:v>
                </c:pt>
                <c:pt idx="572">
                  <c:v>41015</c:v>
                </c:pt>
                <c:pt idx="573">
                  <c:v>41016</c:v>
                </c:pt>
                <c:pt idx="574">
                  <c:v>41017</c:v>
                </c:pt>
                <c:pt idx="575">
                  <c:v>41018</c:v>
                </c:pt>
                <c:pt idx="576">
                  <c:v>41019</c:v>
                </c:pt>
                <c:pt idx="577">
                  <c:v>41022</c:v>
                </c:pt>
                <c:pt idx="578">
                  <c:v>41023</c:v>
                </c:pt>
                <c:pt idx="579">
                  <c:v>41024</c:v>
                </c:pt>
                <c:pt idx="580">
                  <c:v>41025</c:v>
                </c:pt>
                <c:pt idx="581">
                  <c:v>41026</c:v>
                </c:pt>
                <c:pt idx="582">
                  <c:v>41031</c:v>
                </c:pt>
                <c:pt idx="583">
                  <c:v>41032</c:v>
                </c:pt>
                <c:pt idx="584">
                  <c:v>41033</c:v>
                </c:pt>
                <c:pt idx="585">
                  <c:v>41036</c:v>
                </c:pt>
                <c:pt idx="586">
                  <c:v>41037</c:v>
                </c:pt>
                <c:pt idx="587">
                  <c:v>41038</c:v>
                </c:pt>
                <c:pt idx="588">
                  <c:v>41039</c:v>
                </c:pt>
                <c:pt idx="589">
                  <c:v>41040</c:v>
                </c:pt>
                <c:pt idx="590">
                  <c:v>41043</c:v>
                </c:pt>
                <c:pt idx="591">
                  <c:v>41044</c:v>
                </c:pt>
                <c:pt idx="592">
                  <c:v>41045</c:v>
                </c:pt>
                <c:pt idx="593">
                  <c:v>41046</c:v>
                </c:pt>
                <c:pt idx="594">
                  <c:v>41047</c:v>
                </c:pt>
                <c:pt idx="595">
                  <c:v>41050</c:v>
                </c:pt>
                <c:pt idx="596">
                  <c:v>41051</c:v>
                </c:pt>
                <c:pt idx="597">
                  <c:v>41052</c:v>
                </c:pt>
                <c:pt idx="598">
                  <c:v>41053</c:v>
                </c:pt>
                <c:pt idx="599">
                  <c:v>41054</c:v>
                </c:pt>
                <c:pt idx="600">
                  <c:v>41057</c:v>
                </c:pt>
                <c:pt idx="601">
                  <c:v>41058</c:v>
                </c:pt>
                <c:pt idx="602">
                  <c:v>41059</c:v>
                </c:pt>
                <c:pt idx="603">
                  <c:v>41060</c:v>
                </c:pt>
                <c:pt idx="604">
                  <c:v>41061</c:v>
                </c:pt>
                <c:pt idx="605">
                  <c:v>41064</c:v>
                </c:pt>
                <c:pt idx="606">
                  <c:v>41065</c:v>
                </c:pt>
                <c:pt idx="607">
                  <c:v>41066</c:v>
                </c:pt>
                <c:pt idx="608">
                  <c:v>41067</c:v>
                </c:pt>
                <c:pt idx="609">
                  <c:v>41068</c:v>
                </c:pt>
                <c:pt idx="610">
                  <c:v>41071</c:v>
                </c:pt>
                <c:pt idx="611">
                  <c:v>41072</c:v>
                </c:pt>
                <c:pt idx="612">
                  <c:v>41073</c:v>
                </c:pt>
                <c:pt idx="613">
                  <c:v>41074</c:v>
                </c:pt>
                <c:pt idx="614">
                  <c:v>41075</c:v>
                </c:pt>
                <c:pt idx="615">
                  <c:v>41078</c:v>
                </c:pt>
                <c:pt idx="616">
                  <c:v>41079</c:v>
                </c:pt>
                <c:pt idx="617">
                  <c:v>41080</c:v>
                </c:pt>
                <c:pt idx="618">
                  <c:v>41081</c:v>
                </c:pt>
                <c:pt idx="619">
                  <c:v>41085</c:v>
                </c:pt>
                <c:pt idx="620">
                  <c:v>41086</c:v>
                </c:pt>
                <c:pt idx="621">
                  <c:v>41087</c:v>
                </c:pt>
                <c:pt idx="622">
                  <c:v>41088</c:v>
                </c:pt>
                <c:pt idx="623">
                  <c:v>41089</c:v>
                </c:pt>
                <c:pt idx="624">
                  <c:v>41092</c:v>
                </c:pt>
                <c:pt idx="625">
                  <c:v>41093</c:v>
                </c:pt>
                <c:pt idx="626">
                  <c:v>41094</c:v>
                </c:pt>
                <c:pt idx="627">
                  <c:v>41095</c:v>
                </c:pt>
                <c:pt idx="628">
                  <c:v>41096</c:v>
                </c:pt>
                <c:pt idx="629">
                  <c:v>41099</c:v>
                </c:pt>
                <c:pt idx="630">
                  <c:v>41100</c:v>
                </c:pt>
                <c:pt idx="631">
                  <c:v>41101</c:v>
                </c:pt>
                <c:pt idx="632">
                  <c:v>41102</c:v>
                </c:pt>
                <c:pt idx="633">
                  <c:v>41103</c:v>
                </c:pt>
                <c:pt idx="634">
                  <c:v>41106</c:v>
                </c:pt>
                <c:pt idx="635">
                  <c:v>41107</c:v>
                </c:pt>
                <c:pt idx="636">
                  <c:v>41108</c:v>
                </c:pt>
                <c:pt idx="637">
                  <c:v>41109</c:v>
                </c:pt>
                <c:pt idx="638">
                  <c:v>41110</c:v>
                </c:pt>
                <c:pt idx="639">
                  <c:v>41113</c:v>
                </c:pt>
                <c:pt idx="640">
                  <c:v>41114</c:v>
                </c:pt>
                <c:pt idx="641">
                  <c:v>41115</c:v>
                </c:pt>
                <c:pt idx="642">
                  <c:v>41116</c:v>
                </c:pt>
                <c:pt idx="643">
                  <c:v>41117</c:v>
                </c:pt>
                <c:pt idx="644">
                  <c:v>41120</c:v>
                </c:pt>
                <c:pt idx="645">
                  <c:v>41121</c:v>
                </c:pt>
                <c:pt idx="646">
                  <c:v>41122</c:v>
                </c:pt>
                <c:pt idx="647">
                  <c:v>41123</c:v>
                </c:pt>
                <c:pt idx="648">
                  <c:v>41124</c:v>
                </c:pt>
                <c:pt idx="649">
                  <c:v>41127</c:v>
                </c:pt>
                <c:pt idx="650">
                  <c:v>41128</c:v>
                </c:pt>
                <c:pt idx="651">
                  <c:v>41129</c:v>
                </c:pt>
                <c:pt idx="652">
                  <c:v>41130</c:v>
                </c:pt>
                <c:pt idx="653">
                  <c:v>41131</c:v>
                </c:pt>
                <c:pt idx="654">
                  <c:v>41134</c:v>
                </c:pt>
                <c:pt idx="655">
                  <c:v>41135</c:v>
                </c:pt>
                <c:pt idx="656">
                  <c:v>41136</c:v>
                </c:pt>
                <c:pt idx="657">
                  <c:v>41137</c:v>
                </c:pt>
                <c:pt idx="658">
                  <c:v>41138</c:v>
                </c:pt>
                <c:pt idx="659">
                  <c:v>41141</c:v>
                </c:pt>
                <c:pt idx="660">
                  <c:v>41142</c:v>
                </c:pt>
                <c:pt idx="661">
                  <c:v>41143</c:v>
                </c:pt>
                <c:pt idx="662">
                  <c:v>41144</c:v>
                </c:pt>
                <c:pt idx="663">
                  <c:v>41145</c:v>
                </c:pt>
                <c:pt idx="664">
                  <c:v>41148</c:v>
                </c:pt>
                <c:pt idx="665">
                  <c:v>41149</c:v>
                </c:pt>
                <c:pt idx="666">
                  <c:v>41150</c:v>
                </c:pt>
                <c:pt idx="667">
                  <c:v>41151</c:v>
                </c:pt>
                <c:pt idx="668">
                  <c:v>41152</c:v>
                </c:pt>
                <c:pt idx="669">
                  <c:v>41155</c:v>
                </c:pt>
                <c:pt idx="670">
                  <c:v>41156</c:v>
                </c:pt>
                <c:pt idx="671">
                  <c:v>41157</c:v>
                </c:pt>
                <c:pt idx="672">
                  <c:v>41158</c:v>
                </c:pt>
                <c:pt idx="673">
                  <c:v>41159</c:v>
                </c:pt>
                <c:pt idx="674">
                  <c:v>41162</c:v>
                </c:pt>
                <c:pt idx="675">
                  <c:v>41163</c:v>
                </c:pt>
                <c:pt idx="676">
                  <c:v>41164</c:v>
                </c:pt>
                <c:pt idx="677">
                  <c:v>41165</c:v>
                </c:pt>
                <c:pt idx="678">
                  <c:v>41166</c:v>
                </c:pt>
                <c:pt idx="679">
                  <c:v>41169</c:v>
                </c:pt>
                <c:pt idx="680">
                  <c:v>41170</c:v>
                </c:pt>
                <c:pt idx="681">
                  <c:v>41171</c:v>
                </c:pt>
                <c:pt idx="682">
                  <c:v>41172</c:v>
                </c:pt>
                <c:pt idx="683">
                  <c:v>41173</c:v>
                </c:pt>
                <c:pt idx="684">
                  <c:v>41176</c:v>
                </c:pt>
                <c:pt idx="685">
                  <c:v>41177</c:v>
                </c:pt>
                <c:pt idx="686">
                  <c:v>41178</c:v>
                </c:pt>
                <c:pt idx="687">
                  <c:v>41179</c:v>
                </c:pt>
                <c:pt idx="688">
                  <c:v>41180</c:v>
                </c:pt>
                <c:pt idx="689">
                  <c:v>41190</c:v>
                </c:pt>
                <c:pt idx="690">
                  <c:v>41191</c:v>
                </c:pt>
                <c:pt idx="691">
                  <c:v>41192</c:v>
                </c:pt>
                <c:pt idx="692">
                  <c:v>41193</c:v>
                </c:pt>
                <c:pt idx="693">
                  <c:v>41194</c:v>
                </c:pt>
                <c:pt idx="694">
                  <c:v>41197</c:v>
                </c:pt>
                <c:pt idx="695">
                  <c:v>41198</c:v>
                </c:pt>
                <c:pt idx="696">
                  <c:v>41199</c:v>
                </c:pt>
                <c:pt idx="697">
                  <c:v>41200</c:v>
                </c:pt>
                <c:pt idx="698">
                  <c:v>41201</c:v>
                </c:pt>
                <c:pt idx="699">
                  <c:v>41204</c:v>
                </c:pt>
                <c:pt idx="700">
                  <c:v>41205</c:v>
                </c:pt>
                <c:pt idx="701">
                  <c:v>41206</c:v>
                </c:pt>
                <c:pt idx="702">
                  <c:v>41207</c:v>
                </c:pt>
                <c:pt idx="703">
                  <c:v>41208</c:v>
                </c:pt>
                <c:pt idx="704">
                  <c:v>41211</c:v>
                </c:pt>
                <c:pt idx="705">
                  <c:v>41212</c:v>
                </c:pt>
                <c:pt idx="706">
                  <c:v>41213</c:v>
                </c:pt>
                <c:pt idx="707">
                  <c:v>41214</c:v>
                </c:pt>
                <c:pt idx="708">
                  <c:v>41215</c:v>
                </c:pt>
                <c:pt idx="709">
                  <c:v>41218</c:v>
                </c:pt>
                <c:pt idx="710">
                  <c:v>41219</c:v>
                </c:pt>
                <c:pt idx="711">
                  <c:v>41220</c:v>
                </c:pt>
                <c:pt idx="712">
                  <c:v>41221</c:v>
                </c:pt>
                <c:pt idx="713">
                  <c:v>41222</c:v>
                </c:pt>
                <c:pt idx="714">
                  <c:v>41225</c:v>
                </c:pt>
                <c:pt idx="715">
                  <c:v>41226</c:v>
                </c:pt>
                <c:pt idx="716">
                  <c:v>41227</c:v>
                </c:pt>
                <c:pt idx="717">
                  <c:v>41228</c:v>
                </c:pt>
                <c:pt idx="718">
                  <c:v>41229</c:v>
                </c:pt>
                <c:pt idx="719">
                  <c:v>41232</c:v>
                </c:pt>
                <c:pt idx="720">
                  <c:v>41233</c:v>
                </c:pt>
                <c:pt idx="721">
                  <c:v>41234</c:v>
                </c:pt>
                <c:pt idx="722">
                  <c:v>41235</c:v>
                </c:pt>
                <c:pt idx="723">
                  <c:v>41236</c:v>
                </c:pt>
                <c:pt idx="724">
                  <c:v>41239</c:v>
                </c:pt>
                <c:pt idx="725">
                  <c:v>41240</c:v>
                </c:pt>
                <c:pt idx="726">
                  <c:v>41241</c:v>
                </c:pt>
                <c:pt idx="727">
                  <c:v>41242</c:v>
                </c:pt>
                <c:pt idx="728">
                  <c:v>41243</c:v>
                </c:pt>
                <c:pt idx="729">
                  <c:v>41246</c:v>
                </c:pt>
                <c:pt idx="730">
                  <c:v>41247</c:v>
                </c:pt>
                <c:pt idx="731">
                  <c:v>41248</c:v>
                </c:pt>
                <c:pt idx="732">
                  <c:v>41249</c:v>
                </c:pt>
                <c:pt idx="733">
                  <c:v>41250</c:v>
                </c:pt>
                <c:pt idx="734">
                  <c:v>41253</c:v>
                </c:pt>
                <c:pt idx="735">
                  <c:v>41254</c:v>
                </c:pt>
                <c:pt idx="736">
                  <c:v>41255</c:v>
                </c:pt>
                <c:pt idx="737">
                  <c:v>41256</c:v>
                </c:pt>
                <c:pt idx="738">
                  <c:v>41257</c:v>
                </c:pt>
                <c:pt idx="739">
                  <c:v>41260</c:v>
                </c:pt>
                <c:pt idx="740">
                  <c:v>41261</c:v>
                </c:pt>
                <c:pt idx="741">
                  <c:v>41262</c:v>
                </c:pt>
                <c:pt idx="742">
                  <c:v>41263</c:v>
                </c:pt>
                <c:pt idx="743">
                  <c:v>41264</c:v>
                </c:pt>
                <c:pt idx="744">
                  <c:v>41267</c:v>
                </c:pt>
                <c:pt idx="745">
                  <c:v>41268</c:v>
                </c:pt>
                <c:pt idx="746">
                  <c:v>41269</c:v>
                </c:pt>
                <c:pt idx="747">
                  <c:v>41270</c:v>
                </c:pt>
                <c:pt idx="748">
                  <c:v>41271</c:v>
                </c:pt>
                <c:pt idx="749">
                  <c:v>41274</c:v>
                </c:pt>
                <c:pt idx="750">
                  <c:v>41278</c:v>
                </c:pt>
                <c:pt idx="751">
                  <c:v>41281</c:v>
                </c:pt>
                <c:pt idx="752">
                  <c:v>41282</c:v>
                </c:pt>
                <c:pt idx="753">
                  <c:v>41283</c:v>
                </c:pt>
                <c:pt idx="754">
                  <c:v>41284</c:v>
                </c:pt>
                <c:pt idx="755">
                  <c:v>41285</c:v>
                </c:pt>
                <c:pt idx="756">
                  <c:v>41288</c:v>
                </c:pt>
                <c:pt idx="757">
                  <c:v>41289</c:v>
                </c:pt>
                <c:pt idx="758">
                  <c:v>41290</c:v>
                </c:pt>
                <c:pt idx="759">
                  <c:v>41291</c:v>
                </c:pt>
                <c:pt idx="760">
                  <c:v>41292</c:v>
                </c:pt>
                <c:pt idx="761">
                  <c:v>41295</c:v>
                </c:pt>
                <c:pt idx="762">
                  <c:v>41296</c:v>
                </c:pt>
                <c:pt idx="763">
                  <c:v>41297</c:v>
                </c:pt>
                <c:pt idx="764">
                  <c:v>41298</c:v>
                </c:pt>
                <c:pt idx="765">
                  <c:v>41299</c:v>
                </c:pt>
                <c:pt idx="766">
                  <c:v>41302</c:v>
                </c:pt>
                <c:pt idx="767">
                  <c:v>41303</c:v>
                </c:pt>
                <c:pt idx="768">
                  <c:v>41304</c:v>
                </c:pt>
                <c:pt idx="769">
                  <c:v>41305</c:v>
                </c:pt>
                <c:pt idx="770">
                  <c:v>41306</c:v>
                </c:pt>
                <c:pt idx="771">
                  <c:v>41309</c:v>
                </c:pt>
                <c:pt idx="772">
                  <c:v>41310</c:v>
                </c:pt>
                <c:pt idx="773">
                  <c:v>41311</c:v>
                </c:pt>
                <c:pt idx="774">
                  <c:v>41312</c:v>
                </c:pt>
                <c:pt idx="775">
                  <c:v>41313</c:v>
                </c:pt>
                <c:pt idx="776">
                  <c:v>41323</c:v>
                </c:pt>
                <c:pt idx="777">
                  <c:v>41324</c:v>
                </c:pt>
                <c:pt idx="778">
                  <c:v>41325</c:v>
                </c:pt>
                <c:pt idx="779">
                  <c:v>41326</c:v>
                </c:pt>
                <c:pt idx="780">
                  <c:v>41327</c:v>
                </c:pt>
                <c:pt idx="781">
                  <c:v>41330</c:v>
                </c:pt>
                <c:pt idx="782">
                  <c:v>41331</c:v>
                </c:pt>
                <c:pt idx="783">
                  <c:v>41332</c:v>
                </c:pt>
                <c:pt idx="784">
                  <c:v>41333</c:v>
                </c:pt>
                <c:pt idx="785">
                  <c:v>41334</c:v>
                </c:pt>
                <c:pt idx="786">
                  <c:v>41337</c:v>
                </c:pt>
                <c:pt idx="787">
                  <c:v>41338</c:v>
                </c:pt>
                <c:pt idx="788">
                  <c:v>41339</c:v>
                </c:pt>
                <c:pt idx="789">
                  <c:v>41340</c:v>
                </c:pt>
                <c:pt idx="790">
                  <c:v>41341</c:v>
                </c:pt>
                <c:pt idx="791">
                  <c:v>41344</c:v>
                </c:pt>
                <c:pt idx="792">
                  <c:v>41345</c:v>
                </c:pt>
                <c:pt idx="793">
                  <c:v>41346</c:v>
                </c:pt>
                <c:pt idx="794">
                  <c:v>41347</c:v>
                </c:pt>
                <c:pt idx="795">
                  <c:v>41348</c:v>
                </c:pt>
                <c:pt idx="796">
                  <c:v>41351</c:v>
                </c:pt>
                <c:pt idx="797">
                  <c:v>41352</c:v>
                </c:pt>
                <c:pt idx="798">
                  <c:v>41353</c:v>
                </c:pt>
                <c:pt idx="799">
                  <c:v>41354</c:v>
                </c:pt>
                <c:pt idx="800">
                  <c:v>41355</c:v>
                </c:pt>
                <c:pt idx="801">
                  <c:v>41358</c:v>
                </c:pt>
                <c:pt idx="802">
                  <c:v>41359</c:v>
                </c:pt>
                <c:pt idx="803">
                  <c:v>41360</c:v>
                </c:pt>
                <c:pt idx="804">
                  <c:v>41361</c:v>
                </c:pt>
                <c:pt idx="805">
                  <c:v>41362</c:v>
                </c:pt>
                <c:pt idx="806">
                  <c:v>41365</c:v>
                </c:pt>
                <c:pt idx="807">
                  <c:v>41366</c:v>
                </c:pt>
                <c:pt idx="808">
                  <c:v>41367</c:v>
                </c:pt>
                <c:pt idx="809">
                  <c:v>41372</c:v>
                </c:pt>
                <c:pt idx="810">
                  <c:v>41373</c:v>
                </c:pt>
                <c:pt idx="811">
                  <c:v>41374</c:v>
                </c:pt>
                <c:pt idx="812">
                  <c:v>41375</c:v>
                </c:pt>
                <c:pt idx="813">
                  <c:v>41376</c:v>
                </c:pt>
                <c:pt idx="814">
                  <c:v>41379</c:v>
                </c:pt>
                <c:pt idx="815">
                  <c:v>41380</c:v>
                </c:pt>
                <c:pt idx="816">
                  <c:v>41381</c:v>
                </c:pt>
                <c:pt idx="817">
                  <c:v>41382</c:v>
                </c:pt>
                <c:pt idx="818">
                  <c:v>41383</c:v>
                </c:pt>
                <c:pt idx="819">
                  <c:v>41386</c:v>
                </c:pt>
                <c:pt idx="820">
                  <c:v>41387</c:v>
                </c:pt>
                <c:pt idx="821">
                  <c:v>41388</c:v>
                </c:pt>
                <c:pt idx="822">
                  <c:v>41389</c:v>
                </c:pt>
                <c:pt idx="823">
                  <c:v>41390</c:v>
                </c:pt>
                <c:pt idx="824">
                  <c:v>41396</c:v>
                </c:pt>
                <c:pt idx="825">
                  <c:v>41397</c:v>
                </c:pt>
                <c:pt idx="826">
                  <c:v>41400</c:v>
                </c:pt>
                <c:pt idx="827">
                  <c:v>41401</c:v>
                </c:pt>
                <c:pt idx="828">
                  <c:v>41402</c:v>
                </c:pt>
                <c:pt idx="829">
                  <c:v>41403</c:v>
                </c:pt>
                <c:pt idx="830">
                  <c:v>41404</c:v>
                </c:pt>
                <c:pt idx="831">
                  <c:v>41407</c:v>
                </c:pt>
                <c:pt idx="832">
                  <c:v>41408</c:v>
                </c:pt>
                <c:pt idx="833">
                  <c:v>41409</c:v>
                </c:pt>
                <c:pt idx="834">
                  <c:v>41410</c:v>
                </c:pt>
                <c:pt idx="835">
                  <c:v>41411</c:v>
                </c:pt>
                <c:pt idx="836">
                  <c:v>41414</c:v>
                </c:pt>
                <c:pt idx="837">
                  <c:v>41415</c:v>
                </c:pt>
                <c:pt idx="838">
                  <c:v>41416</c:v>
                </c:pt>
                <c:pt idx="839">
                  <c:v>41417</c:v>
                </c:pt>
                <c:pt idx="840">
                  <c:v>41418</c:v>
                </c:pt>
                <c:pt idx="841">
                  <c:v>41421</c:v>
                </c:pt>
                <c:pt idx="842">
                  <c:v>41422</c:v>
                </c:pt>
                <c:pt idx="843">
                  <c:v>41423</c:v>
                </c:pt>
                <c:pt idx="844">
                  <c:v>41424</c:v>
                </c:pt>
                <c:pt idx="845">
                  <c:v>41425</c:v>
                </c:pt>
                <c:pt idx="846">
                  <c:v>41428</c:v>
                </c:pt>
                <c:pt idx="847">
                  <c:v>41429</c:v>
                </c:pt>
                <c:pt idx="848">
                  <c:v>41430</c:v>
                </c:pt>
                <c:pt idx="849">
                  <c:v>41431</c:v>
                </c:pt>
                <c:pt idx="850">
                  <c:v>41432</c:v>
                </c:pt>
                <c:pt idx="851">
                  <c:v>41438</c:v>
                </c:pt>
                <c:pt idx="852">
                  <c:v>41439</c:v>
                </c:pt>
                <c:pt idx="853">
                  <c:v>41442</c:v>
                </c:pt>
                <c:pt idx="854">
                  <c:v>41443</c:v>
                </c:pt>
                <c:pt idx="855">
                  <c:v>41444</c:v>
                </c:pt>
                <c:pt idx="856">
                  <c:v>41445</c:v>
                </c:pt>
                <c:pt idx="857">
                  <c:v>41446</c:v>
                </c:pt>
                <c:pt idx="858">
                  <c:v>41449</c:v>
                </c:pt>
                <c:pt idx="859">
                  <c:v>41450</c:v>
                </c:pt>
                <c:pt idx="860">
                  <c:v>41451</c:v>
                </c:pt>
                <c:pt idx="861">
                  <c:v>41452</c:v>
                </c:pt>
                <c:pt idx="862">
                  <c:v>41453</c:v>
                </c:pt>
                <c:pt idx="863">
                  <c:v>41456</c:v>
                </c:pt>
                <c:pt idx="864">
                  <c:v>41457</c:v>
                </c:pt>
                <c:pt idx="865">
                  <c:v>41458</c:v>
                </c:pt>
                <c:pt idx="866">
                  <c:v>41459</c:v>
                </c:pt>
                <c:pt idx="867">
                  <c:v>41460</c:v>
                </c:pt>
                <c:pt idx="868">
                  <c:v>41463</c:v>
                </c:pt>
                <c:pt idx="869">
                  <c:v>41464</c:v>
                </c:pt>
                <c:pt idx="870">
                  <c:v>41465</c:v>
                </c:pt>
                <c:pt idx="871">
                  <c:v>41466</c:v>
                </c:pt>
                <c:pt idx="872">
                  <c:v>41467</c:v>
                </c:pt>
                <c:pt idx="873">
                  <c:v>41470</c:v>
                </c:pt>
                <c:pt idx="874">
                  <c:v>41471</c:v>
                </c:pt>
                <c:pt idx="875">
                  <c:v>41472</c:v>
                </c:pt>
                <c:pt idx="876">
                  <c:v>41473</c:v>
                </c:pt>
                <c:pt idx="877">
                  <c:v>41474</c:v>
                </c:pt>
                <c:pt idx="878">
                  <c:v>41477</c:v>
                </c:pt>
                <c:pt idx="879">
                  <c:v>41478</c:v>
                </c:pt>
                <c:pt idx="880">
                  <c:v>41479</c:v>
                </c:pt>
                <c:pt idx="881">
                  <c:v>41480</c:v>
                </c:pt>
                <c:pt idx="882">
                  <c:v>41481</c:v>
                </c:pt>
                <c:pt idx="883">
                  <c:v>41484</c:v>
                </c:pt>
                <c:pt idx="884">
                  <c:v>41485</c:v>
                </c:pt>
                <c:pt idx="885">
                  <c:v>41486</c:v>
                </c:pt>
                <c:pt idx="886">
                  <c:v>41487</c:v>
                </c:pt>
                <c:pt idx="887">
                  <c:v>41488</c:v>
                </c:pt>
                <c:pt idx="888">
                  <c:v>41491</c:v>
                </c:pt>
                <c:pt idx="889">
                  <c:v>41492</c:v>
                </c:pt>
                <c:pt idx="890">
                  <c:v>41493</c:v>
                </c:pt>
                <c:pt idx="891">
                  <c:v>41494</c:v>
                </c:pt>
                <c:pt idx="892">
                  <c:v>41495</c:v>
                </c:pt>
                <c:pt idx="893">
                  <c:v>41498</c:v>
                </c:pt>
                <c:pt idx="894">
                  <c:v>41499</c:v>
                </c:pt>
                <c:pt idx="895">
                  <c:v>41500</c:v>
                </c:pt>
                <c:pt idx="896">
                  <c:v>41501</c:v>
                </c:pt>
                <c:pt idx="897">
                  <c:v>41502</c:v>
                </c:pt>
                <c:pt idx="898">
                  <c:v>41505</c:v>
                </c:pt>
                <c:pt idx="899">
                  <c:v>41506</c:v>
                </c:pt>
                <c:pt idx="900">
                  <c:v>41507</c:v>
                </c:pt>
                <c:pt idx="901">
                  <c:v>41508</c:v>
                </c:pt>
                <c:pt idx="902">
                  <c:v>41509</c:v>
                </c:pt>
                <c:pt idx="903">
                  <c:v>41512</c:v>
                </c:pt>
                <c:pt idx="904">
                  <c:v>41513</c:v>
                </c:pt>
                <c:pt idx="905">
                  <c:v>41514</c:v>
                </c:pt>
                <c:pt idx="906">
                  <c:v>41515</c:v>
                </c:pt>
                <c:pt idx="907">
                  <c:v>41516</c:v>
                </c:pt>
                <c:pt idx="908">
                  <c:v>41519</c:v>
                </c:pt>
                <c:pt idx="909">
                  <c:v>41520</c:v>
                </c:pt>
                <c:pt idx="910">
                  <c:v>41521</c:v>
                </c:pt>
                <c:pt idx="911">
                  <c:v>41522</c:v>
                </c:pt>
                <c:pt idx="912">
                  <c:v>41523</c:v>
                </c:pt>
                <c:pt idx="913">
                  <c:v>41526</c:v>
                </c:pt>
                <c:pt idx="914">
                  <c:v>41527</c:v>
                </c:pt>
                <c:pt idx="915">
                  <c:v>41528</c:v>
                </c:pt>
                <c:pt idx="916">
                  <c:v>41529</c:v>
                </c:pt>
                <c:pt idx="917">
                  <c:v>41530</c:v>
                </c:pt>
                <c:pt idx="918">
                  <c:v>41533</c:v>
                </c:pt>
                <c:pt idx="919">
                  <c:v>41534</c:v>
                </c:pt>
                <c:pt idx="920">
                  <c:v>41535</c:v>
                </c:pt>
                <c:pt idx="921">
                  <c:v>41540</c:v>
                </c:pt>
                <c:pt idx="922">
                  <c:v>41541</c:v>
                </c:pt>
                <c:pt idx="923">
                  <c:v>41542</c:v>
                </c:pt>
                <c:pt idx="924">
                  <c:v>41543</c:v>
                </c:pt>
                <c:pt idx="925">
                  <c:v>41544</c:v>
                </c:pt>
                <c:pt idx="926">
                  <c:v>41547</c:v>
                </c:pt>
                <c:pt idx="927">
                  <c:v>41555</c:v>
                </c:pt>
                <c:pt idx="928">
                  <c:v>41556</c:v>
                </c:pt>
                <c:pt idx="929">
                  <c:v>41557</c:v>
                </c:pt>
                <c:pt idx="930">
                  <c:v>41558</c:v>
                </c:pt>
                <c:pt idx="931">
                  <c:v>41561</c:v>
                </c:pt>
                <c:pt idx="932">
                  <c:v>41562</c:v>
                </c:pt>
                <c:pt idx="933">
                  <c:v>41563</c:v>
                </c:pt>
                <c:pt idx="934">
                  <c:v>41564</c:v>
                </c:pt>
                <c:pt idx="935">
                  <c:v>41565</c:v>
                </c:pt>
                <c:pt idx="936">
                  <c:v>41568</c:v>
                </c:pt>
                <c:pt idx="937">
                  <c:v>41569</c:v>
                </c:pt>
                <c:pt idx="938">
                  <c:v>41570</c:v>
                </c:pt>
                <c:pt idx="939">
                  <c:v>41571</c:v>
                </c:pt>
                <c:pt idx="940">
                  <c:v>41572</c:v>
                </c:pt>
                <c:pt idx="941">
                  <c:v>41575</c:v>
                </c:pt>
                <c:pt idx="942">
                  <c:v>41576</c:v>
                </c:pt>
                <c:pt idx="943">
                  <c:v>41577</c:v>
                </c:pt>
                <c:pt idx="944">
                  <c:v>41578</c:v>
                </c:pt>
                <c:pt idx="945">
                  <c:v>41579</c:v>
                </c:pt>
                <c:pt idx="946">
                  <c:v>41582</c:v>
                </c:pt>
                <c:pt idx="947">
                  <c:v>41583</c:v>
                </c:pt>
                <c:pt idx="948">
                  <c:v>41584</c:v>
                </c:pt>
                <c:pt idx="949">
                  <c:v>41585</c:v>
                </c:pt>
                <c:pt idx="950">
                  <c:v>41586</c:v>
                </c:pt>
                <c:pt idx="951">
                  <c:v>41589</c:v>
                </c:pt>
                <c:pt idx="952">
                  <c:v>41590</c:v>
                </c:pt>
                <c:pt idx="953">
                  <c:v>41591</c:v>
                </c:pt>
                <c:pt idx="954">
                  <c:v>41592</c:v>
                </c:pt>
                <c:pt idx="955">
                  <c:v>41593</c:v>
                </c:pt>
                <c:pt idx="956">
                  <c:v>41596</c:v>
                </c:pt>
                <c:pt idx="957">
                  <c:v>41597</c:v>
                </c:pt>
                <c:pt idx="958">
                  <c:v>41598</c:v>
                </c:pt>
                <c:pt idx="959">
                  <c:v>41599</c:v>
                </c:pt>
                <c:pt idx="960">
                  <c:v>41600</c:v>
                </c:pt>
                <c:pt idx="961">
                  <c:v>41603</c:v>
                </c:pt>
                <c:pt idx="962">
                  <c:v>41604</c:v>
                </c:pt>
                <c:pt idx="963">
                  <c:v>41605</c:v>
                </c:pt>
                <c:pt idx="964">
                  <c:v>41606</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41633</c:v>
                </c:pt>
                <c:pt idx="984">
                  <c:v>41634</c:v>
                </c:pt>
                <c:pt idx="985">
                  <c:v>41635</c:v>
                </c:pt>
                <c:pt idx="986">
                  <c:v>41638</c:v>
                </c:pt>
                <c:pt idx="987">
                  <c:v>41639</c:v>
                </c:pt>
                <c:pt idx="988">
                  <c:v>41641</c:v>
                </c:pt>
                <c:pt idx="989">
                  <c:v>41642</c:v>
                </c:pt>
                <c:pt idx="990">
                  <c:v>41645</c:v>
                </c:pt>
                <c:pt idx="991">
                  <c:v>41646</c:v>
                </c:pt>
                <c:pt idx="992">
                  <c:v>41647</c:v>
                </c:pt>
                <c:pt idx="993">
                  <c:v>41648</c:v>
                </c:pt>
                <c:pt idx="994">
                  <c:v>41649</c:v>
                </c:pt>
                <c:pt idx="995">
                  <c:v>41652</c:v>
                </c:pt>
                <c:pt idx="996">
                  <c:v>41653</c:v>
                </c:pt>
                <c:pt idx="997">
                  <c:v>41654</c:v>
                </c:pt>
                <c:pt idx="998">
                  <c:v>41655</c:v>
                </c:pt>
                <c:pt idx="999">
                  <c:v>41656</c:v>
                </c:pt>
                <c:pt idx="1000">
                  <c:v>41659</c:v>
                </c:pt>
                <c:pt idx="1001">
                  <c:v>41660</c:v>
                </c:pt>
                <c:pt idx="1002">
                  <c:v>41661</c:v>
                </c:pt>
                <c:pt idx="1003">
                  <c:v>41662</c:v>
                </c:pt>
                <c:pt idx="1004">
                  <c:v>41663</c:v>
                </c:pt>
                <c:pt idx="1005">
                  <c:v>41666</c:v>
                </c:pt>
                <c:pt idx="1006">
                  <c:v>41667</c:v>
                </c:pt>
                <c:pt idx="1007">
                  <c:v>41668</c:v>
                </c:pt>
                <c:pt idx="1008">
                  <c:v>41669</c:v>
                </c:pt>
                <c:pt idx="1009">
                  <c:v>41677</c:v>
                </c:pt>
                <c:pt idx="1010">
                  <c:v>41680</c:v>
                </c:pt>
                <c:pt idx="1011">
                  <c:v>41681</c:v>
                </c:pt>
                <c:pt idx="1012">
                  <c:v>41682</c:v>
                </c:pt>
                <c:pt idx="1013">
                  <c:v>41683</c:v>
                </c:pt>
                <c:pt idx="1014">
                  <c:v>41684</c:v>
                </c:pt>
                <c:pt idx="1015">
                  <c:v>41687</c:v>
                </c:pt>
                <c:pt idx="1016">
                  <c:v>41688</c:v>
                </c:pt>
                <c:pt idx="1017">
                  <c:v>41689</c:v>
                </c:pt>
                <c:pt idx="1018">
                  <c:v>41690</c:v>
                </c:pt>
                <c:pt idx="1019">
                  <c:v>41691</c:v>
                </c:pt>
                <c:pt idx="1020">
                  <c:v>41694</c:v>
                </c:pt>
                <c:pt idx="1021">
                  <c:v>41695</c:v>
                </c:pt>
                <c:pt idx="1022">
                  <c:v>41696</c:v>
                </c:pt>
                <c:pt idx="1023">
                  <c:v>41697</c:v>
                </c:pt>
                <c:pt idx="1024">
                  <c:v>41698</c:v>
                </c:pt>
                <c:pt idx="1025">
                  <c:v>41701</c:v>
                </c:pt>
                <c:pt idx="1026">
                  <c:v>41702</c:v>
                </c:pt>
                <c:pt idx="1027">
                  <c:v>41703</c:v>
                </c:pt>
                <c:pt idx="1028">
                  <c:v>41704</c:v>
                </c:pt>
                <c:pt idx="1029">
                  <c:v>41705</c:v>
                </c:pt>
                <c:pt idx="1030">
                  <c:v>41708</c:v>
                </c:pt>
                <c:pt idx="1031">
                  <c:v>41709</c:v>
                </c:pt>
                <c:pt idx="1032">
                  <c:v>41710</c:v>
                </c:pt>
                <c:pt idx="1033">
                  <c:v>41711</c:v>
                </c:pt>
                <c:pt idx="1034">
                  <c:v>41712</c:v>
                </c:pt>
                <c:pt idx="1035">
                  <c:v>41715</c:v>
                </c:pt>
                <c:pt idx="1036">
                  <c:v>41716</c:v>
                </c:pt>
                <c:pt idx="1037">
                  <c:v>41717</c:v>
                </c:pt>
                <c:pt idx="1038">
                  <c:v>41718</c:v>
                </c:pt>
                <c:pt idx="1039">
                  <c:v>41719</c:v>
                </c:pt>
                <c:pt idx="1040">
                  <c:v>41722</c:v>
                </c:pt>
                <c:pt idx="1041">
                  <c:v>41723</c:v>
                </c:pt>
                <c:pt idx="1042">
                  <c:v>41724</c:v>
                </c:pt>
                <c:pt idx="1043">
                  <c:v>41725</c:v>
                </c:pt>
                <c:pt idx="1044">
                  <c:v>41726</c:v>
                </c:pt>
                <c:pt idx="1045">
                  <c:v>41729</c:v>
                </c:pt>
                <c:pt idx="1046">
                  <c:v>41730</c:v>
                </c:pt>
                <c:pt idx="1047">
                  <c:v>41731</c:v>
                </c:pt>
                <c:pt idx="1048">
                  <c:v>41732</c:v>
                </c:pt>
                <c:pt idx="1049">
                  <c:v>41733</c:v>
                </c:pt>
                <c:pt idx="1050">
                  <c:v>41737</c:v>
                </c:pt>
                <c:pt idx="1051">
                  <c:v>41738</c:v>
                </c:pt>
                <c:pt idx="1052">
                  <c:v>41739</c:v>
                </c:pt>
                <c:pt idx="1053">
                  <c:v>41740</c:v>
                </c:pt>
                <c:pt idx="1054">
                  <c:v>41743</c:v>
                </c:pt>
                <c:pt idx="1055">
                  <c:v>41744</c:v>
                </c:pt>
                <c:pt idx="1056">
                  <c:v>41745</c:v>
                </c:pt>
                <c:pt idx="1057">
                  <c:v>41746</c:v>
                </c:pt>
                <c:pt idx="1058">
                  <c:v>41747</c:v>
                </c:pt>
                <c:pt idx="1059">
                  <c:v>41750</c:v>
                </c:pt>
                <c:pt idx="1060">
                  <c:v>41751</c:v>
                </c:pt>
                <c:pt idx="1061">
                  <c:v>41752</c:v>
                </c:pt>
                <c:pt idx="1062">
                  <c:v>41753</c:v>
                </c:pt>
                <c:pt idx="1063">
                  <c:v>41754</c:v>
                </c:pt>
                <c:pt idx="1064">
                  <c:v>41757</c:v>
                </c:pt>
                <c:pt idx="1065">
                  <c:v>41758</c:v>
                </c:pt>
                <c:pt idx="1066">
                  <c:v>41759</c:v>
                </c:pt>
                <c:pt idx="1067">
                  <c:v>41764</c:v>
                </c:pt>
                <c:pt idx="1068">
                  <c:v>41765</c:v>
                </c:pt>
                <c:pt idx="1069">
                  <c:v>41766</c:v>
                </c:pt>
                <c:pt idx="1070">
                  <c:v>41767</c:v>
                </c:pt>
                <c:pt idx="1071">
                  <c:v>41768</c:v>
                </c:pt>
                <c:pt idx="1072">
                  <c:v>41771</c:v>
                </c:pt>
                <c:pt idx="1073">
                  <c:v>41772</c:v>
                </c:pt>
                <c:pt idx="1074">
                  <c:v>41773</c:v>
                </c:pt>
                <c:pt idx="1075">
                  <c:v>41774</c:v>
                </c:pt>
                <c:pt idx="1076">
                  <c:v>41775</c:v>
                </c:pt>
                <c:pt idx="1077">
                  <c:v>41778</c:v>
                </c:pt>
                <c:pt idx="1078">
                  <c:v>41779</c:v>
                </c:pt>
                <c:pt idx="1079">
                  <c:v>41780</c:v>
                </c:pt>
                <c:pt idx="1080">
                  <c:v>41781</c:v>
                </c:pt>
                <c:pt idx="1081">
                  <c:v>41782</c:v>
                </c:pt>
                <c:pt idx="1082">
                  <c:v>41785</c:v>
                </c:pt>
                <c:pt idx="1083">
                  <c:v>41786</c:v>
                </c:pt>
                <c:pt idx="1084">
                  <c:v>41787</c:v>
                </c:pt>
                <c:pt idx="1085">
                  <c:v>41788</c:v>
                </c:pt>
                <c:pt idx="1086">
                  <c:v>41789</c:v>
                </c:pt>
                <c:pt idx="1087">
                  <c:v>41793</c:v>
                </c:pt>
                <c:pt idx="1088">
                  <c:v>41794</c:v>
                </c:pt>
                <c:pt idx="1089">
                  <c:v>41795</c:v>
                </c:pt>
                <c:pt idx="1090">
                  <c:v>41796</c:v>
                </c:pt>
                <c:pt idx="1091">
                  <c:v>41799</c:v>
                </c:pt>
                <c:pt idx="1092">
                  <c:v>41800</c:v>
                </c:pt>
                <c:pt idx="1093">
                  <c:v>41801</c:v>
                </c:pt>
                <c:pt idx="1094">
                  <c:v>41802</c:v>
                </c:pt>
                <c:pt idx="1095">
                  <c:v>41803</c:v>
                </c:pt>
                <c:pt idx="1096">
                  <c:v>41806</c:v>
                </c:pt>
                <c:pt idx="1097">
                  <c:v>41807</c:v>
                </c:pt>
                <c:pt idx="1098">
                  <c:v>41808</c:v>
                </c:pt>
                <c:pt idx="1099">
                  <c:v>41809</c:v>
                </c:pt>
                <c:pt idx="1100">
                  <c:v>41810</c:v>
                </c:pt>
                <c:pt idx="1101">
                  <c:v>41813</c:v>
                </c:pt>
                <c:pt idx="1102">
                  <c:v>41814</c:v>
                </c:pt>
                <c:pt idx="1103">
                  <c:v>41815</c:v>
                </c:pt>
                <c:pt idx="1104">
                  <c:v>41816</c:v>
                </c:pt>
                <c:pt idx="1105">
                  <c:v>41817</c:v>
                </c:pt>
                <c:pt idx="1106">
                  <c:v>41820</c:v>
                </c:pt>
                <c:pt idx="1107">
                  <c:v>41821</c:v>
                </c:pt>
                <c:pt idx="1108">
                  <c:v>41822</c:v>
                </c:pt>
                <c:pt idx="1109">
                  <c:v>41823</c:v>
                </c:pt>
                <c:pt idx="1110">
                  <c:v>41824</c:v>
                </c:pt>
                <c:pt idx="1111">
                  <c:v>41827</c:v>
                </c:pt>
                <c:pt idx="1112">
                  <c:v>41828</c:v>
                </c:pt>
                <c:pt idx="1113">
                  <c:v>41829</c:v>
                </c:pt>
                <c:pt idx="1114">
                  <c:v>41830</c:v>
                </c:pt>
                <c:pt idx="1115">
                  <c:v>41831</c:v>
                </c:pt>
                <c:pt idx="1116">
                  <c:v>41834</c:v>
                </c:pt>
                <c:pt idx="1117">
                  <c:v>41835</c:v>
                </c:pt>
                <c:pt idx="1118">
                  <c:v>41836</c:v>
                </c:pt>
                <c:pt idx="1119">
                  <c:v>41837</c:v>
                </c:pt>
                <c:pt idx="1120">
                  <c:v>41838</c:v>
                </c:pt>
                <c:pt idx="1121">
                  <c:v>41841</c:v>
                </c:pt>
                <c:pt idx="1122">
                  <c:v>41842</c:v>
                </c:pt>
                <c:pt idx="1123">
                  <c:v>41843</c:v>
                </c:pt>
                <c:pt idx="1124">
                  <c:v>41844</c:v>
                </c:pt>
                <c:pt idx="1125">
                  <c:v>41845</c:v>
                </c:pt>
                <c:pt idx="1126">
                  <c:v>41848</c:v>
                </c:pt>
                <c:pt idx="1127">
                  <c:v>41849</c:v>
                </c:pt>
                <c:pt idx="1128">
                  <c:v>41850</c:v>
                </c:pt>
                <c:pt idx="1129">
                  <c:v>41851</c:v>
                </c:pt>
                <c:pt idx="1130">
                  <c:v>41852</c:v>
                </c:pt>
                <c:pt idx="1131">
                  <c:v>41855</c:v>
                </c:pt>
                <c:pt idx="1132">
                  <c:v>41856</c:v>
                </c:pt>
                <c:pt idx="1133">
                  <c:v>41857</c:v>
                </c:pt>
                <c:pt idx="1134">
                  <c:v>41858</c:v>
                </c:pt>
                <c:pt idx="1135">
                  <c:v>41859</c:v>
                </c:pt>
                <c:pt idx="1136">
                  <c:v>41862</c:v>
                </c:pt>
                <c:pt idx="1137">
                  <c:v>41863</c:v>
                </c:pt>
                <c:pt idx="1138">
                  <c:v>41864</c:v>
                </c:pt>
                <c:pt idx="1139">
                  <c:v>41865</c:v>
                </c:pt>
                <c:pt idx="1140">
                  <c:v>41866</c:v>
                </c:pt>
                <c:pt idx="1141">
                  <c:v>41869</c:v>
                </c:pt>
                <c:pt idx="1142">
                  <c:v>41870</c:v>
                </c:pt>
                <c:pt idx="1143">
                  <c:v>41871</c:v>
                </c:pt>
                <c:pt idx="1144">
                  <c:v>41872</c:v>
                </c:pt>
                <c:pt idx="1145">
                  <c:v>41873</c:v>
                </c:pt>
                <c:pt idx="1146">
                  <c:v>41876</c:v>
                </c:pt>
                <c:pt idx="1147">
                  <c:v>41877</c:v>
                </c:pt>
                <c:pt idx="1148">
                  <c:v>41878</c:v>
                </c:pt>
                <c:pt idx="1149">
                  <c:v>41879</c:v>
                </c:pt>
                <c:pt idx="1150">
                  <c:v>41880</c:v>
                </c:pt>
                <c:pt idx="1151">
                  <c:v>41883</c:v>
                </c:pt>
                <c:pt idx="1152">
                  <c:v>41884</c:v>
                </c:pt>
                <c:pt idx="1153">
                  <c:v>41885</c:v>
                </c:pt>
                <c:pt idx="1154">
                  <c:v>41886</c:v>
                </c:pt>
                <c:pt idx="1155">
                  <c:v>41887</c:v>
                </c:pt>
                <c:pt idx="1156">
                  <c:v>41891</c:v>
                </c:pt>
                <c:pt idx="1157">
                  <c:v>41892</c:v>
                </c:pt>
                <c:pt idx="1158">
                  <c:v>41893</c:v>
                </c:pt>
                <c:pt idx="1159">
                  <c:v>41894</c:v>
                </c:pt>
                <c:pt idx="1160">
                  <c:v>41897</c:v>
                </c:pt>
                <c:pt idx="1161">
                  <c:v>41898</c:v>
                </c:pt>
                <c:pt idx="1162">
                  <c:v>41899</c:v>
                </c:pt>
                <c:pt idx="1163">
                  <c:v>41900</c:v>
                </c:pt>
                <c:pt idx="1164">
                  <c:v>41901</c:v>
                </c:pt>
                <c:pt idx="1165">
                  <c:v>41904</c:v>
                </c:pt>
                <c:pt idx="1166">
                  <c:v>41905</c:v>
                </c:pt>
                <c:pt idx="1167">
                  <c:v>41906</c:v>
                </c:pt>
                <c:pt idx="1168">
                  <c:v>41907</c:v>
                </c:pt>
                <c:pt idx="1169">
                  <c:v>41908</c:v>
                </c:pt>
                <c:pt idx="1170">
                  <c:v>41911</c:v>
                </c:pt>
                <c:pt idx="1171">
                  <c:v>41912</c:v>
                </c:pt>
                <c:pt idx="1172">
                  <c:v>41920</c:v>
                </c:pt>
                <c:pt idx="1173">
                  <c:v>41921</c:v>
                </c:pt>
                <c:pt idx="1174">
                  <c:v>41922</c:v>
                </c:pt>
                <c:pt idx="1175">
                  <c:v>41925</c:v>
                </c:pt>
                <c:pt idx="1176">
                  <c:v>41926</c:v>
                </c:pt>
                <c:pt idx="1177">
                  <c:v>41927</c:v>
                </c:pt>
                <c:pt idx="1178">
                  <c:v>41928</c:v>
                </c:pt>
                <c:pt idx="1179">
                  <c:v>41929</c:v>
                </c:pt>
                <c:pt idx="1180">
                  <c:v>41932</c:v>
                </c:pt>
                <c:pt idx="1181">
                  <c:v>41933</c:v>
                </c:pt>
                <c:pt idx="1182">
                  <c:v>41934</c:v>
                </c:pt>
                <c:pt idx="1183">
                  <c:v>41935</c:v>
                </c:pt>
                <c:pt idx="1184">
                  <c:v>41936</c:v>
                </c:pt>
                <c:pt idx="1185">
                  <c:v>41939</c:v>
                </c:pt>
                <c:pt idx="1186">
                  <c:v>41940</c:v>
                </c:pt>
                <c:pt idx="1187">
                  <c:v>41941</c:v>
                </c:pt>
                <c:pt idx="1188">
                  <c:v>41942</c:v>
                </c:pt>
                <c:pt idx="1189">
                  <c:v>41943</c:v>
                </c:pt>
                <c:pt idx="1190">
                  <c:v>41946</c:v>
                </c:pt>
                <c:pt idx="1191">
                  <c:v>41947</c:v>
                </c:pt>
                <c:pt idx="1192">
                  <c:v>41948</c:v>
                </c:pt>
                <c:pt idx="1193">
                  <c:v>41949</c:v>
                </c:pt>
                <c:pt idx="1194">
                  <c:v>41950</c:v>
                </c:pt>
                <c:pt idx="1195">
                  <c:v>41953</c:v>
                </c:pt>
                <c:pt idx="1196">
                  <c:v>41954</c:v>
                </c:pt>
                <c:pt idx="1197">
                  <c:v>41955</c:v>
                </c:pt>
                <c:pt idx="1198">
                  <c:v>41956</c:v>
                </c:pt>
                <c:pt idx="1199">
                  <c:v>41957</c:v>
                </c:pt>
                <c:pt idx="1200">
                  <c:v>41960</c:v>
                </c:pt>
                <c:pt idx="1201">
                  <c:v>41961</c:v>
                </c:pt>
                <c:pt idx="1202">
                  <c:v>41962</c:v>
                </c:pt>
                <c:pt idx="1203">
                  <c:v>41963</c:v>
                </c:pt>
                <c:pt idx="1204">
                  <c:v>41964</c:v>
                </c:pt>
                <c:pt idx="1205">
                  <c:v>41967</c:v>
                </c:pt>
                <c:pt idx="1206">
                  <c:v>41968</c:v>
                </c:pt>
                <c:pt idx="1207">
                  <c:v>41969</c:v>
                </c:pt>
                <c:pt idx="1208">
                  <c:v>41970</c:v>
                </c:pt>
                <c:pt idx="1209">
                  <c:v>41971</c:v>
                </c:pt>
                <c:pt idx="1210">
                  <c:v>41974</c:v>
                </c:pt>
                <c:pt idx="1211">
                  <c:v>41975</c:v>
                </c:pt>
                <c:pt idx="1212">
                  <c:v>41976</c:v>
                </c:pt>
                <c:pt idx="1213">
                  <c:v>41977</c:v>
                </c:pt>
                <c:pt idx="1214">
                  <c:v>41978</c:v>
                </c:pt>
                <c:pt idx="1215">
                  <c:v>41981</c:v>
                </c:pt>
                <c:pt idx="1216">
                  <c:v>41982</c:v>
                </c:pt>
                <c:pt idx="1217">
                  <c:v>41983</c:v>
                </c:pt>
                <c:pt idx="1218">
                  <c:v>41984</c:v>
                </c:pt>
                <c:pt idx="1219">
                  <c:v>41985</c:v>
                </c:pt>
                <c:pt idx="1220">
                  <c:v>41988</c:v>
                </c:pt>
                <c:pt idx="1221">
                  <c:v>41989</c:v>
                </c:pt>
                <c:pt idx="1222">
                  <c:v>41990</c:v>
                </c:pt>
                <c:pt idx="1223">
                  <c:v>41991</c:v>
                </c:pt>
                <c:pt idx="1224">
                  <c:v>41992</c:v>
                </c:pt>
                <c:pt idx="1225">
                  <c:v>41995</c:v>
                </c:pt>
                <c:pt idx="1226">
                  <c:v>41996</c:v>
                </c:pt>
                <c:pt idx="1227">
                  <c:v>41997</c:v>
                </c:pt>
                <c:pt idx="1228">
                  <c:v>41998</c:v>
                </c:pt>
                <c:pt idx="1229">
                  <c:v>41999</c:v>
                </c:pt>
                <c:pt idx="1230">
                  <c:v>42002</c:v>
                </c:pt>
                <c:pt idx="1231">
                  <c:v>42003</c:v>
                </c:pt>
                <c:pt idx="1232">
                  <c:v>42004</c:v>
                </c:pt>
                <c:pt idx="1233">
                  <c:v>42009</c:v>
                </c:pt>
                <c:pt idx="1234">
                  <c:v>42010</c:v>
                </c:pt>
                <c:pt idx="1235">
                  <c:v>42011</c:v>
                </c:pt>
                <c:pt idx="1236">
                  <c:v>42012</c:v>
                </c:pt>
                <c:pt idx="1237">
                  <c:v>42013</c:v>
                </c:pt>
                <c:pt idx="1238">
                  <c:v>42016</c:v>
                </c:pt>
                <c:pt idx="1239">
                  <c:v>42017</c:v>
                </c:pt>
                <c:pt idx="1240">
                  <c:v>42018</c:v>
                </c:pt>
                <c:pt idx="1241">
                  <c:v>42019</c:v>
                </c:pt>
                <c:pt idx="1242">
                  <c:v>42020</c:v>
                </c:pt>
                <c:pt idx="1243">
                  <c:v>42023</c:v>
                </c:pt>
                <c:pt idx="1244">
                  <c:v>42024</c:v>
                </c:pt>
                <c:pt idx="1245">
                  <c:v>42025</c:v>
                </c:pt>
                <c:pt idx="1246">
                  <c:v>42026</c:v>
                </c:pt>
                <c:pt idx="1247">
                  <c:v>42027</c:v>
                </c:pt>
                <c:pt idx="1248">
                  <c:v>42030</c:v>
                </c:pt>
                <c:pt idx="1249">
                  <c:v>42031</c:v>
                </c:pt>
                <c:pt idx="1250">
                  <c:v>42032</c:v>
                </c:pt>
                <c:pt idx="1251">
                  <c:v>42033</c:v>
                </c:pt>
                <c:pt idx="1252">
                  <c:v>42034</c:v>
                </c:pt>
                <c:pt idx="1253">
                  <c:v>42037</c:v>
                </c:pt>
                <c:pt idx="1254">
                  <c:v>42038</c:v>
                </c:pt>
                <c:pt idx="1255">
                  <c:v>42039</c:v>
                </c:pt>
                <c:pt idx="1256">
                  <c:v>42040</c:v>
                </c:pt>
                <c:pt idx="1257">
                  <c:v>42041</c:v>
                </c:pt>
                <c:pt idx="1258">
                  <c:v>42044</c:v>
                </c:pt>
                <c:pt idx="1259">
                  <c:v>42045</c:v>
                </c:pt>
                <c:pt idx="1260">
                  <c:v>42046</c:v>
                </c:pt>
                <c:pt idx="1261">
                  <c:v>42047</c:v>
                </c:pt>
                <c:pt idx="1262">
                  <c:v>42048</c:v>
                </c:pt>
                <c:pt idx="1263">
                  <c:v>42051</c:v>
                </c:pt>
                <c:pt idx="1264">
                  <c:v>42052</c:v>
                </c:pt>
                <c:pt idx="1265">
                  <c:v>42060</c:v>
                </c:pt>
                <c:pt idx="1266">
                  <c:v>42061</c:v>
                </c:pt>
                <c:pt idx="1267">
                  <c:v>42062</c:v>
                </c:pt>
                <c:pt idx="1268">
                  <c:v>42065</c:v>
                </c:pt>
                <c:pt idx="1269">
                  <c:v>42066</c:v>
                </c:pt>
                <c:pt idx="1270">
                  <c:v>42067</c:v>
                </c:pt>
                <c:pt idx="1271">
                  <c:v>42068</c:v>
                </c:pt>
                <c:pt idx="1272">
                  <c:v>42069</c:v>
                </c:pt>
                <c:pt idx="1273">
                  <c:v>42072</c:v>
                </c:pt>
                <c:pt idx="1274">
                  <c:v>42073</c:v>
                </c:pt>
                <c:pt idx="1275">
                  <c:v>42074</c:v>
                </c:pt>
                <c:pt idx="1276">
                  <c:v>42075</c:v>
                </c:pt>
                <c:pt idx="1277">
                  <c:v>42076</c:v>
                </c:pt>
                <c:pt idx="1278">
                  <c:v>42079</c:v>
                </c:pt>
                <c:pt idx="1279">
                  <c:v>42080</c:v>
                </c:pt>
                <c:pt idx="1280">
                  <c:v>42081</c:v>
                </c:pt>
                <c:pt idx="1281">
                  <c:v>42082</c:v>
                </c:pt>
                <c:pt idx="1282">
                  <c:v>42083</c:v>
                </c:pt>
                <c:pt idx="1283">
                  <c:v>42086</c:v>
                </c:pt>
                <c:pt idx="1284">
                  <c:v>42087</c:v>
                </c:pt>
                <c:pt idx="1285">
                  <c:v>42088</c:v>
                </c:pt>
                <c:pt idx="1286">
                  <c:v>42089</c:v>
                </c:pt>
                <c:pt idx="1287">
                  <c:v>42090</c:v>
                </c:pt>
                <c:pt idx="1288">
                  <c:v>42093</c:v>
                </c:pt>
                <c:pt idx="1289">
                  <c:v>42094</c:v>
                </c:pt>
                <c:pt idx="1290">
                  <c:v>42095</c:v>
                </c:pt>
                <c:pt idx="1291">
                  <c:v>42096</c:v>
                </c:pt>
                <c:pt idx="1292">
                  <c:v>42097</c:v>
                </c:pt>
                <c:pt idx="1293">
                  <c:v>42101</c:v>
                </c:pt>
                <c:pt idx="1294">
                  <c:v>42102</c:v>
                </c:pt>
                <c:pt idx="1295">
                  <c:v>42103</c:v>
                </c:pt>
                <c:pt idx="1296">
                  <c:v>42104</c:v>
                </c:pt>
                <c:pt idx="1297">
                  <c:v>42107</c:v>
                </c:pt>
                <c:pt idx="1298">
                  <c:v>42108</c:v>
                </c:pt>
                <c:pt idx="1299">
                  <c:v>42109</c:v>
                </c:pt>
                <c:pt idx="1300">
                  <c:v>42110</c:v>
                </c:pt>
                <c:pt idx="1301">
                  <c:v>42111</c:v>
                </c:pt>
                <c:pt idx="1302">
                  <c:v>42114</c:v>
                </c:pt>
                <c:pt idx="1303">
                  <c:v>42115</c:v>
                </c:pt>
                <c:pt idx="1304">
                  <c:v>42116</c:v>
                </c:pt>
                <c:pt idx="1305">
                  <c:v>42117</c:v>
                </c:pt>
                <c:pt idx="1306">
                  <c:v>42118</c:v>
                </c:pt>
                <c:pt idx="1307">
                  <c:v>42121</c:v>
                </c:pt>
                <c:pt idx="1308">
                  <c:v>42122</c:v>
                </c:pt>
                <c:pt idx="1309">
                  <c:v>42123</c:v>
                </c:pt>
                <c:pt idx="1310">
                  <c:v>42124</c:v>
                </c:pt>
                <c:pt idx="1311">
                  <c:v>42128</c:v>
                </c:pt>
                <c:pt idx="1312">
                  <c:v>42129</c:v>
                </c:pt>
                <c:pt idx="1313">
                  <c:v>42130</c:v>
                </c:pt>
                <c:pt idx="1314">
                  <c:v>42131</c:v>
                </c:pt>
                <c:pt idx="1315">
                  <c:v>42132</c:v>
                </c:pt>
                <c:pt idx="1316">
                  <c:v>42135</c:v>
                </c:pt>
                <c:pt idx="1317">
                  <c:v>42136</c:v>
                </c:pt>
                <c:pt idx="1318">
                  <c:v>42137</c:v>
                </c:pt>
                <c:pt idx="1319">
                  <c:v>42138</c:v>
                </c:pt>
                <c:pt idx="1320">
                  <c:v>42139</c:v>
                </c:pt>
                <c:pt idx="1321">
                  <c:v>42142</c:v>
                </c:pt>
                <c:pt idx="1322">
                  <c:v>42143</c:v>
                </c:pt>
                <c:pt idx="1323">
                  <c:v>42144</c:v>
                </c:pt>
                <c:pt idx="1324">
                  <c:v>42145</c:v>
                </c:pt>
                <c:pt idx="1325">
                  <c:v>42146</c:v>
                </c:pt>
                <c:pt idx="1326">
                  <c:v>42149</c:v>
                </c:pt>
                <c:pt idx="1327">
                  <c:v>42150</c:v>
                </c:pt>
                <c:pt idx="1328">
                  <c:v>42151</c:v>
                </c:pt>
                <c:pt idx="1329">
                  <c:v>42152</c:v>
                </c:pt>
                <c:pt idx="1330">
                  <c:v>42153</c:v>
                </c:pt>
                <c:pt idx="1331">
                  <c:v>42156</c:v>
                </c:pt>
                <c:pt idx="1332">
                  <c:v>42157</c:v>
                </c:pt>
                <c:pt idx="1333">
                  <c:v>42158</c:v>
                </c:pt>
                <c:pt idx="1334">
                  <c:v>42159</c:v>
                </c:pt>
                <c:pt idx="1335">
                  <c:v>42160</c:v>
                </c:pt>
                <c:pt idx="1336">
                  <c:v>42163</c:v>
                </c:pt>
                <c:pt idx="1337">
                  <c:v>42164</c:v>
                </c:pt>
                <c:pt idx="1338">
                  <c:v>42165</c:v>
                </c:pt>
                <c:pt idx="1339">
                  <c:v>42166</c:v>
                </c:pt>
                <c:pt idx="1340">
                  <c:v>42167</c:v>
                </c:pt>
                <c:pt idx="1341">
                  <c:v>42170</c:v>
                </c:pt>
                <c:pt idx="1342">
                  <c:v>42171</c:v>
                </c:pt>
                <c:pt idx="1343">
                  <c:v>42172</c:v>
                </c:pt>
                <c:pt idx="1344">
                  <c:v>42173</c:v>
                </c:pt>
                <c:pt idx="1345">
                  <c:v>42174</c:v>
                </c:pt>
                <c:pt idx="1346">
                  <c:v>42178</c:v>
                </c:pt>
                <c:pt idx="1347">
                  <c:v>42179</c:v>
                </c:pt>
                <c:pt idx="1348">
                  <c:v>42180</c:v>
                </c:pt>
                <c:pt idx="1349">
                  <c:v>42181</c:v>
                </c:pt>
                <c:pt idx="1350">
                  <c:v>42184</c:v>
                </c:pt>
                <c:pt idx="1351">
                  <c:v>42185</c:v>
                </c:pt>
                <c:pt idx="1352">
                  <c:v>42186</c:v>
                </c:pt>
                <c:pt idx="1353">
                  <c:v>42187</c:v>
                </c:pt>
                <c:pt idx="1354">
                  <c:v>42188</c:v>
                </c:pt>
                <c:pt idx="1355">
                  <c:v>42191</c:v>
                </c:pt>
                <c:pt idx="1356">
                  <c:v>42192</c:v>
                </c:pt>
                <c:pt idx="1357">
                  <c:v>42193</c:v>
                </c:pt>
                <c:pt idx="1358">
                  <c:v>42194</c:v>
                </c:pt>
                <c:pt idx="1359">
                  <c:v>42195</c:v>
                </c:pt>
                <c:pt idx="1360">
                  <c:v>42198</c:v>
                </c:pt>
                <c:pt idx="1361">
                  <c:v>42199</c:v>
                </c:pt>
                <c:pt idx="1362">
                  <c:v>42200</c:v>
                </c:pt>
                <c:pt idx="1363">
                  <c:v>42201</c:v>
                </c:pt>
                <c:pt idx="1364">
                  <c:v>42202</c:v>
                </c:pt>
                <c:pt idx="1365">
                  <c:v>42205</c:v>
                </c:pt>
                <c:pt idx="1366">
                  <c:v>42206</c:v>
                </c:pt>
                <c:pt idx="1367">
                  <c:v>42207</c:v>
                </c:pt>
                <c:pt idx="1368">
                  <c:v>42208</c:v>
                </c:pt>
                <c:pt idx="1369">
                  <c:v>42209</c:v>
                </c:pt>
                <c:pt idx="1370">
                  <c:v>42212</c:v>
                </c:pt>
                <c:pt idx="1371">
                  <c:v>42213</c:v>
                </c:pt>
                <c:pt idx="1372">
                  <c:v>42214</c:v>
                </c:pt>
                <c:pt idx="1373">
                  <c:v>42215</c:v>
                </c:pt>
                <c:pt idx="1374">
                  <c:v>42216</c:v>
                </c:pt>
                <c:pt idx="1375">
                  <c:v>42219</c:v>
                </c:pt>
                <c:pt idx="1376">
                  <c:v>42220</c:v>
                </c:pt>
                <c:pt idx="1377">
                  <c:v>42221</c:v>
                </c:pt>
                <c:pt idx="1378">
                  <c:v>42222</c:v>
                </c:pt>
                <c:pt idx="1379">
                  <c:v>42223</c:v>
                </c:pt>
                <c:pt idx="1380">
                  <c:v>42226</c:v>
                </c:pt>
                <c:pt idx="1381">
                  <c:v>42227</c:v>
                </c:pt>
                <c:pt idx="1382">
                  <c:v>42228</c:v>
                </c:pt>
                <c:pt idx="1383">
                  <c:v>42229</c:v>
                </c:pt>
                <c:pt idx="1384">
                  <c:v>42230</c:v>
                </c:pt>
                <c:pt idx="1385">
                  <c:v>42233</c:v>
                </c:pt>
                <c:pt idx="1386">
                  <c:v>42234</c:v>
                </c:pt>
                <c:pt idx="1387">
                  <c:v>42235</c:v>
                </c:pt>
                <c:pt idx="1388">
                  <c:v>42236</c:v>
                </c:pt>
                <c:pt idx="1389">
                  <c:v>42237</c:v>
                </c:pt>
                <c:pt idx="1390">
                  <c:v>42240</c:v>
                </c:pt>
                <c:pt idx="1391">
                  <c:v>42241</c:v>
                </c:pt>
                <c:pt idx="1392">
                  <c:v>42242</c:v>
                </c:pt>
                <c:pt idx="1393">
                  <c:v>42243</c:v>
                </c:pt>
                <c:pt idx="1394">
                  <c:v>42244</c:v>
                </c:pt>
                <c:pt idx="1395">
                  <c:v>42247</c:v>
                </c:pt>
                <c:pt idx="1396">
                  <c:v>42248</c:v>
                </c:pt>
                <c:pt idx="1397">
                  <c:v>42249</c:v>
                </c:pt>
                <c:pt idx="1398">
                  <c:v>42254</c:v>
                </c:pt>
                <c:pt idx="1399">
                  <c:v>42255</c:v>
                </c:pt>
                <c:pt idx="1400">
                  <c:v>42256</c:v>
                </c:pt>
                <c:pt idx="1401">
                  <c:v>42257</c:v>
                </c:pt>
                <c:pt idx="1402">
                  <c:v>42258</c:v>
                </c:pt>
                <c:pt idx="1403">
                  <c:v>42261</c:v>
                </c:pt>
                <c:pt idx="1404">
                  <c:v>42262</c:v>
                </c:pt>
                <c:pt idx="1405">
                  <c:v>42263</c:v>
                </c:pt>
                <c:pt idx="1406">
                  <c:v>42264</c:v>
                </c:pt>
                <c:pt idx="1407">
                  <c:v>42265</c:v>
                </c:pt>
                <c:pt idx="1408">
                  <c:v>42268</c:v>
                </c:pt>
                <c:pt idx="1409">
                  <c:v>42269</c:v>
                </c:pt>
                <c:pt idx="1410">
                  <c:v>42270</c:v>
                </c:pt>
                <c:pt idx="1411">
                  <c:v>42271</c:v>
                </c:pt>
                <c:pt idx="1412">
                  <c:v>42272</c:v>
                </c:pt>
                <c:pt idx="1413">
                  <c:v>42275</c:v>
                </c:pt>
                <c:pt idx="1414">
                  <c:v>42276</c:v>
                </c:pt>
                <c:pt idx="1415">
                  <c:v>42277</c:v>
                </c:pt>
                <c:pt idx="1416">
                  <c:v>42285</c:v>
                </c:pt>
                <c:pt idx="1417">
                  <c:v>42286</c:v>
                </c:pt>
                <c:pt idx="1418">
                  <c:v>42289</c:v>
                </c:pt>
                <c:pt idx="1419">
                  <c:v>42290</c:v>
                </c:pt>
                <c:pt idx="1420">
                  <c:v>42291</c:v>
                </c:pt>
                <c:pt idx="1421">
                  <c:v>42292</c:v>
                </c:pt>
                <c:pt idx="1422">
                  <c:v>42293</c:v>
                </c:pt>
                <c:pt idx="1423">
                  <c:v>42296</c:v>
                </c:pt>
                <c:pt idx="1424">
                  <c:v>42297</c:v>
                </c:pt>
                <c:pt idx="1425">
                  <c:v>42298</c:v>
                </c:pt>
                <c:pt idx="1426">
                  <c:v>42299</c:v>
                </c:pt>
                <c:pt idx="1427">
                  <c:v>42300</c:v>
                </c:pt>
                <c:pt idx="1428">
                  <c:v>42303</c:v>
                </c:pt>
                <c:pt idx="1429">
                  <c:v>42304</c:v>
                </c:pt>
                <c:pt idx="1430">
                  <c:v>42305</c:v>
                </c:pt>
                <c:pt idx="1431">
                  <c:v>42306</c:v>
                </c:pt>
                <c:pt idx="1432">
                  <c:v>42307</c:v>
                </c:pt>
                <c:pt idx="1433">
                  <c:v>42310</c:v>
                </c:pt>
                <c:pt idx="1434">
                  <c:v>42311</c:v>
                </c:pt>
                <c:pt idx="1435">
                  <c:v>42312</c:v>
                </c:pt>
                <c:pt idx="1436">
                  <c:v>42313</c:v>
                </c:pt>
                <c:pt idx="1437">
                  <c:v>42314</c:v>
                </c:pt>
                <c:pt idx="1438">
                  <c:v>42317</c:v>
                </c:pt>
                <c:pt idx="1439">
                  <c:v>42318</c:v>
                </c:pt>
                <c:pt idx="1440">
                  <c:v>42319</c:v>
                </c:pt>
                <c:pt idx="1441">
                  <c:v>42320</c:v>
                </c:pt>
                <c:pt idx="1442">
                  <c:v>42321</c:v>
                </c:pt>
                <c:pt idx="1443">
                  <c:v>42324</c:v>
                </c:pt>
                <c:pt idx="1444">
                  <c:v>42325</c:v>
                </c:pt>
                <c:pt idx="1445">
                  <c:v>42326</c:v>
                </c:pt>
                <c:pt idx="1446">
                  <c:v>42327</c:v>
                </c:pt>
                <c:pt idx="1447">
                  <c:v>42328</c:v>
                </c:pt>
                <c:pt idx="1448">
                  <c:v>42331</c:v>
                </c:pt>
                <c:pt idx="1449">
                  <c:v>42332</c:v>
                </c:pt>
                <c:pt idx="1450">
                  <c:v>42333</c:v>
                </c:pt>
                <c:pt idx="1451">
                  <c:v>42334</c:v>
                </c:pt>
                <c:pt idx="1452">
                  <c:v>42335</c:v>
                </c:pt>
                <c:pt idx="1453">
                  <c:v>42338</c:v>
                </c:pt>
                <c:pt idx="1454">
                  <c:v>42339</c:v>
                </c:pt>
                <c:pt idx="1455">
                  <c:v>42340</c:v>
                </c:pt>
                <c:pt idx="1456">
                  <c:v>42341</c:v>
                </c:pt>
                <c:pt idx="1457">
                  <c:v>42342</c:v>
                </c:pt>
                <c:pt idx="1458">
                  <c:v>42345</c:v>
                </c:pt>
                <c:pt idx="1459">
                  <c:v>42346</c:v>
                </c:pt>
                <c:pt idx="1460">
                  <c:v>42347</c:v>
                </c:pt>
                <c:pt idx="1461">
                  <c:v>42348</c:v>
                </c:pt>
                <c:pt idx="1462">
                  <c:v>42349</c:v>
                </c:pt>
                <c:pt idx="1463">
                  <c:v>42352</c:v>
                </c:pt>
                <c:pt idx="1464">
                  <c:v>42353</c:v>
                </c:pt>
                <c:pt idx="1465">
                  <c:v>42354</c:v>
                </c:pt>
                <c:pt idx="1466">
                  <c:v>42355</c:v>
                </c:pt>
                <c:pt idx="1467">
                  <c:v>42356</c:v>
                </c:pt>
                <c:pt idx="1468">
                  <c:v>42359</c:v>
                </c:pt>
                <c:pt idx="1469">
                  <c:v>42360</c:v>
                </c:pt>
                <c:pt idx="1470">
                  <c:v>42361</c:v>
                </c:pt>
                <c:pt idx="1471">
                  <c:v>42362</c:v>
                </c:pt>
                <c:pt idx="1472">
                  <c:v>42363</c:v>
                </c:pt>
                <c:pt idx="1473">
                  <c:v>42366</c:v>
                </c:pt>
                <c:pt idx="1474">
                  <c:v>42367</c:v>
                </c:pt>
                <c:pt idx="1475">
                  <c:v>42368</c:v>
                </c:pt>
                <c:pt idx="1476">
                  <c:v>42369</c:v>
                </c:pt>
                <c:pt idx="1477">
                  <c:v>42373</c:v>
                </c:pt>
                <c:pt idx="1478">
                  <c:v>42374</c:v>
                </c:pt>
                <c:pt idx="1479">
                  <c:v>42375</c:v>
                </c:pt>
                <c:pt idx="1480">
                  <c:v>42376</c:v>
                </c:pt>
                <c:pt idx="1481">
                  <c:v>42377</c:v>
                </c:pt>
                <c:pt idx="1482">
                  <c:v>42380</c:v>
                </c:pt>
                <c:pt idx="1483">
                  <c:v>42381</c:v>
                </c:pt>
                <c:pt idx="1484">
                  <c:v>42382</c:v>
                </c:pt>
                <c:pt idx="1485">
                  <c:v>42383</c:v>
                </c:pt>
                <c:pt idx="1486">
                  <c:v>42384</c:v>
                </c:pt>
                <c:pt idx="1487">
                  <c:v>42387</c:v>
                </c:pt>
                <c:pt idx="1488">
                  <c:v>42388</c:v>
                </c:pt>
                <c:pt idx="1489">
                  <c:v>42389</c:v>
                </c:pt>
                <c:pt idx="1490">
                  <c:v>42390</c:v>
                </c:pt>
                <c:pt idx="1491">
                  <c:v>42391</c:v>
                </c:pt>
                <c:pt idx="1492">
                  <c:v>42394</c:v>
                </c:pt>
                <c:pt idx="1493">
                  <c:v>42395</c:v>
                </c:pt>
                <c:pt idx="1494">
                  <c:v>42396</c:v>
                </c:pt>
                <c:pt idx="1495">
                  <c:v>42397</c:v>
                </c:pt>
                <c:pt idx="1496">
                  <c:v>42398</c:v>
                </c:pt>
                <c:pt idx="1497">
                  <c:v>42401</c:v>
                </c:pt>
                <c:pt idx="1498">
                  <c:v>42402</c:v>
                </c:pt>
                <c:pt idx="1499">
                  <c:v>42403</c:v>
                </c:pt>
                <c:pt idx="1500">
                  <c:v>42404</c:v>
                </c:pt>
                <c:pt idx="1501">
                  <c:v>42405</c:v>
                </c:pt>
                <c:pt idx="1502">
                  <c:v>42415</c:v>
                </c:pt>
                <c:pt idx="1503">
                  <c:v>42416</c:v>
                </c:pt>
                <c:pt idx="1504">
                  <c:v>42417</c:v>
                </c:pt>
                <c:pt idx="1505">
                  <c:v>42418</c:v>
                </c:pt>
                <c:pt idx="1506">
                  <c:v>42419</c:v>
                </c:pt>
                <c:pt idx="1507">
                  <c:v>42422</c:v>
                </c:pt>
                <c:pt idx="1508">
                  <c:v>42423</c:v>
                </c:pt>
                <c:pt idx="1509">
                  <c:v>42424</c:v>
                </c:pt>
                <c:pt idx="1510">
                  <c:v>42425</c:v>
                </c:pt>
                <c:pt idx="1511">
                  <c:v>42426</c:v>
                </c:pt>
                <c:pt idx="1512">
                  <c:v>42429</c:v>
                </c:pt>
                <c:pt idx="1513">
                  <c:v>42430</c:v>
                </c:pt>
                <c:pt idx="1514">
                  <c:v>42431</c:v>
                </c:pt>
                <c:pt idx="1515">
                  <c:v>42432</c:v>
                </c:pt>
                <c:pt idx="1516">
                  <c:v>42433</c:v>
                </c:pt>
                <c:pt idx="1517">
                  <c:v>42436</c:v>
                </c:pt>
                <c:pt idx="1518">
                  <c:v>42437</c:v>
                </c:pt>
                <c:pt idx="1519">
                  <c:v>42438</c:v>
                </c:pt>
                <c:pt idx="1520">
                  <c:v>42439</c:v>
                </c:pt>
                <c:pt idx="1521">
                  <c:v>42440</c:v>
                </c:pt>
                <c:pt idx="1522">
                  <c:v>42443</c:v>
                </c:pt>
                <c:pt idx="1523">
                  <c:v>42444</c:v>
                </c:pt>
                <c:pt idx="1524">
                  <c:v>42445</c:v>
                </c:pt>
                <c:pt idx="1525">
                  <c:v>42446</c:v>
                </c:pt>
                <c:pt idx="1526">
                  <c:v>42447</c:v>
                </c:pt>
                <c:pt idx="1527">
                  <c:v>42450</c:v>
                </c:pt>
                <c:pt idx="1528">
                  <c:v>42451</c:v>
                </c:pt>
                <c:pt idx="1529">
                  <c:v>42452</c:v>
                </c:pt>
                <c:pt idx="1530">
                  <c:v>42453</c:v>
                </c:pt>
                <c:pt idx="1531">
                  <c:v>42454</c:v>
                </c:pt>
                <c:pt idx="1532">
                  <c:v>42457</c:v>
                </c:pt>
                <c:pt idx="1533">
                  <c:v>42458</c:v>
                </c:pt>
                <c:pt idx="1534">
                  <c:v>42459</c:v>
                </c:pt>
                <c:pt idx="1535">
                  <c:v>42460</c:v>
                </c:pt>
                <c:pt idx="1536">
                  <c:v>42461</c:v>
                </c:pt>
                <c:pt idx="1537">
                  <c:v>42465</c:v>
                </c:pt>
                <c:pt idx="1538">
                  <c:v>42466</c:v>
                </c:pt>
                <c:pt idx="1539">
                  <c:v>42467</c:v>
                </c:pt>
                <c:pt idx="1540">
                  <c:v>42468</c:v>
                </c:pt>
                <c:pt idx="1541">
                  <c:v>42471</c:v>
                </c:pt>
                <c:pt idx="1542">
                  <c:v>42472</c:v>
                </c:pt>
                <c:pt idx="1543">
                  <c:v>42473</c:v>
                </c:pt>
                <c:pt idx="1544">
                  <c:v>42474</c:v>
                </c:pt>
                <c:pt idx="1545">
                  <c:v>42475</c:v>
                </c:pt>
                <c:pt idx="1546">
                  <c:v>42478</c:v>
                </c:pt>
                <c:pt idx="1547">
                  <c:v>42479</c:v>
                </c:pt>
                <c:pt idx="1548">
                  <c:v>42480</c:v>
                </c:pt>
                <c:pt idx="1549">
                  <c:v>42481</c:v>
                </c:pt>
                <c:pt idx="1550">
                  <c:v>42482</c:v>
                </c:pt>
                <c:pt idx="1551">
                  <c:v>42485</c:v>
                </c:pt>
                <c:pt idx="1552">
                  <c:v>42486</c:v>
                </c:pt>
                <c:pt idx="1553">
                  <c:v>42487</c:v>
                </c:pt>
                <c:pt idx="1554">
                  <c:v>42488</c:v>
                </c:pt>
                <c:pt idx="1555">
                  <c:v>42489</c:v>
                </c:pt>
                <c:pt idx="1556">
                  <c:v>42493</c:v>
                </c:pt>
                <c:pt idx="1557">
                  <c:v>42494</c:v>
                </c:pt>
                <c:pt idx="1558">
                  <c:v>42495</c:v>
                </c:pt>
                <c:pt idx="1559">
                  <c:v>42496</c:v>
                </c:pt>
                <c:pt idx="1560">
                  <c:v>42499</c:v>
                </c:pt>
                <c:pt idx="1561">
                  <c:v>42500</c:v>
                </c:pt>
                <c:pt idx="1562">
                  <c:v>42501</c:v>
                </c:pt>
                <c:pt idx="1563">
                  <c:v>42502</c:v>
                </c:pt>
                <c:pt idx="1564">
                  <c:v>42503</c:v>
                </c:pt>
                <c:pt idx="1565">
                  <c:v>42506</c:v>
                </c:pt>
                <c:pt idx="1566">
                  <c:v>42507</c:v>
                </c:pt>
                <c:pt idx="1567">
                  <c:v>42508</c:v>
                </c:pt>
                <c:pt idx="1568">
                  <c:v>42509</c:v>
                </c:pt>
                <c:pt idx="1569">
                  <c:v>42510</c:v>
                </c:pt>
                <c:pt idx="1570">
                  <c:v>42513</c:v>
                </c:pt>
                <c:pt idx="1571">
                  <c:v>42514</c:v>
                </c:pt>
                <c:pt idx="1572">
                  <c:v>42515</c:v>
                </c:pt>
                <c:pt idx="1573">
                  <c:v>42516</c:v>
                </c:pt>
                <c:pt idx="1574">
                  <c:v>42517</c:v>
                </c:pt>
                <c:pt idx="1575">
                  <c:v>42520</c:v>
                </c:pt>
                <c:pt idx="1576">
                  <c:v>42521</c:v>
                </c:pt>
                <c:pt idx="1577">
                  <c:v>42522</c:v>
                </c:pt>
                <c:pt idx="1578">
                  <c:v>42523</c:v>
                </c:pt>
                <c:pt idx="1579">
                  <c:v>42524</c:v>
                </c:pt>
                <c:pt idx="1580">
                  <c:v>42527</c:v>
                </c:pt>
                <c:pt idx="1581">
                  <c:v>42528</c:v>
                </c:pt>
                <c:pt idx="1582">
                  <c:v>42529</c:v>
                </c:pt>
                <c:pt idx="1583">
                  <c:v>42534</c:v>
                </c:pt>
                <c:pt idx="1584">
                  <c:v>42535</c:v>
                </c:pt>
                <c:pt idx="1585">
                  <c:v>42536</c:v>
                </c:pt>
                <c:pt idx="1586">
                  <c:v>42537</c:v>
                </c:pt>
                <c:pt idx="1587">
                  <c:v>42538</c:v>
                </c:pt>
                <c:pt idx="1588">
                  <c:v>42541</c:v>
                </c:pt>
                <c:pt idx="1589">
                  <c:v>42542</c:v>
                </c:pt>
                <c:pt idx="1590">
                  <c:v>42543</c:v>
                </c:pt>
                <c:pt idx="1591">
                  <c:v>42544</c:v>
                </c:pt>
                <c:pt idx="1592">
                  <c:v>42545</c:v>
                </c:pt>
                <c:pt idx="1593">
                  <c:v>42548</c:v>
                </c:pt>
                <c:pt idx="1594">
                  <c:v>42549</c:v>
                </c:pt>
                <c:pt idx="1595">
                  <c:v>42550</c:v>
                </c:pt>
                <c:pt idx="1596">
                  <c:v>42551</c:v>
                </c:pt>
                <c:pt idx="1597">
                  <c:v>42552</c:v>
                </c:pt>
                <c:pt idx="1598">
                  <c:v>42555</c:v>
                </c:pt>
                <c:pt idx="1599">
                  <c:v>42556</c:v>
                </c:pt>
                <c:pt idx="1600">
                  <c:v>42557</c:v>
                </c:pt>
                <c:pt idx="1601">
                  <c:v>42558</c:v>
                </c:pt>
                <c:pt idx="1602">
                  <c:v>42559</c:v>
                </c:pt>
                <c:pt idx="1603">
                  <c:v>42562</c:v>
                </c:pt>
                <c:pt idx="1604">
                  <c:v>42563</c:v>
                </c:pt>
                <c:pt idx="1605">
                  <c:v>42564</c:v>
                </c:pt>
                <c:pt idx="1606">
                  <c:v>42565</c:v>
                </c:pt>
                <c:pt idx="1607">
                  <c:v>42566</c:v>
                </c:pt>
                <c:pt idx="1608">
                  <c:v>42569</c:v>
                </c:pt>
                <c:pt idx="1609">
                  <c:v>42570</c:v>
                </c:pt>
                <c:pt idx="1610">
                  <c:v>42571</c:v>
                </c:pt>
                <c:pt idx="1611">
                  <c:v>42572</c:v>
                </c:pt>
                <c:pt idx="1612">
                  <c:v>42573</c:v>
                </c:pt>
                <c:pt idx="1613">
                  <c:v>42576</c:v>
                </c:pt>
                <c:pt idx="1614">
                  <c:v>42577</c:v>
                </c:pt>
                <c:pt idx="1615">
                  <c:v>42578</c:v>
                </c:pt>
                <c:pt idx="1616">
                  <c:v>42579</c:v>
                </c:pt>
                <c:pt idx="1617">
                  <c:v>42580</c:v>
                </c:pt>
                <c:pt idx="1618">
                  <c:v>42583</c:v>
                </c:pt>
                <c:pt idx="1619">
                  <c:v>42584</c:v>
                </c:pt>
                <c:pt idx="1620">
                  <c:v>42585</c:v>
                </c:pt>
                <c:pt idx="1621">
                  <c:v>42586</c:v>
                </c:pt>
                <c:pt idx="1622">
                  <c:v>42587</c:v>
                </c:pt>
                <c:pt idx="1623">
                  <c:v>42590</c:v>
                </c:pt>
                <c:pt idx="1624">
                  <c:v>42591</c:v>
                </c:pt>
                <c:pt idx="1625">
                  <c:v>42592</c:v>
                </c:pt>
                <c:pt idx="1626">
                  <c:v>42593</c:v>
                </c:pt>
                <c:pt idx="1627">
                  <c:v>42594</c:v>
                </c:pt>
                <c:pt idx="1628">
                  <c:v>42597</c:v>
                </c:pt>
                <c:pt idx="1629">
                  <c:v>42598</c:v>
                </c:pt>
                <c:pt idx="1630">
                  <c:v>42599</c:v>
                </c:pt>
                <c:pt idx="1631">
                  <c:v>42600</c:v>
                </c:pt>
                <c:pt idx="1632">
                  <c:v>42601</c:v>
                </c:pt>
                <c:pt idx="1633">
                  <c:v>42604</c:v>
                </c:pt>
                <c:pt idx="1634">
                  <c:v>42605</c:v>
                </c:pt>
                <c:pt idx="1635">
                  <c:v>42606</c:v>
                </c:pt>
                <c:pt idx="1636">
                  <c:v>42607</c:v>
                </c:pt>
                <c:pt idx="1637">
                  <c:v>42608</c:v>
                </c:pt>
                <c:pt idx="1638">
                  <c:v>42611</c:v>
                </c:pt>
                <c:pt idx="1639">
                  <c:v>42612</c:v>
                </c:pt>
                <c:pt idx="1640">
                  <c:v>42613</c:v>
                </c:pt>
                <c:pt idx="1641">
                  <c:v>42614</c:v>
                </c:pt>
                <c:pt idx="1642">
                  <c:v>42615</c:v>
                </c:pt>
                <c:pt idx="1643">
                  <c:v>42618</c:v>
                </c:pt>
                <c:pt idx="1644">
                  <c:v>42619</c:v>
                </c:pt>
                <c:pt idx="1645">
                  <c:v>42620</c:v>
                </c:pt>
                <c:pt idx="1646">
                  <c:v>42621</c:v>
                </c:pt>
                <c:pt idx="1647">
                  <c:v>42622</c:v>
                </c:pt>
                <c:pt idx="1648">
                  <c:v>42625</c:v>
                </c:pt>
                <c:pt idx="1649">
                  <c:v>42626</c:v>
                </c:pt>
                <c:pt idx="1650">
                  <c:v>42627</c:v>
                </c:pt>
                <c:pt idx="1651">
                  <c:v>42632</c:v>
                </c:pt>
                <c:pt idx="1652">
                  <c:v>42633</c:v>
                </c:pt>
                <c:pt idx="1653">
                  <c:v>42634</c:v>
                </c:pt>
                <c:pt idx="1654">
                  <c:v>42635</c:v>
                </c:pt>
                <c:pt idx="1655">
                  <c:v>42636</c:v>
                </c:pt>
                <c:pt idx="1656">
                  <c:v>42639</c:v>
                </c:pt>
                <c:pt idx="1657">
                  <c:v>42640</c:v>
                </c:pt>
                <c:pt idx="1658">
                  <c:v>42641</c:v>
                </c:pt>
                <c:pt idx="1659">
                  <c:v>42642</c:v>
                </c:pt>
                <c:pt idx="1660">
                  <c:v>42643</c:v>
                </c:pt>
                <c:pt idx="1661">
                  <c:v>42653</c:v>
                </c:pt>
                <c:pt idx="1662">
                  <c:v>42654</c:v>
                </c:pt>
                <c:pt idx="1663">
                  <c:v>42655</c:v>
                </c:pt>
                <c:pt idx="1664">
                  <c:v>42656</c:v>
                </c:pt>
                <c:pt idx="1665">
                  <c:v>42657</c:v>
                </c:pt>
                <c:pt idx="1666">
                  <c:v>42660</c:v>
                </c:pt>
                <c:pt idx="1667">
                  <c:v>42661</c:v>
                </c:pt>
                <c:pt idx="1668">
                  <c:v>42662</c:v>
                </c:pt>
                <c:pt idx="1669">
                  <c:v>42663</c:v>
                </c:pt>
                <c:pt idx="1670">
                  <c:v>42664</c:v>
                </c:pt>
                <c:pt idx="1671">
                  <c:v>42667</c:v>
                </c:pt>
                <c:pt idx="1672">
                  <c:v>42668</c:v>
                </c:pt>
                <c:pt idx="1673">
                  <c:v>42669</c:v>
                </c:pt>
                <c:pt idx="1674">
                  <c:v>42670</c:v>
                </c:pt>
                <c:pt idx="1675">
                  <c:v>42671</c:v>
                </c:pt>
                <c:pt idx="1676">
                  <c:v>42674</c:v>
                </c:pt>
                <c:pt idx="1677">
                  <c:v>42675</c:v>
                </c:pt>
                <c:pt idx="1678">
                  <c:v>42676</c:v>
                </c:pt>
                <c:pt idx="1679">
                  <c:v>42677</c:v>
                </c:pt>
                <c:pt idx="1680">
                  <c:v>42678</c:v>
                </c:pt>
                <c:pt idx="1681">
                  <c:v>42681</c:v>
                </c:pt>
                <c:pt idx="1682">
                  <c:v>42682</c:v>
                </c:pt>
                <c:pt idx="1683">
                  <c:v>42683</c:v>
                </c:pt>
                <c:pt idx="1684">
                  <c:v>42684</c:v>
                </c:pt>
                <c:pt idx="1685">
                  <c:v>42685</c:v>
                </c:pt>
                <c:pt idx="1686">
                  <c:v>42688</c:v>
                </c:pt>
                <c:pt idx="1687">
                  <c:v>42689</c:v>
                </c:pt>
                <c:pt idx="1688">
                  <c:v>42690</c:v>
                </c:pt>
                <c:pt idx="1689">
                  <c:v>42691</c:v>
                </c:pt>
                <c:pt idx="1690">
                  <c:v>42692</c:v>
                </c:pt>
                <c:pt idx="1691">
                  <c:v>42695</c:v>
                </c:pt>
                <c:pt idx="1692">
                  <c:v>42696</c:v>
                </c:pt>
                <c:pt idx="1693">
                  <c:v>42697</c:v>
                </c:pt>
                <c:pt idx="1694">
                  <c:v>42698</c:v>
                </c:pt>
                <c:pt idx="1695">
                  <c:v>42699</c:v>
                </c:pt>
                <c:pt idx="1696">
                  <c:v>42702</c:v>
                </c:pt>
                <c:pt idx="1697">
                  <c:v>42703</c:v>
                </c:pt>
                <c:pt idx="1698">
                  <c:v>42704</c:v>
                </c:pt>
                <c:pt idx="1699">
                  <c:v>42705</c:v>
                </c:pt>
                <c:pt idx="1700">
                  <c:v>42706</c:v>
                </c:pt>
                <c:pt idx="1701">
                  <c:v>42709</c:v>
                </c:pt>
                <c:pt idx="1702">
                  <c:v>42710</c:v>
                </c:pt>
                <c:pt idx="1703">
                  <c:v>42711</c:v>
                </c:pt>
                <c:pt idx="1704">
                  <c:v>42712</c:v>
                </c:pt>
                <c:pt idx="1705">
                  <c:v>42713</c:v>
                </c:pt>
                <c:pt idx="1706">
                  <c:v>42716</c:v>
                </c:pt>
                <c:pt idx="1707">
                  <c:v>42717</c:v>
                </c:pt>
                <c:pt idx="1708">
                  <c:v>42718</c:v>
                </c:pt>
                <c:pt idx="1709">
                  <c:v>42719</c:v>
                </c:pt>
                <c:pt idx="1710">
                  <c:v>42720</c:v>
                </c:pt>
                <c:pt idx="1711">
                  <c:v>42723</c:v>
                </c:pt>
                <c:pt idx="1712">
                  <c:v>42724</c:v>
                </c:pt>
                <c:pt idx="1713">
                  <c:v>42725</c:v>
                </c:pt>
                <c:pt idx="1714">
                  <c:v>42726</c:v>
                </c:pt>
                <c:pt idx="1715">
                  <c:v>42727</c:v>
                </c:pt>
                <c:pt idx="1716">
                  <c:v>42730</c:v>
                </c:pt>
                <c:pt idx="1717">
                  <c:v>42731</c:v>
                </c:pt>
                <c:pt idx="1718">
                  <c:v>42732</c:v>
                </c:pt>
                <c:pt idx="1719">
                  <c:v>42733</c:v>
                </c:pt>
                <c:pt idx="1720">
                  <c:v>42734</c:v>
                </c:pt>
                <c:pt idx="1721">
                  <c:v>42738</c:v>
                </c:pt>
                <c:pt idx="1722">
                  <c:v>42739</c:v>
                </c:pt>
                <c:pt idx="1723">
                  <c:v>42740</c:v>
                </c:pt>
                <c:pt idx="1724">
                  <c:v>42741</c:v>
                </c:pt>
                <c:pt idx="1725">
                  <c:v>42744</c:v>
                </c:pt>
                <c:pt idx="1726">
                  <c:v>42745</c:v>
                </c:pt>
                <c:pt idx="1727">
                  <c:v>42746</c:v>
                </c:pt>
                <c:pt idx="1728">
                  <c:v>42747</c:v>
                </c:pt>
                <c:pt idx="1729">
                  <c:v>42748</c:v>
                </c:pt>
                <c:pt idx="1730">
                  <c:v>42751</c:v>
                </c:pt>
                <c:pt idx="1731">
                  <c:v>42752</c:v>
                </c:pt>
                <c:pt idx="1732">
                  <c:v>42753</c:v>
                </c:pt>
                <c:pt idx="1733">
                  <c:v>42754</c:v>
                </c:pt>
                <c:pt idx="1734">
                  <c:v>42755</c:v>
                </c:pt>
                <c:pt idx="1735">
                  <c:v>42758</c:v>
                </c:pt>
                <c:pt idx="1736">
                  <c:v>42759</c:v>
                </c:pt>
                <c:pt idx="1737">
                  <c:v>42760</c:v>
                </c:pt>
                <c:pt idx="1738">
                  <c:v>42761</c:v>
                </c:pt>
                <c:pt idx="1739">
                  <c:v>42769</c:v>
                </c:pt>
                <c:pt idx="1740">
                  <c:v>42772</c:v>
                </c:pt>
                <c:pt idx="1741">
                  <c:v>42773</c:v>
                </c:pt>
                <c:pt idx="1742">
                  <c:v>42774</c:v>
                </c:pt>
                <c:pt idx="1743">
                  <c:v>42775</c:v>
                </c:pt>
                <c:pt idx="1744">
                  <c:v>42776</c:v>
                </c:pt>
                <c:pt idx="1745">
                  <c:v>42779</c:v>
                </c:pt>
                <c:pt idx="1746">
                  <c:v>42780</c:v>
                </c:pt>
                <c:pt idx="1747">
                  <c:v>42781</c:v>
                </c:pt>
                <c:pt idx="1748">
                  <c:v>42782</c:v>
                </c:pt>
                <c:pt idx="1749">
                  <c:v>42783</c:v>
                </c:pt>
                <c:pt idx="1750">
                  <c:v>42786</c:v>
                </c:pt>
                <c:pt idx="1751">
                  <c:v>42787</c:v>
                </c:pt>
                <c:pt idx="1752">
                  <c:v>42788</c:v>
                </c:pt>
                <c:pt idx="1753">
                  <c:v>42789</c:v>
                </c:pt>
                <c:pt idx="1754">
                  <c:v>42790</c:v>
                </c:pt>
                <c:pt idx="1755">
                  <c:v>42793</c:v>
                </c:pt>
                <c:pt idx="1756">
                  <c:v>42794</c:v>
                </c:pt>
                <c:pt idx="1757">
                  <c:v>42795</c:v>
                </c:pt>
                <c:pt idx="1758">
                  <c:v>42796</c:v>
                </c:pt>
                <c:pt idx="1759">
                  <c:v>42797</c:v>
                </c:pt>
                <c:pt idx="1760">
                  <c:v>42800</c:v>
                </c:pt>
                <c:pt idx="1761">
                  <c:v>42801</c:v>
                </c:pt>
                <c:pt idx="1762">
                  <c:v>42802</c:v>
                </c:pt>
                <c:pt idx="1763">
                  <c:v>42803</c:v>
                </c:pt>
                <c:pt idx="1764">
                  <c:v>42804</c:v>
                </c:pt>
                <c:pt idx="1765">
                  <c:v>42807</c:v>
                </c:pt>
                <c:pt idx="1766">
                  <c:v>42808</c:v>
                </c:pt>
                <c:pt idx="1767">
                  <c:v>42809</c:v>
                </c:pt>
                <c:pt idx="1768">
                  <c:v>42810</c:v>
                </c:pt>
                <c:pt idx="1769">
                  <c:v>42811</c:v>
                </c:pt>
                <c:pt idx="1770">
                  <c:v>42814</c:v>
                </c:pt>
                <c:pt idx="1771">
                  <c:v>42815</c:v>
                </c:pt>
                <c:pt idx="1772">
                  <c:v>42816</c:v>
                </c:pt>
                <c:pt idx="1773">
                  <c:v>42817</c:v>
                </c:pt>
                <c:pt idx="1774">
                  <c:v>42818</c:v>
                </c:pt>
                <c:pt idx="1775">
                  <c:v>42821</c:v>
                </c:pt>
                <c:pt idx="1776">
                  <c:v>42822</c:v>
                </c:pt>
                <c:pt idx="1777">
                  <c:v>42823</c:v>
                </c:pt>
                <c:pt idx="1778">
                  <c:v>42824</c:v>
                </c:pt>
                <c:pt idx="1779">
                  <c:v>42825</c:v>
                </c:pt>
                <c:pt idx="1780">
                  <c:v>42830</c:v>
                </c:pt>
                <c:pt idx="1781">
                  <c:v>42831</c:v>
                </c:pt>
                <c:pt idx="1782">
                  <c:v>42832</c:v>
                </c:pt>
                <c:pt idx="1783">
                  <c:v>42835</c:v>
                </c:pt>
                <c:pt idx="1784">
                  <c:v>42836</c:v>
                </c:pt>
                <c:pt idx="1785">
                  <c:v>42837</c:v>
                </c:pt>
                <c:pt idx="1786">
                  <c:v>42838</c:v>
                </c:pt>
                <c:pt idx="1787">
                  <c:v>42839</c:v>
                </c:pt>
                <c:pt idx="1788">
                  <c:v>42842</c:v>
                </c:pt>
                <c:pt idx="1789">
                  <c:v>42843</c:v>
                </c:pt>
                <c:pt idx="1790">
                  <c:v>42844</c:v>
                </c:pt>
                <c:pt idx="1791">
                  <c:v>42845</c:v>
                </c:pt>
                <c:pt idx="1792">
                  <c:v>42846</c:v>
                </c:pt>
                <c:pt idx="1793">
                  <c:v>42849</c:v>
                </c:pt>
                <c:pt idx="1794">
                  <c:v>42850</c:v>
                </c:pt>
                <c:pt idx="1795">
                  <c:v>42851</c:v>
                </c:pt>
                <c:pt idx="1796">
                  <c:v>42852</c:v>
                </c:pt>
                <c:pt idx="1797">
                  <c:v>42853</c:v>
                </c:pt>
                <c:pt idx="1798">
                  <c:v>42857</c:v>
                </c:pt>
                <c:pt idx="1799">
                  <c:v>42858</c:v>
                </c:pt>
                <c:pt idx="1800">
                  <c:v>42859</c:v>
                </c:pt>
                <c:pt idx="1801">
                  <c:v>42860</c:v>
                </c:pt>
                <c:pt idx="1802">
                  <c:v>42863</c:v>
                </c:pt>
                <c:pt idx="1803">
                  <c:v>42864</c:v>
                </c:pt>
                <c:pt idx="1804">
                  <c:v>42865</c:v>
                </c:pt>
                <c:pt idx="1805">
                  <c:v>42866</c:v>
                </c:pt>
                <c:pt idx="1806">
                  <c:v>42867</c:v>
                </c:pt>
                <c:pt idx="1807">
                  <c:v>42870</c:v>
                </c:pt>
                <c:pt idx="1808">
                  <c:v>42871</c:v>
                </c:pt>
                <c:pt idx="1809">
                  <c:v>42872</c:v>
                </c:pt>
                <c:pt idx="1810">
                  <c:v>42873</c:v>
                </c:pt>
                <c:pt idx="1811">
                  <c:v>42874</c:v>
                </c:pt>
                <c:pt idx="1812">
                  <c:v>42877</c:v>
                </c:pt>
                <c:pt idx="1813">
                  <c:v>42878</c:v>
                </c:pt>
                <c:pt idx="1814">
                  <c:v>42879</c:v>
                </c:pt>
                <c:pt idx="1815">
                  <c:v>42880</c:v>
                </c:pt>
                <c:pt idx="1816">
                  <c:v>42881</c:v>
                </c:pt>
                <c:pt idx="1817">
                  <c:v>42886</c:v>
                </c:pt>
                <c:pt idx="1818">
                  <c:v>42887</c:v>
                </c:pt>
                <c:pt idx="1819">
                  <c:v>42888</c:v>
                </c:pt>
                <c:pt idx="1820">
                  <c:v>42891</c:v>
                </c:pt>
                <c:pt idx="1821">
                  <c:v>42892</c:v>
                </c:pt>
                <c:pt idx="1822">
                  <c:v>42893</c:v>
                </c:pt>
                <c:pt idx="1823">
                  <c:v>42894</c:v>
                </c:pt>
                <c:pt idx="1824">
                  <c:v>42895</c:v>
                </c:pt>
                <c:pt idx="1825">
                  <c:v>42898</c:v>
                </c:pt>
                <c:pt idx="1826">
                  <c:v>42899</c:v>
                </c:pt>
                <c:pt idx="1827">
                  <c:v>42900</c:v>
                </c:pt>
                <c:pt idx="1828">
                  <c:v>42901</c:v>
                </c:pt>
                <c:pt idx="1829">
                  <c:v>42902</c:v>
                </c:pt>
                <c:pt idx="1830">
                  <c:v>42905</c:v>
                </c:pt>
                <c:pt idx="1831">
                  <c:v>42906</c:v>
                </c:pt>
                <c:pt idx="1832">
                  <c:v>42907</c:v>
                </c:pt>
                <c:pt idx="1833">
                  <c:v>42908</c:v>
                </c:pt>
                <c:pt idx="1834">
                  <c:v>42909</c:v>
                </c:pt>
                <c:pt idx="1835">
                  <c:v>42912</c:v>
                </c:pt>
                <c:pt idx="1836">
                  <c:v>42913</c:v>
                </c:pt>
                <c:pt idx="1837">
                  <c:v>42914</c:v>
                </c:pt>
                <c:pt idx="1838">
                  <c:v>42915</c:v>
                </c:pt>
                <c:pt idx="1839">
                  <c:v>42916</c:v>
                </c:pt>
                <c:pt idx="1840">
                  <c:v>42919</c:v>
                </c:pt>
                <c:pt idx="1841">
                  <c:v>42920</c:v>
                </c:pt>
                <c:pt idx="1842">
                  <c:v>42921</c:v>
                </c:pt>
                <c:pt idx="1843">
                  <c:v>42922</c:v>
                </c:pt>
                <c:pt idx="1844">
                  <c:v>42923</c:v>
                </c:pt>
                <c:pt idx="1845">
                  <c:v>42926</c:v>
                </c:pt>
                <c:pt idx="1846">
                  <c:v>42927</c:v>
                </c:pt>
                <c:pt idx="1847">
                  <c:v>42928</c:v>
                </c:pt>
                <c:pt idx="1848">
                  <c:v>42929</c:v>
                </c:pt>
                <c:pt idx="1849">
                  <c:v>42930</c:v>
                </c:pt>
                <c:pt idx="1850">
                  <c:v>42933</c:v>
                </c:pt>
                <c:pt idx="1851">
                  <c:v>42934</c:v>
                </c:pt>
                <c:pt idx="1852">
                  <c:v>42935</c:v>
                </c:pt>
                <c:pt idx="1853">
                  <c:v>42936</c:v>
                </c:pt>
                <c:pt idx="1854">
                  <c:v>42937</c:v>
                </c:pt>
                <c:pt idx="1855">
                  <c:v>42940</c:v>
                </c:pt>
                <c:pt idx="1856">
                  <c:v>42941</c:v>
                </c:pt>
                <c:pt idx="1857">
                  <c:v>42942</c:v>
                </c:pt>
                <c:pt idx="1858">
                  <c:v>42943</c:v>
                </c:pt>
                <c:pt idx="1859">
                  <c:v>42944</c:v>
                </c:pt>
                <c:pt idx="1860">
                  <c:v>42947</c:v>
                </c:pt>
                <c:pt idx="1861">
                  <c:v>42948</c:v>
                </c:pt>
                <c:pt idx="1862">
                  <c:v>42949</c:v>
                </c:pt>
                <c:pt idx="1863">
                  <c:v>42950</c:v>
                </c:pt>
                <c:pt idx="1864">
                  <c:v>42951</c:v>
                </c:pt>
                <c:pt idx="1865">
                  <c:v>42954</c:v>
                </c:pt>
                <c:pt idx="1866">
                  <c:v>42955</c:v>
                </c:pt>
                <c:pt idx="1867">
                  <c:v>42956</c:v>
                </c:pt>
                <c:pt idx="1868">
                  <c:v>42957</c:v>
                </c:pt>
                <c:pt idx="1869">
                  <c:v>42958</c:v>
                </c:pt>
                <c:pt idx="1870">
                  <c:v>42961</c:v>
                </c:pt>
                <c:pt idx="1871">
                  <c:v>42962</c:v>
                </c:pt>
                <c:pt idx="1872">
                  <c:v>42963</c:v>
                </c:pt>
                <c:pt idx="1873">
                  <c:v>42964</c:v>
                </c:pt>
                <c:pt idx="1874">
                  <c:v>42965</c:v>
                </c:pt>
                <c:pt idx="1875">
                  <c:v>42968</c:v>
                </c:pt>
                <c:pt idx="1876">
                  <c:v>42969</c:v>
                </c:pt>
                <c:pt idx="1877">
                  <c:v>42970</c:v>
                </c:pt>
                <c:pt idx="1878">
                  <c:v>42971</c:v>
                </c:pt>
                <c:pt idx="1879">
                  <c:v>42972</c:v>
                </c:pt>
                <c:pt idx="1880">
                  <c:v>42975</c:v>
                </c:pt>
                <c:pt idx="1881">
                  <c:v>42976</c:v>
                </c:pt>
                <c:pt idx="1882">
                  <c:v>42977</c:v>
                </c:pt>
                <c:pt idx="1883">
                  <c:v>42978</c:v>
                </c:pt>
                <c:pt idx="1884">
                  <c:v>42979</c:v>
                </c:pt>
                <c:pt idx="1885">
                  <c:v>42982</c:v>
                </c:pt>
                <c:pt idx="1886">
                  <c:v>42983</c:v>
                </c:pt>
                <c:pt idx="1887">
                  <c:v>42984</c:v>
                </c:pt>
                <c:pt idx="1888">
                  <c:v>42985</c:v>
                </c:pt>
                <c:pt idx="1889">
                  <c:v>42986</c:v>
                </c:pt>
                <c:pt idx="1890">
                  <c:v>42989</c:v>
                </c:pt>
                <c:pt idx="1891">
                  <c:v>42990</c:v>
                </c:pt>
                <c:pt idx="1892">
                  <c:v>42991</c:v>
                </c:pt>
                <c:pt idx="1893">
                  <c:v>42992</c:v>
                </c:pt>
                <c:pt idx="1894">
                  <c:v>42993</c:v>
                </c:pt>
                <c:pt idx="1895">
                  <c:v>42996</c:v>
                </c:pt>
                <c:pt idx="1896">
                  <c:v>42997</c:v>
                </c:pt>
                <c:pt idx="1897">
                  <c:v>42998</c:v>
                </c:pt>
                <c:pt idx="1898">
                  <c:v>42999</c:v>
                </c:pt>
                <c:pt idx="1899">
                  <c:v>43000</c:v>
                </c:pt>
                <c:pt idx="1900">
                  <c:v>43003</c:v>
                </c:pt>
                <c:pt idx="1901">
                  <c:v>43004</c:v>
                </c:pt>
                <c:pt idx="1902">
                  <c:v>43005</c:v>
                </c:pt>
                <c:pt idx="1903">
                  <c:v>43006</c:v>
                </c:pt>
                <c:pt idx="1904">
                  <c:v>43007</c:v>
                </c:pt>
                <c:pt idx="1905">
                  <c:v>43017</c:v>
                </c:pt>
                <c:pt idx="1906">
                  <c:v>43018</c:v>
                </c:pt>
                <c:pt idx="1907">
                  <c:v>43019</c:v>
                </c:pt>
                <c:pt idx="1908">
                  <c:v>43020</c:v>
                </c:pt>
                <c:pt idx="1909">
                  <c:v>43021</c:v>
                </c:pt>
                <c:pt idx="1910">
                  <c:v>43024</c:v>
                </c:pt>
                <c:pt idx="1911">
                  <c:v>43025</c:v>
                </c:pt>
                <c:pt idx="1912">
                  <c:v>43026</c:v>
                </c:pt>
                <c:pt idx="1913">
                  <c:v>43027</c:v>
                </c:pt>
                <c:pt idx="1914">
                  <c:v>43028</c:v>
                </c:pt>
                <c:pt idx="1915">
                  <c:v>43031</c:v>
                </c:pt>
                <c:pt idx="1916">
                  <c:v>43032</c:v>
                </c:pt>
                <c:pt idx="1917">
                  <c:v>43033</c:v>
                </c:pt>
                <c:pt idx="1918">
                  <c:v>43034</c:v>
                </c:pt>
                <c:pt idx="1919">
                  <c:v>43035</c:v>
                </c:pt>
                <c:pt idx="1920">
                  <c:v>43038</c:v>
                </c:pt>
                <c:pt idx="1921">
                  <c:v>43039</c:v>
                </c:pt>
                <c:pt idx="1922">
                  <c:v>43040</c:v>
                </c:pt>
                <c:pt idx="1923">
                  <c:v>43041</c:v>
                </c:pt>
                <c:pt idx="1924">
                  <c:v>43042</c:v>
                </c:pt>
                <c:pt idx="1925">
                  <c:v>43045</c:v>
                </c:pt>
                <c:pt idx="1926">
                  <c:v>43046</c:v>
                </c:pt>
                <c:pt idx="1927">
                  <c:v>43047</c:v>
                </c:pt>
                <c:pt idx="1928">
                  <c:v>43048</c:v>
                </c:pt>
                <c:pt idx="1929">
                  <c:v>43049</c:v>
                </c:pt>
                <c:pt idx="1930">
                  <c:v>43052</c:v>
                </c:pt>
                <c:pt idx="1931">
                  <c:v>43053</c:v>
                </c:pt>
                <c:pt idx="1932">
                  <c:v>43054</c:v>
                </c:pt>
                <c:pt idx="1933">
                  <c:v>43055</c:v>
                </c:pt>
                <c:pt idx="1934">
                  <c:v>43056</c:v>
                </c:pt>
                <c:pt idx="1935">
                  <c:v>43059</c:v>
                </c:pt>
                <c:pt idx="1936">
                  <c:v>43060</c:v>
                </c:pt>
                <c:pt idx="1937">
                  <c:v>43061</c:v>
                </c:pt>
                <c:pt idx="1938">
                  <c:v>43062</c:v>
                </c:pt>
                <c:pt idx="1939">
                  <c:v>43063</c:v>
                </c:pt>
                <c:pt idx="1940">
                  <c:v>43066</c:v>
                </c:pt>
                <c:pt idx="1941">
                  <c:v>43067</c:v>
                </c:pt>
                <c:pt idx="1942">
                  <c:v>43068</c:v>
                </c:pt>
                <c:pt idx="1943">
                  <c:v>43069</c:v>
                </c:pt>
                <c:pt idx="1944">
                  <c:v>43070</c:v>
                </c:pt>
                <c:pt idx="1945">
                  <c:v>43073</c:v>
                </c:pt>
                <c:pt idx="1946">
                  <c:v>43074</c:v>
                </c:pt>
                <c:pt idx="1947">
                  <c:v>43075</c:v>
                </c:pt>
                <c:pt idx="1948">
                  <c:v>43076</c:v>
                </c:pt>
                <c:pt idx="1949">
                  <c:v>43077</c:v>
                </c:pt>
                <c:pt idx="1950">
                  <c:v>43080</c:v>
                </c:pt>
                <c:pt idx="1951">
                  <c:v>43081</c:v>
                </c:pt>
                <c:pt idx="1952">
                  <c:v>43082</c:v>
                </c:pt>
                <c:pt idx="1953">
                  <c:v>43083</c:v>
                </c:pt>
                <c:pt idx="1954">
                  <c:v>43084</c:v>
                </c:pt>
                <c:pt idx="1955">
                  <c:v>43087</c:v>
                </c:pt>
                <c:pt idx="1956">
                  <c:v>43088</c:v>
                </c:pt>
                <c:pt idx="1957">
                  <c:v>43089</c:v>
                </c:pt>
                <c:pt idx="1958">
                  <c:v>43090</c:v>
                </c:pt>
                <c:pt idx="1959">
                  <c:v>43091</c:v>
                </c:pt>
                <c:pt idx="1960">
                  <c:v>43094</c:v>
                </c:pt>
                <c:pt idx="1961">
                  <c:v>43095</c:v>
                </c:pt>
                <c:pt idx="1962">
                  <c:v>43096</c:v>
                </c:pt>
                <c:pt idx="1963">
                  <c:v>43097</c:v>
                </c:pt>
                <c:pt idx="1964">
                  <c:v>43098</c:v>
                </c:pt>
                <c:pt idx="1965">
                  <c:v>43102</c:v>
                </c:pt>
                <c:pt idx="1966">
                  <c:v>43103</c:v>
                </c:pt>
                <c:pt idx="1967">
                  <c:v>43104</c:v>
                </c:pt>
                <c:pt idx="1968">
                  <c:v>43105</c:v>
                </c:pt>
                <c:pt idx="1969">
                  <c:v>43108</c:v>
                </c:pt>
                <c:pt idx="1970">
                  <c:v>43109</c:v>
                </c:pt>
                <c:pt idx="1971">
                  <c:v>43110</c:v>
                </c:pt>
                <c:pt idx="1972">
                  <c:v>43111</c:v>
                </c:pt>
                <c:pt idx="1973">
                  <c:v>43112</c:v>
                </c:pt>
                <c:pt idx="1974">
                  <c:v>43115</c:v>
                </c:pt>
                <c:pt idx="1975">
                  <c:v>43116</c:v>
                </c:pt>
                <c:pt idx="1976">
                  <c:v>43117</c:v>
                </c:pt>
                <c:pt idx="1977">
                  <c:v>43118</c:v>
                </c:pt>
                <c:pt idx="1978">
                  <c:v>43119</c:v>
                </c:pt>
                <c:pt idx="1979">
                  <c:v>43122</c:v>
                </c:pt>
                <c:pt idx="1980">
                  <c:v>43123</c:v>
                </c:pt>
                <c:pt idx="1981">
                  <c:v>43124</c:v>
                </c:pt>
                <c:pt idx="1982">
                  <c:v>43125</c:v>
                </c:pt>
                <c:pt idx="1983">
                  <c:v>43126</c:v>
                </c:pt>
                <c:pt idx="1984">
                  <c:v>43129</c:v>
                </c:pt>
                <c:pt idx="1985">
                  <c:v>43130</c:v>
                </c:pt>
                <c:pt idx="1986">
                  <c:v>43131</c:v>
                </c:pt>
                <c:pt idx="1987">
                  <c:v>43132</c:v>
                </c:pt>
                <c:pt idx="1988">
                  <c:v>43133</c:v>
                </c:pt>
                <c:pt idx="1989">
                  <c:v>43136</c:v>
                </c:pt>
                <c:pt idx="1990">
                  <c:v>43137</c:v>
                </c:pt>
                <c:pt idx="1991">
                  <c:v>43138</c:v>
                </c:pt>
                <c:pt idx="1992">
                  <c:v>43139</c:v>
                </c:pt>
                <c:pt idx="1993">
                  <c:v>43140</c:v>
                </c:pt>
                <c:pt idx="1994">
                  <c:v>43143</c:v>
                </c:pt>
                <c:pt idx="1995">
                  <c:v>43144</c:v>
                </c:pt>
                <c:pt idx="1996">
                  <c:v>43145</c:v>
                </c:pt>
                <c:pt idx="1997">
                  <c:v>43153</c:v>
                </c:pt>
                <c:pt idx="1998">
                  <c:v>43154</c:v>
                </c:pt>
                <c:pt idx="1999">
                  <c:v>43157</c:v>
                </c:pt>
                <c:pt idx="2000">
                  <c:v>43158</c:v>
                </c:pt>
                <c:pt idx="2001">
                  <c:v>43159</c:v>
                </c:pt>
                <c:pt idx="2002">
                  <c:v>43160</c:v>
                </c:pt>
                <c:pt idx="2003">
                  <c:v>43161</c:v>
                </c:pt>
                <c:pt idx="2004">
                  <c:v>43164</c:v>
                </c:pt>
                <c:pt idx="2005">
                  <c:v>43165</c:v>
                </c:pt>
                <c:pt idx="2006">
                  <c:v>43166</c:v>
                </c:pt>
                <c:pt idx="2007">
                  <c:v>43167</c:v>
                </c:pt>
                <c:pt idx="2008">
                  <c:v>43168</c:v>
                </c:pt>
                <c:pt idx="2009">
                  <c:v>43171</c:v>
                </c:pt>
                <c:pt idx="2010">
                  <c:v>43172</c:v>
                </c:pt>
                <c:pt idx="2011">
                  <c:v>43173</c:v>
                </c:pt>
                <c:pt idx="2012">
                  <c:v>43174</c:v>
                </c:pt>
                <c:pt idx="2013">
                  <c:v>43175</c:v>
                </c:pt>
                <c:pt idx="2014">
                  <c:v>43178</c:v>
                </c:pt>
                <c:pt idx="2015">
                  <c:v>43179</c:v>
                </c:pt>
                <c:pt idx="2016">
                  <c:v>43180</c:v>
                </c:pt>
                <c:pt idx="2017">
                  <c:v>43181</c:v>
                </c:pt>
                <c:pt idx="2018">
                  <c:v>43182</c:v>
                </c:pt>
                <c:pt idx="2019">
                  <c:v>43185</c:v>
                </c:pt>
                <c:pt idx="2020">
                  <c:v>43186</c:v>
                </c:pt>
                <c:pt idx="2021">
                  <c:v>43187</c:v>
                </c:pt>
                <c:pt idx="2022">
                  <c:v>43188</c:v>
                </c:pt>
                <c:pt idx="2023">
                  <c:v>43189</c:v>
                </c:pt>
                <c:pt idx="2024">
                  <c:v>43192</c:v>
                </c:pt>
                <c:pt idx="2025">
                  <c:v>43193</c:v>
                </c:pt>
                <c:pt idx="2026">
                  <c:v>43194</c:v>
                </c:pt>
                <c:pt idx="2027">
                  <c:v>43199</c:v>
                </c:pt>
                <c:pt idx="2028">
                  <c:v>43200</c:v>
                </c:pt>
                <c:pt idx="2029">
                  <c:v>43201</c:v>
                </c:pt>
                <c:pt idx="2030">
                  <c:v>43202</c:v>
                </c:pt>
                <c:pt idx="2031">
                  <c:v>43203</c:v>
                </c:pt>
                <c:pt idx="2032">
                  <c:v>43206</c:v>
                </c:pt>
                <c:pt idx="2033">
                  <c:v>43207</c:v>
                </c:pt>
                <c:pt idx="2034">
                  <c:v>43208</c:v>
                </c:pt>
                <c:pt idx="2035">
                  <c:v>43209</c:v>
                </c:pt>
                <c:pt idx="2036">
                  <c:v>43210</c:v>
                </c:pt>
                <c:pt idx="2037">
                  <c:v>43213</c:v>
                </c:pt>
                <c:pt idx="2038">
                  <c:v>43214</c:v>
                </c:pt>
                <c:pt idx="2039">
                  <c:v>43215</c:v>
                </c:pt>
                <c:pt idx="2040">
                  <c:v>43216</c:v>
                </c:pt>
                <c:pt idx="2041">
                  <c:v>43217</c:v>
                </c:pt>
                <c:pt idx="2042">
                  <c:v>43222</c:v>
                </c:pt>
                <c:pt idx="2043">
                  <c:v>43223</c:v>
                </c:pt>
                <c:pt idx="2044">
                  <c:v>43224</c:v>
                </c:pt>
                <c:pt idx="2045">
                  <c:v>43227</c:v>
                </c:pt>
                <c:pt idx="2046">
                  <c:v>43228</c:v>
                </c:pt>
                <c:pt idx="2047">
                  <c:v>43229</c:v>
                </c:pt>
                <c:pt idx="2048">
                  <c:v>43230</c:v>
                </c:pt>
                <c:pt idx="2049">
                  <c:v>43231</c:v>
                </c:pt>
                <c:pt idx="2050">
                  <c:v>43234</c:v>
                </c:pt>
                <c:pt idx="2051">
                  <c:v>43235</c:v>
                </c:pt>
                <c:pt idx="2052">
                  <c:v>43236</c:v>
                </c:pt>
                <c:pt idx="2053">
                  <c:v>43237</c:v>
                </c:pt>
                <c:pt idx="2054">
                  <c:v>43238</c:v>
                </c:pt>
                <c:pt idx="2055">
                  <c:v>43241</c:v>
                </c:pt>
                <c:pt idx="2056">
                  <c:v>43242</c:v>
                </c:pt>
                <c:pt idx="2057">
                  <c:v>43243</c:v>
                </c:pt>
                <c:pt idx="2058">
                  <c:v>43244</c:v>
                </c:pt>
                <c:pt idx="2059">
                  <c:v>43245</c:v>
                </c:pt>
                <c:pt idx="2060">
                  <c:v>43248</c:v>
                </c:pt>
                <c:pt idx="2061">
                  <c:v>43249</c:v>
                </c:pt>
                <c:pt idx="2062">
                  <c:v>43250</c:v>
                </c:pt>
                <c:pt idx="2063">
                  <c:v>43251</c:v>
                </c:pt>
                <c:pt idx="2064">
                  <c:v>43252</c:v>
                </c:pt>
                <c:pt idx="2065">
                  <c:v>43255</c:v>
                </c:pt>
                <c:pt idx="2066">
                  <c:v>43256</c:v>
                </c:pt>
                <c:pt idx="2067">
                  <c:v>43257</c:v>
                </c:pt>
                <c:pt idx="2068">
                  <c:v>43258</c:v>
                </c:pt>
                <c:pt idx="2069">
                  <c:v>43259</c:v>
                </c:pt>
                <c:pt idx="2070">
                  <c:v>43262</c:v>
                </c:pt>
                <c:pt idx="2071">
                  <c:v>43263</c:v>
                </c:pt>
                <c:pt idx="2072">
                  <c:v>43264</c:v>
                </c:pt>
                <c:pt idx="2073">
                  <c:v>43265</c:v>
                </c:pt>
                <c:pt idx="2074">
                  <c:v>43266</c:v>
                </c:pt>
                <c:pt idx="2075">
                  <c:v>43270</c:v>
                </c:pt>
                <c:pt idx="2076">
                  <c:v>43271</c:v>
                </c:pt>
                <c:pt idx="2077">
                  <c:v>43272</c:v>
                </c:pt>
                <c:pt idx="2078">
                  <c:v>43273</c:v>
                </c:pt>
                <c:pt idx="2079">
                  <c:v>43276</c:v>
                </c:pt>
                <c:pt idx="2080">
                  <c:v>43277</c:v>
                </c:pt>
                <c:pt idx="2081">
                  <c:v>43278</c:v>
                </c:pt>
                <c:pt idx="2082">
                  <c:v>43279</c:v>
                </c:pt>
                <c:pt idx="2083">
                  <c:v>43280</c:v>
                </c:pt>
                <c:pt idx="2084">
                  <c:v>43283</c:v>
                </c:pt>
                <c:pt idx="2085">
                  <c:v>43284</c:v>
                </c:pt>
                <c:pt idx="2086">
                  <c:v>43285</c:v>
                </c:pt>
                <c:pt idx="2087">
                  <c:v>43286</c:v>
                </c:pt>
                <c:pt idx="2088">
                  <c:v>43287</c:v>
                </c:pt>
                <c:pt idx="2089">
                  <c:v>43290</c:v>
                </c:pt>
                <c:pt idx="2090">
                  <c:v>43291</c:v>
                </c:pt>
                <c:pt idx="2091">
                  <c:v>43292</c:v>
                </c:pt>
                <c:pt idx="2092">
                  <c:v>43293</c:v>
                </c:pt>
                <c:pt idx="2093">
                  <c:v>43294</c:v>
                </c:pt>
                <c:pt idx="2094">
                  <c:v>43297</c:v>
                </c:pt>
                <c:pt idx="2095">
                  <c:v>43298</c:v>
                </c:pt>
                <c:pt idx="2096">
                  <c:v>43299</c:v>
                </c:pt>
                <c:pt idx="2097">
                  <c:v>43300</c:v>
                </c:pt>
                <c:pt idx="2098">
                  <c:v>43301</c:v>
                </c:pt>
                <c:pt idx="2099">
                  <c:v>43304</c:v>
                </c:pt>
                <c:pt idx="2100">
                  <c:v>43305</c:v>
                </c:pt>
                <c:pt idx="2101">
                  <c:v>43306</c:v>
                </c:pt>
                <c:pt idx="2102">
                  <c:v>43307</c:v>
                </c:pt>
                <c:pt idx="2103">
                  <c:v>43308</c:v>
                </c:pt>
                <c:pt idx="2104">
                  <c:v>43311</c:v>
                </c:pt>
                <c:pt idx="2105">
                  <c:v>43312</c:v>
                </c:pt>
                <c:pt idx="2106">
                  <c:v>43313</c:v>
                </c:pt>
                <c:pt idx="2107">
                  <c:v>43314</c:v>
                </c:pt>
                <c:pt idx="2108">
                  <c:v>43315</c:v>
                </c:pt>
                <c:pt idx="2109">
                  <c:v>43318</c:v>
                </c:pt>
                <c:pt idx="2110">
                  <c:v>43319</c:v>
                </c:pt>
                <c:pt idx="2111">
                  <c:v>43320</c:v>
                </c:pt>
                <c:pt idx="2112">
                  <c:v>43321</c:v>
                </c:pt>
                <c:pt idx="2113">
                  <c:v>43322</c:v>
                </c:pt>
                <c:pt idx="2114">
                  <c:v>43325</c:v>
                </c:pt>
                <c:pt idx="2115">
                  <c:v>43326</c:v>
                </c:pt>
                <c:pt idx="2116">
                  <c:v>43327</c:v>
                </c:pt>
                <c:pt idx="2117">
                  <c:v>43328</c:v>
                </c:pt>
                <c:pt idx="2118">
                  <c:v>43329</c:v>
                </c:pt>
                <c:pt idx="2119">
                  <c:v>43332</c:v>
                </c:pt>
                <c:pt idx="2120">
                  <c:v>43333</c:v>
                </c:pt>
                <c:pt idx="2121">
                  <c:v>43334</c:v>
                </c:pt>
                <c:pt idx="2122">
                  <c:v>43335</c:v>
                </c:pt>
                <c:pt idx="2123">
                  <c:v>43336</c:v>
                </c:pt>
                <c:pt idx="2124">
                  <c:v>43339</c:v>
                </c:pt>
                <c:pt idx="2125">
                  <c:v>43340</c:v>
                </c:pt>
                <c:pt idx="2126">
                  <c:v>43341</c:v>
                </c:pt>
                <c:pt idx="2127">
                  <c:v>43342</c:v>
                </c:pt>
                <c:pt idx="2128">
                  <c:v>43343</c:v>
                </c:pt>
                <c:pt idx="2129">
                  <c:v>43346</c:v>
                </c:pt>
                <c:pt idx="2130">
                  <c:v>43347</c:v>
                </c:pt>
                <c:pt idx="2131">
                  <c:v>43348</c:v>
                </c:pt>
                <c:pt idx="2132">
                  <c:v>43349</c:v>
                </c:pt>
                <c:pt idx="2133">
                  <c:v>43350</c:v>
                </c:pt>
                <c:pt idx="2134">
                  <c:v>43353</c:v>
                </c:pt>
                <c:pt idx="2135">
                  <c:v>43354</c:v>
                </c:pt>
                <c:pt idx="2136">
                  <c:v>43355</c:v>
                </c:pt>
                <c:pt idx="2137">
                  <c:v>43356</c:v>
                </c:pt>
                <c:pt idx="2138">
                  <c:v>43357</c:v>
                </c:pt>
                <c:pt idx="2139">
                  <c:v>43360</c:v>
                </c:pt>
                <c:pt idx="2140">
                  <c:v>43361</c:v>
                </c:pt>
                <c:pt idx="2141">
                  <c:v>43362</c:v>
                </c:pt>
                <c:pt idx="2142">
                  <c:v>43363</c:v>
                </c:pt>
                <c:pt idx="2143">
                  <c:v>43364</c:v>
                </c:pt>
                <c:pt idx="2144">
                  <c:v>43368</c:v>
                </c:pt>
                <c:pt idx="2145">
                  <c:v>43369</c:v>
                </c:pt>
                <c:pt idx="2146">
                  <c:v>43370</c:v>
                </c:pt>
                <c:pt idx="2147">
                  <c:v>43371</c:v>
                </c:pt>
                <c:pt idx="2148">
                  <c:v>43381</c:v>
                </c:pt>
                <c:pt idx="2149">
                  <c:v>43382</c:v>
                </c:pt>
                <c:pt idx="2150">
                  <c:v>43383</c:v>
                </c:pt>
                <c:pt idx="2151">
                  <c:v>43384</c:v>
                </c:pt>
                <c:pt idx="2152">
                  <c:v>43385</c:v>
                </c:pt>
                <c:pt idx="2153">
                  <c:v>43388</c:v>
                </c:pt>
                <c:pt idx="2154">
                  <c:v>43389</c:v>
                </c:pt>
                <c:pt idx="2155">
                  <c:v>43390</c:v>
                </c:pt>
                <c:pt idx="2156">
                  <c:v>43391</c:v>
                </c:pt>
                <c:pt idx="2157">
                  <c:v>43392</c:v>
                </c:pt>
                <c:pt idx="2158">
                  <c:v>43395</c:v>
                </c:pt>
                <c:pt idx="2159">
                  <c:v>43396</c:v>
                </c:pt>
                <c:pt idx="2160">
                  <c:v>43397</c:v>
                </c:pt>
                <c:pt idx="2161">
                  <c:v>43398</c:v>
                </c:pt>
                <c:pt idx="2162">
                  <c:v>43399</c:v>
                </c:pt>
                <c:pt idx="2163">
                  <c:v>43402</c:v>
                </c:pt>
                <c:pt idx="2164">
                  <c:v>43403</c:v>
                </c:pt>
                <c:pt idx="2165">
                  <c:v>43404</c:v>
                </c:pt>
                <c:pt idx="2166">
                  <c:v>43405</c:v>
                </c:pt>
                <c:pt idx="2167">
                  <c:v>43406</c:v>
                </c:pt>
                <c:pt idx="2168">
                  <c:v>43409</c:v>
                </c:pt>
                <c:pt idx="2169">
                  <c:v>43410</c:v>
                </c:pt>
                <c:pt idx="2170">
                  <c:v>43411</c:v>
                </c:pt>
                <c:pt idx="2171">
                  <c:v>43412</c:v>
                </c:pt>
                <c:pt idx="2172">
                  <c:v>43413</c:v>
                </c:pt>
                <c:pt idx="2173">
                  <c:v>43416</c:v>
                </c:pt>
                <c:pt idx="2174">
                  <c:v>43417</c:v>
                </c:pt>
                <c:pt idx="2175">
                  <c:v>43418</c:v>
                </c:pt>
                <c:pt idx="2176">
                  <c:v>43419</c:v>
                </c:pt>
                <c:pt idx="2177">
                  <c:v>43420</c:v>
                </c:pt>
                <c:pt idx="2178">
                  <c:v>43423</c:v>
                </c:pt>
                <c:pt idx="2179">
                  <c:v>43424</c:v>
                </c:pt>
                <c:pt idx="2180">
                  <c:v>43425</c:v>
                </c:pt>
                <c:pt idx="2181">
                  <c:v>43426</c:v>
                </c:pt>
                <c:pt idx="2182">
                  <c:v>43427</c:v>
                </c:pt>
                <c:pt idx="2183">
                  <c:v>43430</c:v>
                </c:pt>
                <c:pt idx="2184">
                  <c:v>43431</c:v>
                </c:pt>
                <c:pt idx="2185">
                  <c:v>43432</c:v>
                </c:pt>
                <c:pt idx="2186">
                  <c:v>43433</c:v>
                </c:pt>
                <c:pt idx="2187">
                  <c:v>43434</c:v>
                </c:pt>
                <c:pt idx="2188">
                  <c:v>43437</c:v>
                </c:pt>
                <c:pt idx="2189">
                  <c:v>43438</c:v>
                </c:pt>
                <c:pt idx="2190">
                  <c:v>43439</c:v>
                </c:pt>
                <c:pt idx="2191">
                  <c:v>43440</c:v>
                </c:pt>
                <c:pt idx="2192">
                  <c:v>43441</c:v>
                </c:pt>
                <c:pt idx="2193">
                  <c:v>43444</c:v>
                </c:pt>
                <c:pt idx="2194">
                  <c:v>43445</c:v>
                </c:pt>
                <c:pt idx="2195">
                  <c:v>43446</c:v>
                </c:pt>
                <c:pt idx="2196">
                  <c:v>43447</c:v>
                </c:pt>
                <c:pt idx="2197">
                  <c:v>43448</c:v>
                </c:pt>
                <c:pt idx="2198">
                  <c:v>43451</c:v>
                </c:pt>
                <c:pt idx="2199">
                  <c:v>43452</c:v>
                </c:pt>
                <c:pt idx="2200">
                  <c:v>43453</c:v>
                </c:pt>
                <c:pt idx="2201">
                  <c:v>43454</c:v>
                </c:pt>
                <c:pt idx="2202">
                  <c:v>43455</c:v>
                </c:pt>
                <c:pt idx="2203">
                  <c:v>43458</c:v>
                </c:pt>
                <c:pt idx="2204">
                  <c:v>43459</c:v>
                </c:pt>
                <c:pt idx="2205">
                  <c:v>43460</c:v>
                </c:pt>
                <c:pt idx="2206">
                  <c:v>43461</c:v>
                </c:pt>
                <c:pt idx="2207">
                  <c:v>43462</c:v>
                </c:pt>
                <c:pt idx="2208">
                  <c:v>43467</c:v>
                </c:pt>
                <c:pt idx="2209">
                  <c:v>43468</c:v>
                </c:pt>
                <c:pt idx="2210">
                  <c:v>43469</c:v>
                </c:pt>
                <c:pt idx="2211">
                  <c:v>43472</c:v>
                </c:pt>
                <c:pt idx="2212">
                  <c:v>43473</c:v>
                </c:pt>
                <c:pt idx="2213">
                  <c:v>43474</c:v>
                </c:pt>
                <c:pt idx="2214">
                  <c:v>43475</c:v>
                </c:pt>
                <c:pt idx="2215">
                  <c:v>43476</c:v>
                </c:pt>
                <c:pt idx="2216">
                  <c:v>43479</c:v>
                </c:pt>
                <c:pt idx="2217">
                  <c:v>43480</c:v>
                </c:pt>
                <c:pt idx="2218">
                  <c:v>43481</c:v>
                </c:pt>
                <c:pt idx="2219">
                  <c:v>43482</c:v>
                </c:pt>
                <c:pt idx="2220">
                  <c:v>43483</c:v>
                </c:pt>
                <c:pt idx="2221">
                  <c:v>43486</c:v>
                </c:pt>
                <c:pt idx="2222">
                  <c:v>43487</c:v>
                </c:pt>
                <c:pt idx="2223">
                  <c:v>43488</c:v>
                </c:pt>
                <c:pt idx="2224">
                  <c:v>43489</c:v>
                </c:pt>
                <c:pt idx="2225">
                  <c:v>43490</c:v>
                </c:pt>
                <c:pt idx="2226">
                  <c:v>43493</c:v>
                </c:pt>
                <c:pt idx="2227">
                  <c:v>43494</c:v>
                </c:pt>
                <c:pt idx="2228">
                  <c:v>43495</c:v>
                </c:pt>
                <c:pt idx="2229">
                  <c:v>43496</c:v>
                </c:pt>
                <c:pt idx="2230">
                  <c:v>43497</c:v>
                </c:pt>
                <c:pt idx="2231">
                  <c:v>43507</c:v>
                </c:pt>
                <c:pt idx="2232">
                  <c:v>43508</c:v>
                </c:pt>
                <c:pt idx="2233">
                  <c:v>43509</c:v>
                </c:pt>
                <c:pt idx="2234">
                  <c:v>43510</c:v>
                </c:pt>
                <c:pt idx="2235">
                  <c:v>43511</c:v>
                </c:pt>
                <c:pt idx="2236">
                  <c:v>43514</c:v>
                </c:pt>
                <c:pt idx="2237">
                  <c:v>43515</c:v>
                </c:pt>
                <c:pt idx="2238">
                  <c:v>43516</c:v>
                </c:pt>
                <c:pt idx="2239">
                  <c:v>43517</c:v>
                </c:pt>
                <c:pt idx="2240">
                  <c:v>43518</c:v>
                </c:pt>
                <c:pt idx="2241">
                  <c:v>43521</c:v>
                </c:pt>
                <c:pt idx="2242">
                  <c:v>43522</c:v>
                </c:pt>
                <c:pt idx="2243">
                  <c:v>43523</c:v>
                </c:pt>
                <c:pt idx="2244">
                  <c:v>43524</c:v>
                </c:pt>
                <c:pt idx="2245">
                  <c:v>43525</c:v>
                </c:pt>
                <c:pt idx="2246">
                  <c:v>43528</c:v>
                </c:pt>
                <c:pt idx="2247">
                  <c:v>43529</c:v>
                </c:pt>
                <c:pt idx="2248">
                  <c:v>43530</c:v>
                </c:pt>
                <c:pt idx="2249">
                  <c:v>43531</c:v>
                </c:pt>
                <c:pt idx="2250">
                  <c:v>43532</c:v>
                </c:pt>
                <c:pt idx="2251">
                  <c:v>43535</c:v>
                </c:pt>
                <c:pt idx="2252">
                  <c:v>43536</c:v>
                </c:pt>
                <c:pt idx="2253">
                  <c:v>43537</c:v>
                </c:pt>
                <c:pt idx="2254">
                  <c:v>43538</c:v>
                </c:pt>
                <c:pt idx="2255">
                  <c:v>43539</c:v>
                </c:pt>
                <c:pt idx="2256">
                  <c:v>43542</c:v>
                </c:pt>
                <c:pt idx="2257">
                  <c:v>43543</c:v>
                </c:pt>
                <c:pt idx="2258">
                  <c:v>43544</c:v>
                </c:pt>
                <c:pt idx="2259">
                  <c:v>43545</c:v>
                </c:pt>
                <c:pt idx="2260">
                  <c:v>43546</c:v>
                </c:pt>
                <c:pt idx="2261">
                  <c:v>43549</c:v>
                </c:pt>
                <c:pt idx="2262">
                  <c:v>43550</c:v>
                </c:pt>
                <c:pt idx="2263">
                  <c:v>43551</c:v>
                </c:pt>
                <c:pt idx="2264">
                  <c:v>43552</c:v>
                </c:pt>
                <c:pt idx="2265">
                  <c:v>43553</c:v>
                </c:pt>
                <c:pt idx="2266">
                  <c:v>43556</c:v>
                </c:pt>
                <c:pt idx="2267">
                  <c:v>43557</c:v>
                </c:pt>
                <c:pt idx="2268">
                  <c:v>43558</c:v>
                </c:pt>
                <c:pt idx="2269">
                  <c:v>43559</c:v>
                </c:pt>
                <c:pt idx="2270">
                  <c:v>43560</c:v>
                </c:pt>
                <c:pt idx="2271">
                  <c:v>43563</c:v>
                </c:pt>
                <c:pt idx="2272">
                  <c:v>43564</c:v>
                </c:pt>
                <c:pt idx="2273">
                  <c:v>43565</c:v>
                </c:pt>
                <c:pt idx="2274">
                  <c:v>43566</c:v>
                </c:pt>
                <c:pt idx="2275">
                  <c:v>43567</c:v>
                </c:pt>
                <c:pt idx="2276">
                  <c:v>43570</c:v>
                </c:pt>
                <c:pt idx="2277">
                  <c:v>43571</c:v>
                </c:pt>
                <c:pt idx="2278">
                  <c:v>43572</c:v>
                </c:pt>
                <c:pt idx="2279">
                  <c:v>43573</c:v>
                </c:pt>
                <c:pt idx="2280">
                  <c:v>43574</c:v>
                </c:pt>
                <c:pt idx="2281">
                  <c:v>43577</c:v>
                </c:pt>
                <c:pt idx="2282">
                  <c:v>43578</c:v>
                </c:pt>
                <c:pt idx="2283">
                  <c:v>43579</c:v>
                </c:pt>
                <c:pt idx="2284">
                  <c:v>43580</c:v>
                </c:pt>
                <c:pt idx="2285">
                  <c:v>43581</c:v>
                </c:pt>
                <c:pt idx="2286">
                  <c:v>43584</c:v>
                </c:pt>
                <c:pt idx="2287">
                  <c:v>43585</c:v>
                </c:pt>
                <c:pt idx="2288">
                  <c:v>43586</c:v>
                </c:pt>
                <c:pt idx="2289">
                  <c:v>43587</c:v>
                </c:pt>
                <c:pt idx="2290">
                  <c:v>43588</c:v>
                </c:pt>
                <c:pt idx="2291">
                  <c:v>43591</c:v>
                </c:pt>
                <c:pt idx="2292">
                  <c:v>43592</c:v>
                </c:pt>
                <c:pt idx="2293">
                  <c:v>43593</c:v>
                </c:pt>
                <c:pt idx="2294">
                  <c:v>43594</c:v>
                </c:pt>
                <c:pt idx="2295">
                  <c:v>43595</c:v>
                </c:pt>
                <c:pt idx="2296">
                  <c:v>43598</c:v>
                </c:pt>
              </c:numCache>
            </c:numRef>
          </c:cat>
          <c:val>
            <c:numRef>
              <c:f>[IndexReturn.xlsx]漂亮100相对收益!$N$5:$N$2301</c:f>
              <c:numCache>
                <c:formatCode>_(* #,##0.00_);_(* \(#,##0.00\);_(* "-"??_);_(@_)</c:formatCode>
                <c:ptCount val="2297"/>
                <c:pt idx="0">
                  <c:v>0.99499521683431957</c:v>
                </c:pt>
                <c:pt idx="1">
                  <c:v>0.99085384869851545</c:v>
                </c:pt>
                <c:pt idx="2">
                  <c:v>0.98939679577423345</c:v>
                </c:pt>
                <c:pt idx="3">
                  <c:v>0.99132460982137593</c:v>
                </c:pt>
                <c:pt idx="4">
                  <c:v>0.99336930185878547</c:v>
                </c:pt>
                <c:pt idx="5">
                  <c:v>0.99570582284408204</c:v>
                </c:pt>
                <c:pt idx="6">
                  <c:v>0.9950756323150467</c:v>
                </c:pt>
                <c:pt idx="7">
                  <c:v>0.99865710329590884</c:v>
                </c:pt>
                <c:pt idx="8">
                  <c:v>1.0020983824388714</c:v>
                </c:pt>
                <c:pt idx="9">
                  <c:v>1.0053770417201287</c:v>
                </c:pt>
                <c:pt idx="10">
                  <c:v>1.0076350094316582</c:v>
                </c:pt>
                <c:pt idx="11">
                  <c:v>1.018653731256852</c:v>
                </c:pt>
                <c:pt idx="12">
                  <c:v>1.0195735133840935</c:v>
                </c:pt>
                <c:pt idx="13">
                  <c:v>1.0322880968196873</c:v>
                </c:pt>
                <c:pt idx="14">
                  <c:v>1.0313873430788574</c:v>
                </c:pt>
                <c:pt idx="15">
                  <c:v>1.0250860660878323</c:v>
                </c:pt>
                <c:pt idx="16">
                  <c:v>1.0251662651875699</c:v>
                </c:pt>
                <c:pt idx="17">
                  <c:v>1.0232220707015982</c:v>
                </c:pt>
                <c:pt idx="18">
                  <c:v>1.0244960912447587</c:v>
                </c:pt>
                <c:pt idx="19">
                  <c:v>1.0203057513748541</c:v>
                </c:pt>
                <c:pt idx="20">
                  <c:v>1.0194347828373012</c:v>
                </c:pt>
                <c:pt idx="21">
                  <c:v>1.0208322789889896</c:v>
                </c:pt>
                <c:pt idx="22">
                  <c:v>1.0200893140826079</c:v>
                </c:pt>
                <c:pt idx="23">
                  <c:v>1.0152000012795543</c:v>
                </c:pt>
                <c:pt idx="24">
                  <c:v>1.0173224597838171</c:v>
                </c:pt>
                <c:pt idx="25">
                  <c:v>1.0224086853978438</c:v>
                </c:pt>
                <c:pt idx="26">
                  <c:v>1.0224256873910813</c:v>
                </c:pt>
                <c:pt idx="27">
                  <c:v>1.022870692150613</c:v>
                </c:pt>
                <c:pt idx="28">
                  <c:v>1.0361738860492613</c:v>
                </c:pt>
                <c:pt idx="29">
                  <c:v>1.0421880251111209</c:v>
                </c:pt>
                <c:pt idx="30">
                  <c:v>1.040146057404354</c:v>
                </c:pt>
                <c:pt idx="31">
                  <c:v>1.0441205952562183</c:v>
                </c:pt>
                <c:pt idx="32">
                  <c:v>1.0406460475522405</c:v>
                </c:pt>
                <c:pt idx="33">
                  <c:v>1.0461442880864904</c:v>
                </c:pt>
                <c:pt idx="34">
                  <c:v>1.052297733678816</c:v>
                </c:pt>
                <c:pt idx="35">
                  <c:v>1.0591076388246392</c:v>
                </c:pt>
                <c:pt idx="36">
                  <c:v>1.0581533624150881</c:v>
                </c:pt>
                <c:pt idx="37">
                  <c:v>1.0667523674033383</c:v>
                </c:pt>
                <c:pt idx="38">
                  <c:v>1.0668035749805378</c:v>
                </c:pt>
                <c:pt idx="39">
                  <c:v>1.0685641234917422</c:v>
                </c:pt>
                <c:pt idx="40">
                  <c:v>1.0708804175112181</c:v>
                </c:pt>
                <c:pt idx="41">
                  <c:v>1.0736682005373064</c:v>
                </c:pt>
                <c:pt idx="42">
                  <c:v>1.0735751948375645</c:v>
                </c:pt>
                <c:pt idx="43">
                  <c:v>1.0640694964764128</c:v>
                </c:pt>
                <c:pt idx="44">
                  <c:v>1.0660469903083949</c:v>
                </c:pt>
                <c:pt idx="45">
                  <c:v>1.0735642711734763</c:v>
                </c:pt>
                <c:pt idx="46">
                  <c:v>1.0708081095057231</c:v>
                </c:pt>
                <c:pt idx="47">
                  <c:v>1.0716117066945405</c:v>
                </c:pt>
                <c:pt idx="48">
                  <c:v>1.067898849656048</c:v>
                </c:pt>
                <c:pt idx="49">
                  <c:v>1.0634980422632092</c:v>
                </c:pt>
                <c:pt idx="50">
                  <c:v>1.0653453314923209</c:v>
                </c:pt>
                <c:pt idx="51">
                  <c:v>1.0658085632815286</c:v>
                </c:pt>
                <c:pt idx="52">
                  <c:v>1.0721150603446525</c:v>
                </c:pt>
                <c:pt idx="53">
                  <c:v>1.0722247229183817</c:v>
                </c:pt>
                <c:pt idx="54">
                  <c:v>1.0709929905587228</c:v>
                </c:pt>
                <c:pt idx="55">
                  <c:v>1.0735038880930088</c:v>
                </c:pt>
                <c:pt idx="56">
                  <c:v>1.0697674381327646</c:v>
                </c:pt>
                <c:pt idx="57">
                  <c:v>1.0682022191534766</c:v>
                </c:pt>
                <c:pt idx="58">
                  <c:v>1.0663095309152233</c:v>
                </c:pt>
                <c:pt idx="59">
                  <c:v>1.0690764338338183</c:v>
                </c:pt>
                <c:pt idx="60">
                  <c:v>1.0671658540349611</c:v>
                </c:pt>
                <c:pt idx="61">
                  <c:v>1.0658220039406801</c:v>
                </c:pt>
                <c:pt idx="62">
                  <c:v>1.0618055882967825</c:v>
                </c:pt>
                <c:pt idx="63">
                  <c:v>1.0621978637724943</c:v>
                </c:pt>
                <c:pt idx="64">
                  <c:v>1.0624077467272341</c:v>
                </c:pt>
                <c:pt idx="65">
                  <c:v>1.0625093966436039</c:v>
                </c:pt>
                <c:pt idx="66">
                  <c:v>1.0678622153870396</c:v>
                </c:pt>
                <c:pt idx="67">
                  <c:v>1.0657133595636246</c:v>
                </c:pt>
                <c:pt idx="68">
                  <c:v>1.0630353098459175</c:v>
                </c:pt>
                <c:pt idx="69">
                  <c:v>1.0624576995971176</c:v>
                </c:pt>
                <c:pt idx="70">
                  <c:v>1.0575343203901246</c:v>
                </c:pt>
                <c:pt idx="71">
                  <c:v>1.0557471846369899</c:v>
                </c:pt>
                <c:pt idx="72">
                  <c:v>1.0582048921842757</c:v>
                </c:pt>
                <c:pt idx="73">
                  <c:v>1.0612597752132031</c:v>
                </c:pt>
                <c:pt idx="74">
                  <c:v>1.0647719069792203</c:v>
                </c:pt>
                <c:pt idx="75">
                  <c:v>1.0630951659447239</c:v>
                </c:pt>
                <c:pt idx="76">
                  <c:v>1.0556625011558642</c:v>
                </c:pt>
                <c:pt idx="77">
                  <c:v>1.0538902010035962</c:v>
                </c:pt>
                <c:pt idx="78">
                  <c:v>1.0555787347800696</c:v>
                </c:pt>
                <c:pt idx="79">
                  <c:v>1.0528682323511813</c:v>
                </c:pt>
                <c:pt idx="80">
                  <c:v>1.0479710428593603</c:v>
                </c:pt>
                <c:pt idx="81">
                  <c:v>1.0492710454496184</c:v>
                </c:pt>
                <c:pt idx="82">
                  <c:v>1.0524685818018995</c:v>
                </c:pt>
                <c:pt idx="83">
                  <c:v>1.0606522018341169</c:v>
                </c:pt>
                <c:pt idx="84">
                  <c:v>1.0625014690019388</c:v>
                </c:pt>
                <c:pt idx="85">
                  <c:v>1.0704206710119495</c:v>
                </c:pt>
                <c:pt idx="86">
                  <c:v>1.0650611185674261</c:v>
                </c:pt>
                <c:pt idx="87">
                  <c:v>1.0638467188085559</c:v>
                </c:pt>
                <c:pt idx="88">
                  <c:v>1.0591291832959402</c:v>
                </c:pt>
                <c:pt idx="89">
                  <c:v>1.0639863971447414</c:v>
                </c:pt>
                <c:pt idx="90">
                  <c:v>1.079524506841578</c:v>
                </c:pt>
                <c:pt idx="91">
                  <c:v>1.0892836880481058</c:v>
                </c:pt>
                <c:pt idx="92">
                  <c:v>1.0868937882130048</c:v>
                </c:pt>
                <c:pt idx="93">
                  <c:v>1.0916884745508253</c:v>
                </c:pt>
                <c:pt idx="94">
                  <c:v>1.0879775877297539</c:v>
                </c:pt>
                <c:pt idx="95">
                  <c:v>1.0912061205689276</c:v>
                </c:pt>
                <c:pt idx="96">
                  <c:v>1.0938125863209165</c:v>
                </c:pt>
                <c:pt idx="97">
                  <c:v>1.0953350685679106</c:v>
                </c:pt>
                <c:pt idx="98">
                  <c:v>1.0897721831562217</c:v>
                </c:pt>
                <c:pt idx="99">
                  <c:v>1.0839823475333501</c:v>
                </c:pt>
                <c:pt idx="100">
                  <c:v>1.0890493783077397</c:v>
                </c:pt>
                <c:pt idx="101">
                  <c:v>1.0944294005193562</c:v>
                </c:pt>
                <c:pt idx="102">
                  <c:v>1.1061583671636244</c:v>
                </c:pt>
                <c:pt idx="103">
                  <c:v>1.1121870235517992</c:v>
                </c:pt>
                <c:pt idx="104">
                  <c:v>1.1051576085245436</c:v>
                </c:pt>
                <c:pt idx="105">
                  <c:v>1.1046517592513534</c:v>
                </c:pt>
                <c:pt idx="106">
                  <c:v>1.1037918448725936</c:v>
                </c:pt>
                <c:pt idx="107">
                  <c:v>1.1013808897631419</c:v>
                </c:pt>
                <c:pt idx="108">
                  <c:v>1.1063209580955726</c:v>
                </c:pt>
                <c:pt idx="109">
                  <c:v>1.1175162640733032</c:v>
                </c:pt>
                <c:pt idx="110">
                  <c:v>1.1062159935074549</c:v>
                </c:pt>
                <c:pt idx="111">
                  <c:v>1.1084187985066267</c:v>
                </c:pt>
                <c:pt idx="112">
                  <c:v>1.1089252489118608</c:v>
                </c:pt>
                <c:pt idx="113">
                  <c:v>1.1055804583106739</c:v>
                </c:pt>
                <c:pt idx="114">
                  <c:v>1.0988781099331211</c:v>
                </c:pt>
                <c:pt idx="115">
                  <c:v>1.1039767767665403</c:v>
                </c:pt>
                <c:pt idx="116">
                  <c:v>1.1030521599931873</c:v>
                </c:pt>
                <c:pt idx="117">
                  <c:v>1.0985944143466326</c:v>
                </c:pt>
                <c:pt idx="118">
                  <c:v>1.1041595978621894</c:v>
                </c:pt>
                <c:pt idx="119">
                  <c:v>1.1136850888213461</c:v>
                </c:pt>
                <c:pt idx="120">
                  <c:v>1.1131423583715401</c:v>
                </c:pt>
                <c:pt idx="121">
                  <c:v>1.109173230583586</c:v>
                </c:pt>
                <c:pt idx="122">
                  <c:v>1.1127486878843653</c:v>
                </c:pt>
                <c:pt idx="123">
                  <c:v>1.1123839920227661</c:v>
                </c:pt>
                <c:pt idx="124">
                  <c:v>1.1206873222455085</c:v>
                </c:pt>
                <c:pt idx="125">
                  <c:v>1.1191308784294187</c:v>
                </c:pt>
                <c:pt idx="126">
                  <c:v>1.1148251259912758</c:v>
                </c:pt>
                <c:pt idx="127">
                  <c:v>1.1183114638777412</c:v>
                </c:pt>
                <c:pt idx="128">
                  <c:v>1.1147563322728582</c:v>
                </c:pt>
                <c:pt idx="129">
                  <c:v>1.1128245244984925</c:v>
                </c:pt>
                <c:pt idx="130">
                  <c:v>1.1116656616544498</c:v>
                </c:pt>
                <c:pt idx="131">
                  <c:v>1.103924120488295</c:v>
                </c:pt>
                <c:pt idx="132">
                  <c:v>1.1059241998350005</c:v>
                </c:pt>
                <c:pt idx="133">
                  <c:v>1.1095361746946135</c:v>
                </c:pt>
                <c:pt idx="134">
                  <c:v>1.1100003972216419</c:v>
                </c:pt>
                <c:pt idx="135">
                  <c:v>1.1109757648754406</c:v>
                </c:pt>
                <c:pt idx="136">
                  <c:v>1.1122840077642442</c:v>
                </c:pt>
                <c:pt idx="137">
                  <c:v>1.1217199104488105</c:v>
                </c:pt>
                <c:pt idx="138">
                  <c:v>1.1309164182038662</c:v>
                </c:pt>
                <c:pt idx="139">
                  <c:v>1.1347143185241682</c:v>
                </c:pt>
                <c:pt idx="140">
                  <c:v>1.1287887357614905</c:v>
                </c:pt>
                <c:pt idx="141">
                  <c:v>1.1322024469715231</c:v>
                </c:pt>
                <c:pt idx="142">
                  <c:v>1.1320763755545848</c:v>
                </c:pt>
                <c:pt idx="143">
                  <c:v>1.1287213613926037</c:v>
                </c:pt>
                <c:pt idx="144">
                  <c:v>1.1275508381132864</c:v>
                </c:pt>
                <c:pt idx="145">
                  <c:v>1.1228569129794503</c:v>
                </c:pt>
                <c:pt idx="146">
                  <c:v>1.1214737752228554</c:v>
                </c:pt>
                <c:pt idx="147">
                  <c:v>1.1234438991006959</c:v>
                </c:pt>
                <c:pt idx="148">
                  <c:v>1.1232878574958995</c:v>
                </c:pt>
                <c:pt idx="149">
                  <c:v>1.1238791016869991</c:v>
                </c:pt>
                <c:pt idx="150">
                  <c:v>1.1226710694971676</c:v>
                </c:pt>
                <c:pt idx="151">
                  <c:v>1.1144473171363463</c:v>
                </c:pt>
                <c:pt idx="152">
                  <c:v>1.1110258242178959</c:v>
                </c:pt>
                <c:pt idx="153">
                  <c:v>1.1118976078100971</c:v>
                </c:pt>
                <c:pt idx="154">
                  <c:v>1.1078624131809944</c:v>
                </c:pt>
                <c:pt idx="155">
                  <c:v>1.109872905581416</c:v>
                </c:pt>
                <c:pt idx="156">
                  <c:v>1.110616645152888</c:v>
                </c:pt>
                <c:pt idx="157">
                  <c:v>1.1149178900361334</c:v>
                </c:pt>
                <c:pt idx="158">
                  <c:v>1.1111798936363608</c:v>
                </c:pt>
                <c:pt idx="159">
                  <c:v>1.1053477633087114</c:v>
                </c:pt>
                <c:pt idx="160">
                  <c:v>1.1057339478302539</c:v>
                </c:pt>
                <c:pt idx="161">
                  <c:v>1.1083974398167427</c:v>
                </c:pt>
                <c:pt idx="162">
                  <c:v>1.1045230559450789</c:v>
                </c:pt>
                <c:pt idx="163">
                  <c:v>1.1032522587912279</c:v>
                </c:pt>
                <c:pt idx="164">
                  <c:v>1.1106667352597401</c:v>
                </c:pt>
                <c:pt idx="165">
                  <c:v>1.1103825354866481</c:v>
                </c:pt>
                <c:pt idx="166">
                  <c:v>1.1079228249131443</c:v>
                </c:pt>
                <c:pt idx="167">
                  <c:v>1.1107957538076192</c:v>
                </c:pt>
                <c:pt idx="168">
                  <c:v>1.1092737281375606</c:v>
                </c:pt>
                <c:pt idx="169">
                  <c:v>1.1106746886709638</c:v>
                </c:pt>
                <c:pt idx="170">
                  <c:v>1.1077371581095417</c:v>
                </c:pt>
                <c:pt idx="171">
                  <c:v>1.1063005063477052</c:v>
                </c:pt>
                <c:pt idx="172">
                  <c:v>1.1049705702135502</c:v>
                </c:pt>
                <c:pt idx="173">
                  <c:v>1.1018395649005861</c:v>
                </c:pt>
                <c:pt idx="174">
                  <c:v>1.0968872335040525</c:v>
                </c:pt>
                <c:pt idx="175">
                  <c:v>1.0964518816429034</c:v>
                </c:pt>
                <c:pt idx="176">
                  <c:v>1.0960608259672566</c:v>
                </c:pt>
                <c:pt idx="177">
                  <c:v>1.0967659102380902</c:v>
                </c:pt>
                <c:pt idx="178">
                  <c:v>1.099106210440461</c:v>
                </c:pt>
                <c:pt idx="179">
                  <c:v>1.0972521355040041</c:v>
                </c:pt>
                <c:pt idx="180">
                  <c:v>1.0980352487888467</c:v>
                </c:pt>
                <c:pt idx="181">
                  <c:v>1.0985466983190306</c:v>
                </c:pt>
                <c:pt idx="182">
                  <c:v>1.0993738309815928</c:v>
                </c:pt>
                <c:pt idx="183">
                  <c:v>1.1027900650158655</c:v>
                </c:pt>
                <c:pt idx="184">
                  <c:v>1.101012231512184</c:v>
                </c:pt>
                <c:pt idx="185">
                  <c:v>1.1011115690894016</c:v>
                </c:pt>
                <c:pt idx="186">
                  <c:v>1.0956525298252897</c:v>
                </c:pt>
                <c:pt idx="187">
                  <c:v>1.0925781305404352</c:v>
                </c:pt>
                <c:pt idx="188">
                  <c:v>1.0897361889854109</c:v>
                </c:pt>
                <c:pt idx="189">
                  <c:v>1.0961240475837566</c:v>
                </c:pt>
                <c:pt idx="190">
                  <c:v>1.1042459609635558</c:v>
                </c:pt>
                <c:pt idx="191">
                  <c:v>1.1012345192556821</c:v>
                </c:pt>
                <c:pt idx="192">
                  <c:v>1.1000893448021958</c:v>
                </c:pt>
                <c:pt idx="193">
                  <c:v>1.1043674983555121</c:v>
                </c:pt>
                <c:pt idx="194">
                  <c:v>1.1056336878536053</c:v>
                </c:pt>
                <c:pt idx="195">
                  <c:v>1.1075939188740467</c:v>
                </c:pt>
                <c:pt idx="196">
                  <c:v>1.110749240255215</c:v>
                </c:pt>
                <c:pt idx="197">
                  <c:v>1.1123563144243476</c:v>
                </c:pt>
                <c:pt idx="198">
                  <c:v>1.1109217593726894</c:v>
                </c:pt>
                <c:pt idx="199">
                  <c:v>1.1095095055254904</c:v>
                </c:pt>
                <c:pt idx="200">
                  <c:v>1.1030856975001193</c:v>
                </c:pt>
                <c:pt idx="201">
                  <c:v>1.0986654196605956</c:v>
                </c:pt>
                <c:pt idx="202">
                  <c:v>1.0882102003091447</c:v>
                </c:pt>
                <c:pt idx="203">
                  <c:v>1.0686966382326037</c:v>
                </c:pt>
                <c:pt idx="204">
                  <c:v>1.0529638035024094</c:v>
                </c:pt>
                <c:pt idx="205">
                  <c:v>1.0468482566809405</c:v>
                </c:pt>
                <c:pt idx="206">
                  <c:v>1.0401269534557034</c:v>
                </c:pt>
                <c:pt idx="207">
                  <c:v>1.0342531359273337</c:v>
                </c:pt>
                <c:pt idx="208">
                  <c:v>1.046260009761357</c:v>
                </c:pt>
                <c:pt idx="209">
                  <c:v>1.0402836591232028</c:v>
                </c:pt>
                <c:pt idx="210">
                  <c:v>1.0376119004313618</c:v>
                </c:pt>
                <c:pt idx="211">
                  <c:v>1.0307193925117828</c:v>
                </c:pt>
                <c:pt idx="212">
                  <c:v>1.0286037866029589</c:v>
                </c:pt>
                <c:pt idx="213">
                  <c:v>1.0205239212364918</c:v>
                </c:pt>
                <c:pt idx="214">
                  <c:v>1.0170968532023461</c:v>
                </c:pt>
                <c:pt idx="215">
                  <c:v>1.0205811338877091</c:v>
                </c:pt>
                <c:pt idx="216">
                  <c:v>1.0207269978993703</c:v>
                </c:pt>
                <c:pt idx="217">
                  <c:v>1.0198117427583511</c:v>
                </c:pt>
                <c:pt idx="218">
                  <c:v>1.0121680834302835</c:v>
                </c:pt>
                <c:pt idx="219">
                  <c:v>1.0116499755472992</c:v>
                </c:pt>
                <c:pt idx="220">
                  <c:v>1.022224693350485</c:v>
                </c:pt>
                <c:pt idx="221">
                  <c:v>1.0187345425184406</c:v>
                </c:pt>
                <c:pt idx="222">
                  <c:v>1.0207936989815178</c:v>
                </c:pt>
                <c:pt idx="223">
                  <c:v>1.0251138507932644</c:v>
                </c:pt>
                <c:pt idx="224">
                  <c:v>1.0271781596228065</c:v>
                </c:pt>
                <c:pt idx="225">
                  <c:v>1.0315018483491223</c:v>
                </c:pt>
                <c:pt idx="226">
                  <c:v>1.0299052716888188</c:v>
                </c:pt>
                <c:pt idx="227">
                  <c:v>1.041525733933458</c:v>
                </c:pt>
                <c:pt idx="228">
                  <c:v>1.0540207656719616</c:v>
                </c:pt>
                <c:pt idx="229">
                  <c:v>1.0659712136439201</c:v>
                </c:pt>
                <c:pt idx="230">
                  <c:v>1.065913812435217</c:v>
                </c:pt>
                <c:pt idx="231">
                  <c:v>1.0629923769114236</c:v>
                </c:pt>
                <c:pt idx="232">
                  <c:v>1.0648243526310412</c:v>
                </c:pt>
                <c:pt idx="233">
                  <c:v>1.0674777952624752</c:v>
                </c:pt>
                <c:pt idx="234">
                  <c:v>1.0759131283116108</c:v>
                </c:pt>
                <c:pt idx="235">
                  <c:v>1.0686885627686096</c:v>
                </c:pt>
                <c:pt idx="236">
                  <c:v>1.0640421762972749</c:v>
                </c:pt>
                <c:pt idx="237">
                  <c:v>1.0643897830980922</c:v>
                </c:pt>
                <c:pt idx="238">
                  <c:v>1.0662090098798866</c:v>
                </c:pt>
                <c:pt idx="239">
                  <c:v>1.0619012839698141</c:v>
                </c:pt>
                <c:pt idx="240">
                  <c:v>1.0605061202368866</c:v>
                </c:pt>
                <c:pt idx="241">
                  <c:v>1.0578955348159382</c:v>
                </c:pt>
                <c:pt idx="242">
                  <c:v>1.0555642929439066</c:v>
                </c:pt>
                <c:pt idx="243">
                  <c:v>1.0499049982537987</c:v>
                </c:pt>
                <c:pt idx="244">
                  <c:v>1.0470307181514509</c:v>
                </c:pt>
                <c:pt idx="245">
                  <c:v>1.0494450098113428</c:v>
                </c:pt>
                <c:pt idx="246">
                  <c:v>1.056917022064733</c:v>
                </c:pt>
                <c:pt idx="247">
                  <c:v>1.0546304303987957</c:v>
                </c:pt>
                <c:pt idx="248">
                  <c:v>1.0510636510056504</c:v>
                </c:pt>
                <c:pt idx="249">
                  <c:v>1.0477324362935467</c:v>
                </c:pt>
                <c:pt idx="250">
                  <c:v>1.047895119915645</c:v>
                </c:pt>
                <c:pt idx="251">
                  <c:v>1.0486837150794077</c:v>
                </c:pt>
                <c:pt idx="252">
                  <c:v>1.0486717424876093</c:v>
                </c:pt>
                <c:pt idx="253">
                  <c:v>1.0481026499241701</c:v>
                </c:pt>
                <c:pt idx="254">
                  <c:v>1.0402717575879381</c:v>
                </c:pt>
                <c:pt idx="255">
                  <c:v>1.0420677556341946</c:v>
                </c:pt>
                <c:pt idx="256">
                  <c:v>1.0437899595485918</c:v>
                </c:pt>
                <c:pt idx="257">
                  <c:v>1.0481245499843066</c:v>
                </c:pt>
                <c:pt idx="258">
                  <c:v>1.0500333198920997</c:v>
                </c:pt>
                <c:pt idx="259">
                  <c:v>1.0562411657746582</c:v>
                </c:pt>
                <c:pt idx="260">
                  <c:v>1.0575072216063821</c:v>
                </c:pt>
                <c:pt idx="261">
                  <c:v>1.0597587547031539</c:v>
                </c:pt>
                <c:pt idx="262">
                  <c:v>1.051675899741886</c:v>
                </c:pt>
                <c:pt idx="263">
                  <c:v>1.044002977140305</c:v>
                </c:pt>
                <c:pt idx="264">
                  <c:v>1.0443482202821632</c:v>
                </c:pt>
                <c:pt idx="265">
                  <c:v>1.0450747573401731</c:v>
                </c:pt>
                <c:pt idx="266">
                  <c:v>1.0492852799065076</c:v>
                </c:pt>
                <c:pt idx="267">
                  <c:v>1.0521869464805169</c:v>
                </c:pt>
                <c:pt idx="268">
                  <c:v>1.0516317818768552</c:v>
                </c:pt>
                <c:pt idx="269">
                  <c:v>1.048359999674968</c:v>
                </c:pt>
                <c:pt idx="270">
                  <c:v>1.0531099964608779</c:v>
                </c:pt>
                <c:pt idx="271">
                  <c:v>1.0604316018537696</c:v>
                </c:pt>
                <c:pt idx="272">
                  <c:v>1.064262572469141</c:v>
                </c:pt>
                <c:pt idx="273">
                  <c:v>1.0668138461449841</c:v>
                </c:pt>
                <c:pt idx="274">
                  <c:v>1.0632755344512186</c:v>
                </c:pt>
                <c:pt idx="275">
                  <c:v>1.0717183103638341</c:v>
                </c:pt>
                <c:pt idx="276">
                  <c:v>1.0683339775267238</c:v>
                </c:pt>
                <c:pt idx="277">
                  <c:v>1.0726706114031204</c:v>
                </c:pt>
                <c:pt idx="278">
                  <c:v>1.0759147181372104</c:v>
                </c:pt>
                <c:pt idx="279">
                  <c:v>1.0732378279087091</c:v>
                </c:pt>
                <c:pt idx="280">
                  <c:v>1.0712712985917843</c:v>
                </c:pt>
                <c:pt idx="281">
                  <c:v>1.0690241504371234</c:v>
                </c:pt>
                <c:pt idx="282">
                  <c:v>1.0682557524538459</c:v>
                </c:pt>
                <c:pt idx="283">
                  <c:v>1.0665833578515105</c:v>
                </c:pt>
                <c:pt idx="284">
                  <c:v>1.0699441298236048</c:v>
                </c:pt>
                <c:pt idx="285">
                  <c:v>1.0649732818453947</c:v>
                </c:pt>
                <c:pt idx="286">
                  <c:v>1.0623428846824359</c:v>
                </c:pt>
                <c:pt idx="287">
                  <c:v>1.0533380304385553</c:v>
                </c:pt>
                <c:pt idx="288">
                  <c:v>1.052407070518373</c:v>
                </c:pt>
                <c:pt idx="289">
                  <c:v>1.0460770611601615</c:v>
                </c:pt>
                <c:pt idx="290">
                  <c:v>1.0441709589771269</c:v>
                </c:pt>
                <c:pt idx="291">
                  <c:v>1.0472902595215927</c:v>
                </c:pt>
                <c:pt idx="292">
                  <c:v>1.0427103464250409</c:v>
                </c:pt>
                <c:pt idx="293">
                  <c:v>1.0431347037869549</c:v>
                </c:pt>
                <c:pt idx="294">
                  <c:v>1.0426025180057323</c:v>
                </c:pt>
                <c:pt idx="295">
                  <c:v>1.0421057933143865</c:v>
                </c:pt>
                <c:pt idx="296">
                  <c:v>1.0396932190401611</c:v>
                </c:pt>
                <c:pt idx="297">
                  <c:v>1.0355639427910925</c:v>
                </c:pt>
                <c:pt idx="298">
                  <c:v>1.0337299478567687</c:v>
                </c:pt>
                <c:pt idx="299">
                  <c:v>1.0338364538553297</c:v>
                </c:pt>
                <c:pt idx="300">
                  <c:v>1.0389316982680896</c:v>
                </c:pt>
                <c:pt idx="301">
                  <c:v>1.0347605530666464</c:v>
                </c:pt>
                <c:pt idx="302">
                  <c:v>1.0266886071578802</c:v>
                </c:pt>
                <c:pt idx="303">
                  <c:v>1.0262729770831116</c:v>
                </c:pt>
                <c:pt idx="304">
                  <c:v>1.0261293095358781</c:v>
                </c:pt>
                <c:pt idx="305">
                  <c:v>1.0314932841223632</c:v>
                </c:pt>
                <c:pt idx="306">
                  <c:v>1.0325468206593933</c:v>
                </c:pt>
                <c:pt idx="307">
                  <c:v>1.0334356380439405</c:v>
                </c:pt>
                <c:pt idx="308">
                  <c:v>1.0343059432638824</c:v>
                </c:pt>
                <c:pt idx="309">
                  <c:v>1.0295726536846441</c:v>
                </c:pt>
                <c:pt idx="310">
                  <c:v>1.0332069530752346</c:v>
                </c:pt>
                <c:pt idx="311">
                  <c:v>1.0288707886070081</c:v>
                </c:pt>
                <c:pt idx="312">
                  <c:v>1.0264953754273831</c:v>
                </c:pt>
                <c:pt idx="313">
                  <c:v>1.0275913687025597</c:v>
                </c:pt>
                <c:pt idx="314">
                  <c:v>1.0233066664458605</c:v>
                </c:pt>
                <c:pt idx="315">
                  <c:v>1.0227490782914479</c:v>
                </c:pt>
                <c:pt idx="316">
                  <c:v>1.0183360007575768</c:v>
                </c:pt>
                <c:pt idx="317">
                  <c:v>1.0134492169612086</c:v>
                </c:pt>
                <c:pt idx="318">
                  <c:v>1.0156071121694852</c:v>
                </c:pt>
                <c:pt idx="319">
                  <c:v>1.0155404911939065</c:v>
                </c:pt>
                <c:pt idx="320">
                  <c:v>1.0191663428017075</c:v>
                </c:pt>
                <c:pt idx="321">
                  <c:v>1.014257369254578</c:v>
                </c:pt>
                <c:pt idx="322">
                  <c:v>1.0120024909416507</c:v>
                </c:pt>
                <c:pt idx="323">
                  <c:v>1.0112554464829213</c:v>
                </c:pt>
                <c:pt idx="324">
                  <c:v>1.0096002077552602</c:v>
                </c:pt>
                <c:pt idx="325">
                  <c:v>1.012691883996693</c:v>
                </c:pt>
                <c:pt idx="326">
                  <c:v>1.0172866793915702</c:v>
                </c:pt>
                <c:pt idx="327">
                  <c:v>1.0182922089456767</c:v>
                </c:pt>
                <c:pt idx="328">
                  <c:v>1.0218486537881497</c:v>
                </c:pt>
                <c:pt idx="329">
                  <c:v>1.0216820008219623</c:v>
                </c:pt>
                <c:pt idx="330">
                  <c:v>1.021494493043152</c:v>
                </c:pt>
                <c:pt idx="331">
                  <c:v>1.0257560600672504</c:v>
                </c:pt>
                <c:pt idx="332">
                  <c:v>1.0273145620346076</c:v>
                </c:pt>
                <c:pt idx="333">
                  <c:v>1.0244910924693227</c:v>
                </c:pt>
                <c:pt idx="334">
                  <c:v>1.0252037201877866</c:v>
                </c:pt>
                <c:pt idx="335">
                  <c:v>1.035493186631643</c:v>
                </c:pt>
                <c:pt idx="336">
                  <c:v>1.0377686650405662</c:v>
                </c:pt>
                <c:pt idx="337">
                  <c:v>1.0409654520707956</c:v>
                </c:pt>
                <c:pt idx="338">
                  <c:v>1.043566016183779</c:v>
                </c:pt>
                <c:pt idx="339">
                  <c:v>1.0386743329638157</c:v>
                </c:pt>
                <c:pt idx="340">
                  <c:v>1.0401282789957469</c:v>
                </c:pt>
                <c:pt idx="341">
                  <c:v>1.0506460770498247</c:v>
                </c:pt>
                <c:pt idx="342">
                  <c:v>1.0544372400593021</c:v>
                </c:pt>
                <c:pt idx="343">
                  <c:v>1.0560277100785376</c:v>
                </c:pt>
                <c:pt idx="344">
                  <c:v>1.0520412803098937</c:v>
                </c:pt>
                <c:pt idx="345">
                  <c:v>1.050101030961361</c:v>
                </c:pt>
                <c:pt idx="346">
                  <c:v>1.0507133518264522</c:v>
                </c:pt>
                <c:pt idx="347">
                  <c:v>1.0533053257150171</c:v>
                </c:pt>
                <c:pt idx="348">
                  <c:v>1.0501151022189759</c:v>
                </c:pt>
                <c:pt idx="349">
                  <c:v>1.0518438827144818</c:v>
                </c:pt>
                <c:pt idx="350">
                  <c:v>1.0474430537208073</c:v>
                </c:pt>
                <c:pt idx="351">
                  <c:v>1.0471155722067169</c:v>
                </c:pt>
                <c:pt idx="352">
                  <c:v>1.050121247572591</c:v>
                </c:pt>
                <c:pt idx="353">
                  <c:v>1.0493048658665622</c:v>
                </c:pt>
                <c:pt idx="354">
                  <c:v>1.0516160286602636</c:v>
                </c:pt>
                <c:pt idx="355">
                  <c:v>1.0494172982475489</c:v>
                </c:pt>
                <c:pt idx="356">
                  <c:v>1.0502846621883897</c:v>
                </c:pt>
                <c:pt idx="357">
                  <c:v>1.0497812718265971</c:v>
                </c:pt>
                <c:pt idx="358">
                  <c:v>1.0526140559437926</c:v>
                </c:pt>
                <c:pt idx="359">
                  <c:v>1.0581829133909832</c:v>
                </c:pt>
                <c:pt idx="360">
                  <c:v>1.053246938674514</c:v>
                </c:pt>
                <c:pt idx="361">
                  <c:v>1.0516438893067312</c:v>
                </c:pt>
                <c:pt idx="362">
                  <c:v>1.0486988110569482</c:v>
                </c:pt>
                <c:pt idx="363">
                  <c:v>1.0476509687655846</c:v>
                </c:pt>
                <c:pt idx="364">
                  <c:v>1.0463960643406658</c:v>
                </c:pt>
                <c:pt idx="365">
                  <c:v>1.0435679766349066</c:v>
                </c:pt>
                <c:pt idx="366">
                  <c:v>1.043257493681623</c:v>
                </c:pt>
                <c:pt idx="367">
                  <c:v>1.0452017892592496</c:v>
                </c:pt>
                <c:pt idx="368">
                  <c:v>1.0441789263798824</c:v>
                </c:pt>
                <c:pt idx="369">
                  <c:v>1.0374827243783444</c:v>
                </c:pt>
                <c:pt idx="370">
                  <c:v>1.0388930022110716</c:v>
                </c:pt>
                <c:pt idx="371">
                  <c:v>1.039020927526964</c:v>
                </c:pt>
                <c:pt idx="372">
                  <c:v>1.0424834721031453</c:v>
                </c:pt>
                <c:pt idx="373">
                  <c:v>1.0421141622216268</c:v>
                </c:pt>
                <c:pt idx="374">
                  <c:v>1.0380029028039945</c:v>
                </c:pt>
                <c:pt idx="375">
                  <c:v>1.0373419382886289</c:v>
                </c:pt>
                <c:pt idx="376">
                  <c:v>1.0328251529209442</c:v>
                </c:pt>
                <c:pt idx="377">
                  <c:v>1.0277865858188473</c:v>
                </c:pt>
                <c:pt idx="378">
                  <c:v>1.0261716587755165</c:v>
                </c:pt>
                <c:pt idx="379">
                  <c:v>1.0239800394553646</c:v>
                </c:pt>
                <c:pt idx="380">
                  <c:v>1.0252122930465262</c:v>
                </c:pt>
                <c:pt idx="381">
                  <c:v>1.0210873813760282</c:v>
                </c:pt>
                <c:pt idx="382">
                  <c:v>1.0184837902892105</c:v>
                </c:pt>
                <c:pt idx="383">
                  <c:v>1.0130258236827159</c:v>
                </c:pt>
                <c:pt idx="384">
                  <c:v>1.0104168766102657</c:v>
                </c:pt>
                <c:pt idx="385">
                  <c:v>1.0101975426017249</c:v>
                </c:pt>
                <c:pt idx="386">
                  <c:v>1.0132209727248991</c:v>
                </c:pt>
                <c:pt idx="387">
                  <c:v>1.0140340507389327</c:v>
                </c:pt>
                <c:pt idx="388">
                  <c:v>1.0140334864424967</c:v>
                </c:pt>
                <c:pt idx="389">
                  <c:v>1.0183851862345152</c:v>
                </c:pt>
                <c:pt idx="390">
                  <c:v>1.0153170746253573</c:v>
                </c:pt>
                <c:pt idx="391">
                  <c:v>1.0123077270736887</c:v>
                </c:pt>
                <c:pt idx="392">
                  <c:v>1.0160405262331245</c:v>
                </c:pt>
                <c:pt idx="393">
                  <c:v>1.0169205278275826</c:v>
                </c:pt>
                <c:pt idx="394">
                  <c:v>1.0172885103467326</c:v>
                </c:pt>
                <c:pt idx="395">
                  <c:v>1.017709895600875</c:v>
                </c:pt>
                <c:pt idx="396">
                  <c:v>1.0229694721624027</c:v>
                </c:pt>
                <c:pt idx="397">
                  <c:v>1.0208551034457127</c:v>
                </c:pt>
                <c:pt idx="398">
                  <c:v>1.0248637253543924</c:v>
                </c:pt>
                <c:pt idx="399">
                  <c:v>1.0202167157348685</c:v>
                </c:pt>
                <c:pt idx="400">
                  <c:v>1.0176188790440432</c:v>
                </c:pt>
                <c:pt idx="401">
                  <c:v>1.0173463195161956</c:v>
                </c:pt>
                <c:pt idx="402">
                  <c:v>1.0221366614600931</c:v>
                </c:pt>
                <c:pt idx="403">
                  <c:v>1.0189101755182983</c:v>
                </c:pt>
                <c:pt idx="404">
                  <c:v>1.0157388249695947</c:v>
                </c:pt>
                <c:pt idx="405">
                  <c:v>1.0154021164465565</c:v>
                </c:pt>
                <c:pt idx="406">
                  <c:v>1.0158220979025177</c:v>
                </c:pt>
                <c:pt idx="407">
                  <c:v>1.0191481662030171</c:v>
                </c:pt>
                <c:pt idx="408">
                  <c:v>1.0274227536797678</c:v>
                </c:pt>
                <c:pt idx="409">
                  <c:v>1.0290421838439039</c:v>
                </c:pt>
                <c:pt idx="410">
                  <c:v>1.029204152973944</c:v>
                </c:pt>
                <c:pt idx="411">
                  <c:v>1.0310253152696267</c:v>
                </c:pt>
                <c:pt idx="412">
                  <c:v>1.0318466362460332</c:v>
                </c:pt>
                <c:pt idx="413">
                  <c:v>1.0296358664794607</c:v>
                </c:pt>
                <c:pt idx="414">
                  <c:v>1.0275381144236519</c:v>
                </c:pt>
                <c:pt idx="415">
                  <c:v>1.028164442282107</c:v>
                </c:pt>
                <c:pt idx="416">
                  <c:v>1.0304816221298048</c:v>
                </c:pt>
                <c:pt idx="417">
                  <c:v>1.0341466919434108</c:v>
                </c:pt>
                <c:pt idx="418">
                  <c:v>1.0346613722598814</c:v>
                </c:pt>
                <c:pt idx="419">
                  <c:v>1.0344022784226814</c:v>
                </c:pt>
                <c:pt idx="420">
                  <c:v>1.0360222415664049</c:v>
                </c:pt>
                <c:pt idx="421">
                  <c:v>1.0324644213769087</c:v>
                </c:pt>
                <c:pt idx="422">
                  <c:v>1.0331004386954803</c:v>
                </c:pt>
                <c:pt idx="423">
                  <c:v>1.036238519070944</c:v>
                </c:pt>
                <c:pt idx="424">
                  <c:v>1.0377064152869928</c:v>
                </c:pt>
                <c:pt idx="425">
                  <c:v>1.0342048342889723</c:v>
                </c:pt>
                <c:pt idx="426">
                  <c:v>1.0337297174954445</c:v>
                </c:pt>
                <c:pt idx="427">
                  <c:v>1.0346596561784944</c:v>
                </c:pt>
                <c:pt idx="428">
                  <c:v>1.0405784691713689</c:v>
                </c:pt>
                <c:pt idx="429">
                  <c:v>1.0432827725943217</c:v>
                </c:pt>
                <c:pt idx="430">
                  <c:v>1.0420304996835654</c:v>
                </c:pt>
                <c:pt idx="431">
                  <c:v>1.0430910932504207</c:v>
                </c:pt>
                <c:pt idx="432">
                  <c:v>1.0421252965562495</c:v>
                </c:pt>
                <c:pt idx="433">
                  <c:v>1.0456127203908925</c:v>
                </c:pt>
                <c:pt idx="434">
                  <c:v>1.043482117888638</c:v>
                </c:pt>
                <c:pt idx="435">
                  <c:v>1.0425952840857982</c:v>
                </c:pt>
                <c:pt idx="436">
                  <c:v>1.0423169566589379</c:v>
                </c:pt>
                <c:pt idx="437">
                  <c:v>1.0475380059373216</c:v>
                </c:pt>
                <c:pt idx="438">
                  <c:v>1.0460258056807676</c:v>
                </c:pt>
                <c:pt idx="439">
                  <c:v>1.039399438327145</c:v>
                </c:pt>
                <c:pt idx="440">
                  <c:v>1.0446398016481488</c:v>
                </c:pt>
                <c:pt idx="441">
                  <c:v>1.0443134832632459</c:v>
                </c:pt>
                <c:pt idx="442">
                  <c:v>1.0477953421572324</c:v>
                </c:pt>
                <c:pt idx="443">
                  <c:v>1.0452133967447592</c:v>
                </c:pt>
                <c:pt idx="444">
                  <c:v>1.0472127509014131</c:v>
                </c:pt>
                <c:pt idx="445">
                  <c:v>1.0525025633922886</c:v>
                </c:pt>
                <c:pt idx="446">
                  <c:v>1.0532872832524378</c:v>
                </c:pt>
                <c:pt idx="447">
                  <c:v>1.0551657762195508</c:v>
                </c:pt>
                <c:pt idx="448">
                  <c:v>1.0573751998226888</c:v>
                </c:pt>
                <c:pt idx="449">
                  <c:v>1.0521967011000826</c:v>
                </c:pt>
                <c:pt idx="450">
                  <c:v>1.0520426853008933</c:v>
                </c:pt>
                <c:pt idx="451">
                  <c:v>1.0527100183799585</c:v>
                </c:pt>
                <c:pt idx="452">
                  <c:v>1.0530386129743268</c:v>
                </c:pt>
                <c:pt idx="453">
                  <c:v>1.0600386303436269</c:v>
                </c:pt>
                <c:pt idx="454">
                  <c:v>1.0643463006806604</c:v>
                </c:pt>
                <c:pt idx="455">
                  <c:v>1.0690442917144762</c:v>
                </c:pt>
                <c:pt idx="456">
                  <c:v>1.0765870709830234</c:v>
                </c:pt>
                <c:pt idx="457">
                  <c:v>1.0735883952276026</c:v>
                </c:pt>
                <c:pt idx="458">
                  <c:v>1.0667059309710381</c:v>
                </c:pt>
                <c:pt idx="459">
                  <c:v>1.0627533246246041</c:v>
                </c:pt>
                <c:pt idx="460">
                  <c:v>1.0647725323180199</c:v>
                </c:pt>
                <c:pt idx="461">
                  <c:v>1.0577671325457418</c:v>
                </c:pt>
                <c:pt idx="462">
                  <c:v>1.0567478511153912</c:v>
                </c:pt>
                <c:pt idx="463">
                  <c:v>1.0592185013436106</c:v>
                </c:pt>
                <c:pt idx="464">
                  <c:v>1.0630206635166197</c:v>
                </c:pt>
                <c:pt idx="465">
                  <c:v>1.0602052630609837</c:v>
                </c:pt>
                <c:pt idx="466">
                  <c:v>1.0576538860047526</c:v>
                </c:pt>
                <c:pt idx="467">
                  <c:v>1.0587570966325857</c:v>
                </c:pt>
                <c:pt idx="468">
                  <c:v>1.0604544741791271</c:v>
                </c:pt>
                <c:pt idx="469">
                  <c:v>1.0570765312636305</c:v>
                </c:pt>
                <c:pt idx="470">
                  <c:v>1.0600902077019241</c:v>
                </c:pt>
                <c:pt idx="471">
                  <c:v>1.0616288009875907</c:v>
                </c:pt>
                <c:pt idx="472">
                  <c:v>1.0575078660041921</c:v>
                </c:pt>
                <c:pt idx="473">
                  <c:v>1.0559169649753888</c:v>
                </c:pt>
                <c:pt idx="474">
                  <c:v>1.0598011016984097</c:v>
                </c:pt>
                <c:pt idx="475">
                  <c:v>1.0600567361642943</c:v>
                </c:pt>
                <c:pt idx="476">
                  <c:v>1.0676228250552904</c:v>
                </c:pt>
                <c:pt idx="477">
                  <c:v>1.0693418704001967</c:v>
                </c:pt>
                <c:pt idx="478">
                  <c:v>1.0718408952472254</c:v>
                </c:pt>
                <c:pt idx="479">
                  <c:v>1.0757898833275961</c:v>
                </c:pt>
                <c:pt idx="480">
                  <c:v>1.077432406319349</c:v>
                </c:pt>
                <c:pt idx="481">
                  <c:v>1.0789994665341409</c:v>
                </c:pt>
                <c:pt idx="482">
                  <c:v>1.0804713133642161</c:v>
                </c:pt>
                <c:pt idx="483">
                  <c:v>1.0751194799107009</c:v>
                </c:pt>
                <c:pt idx="484">
                  <c:v>1.0846426563967764</c:v>
                </c:pt>
                <c:pt idx="485">
                  <c:v>1.0794346034640208</c:v>
                </c:pt>
                <c:pt idx="486">
                  <c:v>1.0829630777932253</c:v>
                </c:pt>
                <c:pt idx="487">
                  <c:v>1.089135224763955</c:v>
                </c:pt>
                <c:pt idx="488">
                  <c:v>1.0872885050122292</c:v>
                </c:pt>
                <c:pt idx="489">
                  <c:v>1.0877255700800683</c:v>
                </c:pt>
                <c:pt idx="490">
                  <c:v>1.0894648968254743</c:v>
                </c:pt>
                <c:pt idx="491">
                  <c:v>1.0914572812744758</c:v>
                </c:pt>
                <c:pt idx="492">
                  <c:v>1.0936519644766529</c:v>
                </c:pt>
                <c:pt idx="493">
                  <c:v>1.1009708729182062</c:v>
                </c:pt>
                <c:pt idx="494">
                  <c:v>1.1061946156963962</c:v>
                </c:pt>
                <c:pt idx="495">
                  <c:v>1.1161768114623658</c:v>
                </c:pt>
                <c:pt idx="496">
                  <c:v>1.1093614545678128</c:v>
                </c:pt>
                <c:pt idx="497">
                  <c:v>1.1109065095309945</c:v>
                </c:pt>
                <c:pt idx="498">
                  <c:v>1.1118578842233964</c:v>
                </c:pt>
                <c:pt idx="499">
                  <c:v>1.1197730940959736</c:v>
                </c:pt>
                <c:pt idx="500">
                  <c:v>1.1183538484356081</c:v>
                </c:pt>
                <c:pt idx="501">
                  <c:v>1.1143961689952111</c:v>
                </c:pt>
                <c:pt idx="502">
                  <c:v>1.1160435450328481</c:v>
                </c:pt>
                <c:pt idx="503">
                  <c:v>1.1171706034114295</c:v>
                </c:pt>
                <c:pt idx="504">
                  <c:v>1.1153182449495669</c:v>
                </c:pt>
                <c:pt idx="505">
                  <c:v>1.114941525167878</c:v>
                </c:pt>
                <c:pt idx="506">
                  <c:v>1.1110003479822006</c:v>
                </c:pt>
                <c:pt idx="507">
                  <c:v>1.1132608115451157</c:v>
                </c:pt>
                <c:pt idx="508">
                  <c:v>1.121323478802877</c:v>
                </c:pt>
                <c:pt idx="509">
                  <c:v>1.118251478074064</c:v>
                </c:pt>
                <c:pt idx="510">
                  <c:v>1.1080466376445082</c:v>
                </c:pt>
                <c:pt idx="511">
                  <c:v>1.0994387584731298</c:v>
                </c:pt>
                <c:pt idx="512">
                  <c:v>1.0971405060724444</c:v>
                </c:pt>
                <c:pt idx="513">
                  <c:v>1.094950694128773</c:v>
                </c:pt>
                <c:pt idx="514">
                  <c:v>1.0974877540328061</c:v>
                </c:pt>
                <c:pt idx="515">
                  <c:v>1.1036356855911895</c:v>
                </c:pt>
                <c:pt idx="516">
                  <c:v>1.0894374407426231</c:v>
                </c:pt>
                <c:pt idx="517">
                  <c:v>1.0869198788048122</c:v>
                </c:pt>
                <c:pt idx="518">
                  <c:v>1.0829591184590337</c:v>
                </c:pt>
                <c:pt idx="519">
                  <c:v>1.0849510372900744</c:v>
                </c:pt>
                <c:pt idx="520">
                  <c:v>1.0839673152158482</c:v>
                </c:pt>
                <c:pt idx="521">
                  <c:v>1.0829296940383395</c:v>
                </c:pt>
                <c:pt idx="522">
                  <c:v>1.086310510149272</c:v>
                </c:pt>
                <c:pt idx="523">
                  <c:v>1.0829171149070553</c:v>
                </c:pt>
                <c:pt idx="524">
                  <c:v>1.0820064459075662</c:v>
                </c:pt>
                <c:pt idx="525">
                  <c:v>1.0830118011852614</c:v>
                </c:pt>
                <c:pt idx="526">
                  <c:v>1.0853362907265425</c:v>
                </c:pt>
                <c:pt idx="527">
                  <c:v>1.076874456064066</c:v>
                </c:pt>
                <c:pt idx="528">
                  <c:v>1.076797297416374</c:v>
                </c:pt>
                <c:pt idx="529">
                  <c:v>1.0747707825745907</c:v>
                </c:pt>
                <c:pt idx="530">
                  <c:v>1.075219749447107</c:v>
                </c:pt>
                <c:pt idx="531">
                  <c:v>1.0749212805134301</c:v>
                </c:pt>
                <c:pt idx="532">
                  <c:v>1.0727354023830309</c:v>
                </c:pt>
                <c:pt idx="533">
                  <c:v>1.0758162051321034</c:v>
                </c:pt>
                <c:pt idx="534">
                  <c:v>1.075954390708171</c:v>
                </c:pt>
                <c:pt idx="535">
                  <c:v>1.0738650479730023</c:v>
                </c:pt>
                <c:pt idx="536">
                  <c:v>1.0690319597827034</c:v>
                </c:pt>
                <c:pt idx="537">
                  <c:v>1.0671022061636604</c:v>
                </c:pt>
                <c:pt idx="538">
                  <c:v>1.0661950850509374</c:v>
                </c:pt>
                <c:pt idx="539">
                  <c:v>1.0629644730647163</c:v>
                </c:pt>
                <c:pt idx="540">
                  <c:v>1.0648128578545326</c:v>
                </c:pt>
                <c:pt idx="541">
                  <c:v>1.067303805897629</c:v>
                </c:pt>
                <c:pt idx="542">
                  <c:v>1.0685160347453686</c:v>
                </c:pt>
                <c:pt idx="543">
                  <c:v>1.0666467369824191</c:v>
                </c:pt>
                <c:pt idx="544">
                  <c:v>1.0619739512132358</c:v>
                </c:pt>
                <c:pt idx="545">
                  <c:v>1.0586372280854039</c:v>
                </c:pt>
                <c:pt idx="546">
                  <c:v>1.0607708336760329</c:v>
                </c:pt>
                <c:pt idx="547">
                  <c:v>1.0614551666525711</c:v>
                </c:pt>
                <c:pt idx="548">
                  <c:v>1.0566734880377158</c:v>
                </c:pt>
                <c:pt idx="549">
                  <c:v>1.0536783381085941</c:v>
                </c:pt>
                <c:pt idx="550">
                  <c:v>1.0554219476119944</c:v>
                </c:pt>
                <c:pt idx="551">
                  <c:v>1.0538680189344143</c:v>
                </c:pt>
                <c:pt idx="552">
                  <c:v>1.0584264318890737</c:v>
                </c:pt>
                <c:pt idx="553">
                  <c:v>1.0634585822071392</c:v>
                </c:pt>
                <c:pt idx="554">
                  <c:v>1.0619262202105333</c:v>
                </c:pt>
                <c:pt idx="555">
                  <c:v>1.0574043460946536</c:v>
                </c:pt>
                <c:pt idx="556">
                  <c:v>1.0604798408246872</c:v>
                </c:pt>
                <c:pt idx="557">
                  <c:v>1.0586022527045094</c:v>
                </c:pt>
                <c:pt idx="558">
                  <c:v>1.0604316084736054</c:v>
                </c:pt>
                <c:pt idx="559">
                  <c:v>1.0642496485742297</c:v>
                </c:pt>
                <c:pt idx="560">
                  <c:v>1.0653483214582271</c:v>
                </c:pt>
                <c:pt idx="561">
                  <c:v>1.0653188638067086</c:v>
                </c:pt>
                <c:pt idx="562">
                  <c:v>1.0712106408838824</c:v>
                </c:pt>
                <c:pt idx="563">
                  <c:v>1.0745082100867229</c:v>
                </c:pt>
                <c:pt idx="564">
                  <c:v>1.0744984232804984</c:v>
                </c:pt>
                <c:pt idx="565">
                  <c:v>1.0640873670679769</c:v>
                </c:pt>
                <c:pt idx="566">
                  <c:v>1.0613044092314523</c:v>
                </c:pt>
                <c:pt idx="567">
                  <c:v>1.0620597379061563</c:v>
                </c:pt>
                <c:pt idx="568">
                  <c:v>1.0609056095233411</c:v>
                </c:pt>
                <c:pt idx="569">
                  <c:v>1.0609361768611356</c:v>
                </c:pt>
                <c:pt idx="570">
                  <c:v>1.0572037055324275</c:v>
                </c:pt>
                <c:pt idx="571">
                  <c:v>1.0543837681455177</c:v>
                </c:pt>
                <c:pt idx="572">
                  <c:v>1.0540595903980414</c:v>
                </c:pt>
                <c:pt idx="573">
                  <c:v>1.0589716129946192</c:v>
                </c:pt>
                <c:pt idx="574">
                  <c:v>1.0538875841055217</c:v>
                </c:pt>
                <c:pt idx="575">
                  <c:v>1.0523889209965505</c:v>
                </c:pt>
                <c:pt idx="576">
                  <c:v>1.0516680929807583</c:v>
                </c:pt>
                <c:pt idx="577">
                  <c:v>1.0527013237883041</c:v>
                </c:pt>
                <c:pt idx="578">
                  <c:v>1.0532775849731026</c:v>
                </c:pt>
                <c:pt idx="579">
                  <c:v>1.0508781961620053</c:v>
                </c:pt>
                <c:pt idx="580">
                  <c:v>1.0481533552726836</c:v>
                </c:pt>
                <c:pt idx="581">
                  <c:v>1.0505896032874684</c:v>
                </c:pt>
                <c:pt idx="582">
                  <c:v>1.0441312019944617</c:v>
                </c:pt>
                <c:pt idx="583">
                  <c:v>1.0407443940575536</c:v>
                </c:pt>
                <c:pt idx="584">
                  <c:v>1.0400676345571473</c:v>
                </c:pt>
                <c:pt idx="585">
                  <c:v>1.0414893858908381</c:v>
                </c:pt>
                <c:pt idx="586">
                  <c:v>1.042144483341273</c:v>
                </c:pt>
                <c:pt idx="587">
                  <c:v>1.0420490265156033</c:v>
                </c:pt>
                <c:pt idx="588">
                  <c:v>1.0419681578388083</c:v>
                </c:pt>
                <c:pt idx="589">
                  <c:v>1.0451415613564252</c:v>
                </c:pt>
                <c:pt idx="590">
                  <c:v>1.0462464928978166</c:v>
                </c:pt>
                <c:pt idx="591">
                  <c:v>1.0456140608210609</c:v>
                </c:pt>
                <c:pt idx="592">
                  <c:v>1.04858438635049</c:v>
                </c:pt>
                <c:pt idx="593">
                  <c:v>1.0446798039019742</c:v>
                </c:pt>
                <c:pt idx="594">
                  <c:v>1.0478351018551819</c:v>
                </c:pt>
                <c:pt idx="595">
                  <c:v>1.0466564310892468</c:v>
                </c:pt>
                <c:pt idx="596">
                  <c:v>1.0421042418473838</c:v>
                </c:pt>
                <c:pt idx="597">
                  <c:v>1.0404285148330081</c:v>
                </c:pt>
                <c:pt idx="598">
                  <c:v>1.0390258196831892</c:v>
                </c:pt>
                <c:pt idx="599">
                  <c:v>1.0406573593598609</c:v>
                </c:pt>
                <c:pt idx="600">
                  <c:v>1.0354434881446384</c:v>
                </c:pt>
                <c:pt idx="601">
                  <c:v>1.0300302567578832</c:v>
                </c:pt>
                <c:pt idx="602">
                  <c:v>1.0299136184928117</c:v>
                </c:pt>
                <c:pt idx="603">
                  <c:v>1.0302901373552753</c:v>
                </c:pt>
                <c:pt idx="604">
                  <c:v>1.0319595415731744</c:v>
                </c:pt>
                <c:pt idx="605">
                  <c:v>1.03924684730589</c:v>
                </c:pt>
                <c:pt idx="606">
                  <c:v>1.044693600237258</c:v>
                </c:pt>
                <c:pt idx="607">
                  <c:v>1.0451307007328381</c:v>
                </c:pt>
                <c:pt idx="608">
                  <c:v>1.0453718339107509</c:v>
                </c:pt>
                <c:pt idx="609">
                  <c:v>1.0430446332875722</c:v>
                </c:pt>
                <c:pt idx="610">
                  <c:v>1.0376754220014361</c:v>
                </c:pt>
                <c:pt idx="611">
                  <c:v>1.0390521589999471</c:v>
                </c:pt>
                <c:pt idx="612">
                  <c:v>1.037782727941148</c:v>
                </c:pt>
                <c:pt idx="613">
                  <c:v>1.0402223573906169</c:v>
                </c:pt>
                <c:pt idx="614">
                  <c:v>1.0453920769050269</c:v>
                </c:pt>
                <c:pt idx="615">
                  <c:v>1.0415971327838833</c:v>
                </c:pt>
                <c:pt idx="616">
                  <c:v>1.0450116463371806</c:v>
                </c:pt>
                <c:pt idx="617">
                  <c:v>1.0459418495707085</c:v>
                </c:pt>
                <c:pt idx="618">
                  <c:v>1.0513352166087577</c:v>
                </c:pt>
                <c:pt idx="619">
                  <c:v>1.0611088587271007</c:v>
                </c:pt>
                <c:pt idx="620">
                  <c:v>1.0601156228788704</c:v>
                </c:pt>
                <c:pt idx="621">
                  <c:v>1.06049945899148</c:v>
                </c:pt>
                <c:pt idx="622">
                  <c:v>1.0634281429969827</c:v>
                </c:pt>
                <c:pt idx="623">
                  <c:v>1.0592211087366754</c:v>
                </c:pt>
                <c:pt idx="624">
                  <c:v>1.0583281159144844</c:v>
                </c:pt>
                <c:pt idx="625">
                  <c:v>1.0578783967766709</c:v>
                </c:pt>
                <c:pt idx="626">
                  <c:v>1.0601621564218568</c:v>
                </c:pt>
                <c:pt idx="627">
                  <c:v>1.0652058897011525</c:v>
                </c:pt>
                <c:pt idx="628">
                  <c:v>1.0598138938521022</c:v>
                </c:pt>
                <c:pt idx="629">
                  <c:v>1.0626293075430011</c:v>
                </c:pt>
                <c:pt idx="630">
                  <c:v>1.0617790532578177</c:v>
                </c:pt>
                <c:pt idx="631">
                  <c:v>1.0619272315969868</c:v>
                </c:pt>
                <c:pt idx="632">
                  <c:v>1.0532674796171595</c:v>
                </c:pt>
                <c:pt idx="633">
                  <c:v>1.0552976917056163</c:v>
                </c:pt>
                <c:pt idx="634">
                  <c:v>1.0579935766559181</c:v>
                </c:pt>
                <c:pt idx="635">
                  <c:v>1.0536769165107955</c:v>
                </c:pt>
                <c:pt idx="636">
                  <c:v>1.0526880562317484</c:v>
                </c:pt>
                <c:pt idx="637">
                  <c:v>1.0506211772900946</c:v>
                </c:pt>
                <c:pt idx="638">
                  <c:v>1.0534869401511882</c:v>
                </c:pt>
                <c:pt idx="639">
                  <c:v>1.0560129563235534</c:v>
                </c:pt>
                <c:pt idx="640">
                  <c:v>1.0547518710560633</c:v>
                </c:pt>
                <c:pt idx="641">
                  <c:v>1.0569989749992976</c:v>
                </c:pt>
                <c:pt idx="642">
                  <c:v>1.0588399206059769</c:v>
                </c:pt>
                <c:pt idx="643">
                  <c:v>1.0606344516333528</c:v>
                </c:pt>
                <c:pt idx="644">
                  <c:v>1.066133579327244</c:v>
                </c:pt>
                <c:pt idx="645">
                  <c:v>1.068877216001126</c:v>
                </c:pt>
                <c:pt idx="646">
                  <c:v>1.0636193712967092</c:v>
                </c:pt>
                <c:pt idx="647">
                  <c:v>1.071830164831246</c:v>
                </c:pt>
                <c:pt idx="648">
                  <c:v>1.0688551967020403</c:v>
                </c:pt>
                <c:pt idx="649">
                  <c:v>1.0607134829246618</c:v>
                </c:pt>
                <c:pt idx="650">
                  <c:v>1.0593344512468457</c:v>
                </c:pt>
                <c:pt idx="651">
                  <c:v>1.0583976899959908</c:v>
                </c:pt>
                <c:pt idx="652">
                  <c:v>1.0583819154949468</c:v>
                </c:pt>
                <c:pt idx="653">
                  <c:v>1.0617478513427658</c:v>
                </c:pt>
                <c:pt idx="654">
                  <c:v>1.0729551198110399</c:v>
                </c:pt>
                <c:pt idx="655">
                  <c:v>1.0717202608236935</c:v>
                </c:pt>
                <c:pt idx="656">
                  <c:v>1.0733025593813073</c:v>
                </c:pt>
                <c:pt idx="657">
                  <c:v>1.0725375860527555</c:v>
                </c:pt>
                <c:pt idx="658">
                  <c:v>1.0727093948320523</c:v>
                </c:pt>
                <c:pt idx="659">
                  <c:v>1.0734460036479194</c:v>
                </c:pt>
                <c:pt idx="660">
                  <c:v>1.0736527368240345</c:v>
                </c:pt>
                <c:pt idx="661">
                  <c:v>1.0761606161933632</c:v>
                </c:pt>
                <c:pt idx="662">
                  <c:v>1.0733618060423502</c:v>
                </c:pt>
                <c:pt idx="663">
                  <c:v>1.0779289686461637</c:v>
                </c:pt>
                <c:pt idx="664">
                  <c:v>1.0885610838323421</c:v>
                </c:pt>
                <c:pt idx="665">
                  <c:v>1.0907328854218103</c:v>
                </c:pt>
                <c:pt idx="666">
                  <c:v>1.0955396582283781</c:v>
                </c:pt>
                <c:pt idx="667">
                  <c:v>1.0955204810161085</c:v>
                </c:pt>
                <c:pt idx="668">
                  <c:v>1.0915573282190825</c:v>
                </c:pt>
                <c:pt idx="669">
                  <c:v>1.0835037939652439</c:v>
                </c:pt>
                <c:pt idx="670">
                  <c:v>1.0834329527799884</c:v>
                </c:pt>
                <c:pt idx="671">
                  <c:v>1.0836125543786488</c:v>
                </c:pt>
                <c:pt idx="672">
                  <c:v>1.081415503017696</c:v>
                </c:pt>
                <c:pt idx="673">
                  <c:v>1.0690690797644953</c:v>
                </c:pt>
                <c:pt idx="674">
                  <c:v>1.0633334823667124</c:v>
                </c:pt>
                <c:pt idx="675">
                  <c:v>1.0656011369694818</c:v>
                </c:pt>
                <c:pt idx="676">
                  <c:v>1.0615354757020872</c:v>
                </c:pt>
                <c:pt idx="677">
                  <c:v>1.0648539687120588</c:v>
                </c:pt>
                <c:pt idx="678">
                  <c:v>1.0635668732388908</c:v>
                </c:pt>
                <c:pt idx="679">
                  <c:v>1.0712710088837318</c:v>
                </c:pt>
                <c:pt idx="680">
                  <c:v>1.0724577752415239</c:v>
                </c:pt>
                <c:pt idx="681">
                  <c:v>1.0695596391345636</c:v>
                </c:pt>
                <c:pt idx="682">
                  <c:v>1.0739080188464505</c:v>
                </c:pt>
                <c:pt idx="683">
                  <c:v>1.0731275092074499</c:v>
                </c:pt>
                <c:pt idx="684">
                  <c:v>1.0673543706439559</c:v>
                </c:pt>
                <c:pt idx="685">
                  <c:v>1.0677078094428509</c:v>
                </c:pt>
                <c:pt idx="686">
                  <c:v>1.0704697292630634</c:v>
                </c:pt>
                <c:pt idx="687">
                  <c:v>1.0629547076652612</c:v>
                </c:pt>
                <c:pt idx="688">
                  <c:v>1.0587848775189295</c:v>
                </c:pt>
                <c:pt idx="689">
                  <c:v>1.0613280118980641</c:v>
                </c:pt>
                <c:pt idx="690">
                  <c:v>1.0582711869326751</c:v>
                </c:pt>
                <c:pt idx="691">
                  <c:v>1.0574469768646373</c:v>
                </c:pt>
                <c:pt idx="692">
                  <c:v>1.0632649363000342</c:v>
                </c:pt>
                <c:pt idx="693">
                  <c:v>1.0639503934427572</c:v>
                </c:pt>
                <c:pt idx="694">
                  <c:v>1.0670256851994215</c:v>
                </c:pt>
                <c:pt idx="695">
                  <c:v>1.0681271291894081</c:v>
                </c:pt>
                <c:pt idx="696">
                  <c:v>1.0679857428381141</c:v>
                </c:pt>
                <c:pt idx="697">
                  <c:v>1.0635557578795982</c:v>
                </c:pt>
                <c:pt idx="698">
                  <c:v>1.0622830147863611</c:v>
                </c:pt>
                <c:pt idx="699">
                  <c:v>1.0613015876378638</c:v>
                </c:pt>
                <c:pt idx="700">
                  <c:v>1.0634829867955637</c:v>
                </c:pt>
                <c:pt idx="701">
                  <c:v>1.0657052554907649</c:v>
                </c:pt>
                <c:pt idx="702">
                  <c:v>1.068635545679651</c:v>
                </c:pt>
                <c:pt idx="703">
                  <c:v>1.0738856302550845</c:v>
                </c:pt>
                <c:pt idx="704">
                  <c:v>1.0767621890702872</c:v>
                </c:pt>
                <c:pt idx="705">
                  <c:v>1.0756047429604843</c:v>
                </c:pt>
                <c:pt idx="706">
                  <c:v>1.0744829413185875</c:v>
                </c:pt>
                <c:pt idx="707">
                  <c:v>1.0693239553455571</c:v>
                </c:pt>
                <c:pt idx="708">
                  <c:v>1.0710009693825815</c:v>
                </c:pt>
                <c:pt idx="709">
                  <c:v>1.0729557226952171</c:v>
                </c:pt>
                <c:pt idx="710">
                  <c:v>1.073429654308663</c:v>
                </c:pt>
                <c:pt idx="711">
                  <c:v>1.0734284140254216</c:v>
                </c:pt>
                <c:pt idx="712">
                  <c:v>1.0775141821912657</c:v>
                </c:pt>
                <c:pt idx="713">
                  <c:v>1.0803179657616986</c:v>
                </c:pt>
                <c:pt idx="714">
                  <c:v>1.077285292370022</c:v>
                </c:pt>
                <c:pt idx="715">
                  <c:v>1.0806859890919644</c:v>
                </c:pt>
                <c:pt idx="716">
                  <c:v>1.0800785113331002</c:v>
                </c:pt>
                <c:pt idx="717">
                  <c:v>1.082908319131402</c:v>
                </c:pt>
                <c:pt idx="718">
                  <c:v>1.0832033073032048</c:v>
                </c:pt>
                <c:pt idx="719">
                  <c:v>1.0819244772325209</c:v>
                </c:pt>
                <c:pt idx="720">
                  <c:v>1.080955646801294</c:v>
                </c:pt>
                <c:pt idx="721">
                  <c:v>1.0771724083646859</c:v>
                </c:pt>
                <c:pt idx="722">
                  <c:v>1.0790122383291703</c:v>
                </c:pt>
                <c:pt idx="723">
                  <c:v>1.078816073166303</c:v>
                </c:pt>
                <c:pt idx="724">
                  <c:v>1.0822554984459241</c:v>
                </c:pt>
                <c:pt idx="725">
                  <c:v>1.0884656238652388</c:v>
                </c:pt>
                <c:pt idx="726">
                  <c:v>1.0916268500925215</c:v>
                </c:pt>
                <c:pt idx="727">
                  <c:v>1.0963943414513371</c:v>
                </c:pt>
                <c:pt idx="728">
                  <c:v>1.0925317356480808</c:v>
                </c:pt>
                <c:pt idx="729">
                  <c:v>1.0928382556723055</c:v>
                </c:pt>
                <c:pt idx="730">
                  <c:v>1.0886211287378302</c:v>
                </c:pt>
                <c:pt idx="731">
                  <c:v>1.0808233765490456</c:v>
                </c:pt>
                <c:pt idx="732">
                  <c:v>1.0821092594280224</c:v>
                </c:pt>
                <c:pt idx="733">
                  <c:v>1.0803373145766604</c:v>
                </c:pt>
                <c:pt idx="734">
                  <c:v>1.0771104955682522</c:v>
                </c:pt>
                <c:pt idx="735">
                  <c:v>1.0782597562123164</c:v>
                </c:pt>
                <c:pt idx="736">
                  <c:v>1.0786040220608903</c:v>
                </c:pt>
                <c:pt idx="737">
                  <c:v>1.0815162291462037</c:v>
                </c:pt>
                <c:pt idx="738">
                  <c:v>1.07642361512049</c:v>
                </c:pt>
                <c:pt idx="739">
                  <c:v>1.0748951449426349</c:v>
                </c:pt>
                <c:pt idx="740">
                  <c:v>1.0744730911844629</c:v>
                </c:pt>
                <c:pt idx="741">
                  <c:v>1.0738821035348241</c:v>
                </c:pt>
                <c:pt idx="742">
                  <c:v>1.0692864030490972</c:v>
                </c:pt>
                <c:pt idx="743">
                  <c:v>1.0711565183397735</c:v>
                </c:pt>
                <c:pt idx="744">
                  <c:v>1.0709693361267403</c:v>
                </c:pt>
                <c:pt idx="745">
                  <c:v>1.0708235420939531</c:v>
                </c:pt>
                <c:pt idx="746">
                  <c:v>1.0690076938344522</c:v>
                </c:pt>
                <c:pt idx="747">
                  <c:v>1.0694729717379743</c:v>
                </c:pt>
                <c:pt idx="748">
                  <c:v>1.0663017596711635</c:v>
                </c:pt>
                <c:pt idx="749">
                  <c:v>1.0649259240129412</c:v>
                </c:pt>
                <c:pt idx="750">
                  <c:v>1.0641909447073499</c:v>
                </c:pt>
                <c:pt idx="751">
                  <c:v>1.0661884303493478</c:v>
                </c:pt>
                <c:pt idx="752">
                  <c:v>1.0673755224679169</c:v>
                </c:pt>
                <c:pt idx="753">
                  <c:v>1.0646301097908588</c:v>
                </c:pt>
                <c:pt idx="754">
                  <c:v>1.06489148366482</c:v>
                </c:pt>
                <c:pt idx="755">
                  <c:v>1.0691855017335246</c:v>
                </c:pt>
                <c:pt idx="756">
                  <c:v>1.0650346931970658</c:v>
                </c:pt>
                <c:pt idx="757">
                  <c:v>1.0596119888044446</c:v>
                </c:pt>
                <c:pt idx="758">
                  <c:v>1.0581952333605664</c:v>
                </c:pt>
                <c:pt idx="759">
                  <c:v>1.0653019157002763</c:v>
                </c:pt>
                <c:pt idx="760">
                  <c:v>1.0630338266771853</c:v>
                </c:pt>
                <c:pt idx="761">
                  <c:v>1.0639680787389041</c:v>
                </c:pt>
                <c:pt idx="762">
                  <c:v>1.0686154198440341</c:v>
                </c:pt>
                <c:pt idx="763">
                  <c:v>1.068397840819914</c:v>
                </c:pt>
                <c:pt idx="764">
                  <c:v>1.0711906605841512</c:v>
                </c:pt>
                <c:pt idx="765">
                  <c:v>1.0753996508657315</c:v>
                </c:pt>
                <c:pt idx="766">
                  <c:v>1.0724115894604924</c:v>
                </c:pt>
                <c:pt idx="767">
                  <c:v>1.0668353677281437</c:v>
                </c:pt>
                <c:pt idx="768">
                  <c:v>1.066838402166433</c:v>
                </c:pt>
                <c:pt idx="769">
                  <c:v>1.0684620623056205</c:v>
                </c:pt>
                <c:pt idx="770">
                  <c:v>1.0654918150684998</c:v>
                </c:pt>
                <c:pt idx="771">
                  <c:v>1.0657863326985155</c:v>
                </c:pt>
                <c:pt idx="772">
                  <c:v>1.0659034009163404</c:v>
                </c:pt>
                <c:pt idx="773">
                  <c:v>1.0648536268200488</c:v>
                </c:pt>
                <c:pt idx="774">
                  <c:v>1.0618183073299734</c:v>
                </c:pt>
                <c:pt idx="775">
                  <c:v>1.063470440921751</c:v>
                </c:pt>
                <c:pt idx="776">
                  <c:v>1.0698464245691206</c:v>
                </c:pt>
                <c:pt idx="777">
                  <c:v>1.0777390843271102</c:v>
                </c:pt>
                <c:pt idx="778">
                  <c:v>1.0757812426891118</c:v>
                </c:pt>
                <c:pt idx="779">
                  <c:v>1.0783893921438013</c:v>
                </c:pt>
                <c:pt idx="780">
                  <c:v>1.0772354399578334</c:v>
                </c:pt>
                <c:pt idx="781">
                  <c:v>1.0787085024685901</c:v>
                </c:pt>
                <c:pt idx="782">
                  <c:v>1.0810449837896736</c:v>
                </c:pt>
                <c:pt idx="783">
                  <c:v>1.0755376280512221</c:v>
                </c:pt>
                <c:pt idx="784">
                  <c:v>1.0724507682564259</c:v>
                </c:pt>
                <c:pt idx="785">
                  <c:v>1.0732480486846365</c:v>
                </c:pt>
                <c:pt idx="786">
                  <c:v>1.082446096472228</c:v>
                </c:pt>
                <c:pt idx="787">
                  <c:v>1.081849748854754</c:v>
                </c:pt>
                <c:pt idx="788">
                  <c:v>1.083627009054452</c:v>
                </c:pt>
                <c:pt idx="789">
                  <c:v>1.0824834966316716</c:v>
                </c:pt>
                <c:pt idx="790">
                  <c:v>1.0839783742791282</c:v>
                </c:pt>
                <c:pt idx="791">
                  <c:v>1.0839176190449189</c:v>
                </c:pt>
                <c:pt idx="792">
                  <c:v>1.0812957887034156</c:v>
                </c:pt>
                <c:pt idx="793">
                  <c:v>1.0828046020018474</c:v>
                </c:pt>
                <c:pt idx="794">
                  <c:v>1.0836622223746359</c:v>
                </c:pt>
                <c:pt idx="795">
                  <c:v>1.0890018751159036</c:v>
                </c:pt>
                <c:pt idx="796">
                  <c:v>1.0903030030607805</c:v>
                </c:pt>
                <c:pt idx="797">
                  <c:v>1.0901337334887133</c:v>
                </c:pt>
                <c:pt idx="798">
                  <c:v>1.085518978263003</c:v>
                </c:pt>
                <c:pt idx="799">
                  <c:v>1.0838370336740519</c:v>
                </c:pt>
                <c:pt idx="800">
                  <c:v>1.0876683868857533</c:v>
                </c:pt>
                <c:pt idx="801">
                  <c:v>1.0862204057630833</c:v>
                </c:pt>
                <c:pt idx="802">
                  <c:v>1.0860440684260515</c:v>
                </c:pt>
                <c:pt idx="803">
                  <c:v>1.0859057949804183</c:v>
                </c:pt>
                <c:pt idx="804">
                  <c:v>1.0917372411543234</c:v>
                </c:pt>
                <c:pt idx="805">
                  <c:v>1.0956433891737345</c:v>
                </c:pt>
                <c:pt idx="806">
                  <c:v>1.0935850123834361</c:v>
                </c:pt>
                <c:pt idx="807">
                  <c:v>1.0902155808536611</c:v>
                </c:pt>
                <c:pt idx="808">
                  <c:v>1.0928727236274469</c:v>
                </c:pt>
                <c:pt idx="809">
                  <c:v>1.0925852992563208</c:v>
                </c:pt>
                <c:pt idx="810">
                  <c:v>1.0858224986503178</c:v>
                </c:pt>
                <c:pt idx="811">
                  <c:v>1.0834566859764663</c:v>
                </c:pt>
                <c:pt idx="812">
                  <c:v>1.0831190142151361</c:v>
                </c:pt>
                <c:pt idx="813">
                  <c:v>1.0833874788937745</c:v>
                </c:pt>
                <c:pt idx="814">
                  <c:v>1.0849089988664506</c:v>
                </c:pt>
                <c:pt idx="815">
                  <c:v>1.0797808629238133</c:v>
                </c:pt>
                <c:pt idx="816">
                  <c:v>1.0791419580034765</c:v>
                </c:pt>
                <c:pt idx="817">
                  <c:v>1.0803144961497353</c:v>
                </c:pt>
                <c:pt idx="818">
                  <c:v>1.0774352189725753</c:v>
                </c:pt>
                <c:pt idx="819">
                  <c:v>1.0774019243026067</c:v>
                </c:pt>
                <c:pt idx="820">
                  <c:v>1.0821859838845747</c:v>
                </c:pt>
                <c:pt idx="821">
                  <c:v>1.0782041915487293</c:v>
                </c:pt>
                <c:pt idx="822">
                  <c:v>1.082910543023732</c:v>
                </c:pt>
                <c:pt idx="823">
                  <c:v>1.0860206246343136</c:v>
                </c:pt>
                <c:pt idx="824">
                  <c:v>1.0883947201116919</c:v>
                </c:pt>
                <c:pt idx="825">
                  <c:v>1.0876691615487628</c:v>
                </c:pt>
                <c:pt idx="826">
                  <c:v>1.085314930366718</c:v>
                </c:pt>
                <c:pt idx="827">
                  <c:v>1.083958136523355</c:v>
                </c:pt>
                <c:pt idx="828">
                  <c:v>1.0842882233133253</c:v>
                </c:pt>
                <c:pt idx="829">
                  <c:v>1.0836665904041827</c:v>
                </c:pt>
                <c:pt idx="830">
                  <c:v>1.0837594869964913</c:v>
                </c:pt>
                <c:pt idx="831">
                  <c:v>1.0828346374572937</c:v>
                </c:pt>
                <c:pt idx="832">
                  <c:v>1.0845712203341409</c:v>
                </c:pt>
                <c:pt idx="833">
                  <c:v>1.0843015449193698</c:v>
                </c:pt>
                <c:pt idx="834">
                  <c:v>1.0798494734518667</c:v>
                </c:pt>
                <c:pt idx="835">
                  <c:v>1.0772680037121067</c:v>
                </c:pt>
                <c:pt idx="836">
                  <c:v>1.0726630391621301</c:v>
                </c:pt>
                <c:pt idx="837">
                  <c:v>1.0718758221484734</c:v>
                </c:pt>
                <c:pt idx="838">
                  <c:v>1.0690172551889945</c:v>
                </c:pt>
                <c:pt idx="839">
                  <c:v>1.0707314799731933</c:v>
                </c:pt>
                <c:pt idx="840">
                  <c:v>1.0669624166091185</c:v>
                </c:pt>
                <c:pt idx="841">
                  <c:v>1.0648995770379104</c:v>
                </c:pt>
                <c:pt idx="842">
                  <c:v>1.0649450126811313</c:v>
                </c:pt>
                <c:pt idx="843">
                  <c:v>1.0657190297642101</c:v>
                </c:pt>
                <c:pt idx="844">
                  <c:v>1.0673687622008921</c:v>
                </c:pt>
                <c:pt idx="845">
                  <c:v>1.0717877279453452</c:v>
                </c:pt>
                <c:pt idx="846">
                  <c:v>1.0743979275354318</c:v>
                </c:pt>
                <c:pt idx="847">
                  <c:v>1.0760136977178723</c:v>
                </c:pt>
                <c:pt idx="848">
                  <c:v>1.0753642698990111</c:v>
                </c:pt>
                <c:pt idx="849">
                  <c:v>1.075625196374314</c:v>
                </c:pt>
                <c:pt idx="850">
                  <c:v>1.0791756128923784</c:v>
                </c:pt>
                <c:pt idx="851">
                  <c:v>1.0853039767765924</c:v>
                </c:pt>
                <c:pt idx="852">
                  <c:v>1.0823602012460618</c:v>
                </c:pt>
                <c:pt idx="853">
                  <c:v>1.0839922253336101</c:v>
                </c:pt>
                <c:pt idx="854">
                  <c:v>1.0813404458017117</c:v>
                </c:pt>
                <c:pt idx="855">
                  <c:v>1.0789569223644813</c:v>
                </c:pt>
                <c:pt idx="856">
                  <c:v>1.0845586716339155</c:v>
                </c:pt>
                <c:pt idx="857">
                  <c:v>1.0816565369845306</c:v>
                </c:pt>
                <c:pt idx="858">
                  <c:v>1.0921517365183315</c:v>
                </c:pt>
                <c:pt idx="859">
                  <c:v>1.0912224108908539</c:v>
                </c:pt>
                <c:pt idx="860">
                  <c:v>1.0874464831873127</c:v>
                </c:pt>
                <c:pt idx="861">
                  <c:v>1.0945789539599513</c:v>
                </c:pt>
                <c:pt idx="862">
                  <c:v>1.0945481401259569</c:v>
                </c:pt>
                <c:pt idx="863">
                  <c:v>1.0916870633087268</c:v>
                </c:pt>
                <c:pt idx="864">
                  <c:v>1.0935443848105868</c:v>
                </c:pt>
                <c:pt idx="865">
                  <c:v>1.096553524986682</c:v>
                </c:pt>
                <c:pt idx="866">
                  <c:v>1.0929664531567109</c:v>
                </c:pt>
                <c:pt idx="867">
                  <c:v>1.0929765018151205</c:v>
                </c:pt>
                <c:pt idx="868">
                  <c:v>1.1003900781091445</c:v>
                </c:pt>
                <c:pt idx="869">
                  <c:v>1.1013934236596832</c:v>
                </c:pt>
                <c:pt idx="870">
                  <c:v>1.0946416189480155</c:v>
                </c:pt>
                <c:pt idx="871">
                  <c:v>1.0895793612051401</c:v>
                </c:pt>
                <c:pt idx="872">
                  <c:v>1.0929598630554409</c:v>
                </c:pt>
                <c:pt idx="873">
                  <c:v>1.0904406426253004</c:v>
                </c:pt>
                <c:pt idx="874">
                  <c:v>1.0886322534368116</c:v>
                </c:pt>
                <c:pt idx="875">
                  <c:v>1.0930543711201772</c:v>
                </c:pt>
                <c:pt idx="876">
                  <c:v>1.0935639680721065</c:v>
                </c:pt>
                <c:pt idx="877">
                  <c:v>1.0979620148628286</c:v>
                </c:pt>
                <c:pt idx="878">
                  <c:v>1.0983992740493604</c:v>
                </c:pt>
                <c:pt idx="879">
                  <c:v>1.0908377019627828</c:v>
                </c:pt>
                <c:pt idx="880">
                  <c:v>1.0928668029636688</c:v>
                </c:pt>
                <c:pt idx="881">
                  <c:v>1.0933407254335028</c:v>
                </c:pt>
                <c:pt idx="882">
                  <c:v>1.0946246419784711</c:v>
                </c:pt>
                <c:pt idx="883">
                  <c:v>1.0996328327515001</c:v>
                </c:pt>
                <c:pt idx="884">
                  <c:v>1.0988080028290024</c:v>
                </c:pt>
                <c:pt idx="885">
                  <c:v>1.0959400903566763</c:v>
                </c:pt>
                <c:pt idx="886">
                  <c:v>1.0911967562017586</c:v>
                </c:pt>
                <c:pt idx="887">
                  <c:v>1.092222698178978</c:v>
                </c:pt>
                <c:pt idx="888">
                  <c:v>1.089541815214836</c:v>
                </c:pt>
                <c:pt idx="889">
                  <c:v>1.0886065003506573</c:v>
                </c:pt>
                <c:pt idx="890">
                  <c:v>1.087879568662933</c:v>
                </c:pt>
                <c:pt idx="891">
                  <c:v>1.0890559282114554</c:v>
                </c:pt>
                <c:pt idx="892">
                  <c:v>1.0860426409419444</c:v>
                </c:pt>
                <c:pt idx="893">
                  <c:v>1.0790482212157577</c:v>
                </c:pt>
                <c:pt idx="894">
                  <c:v>1.0780060109241552</c:v>
                </c:pt>
                <c:pt idx="895">
                  <c:v>1.0801388623572288</c:v>
                </c:pt>
                <c:pt idx="896">
                  <c:v>1.0833034549247771</c:v>
                </c:pt>
                <c:pt idx="897">
                  <c:v>1.0850128692833343</c:v>
                </c:pt>
                <c:pt idx="898">
                  <c:v>1.0854205994255495</c:v>
                </c:pt>
                <c:pt idx="899">
                  <c:v>1.089076032721694</c:v>
                </c:pt>
                <c:pt idx="900">
                  <c:v>1.0883485885591038</c:v>
                </c:pt>
                <c:pt idx="901">
                  <c:v>1.0881155556586983</c:v>
                </c:pt>
                <c:pt idx="902">
                  <c:v>1.0901594854506922</c:v>
                </c:pt>
                <c:pt idx="903">
                  <c:v>1.086971578623769</c:v>
                </c:pt>
                <c:pt idx="904">
                  <c:v>1.0900659621448154</c:v>
                </c:pt>
                <c:pt idx="905">
                  <c:v>1.0923706078109596</c:v>
                </c:pt>
                <c:pt idx="906">
                  <c:v>1.0955730405831219</c:v>
                </c:pt>
                <c:pt idx="907">
                  <c:v>1.1027360264498558</c:v>
                </c:pt>
                <c:pt idx="908">
                  <c:v>1.098481932037618</c:v>
                </c:pt>
                <c:pt idx="909">
                  <c:v>1.095657695910855</c:v>
                </c:pt>
                <c:pt idx="910">
                  <c:v>1.097396122844855</c:v>
                </c:pt>
                <c:pt idx="911">
                  <c:v>1.0961798826845099</c:v>
                </c:pt>
                <c:pt idx="912">
                  <c:v>1.0989609264987761</c:v>
                </c:pt>
                <c:pt idx="913">
                  <c:v>1.0949977436489324</c:v>
                </c:pt>
                <c:pt idx="914">
                  <c:v>1.0925324054968522</c:v>
                </c:pt>
                <c:pt idx="915">
                  <c:v>1.0904224469964319</c:v>
                </c:pt>
                <c:pt idx="916">
                  <c:v>1.0909722305857599</c:v>
                </c:pt>
                <c:pt idx="917">
                  <c:v>1.0914110996401014</c:v>
                </c:pt>
                <c:pt idx="918">
                  <c:v>1.0934591286444224</c:v>
                </c:pt>
                <c:pt idx="919">
                  <c:v>1.0890302497138531</c:v>
                </c:pt>
                <c:pt idx="920">
                  <c:v>1.0904658720723335</c:v>
                </c:pt>
                <c:pt idx="921">
                  <c:v>1.0863349308328336</c:v>
                </c:pt>
                <c:pt idx="922">
                  <c:v>1.0900508885220614</c:v>
                </c:pt>
                <c:pt idx="923">
                  <c:v>1.0915079206860514</c:v>
                </c:pt>
                <c:pt idx="924">
                  <c:v>1.0954669128593548</c:v>
                </c:pt>
                <c:pt idx="925">
                  <c:v>1.095703216641611</c:v>
                </c:pt>
                <c:pt idx="926">
                  <c:v>1.0963065823827265</c:v>
                </c:pt>
                <c:pt idx="927">
                  <c:v>1.0950269541346733</c:v>
                </c:pt>
                <c:pt idx="928">
                  <c:v>1.093138781303272</c:v>
                </c:pt>
                <c:pt idx="929">
                  <c:v>1.0921360365970425</c:v>
                </c:pt>
                <c:pt idx="930">
                  <c:v>1.0941847927605259</c:v>
                </c:pt>
                <c:pt idx="931">
                  <c:v>1.0984039637149028</c:v>
                </c:pt>
                <c:pt idx="932">
                  <c:v>1.1007964611743848</c:v>
                </c:pt>
                <c:pt idx="933">
                  <c:v>1.1044224467081194</c:v>
                </c:pt>
                <c:pt idx="934">
                  <c:v>1.1014997431787106</c:v>
                </c:pt>
                <c:pt idx="935">
                  <c:v>1.098745227764111</c:v>
                </c:pt>
                <c:pt idx="936">
                  <c:v>1.0966290319343364</c:v>
                </c:pt>
                <c:pt idx="937">
                  <c:v>1.0995748927882505</c:v>
                </c:pt>
                <c:pt idx="938">
                  <c:v>1.1014361087615532</c:v>
                </c:pt>
                <c:pt idx="939">
                  <c:v>1.1041874308375899</c:v>
                </c:pt>
                <c:pt idx="940">
                  <c:v>1.1076533122239982</c:v>
                </c:pt>
                <c:pt idx="941">
                  <c:v>1.1104502264922198</c:v>
                </c:pt>
                <c:pt idx="942">
                  <c:v>1.1116140652816193</c:v>
                </c:pt>
                <c:pt idx="943">
                  <c:v>1.1117135484691418</c:v>
                </c:pt>
                <c:pt idx="944">
                  <c:v>1.1139018997079126</c:v>
                </c:pt>
                <c:pt idx="945">
                  <c:v>1.1130116948701869</c:v>
                </c:pt>
                <c:pt idx="946">
                  <c:v>1.1109077362260764</c:v>
                </c:pt>
                <c:pt idx="947">
                  <c:v>1.1098340032629348</c:v>
                </c:pt>
                <c:pt idx="948">
                  <c:v>1.1113272403218082</c:v>
                </c:pt>
                <c:pt idx="949">
                  <c:v>1.1122718933448896</c:v>
                </c:pt>
                <c:pt idx="950">
                  <c:v>1.1172983111061194</c:v>
                </c:pt>
                <c:pt idx="951">
                  <c:v>1.118327098076394</c:v>
                </c:pt>
                <c:pt idx="952">
                  <c:v>1.1182685596847479</c:v>
                </c:pt>
                <c:pt idx="953">
                  <c:v>1.1171074895225912</c:v>
                </c:pt>
                <c:pt idx="954">
                  <c:v>1.1158767781871219</c:v>
                </c:pt>
                <c:pt idx="955">
                  <c:v>1.1128193628221006</c:v>
                </c:pt>
                <c:pt idx="956">
                  <c:v>1.1064501216905895</c:v>
                </c:pt>
                <c:pt idx="957">
                  <c:v>1.106243762548083</c:v>
                </c:pt>
                <c:pt idx="958">
                  <c:v>1.1086654024298919</c:v>
                </c:pt>
                <c:pt idx="959">
                  <c:v>1.1127183881466856</c:v>
                </c:pt>
                <c:pt idx="960">
                  <c:v>1.1140393373175284</c:v>
                </c:pt>
                <c:pt idx="961">
                  <c:v>1.1187424389844445</c:v>
                </c:pt>
                <c:pt idx="962">
                  <c:v>1.1185951982598741</c:v>
                </c:pt>
                <c:pt idx="963">
                  <c:v>1.1130988272627957</c:v>
                </c:pt>
                <c:pt idx="964">
                  <c:v>1.1128482626336189</c:v>
                </c:pt>
                <c:pt idx="965">
                  <c:v>1.1112476036212839</c:v>
                </c:pt>
                <c:pt idx="966">
                  <c:v>1.111721524122635</c:v>
                </c:pt>
                <c:pt idx="967">
                  <c:v>1.1161299461063638</c:v>
                </c:pt>
                <c:pt idx="968">
                  <c:v>1.117168929991446</c:v>
                </c:pt>
                <c:pt idx="969">
                  <c:v>1.118205291073072</c:v>
                </c:pt>
                <c:pt idx="970">
                  <c:v>1.1211038894882801</c:v>
                </c:pt>
                <c:pt idx="971">
                  <c:v>1.1203866023037612</c:v>
                </c:pt>
                <c:pt idx="972">
                  <c:v>1.1242030462369832</c:v>
                </c:pt>
                <c:pt idx="973">
                  <c:v>1.1255000853090917</c:v>
                </c:pt>
                <c:pt idx="974">
                  <c:v>1.124904461710202</c:v>
                </c:pt>
                <c:pt idx="975">
                  <c:v>1.1259200111874781</c:v>
                </c:pt>
                <c:pt idx="976">
                  <c:v>1.1278643188555073</c:v>
                </c:pt>
                <c:pt idx="977">
                  <c:v>1.1285652222771387</c:v>
                </c:pt>
                <c:pt idx="978">
                  <c:v>1.1272498211665738</c:v>
                </c:pt>
                <c:pt idx="979">
                  <c:v>1.1288949895412397</c:v>
                </c:pt>
                <c:pt idx="980">
                  <c:v>1.1305268091599943</c:v>
                </c:pt>
                <c:pt idx="981">
                  <c:v>1.1356082675583512</c:v>
                </c:pt>
                <c:pt idx="982">
                  <c:v>1.1368885722882323</c:v>
                </c:pt>
                <c:pt idx="983">
                  <c:v>1.1327151311410562</c:v>
                </c:pt>
                <c:pt idx="984">
                  <c:v>1.1356353028319837</c:v>
                </c:pt>
                <c:pt idx="985">
                  <c:v>1.1333012712609858</c:v>
                </c:pt>
                <c:pt idx="986">
                  <c:v>1.1326303007197815</c:v>
                </c:pt>
                <c:pt idx="987">
                  <c:v>1.1305873752673716</c:v>
                </c:pt>
                <c:pt idx="988">
                  <c:v>1.1304639493121535</c:v>
                </c:pt>
                <c:pt idx="989">
                  <c:v>1.1281426936313741</c:v>
                </c:pt>
                <c:pt idx="990">
                  <c:v>1.1280282647432185</c:v>
                </c:pt>
                <c:pt idx="991">
                  <c:v>1.1265663594695257</c:v>
                </c:pt>
                <c:pt idx="992">
                  <c:v>1.1252106286557524</c:v>
                </c:pt>
                <c:pt idx="993">
                  <c:v>1.1265628610740959</c:v>
                </c:pt>
                <c:pt idx="994">
                  <c:v>1.1292938722101711</c:v>
                </c:pt>
                <c:pt idx="995">
                  <c:v>1.1331986472386399</c:v>
                </c:pt>
                <c:pt idx="996">
                  <c:v>1.1323668184523257</c:v>
                </c:pt>
                <c:pt idx="997">
                  <c:v>1.1302156444560458</c:v>
                </c:pt>
                <c:pt idx="998">
                  <c:v>1.1314062231153241</c:v>
                </c:pt>
                <c:pt idx="999">
                  <c:v>1.1312384824923352</c:v>
                </c:pt>
                <c:pt idx="1000">
                  <c:v>1.1327658863091949</c:v>
                </c:pt>
                <c:pt idx="1001">
                  <c:v>1.1297071030401</c:v>
                </c:pt>
                <c:pt idx="1002">
                  <c:v>1.1264536816783368</c:v>
                </c:pt>
                <c:pt idx="1003">
                  <c:v>1.1242735010103926</c:v>
                </c:pt>
                <c:pt idx="1004">
                  <c:v>1.1217745985712502</c:v>
                </c:pt>
                <c:pt idx="1005">
                  <c:v>1.1265492361018166</c:v>
                </c:pt>
                <c:pt idx="1006">
                  <c:v>1.1294170257053409</c:v>
                </c:pt>
                <c:pt idx="1007">
                  <c:v>1.1301037796076783</c:v>
                </c:pt>
                <c:pt idx="1008">
                  <c:v>1.132504155281544</c:v>
                </c:pt>
                <c:pt idx="1009">
                  <c:v>1.1282024685693168</c:v>
                </c:pt>
                <c:pt idx="1010">
                  <c:v>1.1246904113358258</c:v>
                </c:pt>
                <c:pt idx="1011">
                  <c:v>1.1251653442182725</c:v>
                </c:pt>
                <c:pt idx="1012">
                  <c:v>1.1254365403957405</c:v>
                </c:pt>
                <c:pt idx="1013">
                  <c:v>1.1240774501098869</c:v>
                </c:pt>
                <c:pt idx="1014">
                  <c:v>1.1250254182184405</c:v>
                </c:pt>
                <c:pt idx="1015">
                  <c:v>1.1221883824854202</c:v>
                </c:pt>
                <c:pt idx="1016">
                  <c:v>1.1255493523657629</c:v>
                </c:pt>
                <c:pt idx="1017">
                  <c:v>1.1283186947006301</c:v>
                </c:pt>
                <c:pt idx="1018">
                  <c:v>1.1307382024693913</c:v>
                </c:pt>
                <c:pt idx="1019">
                  <c:v>1.1311323407736757</c:v>
                </c:pt>
                <c:pt idx="1020">
                  <c:v>1.1341792033093234</c:v>
                </c:pt>
                <c:pt idx="1021">
                  <c:v>1.1434086452643863</c:v>
                </c:pt>
                <c:pt idx="1022">
                  <c:v>1.1439967389315573</c:v>
                </c:pt>
                <c:pt idx="1023">
                  <c:v>1.1435502956505395</c:v>
                </c:pt>
                <c:pt idx="1024">
                  <c:v>1.1365857256726668</c:v>
                </c:pt>
                <c:pt idx="1025">
                  <c:v>1.1368665636733579</c:v>
                </c:pt>
                <c:pt idx="1026">
                  <c:v>1.1345861057556372</c:v>
                </c:pt>
                <c:pt idx="1027">
                  <c:v>1.1339677670681616</c:v>
                </c:pt>
                <c:pt idx="1028">
                  <c:v>1.132267738781165</c:v>
                </c:pt>
                <c:pt idx="1029">
                  <c:v>1.1346042758009534</c:v>
                </c:pt>
                <c:pt idx="1030">
                  <c:v>1.139857511474309</c:v>
                </c:pt>
                <c:pt idx="1031">
                  <c:v>1.1420214153246333</c:v>
                </c:pt>
                <c:pt idx="1032">
                  <c:v>1.1422070861895657</c:v>
                </c:pt>
                <c:pt idx="1033">
                  <c:v>1.1436291317034872</c:v>
                </c:pt>
                <c:pt idx="1034">
                  <c:v>1.1439355028531943</c:v>
                </c:pt>
                <c:pt idx="1035">
                  <c:v>1.1417691914265375</c:v>
                </c:pt>
                <c:pt idx="1036">
                  <c:v>1.1420274876871337</c:v>
                </c:pt>
                <c:pt idx="1037">
                  <c:v>1.1434146515946306</c:v>
                </c:pt>
                <c:pt idx="1038">
                  <c:v>1.1461783129406191</c:v>
                </c:pt>
                <c:pt idx="1039">
                  <c:v>1.1416728049981852</c:v>
                </c:pt>
                <c:pt idx="1040">
                  <c:v>1.1430539021013746</c:v>
                </c:pt>
                <c:pt idx="1041">
                  <c:v>1.1429445755758878</c:v>
                </c:pt>
                <c:pt idx="1042">
                  <c:v>1.1417956635000781</c:v>
                </c:pt>
                <c:pt idx="1043">
                  <c:v>1.1458532180063192</c:v>
                </c:pt>
                <c:pt idx="1044">
                  <c:v>1.1487304084124306</c:v>
                </c:pt>
                <c:pt idx="1045">
                  <c:v>1.1517471780790851</c:v>
                </c:pt>
                <c:pt idx="1046">
                  <c:v>1.1494845819926238</c:v>
                </c:pt>
                <c:pt idx="1047">
                  <c:v>1.1508378201121161</c:v>
                </c:pt>
                <c:pt idx="1048">
                  <c:v>1.1469521847234305</c:v>
                </c:pt>
                <c:pt idx="1049">
                  <c:v>1.144062455170324</c:v>
                </c:pt>
                <c:pt idx="1050">
                  <c:v>1.1410829109840381</c:v>
                </c:pt>
                <c:pt idx="1051">
                  <c:v>1.1407069790661968</c:v>
                </c:pt>
                <c:pt idx="1052">
                  <c:v>1.1371118286987654</c:v>
                </c:pt>
                <c:pt idx="1053">
                  <c:v>1.1435206710558394</c:v>
                </c:pt>
                <c:pt idx="1054">
                  <c:v>1.1410575282138686</c:v>
                </c:pt>
                <c:pt idx="1055">
                  <c:v>1.1431083719149362</c:v>
                </c:pt>
                <c:pt idx="1056">
                  <c:v>1.1424084496778653</c:v>
                </c:pt>
                <c:pt idx="1057">
                  <c:v>1.1430512817187639</c:v>
                </c:pt>
                <c:pt idx="1058">
                  <c:v>1.140199450096677</c:v>
                </c:pt>
                <c:pt idx="1059">
                  <c:v>1.1418539546050928</c:v>
                </c:pt>
                <c:pt idx="1060">
                  <c:v>1.1421793955133621</c:v>
                </c:pt>
                <c:pt idx="1061">
                  <c:v>1.1432895585574945</c:v>
                </c:pt>
                <c:pt idx="1062">
                  <c:v>1.1451926191328485</c:v>
                </c:pt>
                <c:pt idx="1063">
                  <c:v>1.1504513286027187</c:v>
                </c:pt>
                <c:pt idx="1064">
                  <c:v>1.1585627510375647</c:v>
                </c:pt>
                <c:pt idx="1065">
                  <c:v>1.1551530831774941</c:v>
                </c:pt>
                <c:pt idx="1066">
                  <c:v>1.1567275645686095</c:v>
                </c:pt>
                <c:pt idx="1067">
                  <c:v>1.1546520514593195</c:v>
                </c:pt>
                <c:pt idx="1068">
                  <c:v>1.1516992021549988</c:v>
                </c:pt>
                <c:pt idx="1069">
                  <c:v>1.1572168759246935</c:v>
                </c:pt>
                <c:pt idx="1070">
                  <c:v>1.1564436433012637</c:v>
                </c:pt>
                <c:pt idx="1071">
                  <c:v>1.1551049347832301</c:v>
                </c:pt>
                <c:pt idx="1072">
                  <c:v>1.1492762834991723</c:v>
                </c:pt>
                <c:pt idx="1073">
                  <c:v>1.1519039062734135</c:v>
                </c:pt>
                <c:pt idx="1074">
                  <c:v>1.1491718973148504</c:v>
                </c:pt>
                <c:pt idx="1075">
                  <c:v>1.1524428644765339</c:v>
                </c:pt>
                <c:pt idx="1076">
                  <c:v>1.1526506821559903</c:v>
                </c:pt>
                <c:pt idx="1077">
                  <c:v>1.1580014650234909</c:v>
                </c:pt>
                <c:pt idx="1078">
                  <c:v>1.1592079435611888</c:v>
                </c:pt>
                <c:pt idx="1079">
                  <c:v>1.1586889698051979</c:v>
                </c:pt>
                <c:pt idx="1080">
                  <c:v>1.1596654712979717</c:v>
                </c:pt>
                <c:pt idx="1081">
                  <c:v>1.1600670936588298</c:v>
                </c:pt>
                <c:pt idx="1082">
                  <c:v>1.1594207425058831</c:v>
                </c:pt>
                <c:pt idx="1083">
                  <c:v>1.1614263216245737</c:v>
                </c:pt>
                <c:pt idx="1084">
                  <c:v>1.1601555321307573</c:v>
                </c:pt>
                <c:pt idx="1085">
                  <c:v>1.1618724344460505</c:v>
                </c:pt>
                <c:pt idx="1086">
                  <c:v>1.1628021272329014</c:v>
                </c:pt>
                <c:pt idx="1087">
                  <c:v>1.1633713875809888</c:v>
                </c:pt>
                <c:pt idx="1088">
                  <c:v>1.1624312146761158</c:v>
                </c:pt>
                <c:pt idx="1089">
                  <c:v>1.1615171105641706</c:v>
                </c:pt>
                <c:pt idx="1090">
                  <c:v>1.161713106428524</c:v>
                </c:pt>
                <c:pt idx="1091">
                  <c:v>1.1643539916414065</c:v>
                </c:pt>
                <c:pt idx="1092">
                  <c:v>1.1615608067671988</c:v>
                </c:pt>
                <c:pt idx="1093">
                  <c:v>1.1625703562819854</c:v>
                </c:pt>
                <c:pt idx="1094">
                  <c:v>1.1627241584051335</c:v>
                </c:pt>
                <c:pt idx="1095">
                  <c:v>1.158920429055462</c:v>
                </c:pt>
                <c:pt idx="1096">
                  <c:v>1.1576458433474854</c:v>
                </c:pt>
                <c:pt idx="1097">
                  <c:v>1.1560743116906729</c:v>
                </c:pt>
                <c:pt idx="1098">
                  <c:v>1.1562950871600095</c:v>
                </c:pt>
                <c:pt idx="1099">
                  <c:v>1.1605306373899373</c:v>
                </c:pt>
                <c:pt idx="1100">
                  <c:v>1.1580144766391347</c:v>
                </c:pt>
                <c:pt idx="1101">
                  <c:v>1.1554870891578908</c:v>
                </c:pt>
                <c:pt idx="1102">
                  <c:v>1.1549216865689966</c:v>
                </c:pt>
                <c:pt idx="1103">
                  <c:v>1.1569867721511482</c:v>
                </c:pt>
                <c:pt idx="1104">
                  <c:v>1.155525029438436</c:v>
                </c:pt>
                <c:pt idx="1105">
                  <c:v>1.1566608777394112</c:v>
                </c:pt>
                <c:pt idx="1106">
                  <c:v>1.1551793684131613</c:v>
                </c:pt>
                <c:pt idx="1107">
                  <c:v>1.1551213061195453</c:v>
                </c:pt>
                <c:pt idx="1108">
                  <c:v>1.1550837761556876</c:v>
                </c:pt>
                <c:pt idx="1109">
                  <c:v>1.1571336254383826</c:v>
                </c:pt>
                <c:pt idx="1110">
                  <c:v>1.1531881358367446</c:v>
                </c:pt>
                <c:pt idx="1111">
                  <c:v>1.1530196966675716</c:v>
                </c:pt>
                <c:pt idx="1112">
                  <c:v>1.1550701288427752</c:v>
                </c:pt>
                <c:pt idx="1113">
                  <c:v>1.154304450268969</c:v>
                </c:pt>
                <c:pt idx="1114">
                  <c:v>1.1551578804424882</c:v>
                </c:pt>
                <c:pt idx="1115">
                  <c:v>1.1525334900023616</c:v>
                </c:pt>
                <c:pt idx="1116">
                  <c:v>1.1523263445669165</c:v>
                </c:pt>
                <c:pt idx="1117">
                  <c:v>1.1560815124728323</c:v>
                </c:pt>
                <c:pt idx="1118">
                  <c:v>1.163264052164243</c:v>
                </c:pt>
                <c:pt idx="1119">
                  <c:v>1.1617168508553555</c:v>
                </c:pt>
                <c:pt idx="1120">
                  <c:v>1.1625642423700686</c:v>
                </c:pt>
                <c:pt idx="1121">
                  <c:v>1.1627941024722777</c:v>
                </c:pt>
                <c:pt idx="1122">
                  <c:v>1.1598374737434021</c:v>
                </c:pt>
                <c:pt idx="1123">
                  <c:v>1.1608830225184303</c:v>
                </c:pt>
                <c:pt idx="1124">
                  <c:v>1.159205289729595</c:v>
                </c:pt>
                <c:pt idx="1125">
                  <c:v>1.1549389446755682</c:v>
                </c:pt>
                <c:pt idx="1126">
                  <c:v>1.1522143811793188</c:v>
                </c:pt>
                <c:pt idx="1127">
                  <c:v>1.1501531095604629</c:v>
                </c:pt>
                <c:pt idx="1128">
                  <c:v>1.1485950138858365</c:v>
                </c:pt>
                <c:pt idx="1129">
                  <c:v>1.149542651738404</c:v>
                </c:pt>
                <c:pt idx="1130">
                  <c:v>1.154174328018541</c:v>
                </c:pt>
                <c:pt idx="1131">
                  <c:v>1.1507842278996732</c:v>
                </c:pt>
                <c:pt idx="1132">
                  <c:v>1.1506083866617371</c:v>
                </c:pt>
                <c:pt idx="1133">
                  <c:v>1.1512719070732551</c:v>
                </c:pt>
                <c:pt idx="1134">
                  <c:v>1.151572769006735</c:v>
                </c:pt>
                <c:pt idx="1135">
                  <c:v>1.149346399403526</c:v>
                </c:pt>
                <c:pt idx="1136">
                  <c:v>1.1489535641284681</c:v>
                </c:pt>
                <c:pt idx="1137">
                  <c:v>1.1478006687858588</c:v>
                </c:pt>
                <c:pt idx="1138">
                  <c:v>1.1471201664486401</c:v>
                </c:pt>
                <c:pt idx="1139">
                  <c:v>1.1481876180000785</c:v>
                </c:pt>
                <c:pt idx="1140">
                  <c:v>1.1470929178528968</c:v>
                </c:pt>
                <c:pt idx="1141">
                  <c:v>1.145629520384146</c:v>
                </c:pt>
                <c:pt idx="1142">
                  <c:v>1.1440486382610473</c:v>
                </c:pt>
                <c:pt idx="1143">
                  <c:v>1.1437090309078746</c:v>
                </c:pt>
                <c:pt idx="1144">
                  <c:v>1.1415466464351489</c:v>
                </c:pt>
                <c:pt idx="1145">
                  <c:v>1.143255665865897</c:v>
                </c:pt>
                <c:pt idx="1146">
                  <c:v>1.143599729576283</c:v>
                </c:pt>
                <c:pt idx="1147">
                  <c:v>1.1434396118086578</c:v>
                </c:pt>
                <c:pt idx="1148">
                  <c:v>1.1414113610109682</c:v>
                </c:pt>
                <c:pt idx="1149">
                  <c:v>1.1404788277311086</c:v>
                </c:pt>
                <c:pt idx="1150">
                  <c:v>1.1415020661667332</c:v>
                </c:pt>
                <c:pt idx="1151">
                  <c:v>1.1404503549850078</c:v>
                </c:pt>
                <c:pt idx="1152">
                  <c:v>1.1410444519720737</c:v>
                </c:pt>
                <c:pt idx="1153">
                  <c:v>1.1395434256741608</c:v>
                </c:pt>
                <c:pt idx="1154">
                  <c:v>1.1393312480460789</c:v>
                </c:pt>
                <c:pt idx="1155">
                  <c:v>1.1390163326310714</c:v>
                </c:pt>
                <c:pt idx="1156">
                  <c:v>1.1422724727054476</c:v>
                </c:pt>
                <c:pt idx="1157">
                  <c:v>1.142337950886346</c:v>
                </c:pt>
                <c:pt idx="1158">
                  <c:v>1.1428259668071872</c:v>
                </c:pt>
                <c:pt idx="1159">
                  <c:v>1.1422850024814986</c:v>
                </c:pt>
                <c:pt idx="1160">
                  <c:v>1.1429184372781542</c:v>
                </c:pt>
                <c:pt idx="1161">
                  <c:v>1.1492454828525158</c:v>
                </c:pt>
                <c:pt idx="1162">
                  <c:v>1.1485368177278723</c:v>
                </c:pt>
                <c:pt idx="1163">
                  <c:v>1.1496721672182038</c:v>
                </c:pt>
                <c:pt idx="1164">
                  <c:v>1.1471759498683878</c:v>
                </c:pt>
                <c:pt idx="1165">
                  <c:v>1.1494294459480014</c:v>
                </c:pt>
                <c:pt idx="1166">
                  <c:v>1.1488481214157762</c:v>
                </c:pt>
                <c:pt idx="1167">
                  <c:v>1.1439492082041043</c:v>
                </c:pt>
                <c:pt idx="1168">
                  <c:v>1.145500173689415</c:v>
                </c:pt>
                <c:pt idx="1169">
                  <c:v>1.1476551911401212</c:v>
                </c:pt>
                <c:pt idx="1170">
                  <c:v>1.146828835550149</c:v>
                </c:pt>
                <c:pt idx="1171">
                  <c:v>1.148861367714094</c:v>
                </c:pt>
                <c:pt idx="1172">
                  <c:v>1.1489681072296287</c:v>
                </c:pt>
                <c:pt idx="1173">
                  <c:v>1.146196146508397</c:v>
                </c:pt>
                <c:pt idx="1174">
                  <c:v>1.1475506765889643</c:v>
                </c:pt>
                <c:pt idx="1175">
                  <c:v>1.1479273481476173</c:v>
                </c:pt>
                <c:pt idx="1176">
                  <c:v>1.1501133003230739</c:v>
                </c:pt>
                <c:pt idx="1177">
                  <c:v>1.1548669458737186</c:v>
                </c:pt>
                <c:pt idx="1178">
                  <c:v>1.1554593016290109</c:v>
                </c:pt>
                <c:pt idx="1179">
                  <c:v>1.1529497847359813</c:v>
                </c:pt>
                <c:pt idx="1180">
                  <c:v>1.1555652743675926</c:v>
                </c:pt>
                <c:pt idx="1181">
                  <c:v>1.1548415512626757</c:v>
                </c:pt>
                <c:pt idx="1182">
                  <c:v>1.1546441192798342</c:v>
                </c:pt>
                <c:pt idx="1183">
                  <c:v>1.155109227619898</c:v>
                </c:pt>
                <c:pt idx="1184">
                  <c:v>1.1558540085651661</c:v>
                </c:pt>
                <c:pt idx="1185">
                  <c:v>1.1579023536517634</c:v>
                </c:pt>
                <c:pt idx="1186">
                  <c:v>1.158628489993192</c:v>
                </c:pt>
                <c:pt idx="1187">
                  <c:v>1.1599915761130932</c:v>
                </c:pt>
                <c:pt idx="1188">
                  <c:v>1.17016129162797</c:v>
                </c:pt>
                <c:pt idx="1189">
                  <c:v>1.1741385514625331</c:v>
                </c:pt>
                <c:pt idx="1190">
                  <c:v>1.1792982172788806</c:v>
                </c:pt>
                <c:pt idx="1191">
                  <c:v>1.1778432555111218</c:v>
                </c:pt>
                <c:pt idx="1192">
                  <c:v>1.1748306463328531</c:v>
                </c:pt>
                <c:pt idx="1193">
                  <c:v>1.1753307294318061</c:v>
                </c:pt>
                <c:pt idx="1194">
                  <c:v>1.1746289790835407</c:v>
                </c:pt>
                <c:pt idx="1195">
                  <c:v>1.1782099256516756</c:v>
                </c:pt>
                <c:pt idx="1196">
                  <c:v>1.1773545847231073</c:v>
                </c:pt>
                <c:pt idx="1197">
                  <c:v>1.1724688176163243</c:v>
                </c:pt>
                <c:pt idx="1198">
                  <c:v>1.1730880738210807</c:v>
                </c:pt>
                <c:pt idx="1199">
                  <c:v>1.172497028401837</c:v>
                </c:pt>
                <c:pt idx="1200">
                  <c:v>1.1730117237951629</c:v>
                </c:pt>
                <c:pt idx="1201">
                  <c:v>1.1681370919460343</c:v>
                </c:pt>
                <c:pt idx="1202">
                  <c:v>1.1666756898656578</c:v>
                </c:pt>
                <c:pt idx="1203">
                  <c:v>1.165908477290261</c:v>
                </c:pt>
                <c:pt idx="1204">
                  <c:v>1.1611434259282953</c:v>
                </c:pt>
                <c:pt idx="1205">
                  <c:v>1.1532549878033698</c:v>
                </c:pt>
                <c:pt idx="1206">
                  <c:v>1.1550923856243105</c:v>
                </c:pt>
                <c:pt idx="1207">
                  <c:v>1.1512586089156676</c:v>
                </c:pt>
                <c:pt idx="1208">
                  <c:v>1.1476744697105248</c:v>
                </c:pt>
                <c:pt idx="1209">
                  <c:v>1.1632121198193794</c:v>
                </c:pt>
                <c:pt idx="1210">
                  <c:v>1.1690207695137282</c:v>
                </c:pt>
                <c:pt idx="1211">
                  <c:v>1.166159317681668</c:v>
                </c:pt>
                <c:pt idx="1212">
                  <c:v>1.1561018419841427</c:v>
                </c:pt>
                <c:pt idx="1213">
                  <c:v>1.1536805525997731</c:v>
                </c:pt>
                <c:pt idx="1214">
                  <c:v>1.1448510089786819</c:v>
                </c:pt>
                <c:pt idx="1215">
                  <c:v>1.1399667335959904</c:v>
                </c:pt>
                <c:pt idx="1216">
                  <c:v>1.1420021978798709</c:v>
                </c:pt>
                <c:pt idx="1217">
                  <c:v>1.150698330856587</c:v>
                </c:pt>
                <c:pt idx="1218">
                  <c:v>1.1609557710952729</c:v>
                </c:pt>
                <c:pt idx="1219">
                  <c:v>1.1523842501813444</c:v>
                </c:pt>
                <c:pt idx="1220">
                  <c:v>1.147889485639723</c:v>
                </c:pt>
                <c:pt idx="1221">
                  <c:v>1.1406095704625419</c:v>
                </c:pt>
                <c:pt idx="1222">
                  <c:v>1.1448940771786444</c:v>
                </c:pt>
                <c:pt idx="1223">
                  <c:v>1.1445007797611262</c:v>
                </c:pt>
                <c:pt idx="1224">
                  <c:v>1.1538451502369003</c:v>
                </c:pt>
                <c:pt idx="1225">
                  <c:v>1.1710098578796477</c:v>
                </c:pt>
                <c:pt idx="1226">
                  <c:v>1.1648542479889419</c:v>
                </c:pt>
                <c:pt idx="1227">
                  <c:v>1.163475869957338</c:v>
                </c:pt>
                <c:pt idx="1228">
                  <c:v>1.1646669551073663</c:v>
                </c:pt>
                <c:pt idx="1229">
                  <c:v>1.1584854547183066</c:v>
                </c:pt>
                <c:pt idx="1230">
                  <c:v>1.1614892483138617</c:v>
                </c:pt>
                <c:pt idx="1231">
                  <c:v>1.1665905413154145</c:v>
                </c:pt>
                <c:pt idx="1232">
                  <c:v>1.1683481391646275</c:v>
                </c:pt>
                <c:pt idx="1233">
                  <c:v>1.1756842472238731</c:v>
                </c:pt>
                <c:pt idx="1234">
                  <c:v>1.1754423219479653</c:v>
                </c:pt>
                <c:pt idx="1235">
                  <c:v>1.1684209656374853</c:v>
                </c:pt>
                <c:pt idx="1236">
                  <c:v>1.1688262687946835</c:v>
                </c:pt>
                <c:pt idx="1237">
                  <c:v>1.1716976735394609</c:v>
                </c:pt>
                <c:pt idx="1238">
                  <c:v>1.1687194709728979</c:v>
                </c:pt>
                <c:pt idx="1239">
                  <c:v>1.1701630092901627</c:v>
                </c:pt>
                <c:pt idx="1240">
                  <c:v>1.1728484633186256</c:v>
                </c:pt>
                <c:pt idx="1241">
                  <c:v>1.1738807080530254</c:v>
                </c:pt>
                <c:pt idx="1242">
                  <c:v>1.1726072603152473</c:v>
                </c:pt>
                <c:pt idx="1243">
                  <c:v>1.1633583772843632</c:v>
                </c:pt>
                <c:pt idx="1244">
                  <c:v>1.1702971609430133</c:v>
                </c:pt>
                <c:pt idx="1245">
                  <c:v>1.1682500251854255</c:v>
                </c:pt>
                <c:pt idx="1246">
                  <c:v>1.1621931715283991</c:v>
                </c:pt>
                <c:pt idx="1247">
                  <c:v>1.1604948196367244</c:v>
                </c:pt>
                <c:pt idx="1248">
                  <c:v>1.1560887000978639</c:v>
                </c:pt>
                <c:pt idx="1249">
                  <c:v>1.1557091332149814</c:v>
                </c:pt>
                <c:pt idx="1250">
                  <c:v>1.1569295254908532</c:v>
                </c:pt>
                <c:pt idx="1251">
                  <c:v>1.1580357737483986</c:v>
                </c:pt>
                <c:pt idx="1252">
                  <c:v>1.1596580728096824</c:v>
                </c:pt>
                <c:pt idx="1253">
                  <c:v>1.1552422255833632</c:v>
                </c:pt>
                <c:pt idx="1254">
                  <c:v>1.1511036541251352</c:v>
                </c:pt>
                <c:pt idx="1255">
                  <c:v>1.1510685843594852</c:v>
                </c:pt>
                <c:pt idx="1256">
                  <c:v>1.1485329833019067</c:v>
                </c:pt>
                <c:pt idx="1257">
                  <c:v>1.1445645513077178</c:v>
                </c:pt>
                <c:pt idx="1258">
                  <c:v>1.1410128744294792</c:v>
                </c:pt>
                <c:pt idx="1259">
                  <c:v>1.1426098594054521</c:v>
                </c:pt>
                <c:pt idx="1260">
                  <c:v>1.1409772949641876</c:v>
                </c:pt>
                <c:pt idx="1261">
                  <c:v>1.1457941278441643</c:v>
                </c:pt>
                <c:pt idx="1262">
                  <c:v>1.1475108475850566</c:v>
                </c:pt>
                <c:pt idx="1263">
                  <c:v>1.145547441760026</c:v>
                </c:pt>
                <c:pt idx="1264">
                  <c:v>1.1451572658792317</c:v>
                </c:pt>
                <c:pt idx="1265">
                  <c:v>1.1457633659336244</c:v>
                </c:pt>
                <c:pt idx="1266">
                  <c:v>1.1434300811608216</c:v>
                </c:pt>
                <c:pt idx="1267">
                  <c:v>1.141630620889698</c:v>
                </c:pt>
                <c:pt idx="1268">
                  <c:v>1.1380291451732323</c:v>
                </c:pt>
                <c:pt idx="1269">
                  <c:v>1.1360532276315973</c:v>
                </c:pt>
                <c:pt idx="1270">
                  <c:v>1.1379334294592636</c:v>
                </c:pt>
                <c:pt idx="1271">
                  <c:v>1.1325458046739276</c:v>
                </c:pt>
                <c:pt idx="1272">
                  <c:v>1.1347985040142243</c:v>
                </c:pt>
                <c:pt idx="1273">
                  <c:v>1.1459378656406571</c:v>
                </c:pt>
                <c:pt idx="1274">
                  <c:v>1.1443397300076239</c:v>
                </c:pt>
                <c:pt idx="1275">
                  <c:v>1.1437442092604622</c:v>
                </c:pt>
                <c:pt idx="1276">
                  <c:v>1.1496428808685697</c:v>
                </c:pt>
                <c:pt idx="1277">
                  <c:v>1.1503265555256881</c:v>
                </c:pt>
                <c:pt idx="1278">
                  <c:v>1.1474390874445763</c:v>
                </c:pt>
                <c:pt idx="1279">
                  <c:v>1.1456831923925612</c:v>
                </c:pt>
                <c:pt idx="1280">
                  <c:v>1.1488974418696525</c:v>
                </c:pt>
                <c:pt idx="1281">
                  <c:v>1.1447524521943433</c:v>
                </c:pt>
                <c:pt idx="1282">
                  <c:v>1.1395515161179401</c:v>
                </c:pt>
                <c:pt idx="1283">
                  <c:v>1.135714330995212</c:v>
                </c:pt>
                <c:pt idx="1284">
                  <c:v>1.1391624350512755</c:v>
                </c:pt>
                <c:pt idx="1285">
                  <c:v>1.1341603179419799</c:v>
                </c:pt>
                <c:pt idx="1286">
                  <c:v>1.1395209969395241</c:v>
                </c:pt>
                <c:pt idx="1287">
                  <c:v>1.1383739468909422</c:v>
                </c:pt>
                <c:pt idx="1288">
                  <c:v>1.1456910366056263</c:v>
                </c:pt>
                <c:pt idx="1289">
                  <c:v>1.1404040091786734</c:v>
                </c:pt>
                <c:pt idx="1290">
                  <c:v>1.1354867399657416</c:v>
                </c:pt>
                <c:pt idx="1291">
                  <c:v>1.1363957201999879</c:v>
                </c:pt>
                <c:pt idx="1292">
                  <c:v>1.1318230590707403</c:v>
                </c:pt>
                <c:pt idx="1293">
                  <c:v>1.1342688625179784</c:v>
                </c:pt>
                <c:pt idx="1294">
                  <c:v>1.1336255056475069</c:v>
                </c:pt>
                <c:pt idx="1295">
                  <c:v>1.1336233282848118</c:v>
                </c:pt>
                <c:pt idx="1296">
                  <c:v>1.1348557203401513</c:v>
                </c:pt>
                <c:pt idx="1297">
                  <c:v>1.1427884450140806</c:v>
                </c:pt>
                <c:pt idx="1298">
                  <c:v>1.1428171691408577</c:v>
                </c:pt>
                <c:pt idx="1299">
                  <c:v>1.1492490026371627</c:v>
                </c:pt>
                <c:pt idx="1300">
                  <c:v>1.1480952579336903</c:v>
                </c:pt>
                <c:pt idx="1301">
                  <c:v>1.1446298087955251</c:v>
                </c:pt>
                <c:pt idx="1302">
                  <c:v>1.1395709694829006</c:v>
                </c:pt>
                <c:pt idx="1303">
                  <c:v>1.1384624461631614</c:v>
                </c:pt>
                <c:pt idx="1304">
                  <c:v>1.1347299755454425</c:v>
                </c:pt>
                <c:pt idx="1305">
                  <c:v>1.1315771567041695</c:v>
                </c:pt>
                <c:pt idx="1306">
                  <c:v>1.123642417785091</c:v>
                </c:pt>
                <c:pt idx="1307">
                  <c:v>1.1347012388742055</c:v>
                </c:pt>
                <c:pt idx="1308">
                  <c:v>1.1498021302275774</c:v>
                </c:pt>
                <c:pt idx="1309">
                  <c:v>1.14586646996792</c:v>
                </c:pt>
                <c:pt idx="1310">
                  <c:v>1.1454615077049075</c:v>
                </c:pt>
                <c:pt idx="1311">
                  <c:v>1.1567716282786171</c:v>
                </c:pt>
                <c:pt idx="1312">
                  <c:v>1.1500105208000413</c:v>
                </c:pt>
                <c:pt idx="1313">
                  <c:v>1.144156525712881</c:v>
                </c:pt>
                <c:pt idx="1314">
                  <c:v>1.1391501555456938</c:v>
                </c:pt>
                <c:pt idx="1315">
                  <c:v>1.1410841011558557</c:v>
                </c:pt>
                <c:pt idx="1316">
                  <c:v>1.139791552940062</c:v>
                </c:pt>
                <c:pt idx="1317">
                  <c:v>1.1341338569724346</c:v>
                </c:pt>
                <c:pt idx="1318">
                  <c:v>1.1323444424268605</c:v>
                </c:pt>
                <c:pt idx="1319">
                  <c:v>1.1283707528675335</c:v>
                </c:pt>
                <c:pt idx="1320">
                  <c:v>1.1230781842022273</c:v>
                </c:pt>
                <c:pt idx="1321">
                  <c:v>1.120255638569861</c:v>
                </c:pt>
                <c:pt idx="1322">
                  <c:v>1.1182785692445161</c:v>
                </c:pt>
                <c:pt idx="1323">
                  <c:v>1.1179332031718301</c:v>
                </c:pt>
                <c:pt idx="1324">
                  <c:v>1.1185941164778836</c:v>
                </c:pt>
                <c:pt idx="1325">
                  <c:v>1.1210625675681265</c:v>
                </c:pt>
                <c:pt idx="1326">
                  <c:v>1.1236453179918275</c:v>
                </c:pt>
                <c:pt idx="1327">
                  <c:v>1.1205549193220372</c:v>
                </c:pt>
                <c:pt idx="1328">
                  <c:v>1.1260042658471383</c:v>
                </c:pt>
                <c:pt idx="1329">
                  <c:v>1.1264962081629699</c:v>
                </c:pt>
                <c:pt idx="1330">
                  <c:v>1.1269711744968474</c:v>
                </c:pt>
                <c:pt idx="1331">
                  <c:v>1.1275664113752908</c:v>
                </c:pt>
                <c:pt idx="1332">
                  <c:v>1.1245697040249965</c:v>
                </c:pt>
                <c:pt idx="1333">
                  <c:v>1.124875294351847</c:v>
                </c:pt>
                <c:pt idx="1334">
                  <c:v>1.1296831809810668</c:v>
                </c:pt>
                <c:pt idx="1335">
                  <c:v>1.1316168739312455</c:v>
                </c:pt>
                <c:pt idx="1336">
                  <c:v>1.1409638254489765</c:v>
                </c:pt>
                <c:pt idx="1337">
                  <c:v>1.1409863521298997</c:v>
                </c:pt>
                <c:pt idx="1338">
                  <c:v>1.1399549334648778</c:v>
                </c:pt>
                <c:pt idx="1339">
                  <c:v>1.1376540236230104</c:v>
                </c:pt>
                <c:pt idx="1340">
                  <c:v>1.1411555094874035</c:v>
                </c:pt>
                <c:pt idx="1341">
                  <c:v>1.1496703613715582</c:v>
                </c:pt>
                <c:pt idx="1342">
                  <c:v>1.1506985633409981</c:v>
                </c:pt>
                <c:pt idx="1343">
                  <c:v>1.1497113684150089</c:v>
                </c:pt>
                <c:pt idx="1344">
                  <c:v>1.1525471189559888</c:v>
                </c:pt>
                <c:pt idx="1345">
                  <c:v>1.151785845926063</c:v>
                </c:pt>
                <c:pt idx="1346">
                  <c:v>1.1596211641878689</c:v>
                </c:pt>
                <c:pt idx="1347">
                  <c:v>1.1629829784727532</c:v>
                </c:pt>
                <c:pt idx="1348">
                  <c:v>1.1639322777884415</c:v>
                </c:pt>
                <c:pt idx="1349">
                  <c:v>1.1750580828988002</c:v>
                </c:pt>
                <c:pt idx="1350">
                  <c:v>1.2088485428052043</c:v>
                </c:pt>
                <c:pt idx="1351">
                  <c:v>1.2111675794977594</c:v>
                </c:pt>
                <c:pt idx="1352">
                  <c:v>1.223161987594632</c:v>
                </c:pt>
                <c:pt idx="1353">
                  <c:v>1.2366181844617175</c:v>
                </c:pt>
                <c:pt idx="1354">
                  <c:v>1.239844785672078</c:v>
                </c:pt>
                <c:pt idx="1355">
                  <c:v>1.2651096134530879</c:v>
                </c:pt>
                <c:pt idx="1356">
                  <c:v>1.283907975746815</c:v>
                </c:pt>
                <c:pt idx="1357">
                  <c:v>1.2739901606762372</c:v>
                </c:pt>
                <c:pt idx="1358">
                  <c:v>1.2821305956329723</c:v>
                </c:pt>
                <c:pt idx="1359">
                  <c:v>1.2822964680685474</c:v>
                </c:pt>
                <c:pt idx="1360">
                  <c:v>1.2693719791957223</c:v>
                </c:pt>
                <c:pt idx="1361">
                  <c:v>1.24958762485806</c:v>
                </c:pt>
                <c:pt idx="1362">
                  <c:v>1.2581024230990867</c:v>
                </c:pt>
                <c:pt idx="1363">
                  <c:v>1.2503207282624211</c:v>
                </c:pt>
                <c:pt idx="1364">
                  <c:v>1.2365864645518967</c:v>
                </c:pt>
                <c:pt idx="1365">
                  <c:v>1.2239524630738665</c:v>
                </c:pt>
                <c:pt idx="1366">
                  <c:v>1.2206181131765459</c:v>
                </c:pt>
                <c:pt idx="1367">
                  <c:v>1.2120574858481181</c:v>
                </c:pt>
                <c:pt idx="1368">
                  <c:v>1.2072661658635513</c:v>
                </c:pt>
                <c:pt idx="1369">
                  <c:v>1.2080415057838942</c:v>
                </c:pt>
                <c:pt idx="1370">
                  <c:v>1.2054341249943605</c:v>
                </c:pt>
                <c:pt idx="1371">
                  <c:v>1.2165574973637419</c:v>
                </c:pt>
                <c:pt idx="1372">
                  <c:v>1.2084470690456726</c:v>
                </c:pt>
                <c:pt idx="1373">
                  <c:v>1.2058758330743369</c:v>
                </c:pt>
                <c:pt idx="1374">
                  <c:v>1.2189703106036955</c:v>
                </c:pt>
                <c:pt idx="1375">
                  <c:v>1.2465799626690102</c:v>
                </c:pt>
                <c:pt idx="1376">
                  <c:v>1.2305755495437669</c:v>
                </c:pt>
                <c:pt idx="1377">
                  <c:v>1.2297447195957818</c:v>
                </c:pt>
                <c:pt idx="1378">
                  <c:v>1.2330255741038487</c:v>
                </c:pt>
                <c:pt idx="1379">
                  <c:v>1.2244069377082847</c:v>
                </c:pt>
                <c:pt idx="1380">
                  <c:v>1.214322901310622</c:v>
                </c:pt>
                <c:pt idx="1381">
                  <c:v>1.2109944589564283</c:v>
                </c:pt>
                <c:pt idx="1382">
                  <c:v>1.2085353458035848</c:v>
                </c:pt>
                <c:pt idx="1383">
                  <c:v>1.1997397361545774</c:v>
                </c:pt>
                <c:pt idx="1384">
                  <c:v>1.1977301833203395</c:v>
                </c:pt>
                <c:pt idx="1385">
                  <c:v>1.1961199271327072</c:v>
                </c:pt>
                <c:pt idx="1386">
                  <c:v>1.2020446978493349</c:v>
                </c:pt>
                <c:pt idx="1387">
                  <c:v>1.2023023508609603</c:v>
                </c:pt>
                <c:pt idx="1388">
                  <c:v>1.2110624270953669</c:v>
                </c:pt>
                <c:pt idx="1389">
                  <c:v>1.2161480243137228</c:v>
                </c:pt>
                <c:pt idx="1390">
                  <c:v>1.2127323790430544</c:v>
                </c:pt>
                <c:pt idx="1391">
                  <c:v>1.2201646948047786</c:v>
                </c:pt>
                <c:pt idx="1392">
                  <c:v>1.2513866224372221</c:v>
                </c:pt>
                <c:pt idx="1393">
                  <c:v>1.2574419991862886</c:v>
                </c:pt>
                <c:pt idx="1394">
                  <c:v>1.24358526016546</c:v>
                </c:pt>
                <c:pt idx="1395">
                  <c:v>1.2577245937134747</c:v>
                </c:pt>
                <c:pt idx="1396">
                  <c:v>1.2769003864277602</c:v>
                </c:pt>
                <c:pt idx="1397">
                  <c:v>1.297220247766165</c:v>
                </c:pt>
                <c:pt idx="1398">
                  <c:v>1.2815221084944357</c:v>
                </c:pt>
                <c:pt idx="1399">
                  <c:v>1.2764355527897882</c:v>
                </c:pt>
                <c:pt idx="1400">
                  <c:v>1.2667648065812029</c:v>
                </c:pt>
                <c:pt idx="1401">
                  <c:v>1.2720123125197997</c:v>
                </c:pt>
                <c:pt idx="1402">
                  <c:v>1.266750791891547</c:v>
                </c:pt>
                <c:pt idx="1403">
                  <c:v>1.2858209699865362</c:v>
                </c:pt>
                <c:pt idx="1404">
                  <c:v>1.3060372225276693</c:v>
                </c:pt>
                <c:pt idx="1405">
                  <c:v>1.2920478688009593</c:v>
                </c:pt>
                <c:pt idx="1406">
                  <c:v>1.2890618593054011</c:v>
                </c:pt>
                <c:pt idx="1407">
                  <c:v>1.2816276513334597</c:v>
                </c:pt>
                <c:pt idx="1408">
                  <c:v>1.2703662854085236</c:v>
                </c:pt>
                <c:pt idx="1409">
                  <c:v>1.2680309929448137</c:v>
                </c:pt>
                <c:pt idx="1410">
                  <c:v>1.2655431045838803</c:v>
                </c:pt>
                <c:pt idx="1411">
                  <c:v>1.2621640649249286</c:v>
                </c:pt>
                <c:pt idx="1412">
                  <c:v>1.2749044875602991</c:v>
                </c:pt>
                <c:pt idx="1413">
                  <c:v>1.270670686713895</c:v>
                </c:pt>
                <c:pt idx="1414">
                  <c:v>1.27205514045451</c:v>
                </c:pt>
                <c:pt idx="1415">
                  <c:v>1.2729819330244934</c:v>
                </c:pt>
                <c:pt idx="1416">
                  <c:v>1.267999639911658</c:v>
                </c:pt>
                <c:pt idx="1417">
                  <c:v>1.2623218061024597</c:v>
                </c:pt>
                <c:pt idx="1418">
                  <c:v>1.2520838210367213</c:v>
                </c:pt>
                <c:pt idx="1419">
                  <c:v>1.2500307764606082</c:v>
                </c:pt>
                <c:pt idx="1420">
                  <c:v>1.2488189886082119</c:v>
                </c:pt>
                <c:pt idx="1421">
                  <c:v>1.2392614143629779</c:v>
                </c:pt>
                <c:pt idx="1422">
                  <c:v>1.232197316735006</c:v>
                </c:pt>
                <c:pt idx="1423">
                  <c:v>1.2316595378885264</c:v>
                </c:pt>
                <c:pt idx="1424">
                  <c:v>1.2239773230711606</c:v>
                </c:pt>
                <c:pt idx="1425">
                  <c:v>1.2496759928745087</c:v>
                </c:pt>
                <c:pt idx="1426">
                  <c:v>1.239614546620315</c:v>
                </c:pt>
                <c:pt idx="1427">
                  <c:v>1.2367281977290743</c:v>
                </c:pt>
                <c:pt idx="1428">
                  <c:v>1.2350129855401062</c:v>
                </c:pt>
                <c:pt idx="1429">
                  <c:v>1.227648068899202</c:v>
                </c:pt>
                <c:pt idx="1430">
                  <c:v>1.2372957572817462</c:v>
                </c:pt>
                <c:pt idx="1431">
                  <c:v>1.2369096320171176</c:v>
                </c:pt>
                <c:pt idx="1432">
                  <c:v>1.2368042648020932</c:v>
                </c:pt>
                <c:pt idx="1433">
                  <c:v>1.2438805552179728</c:v>
                </c:pt>
                <c:pt idx="1434">
                  <c:v>1.2412894633776645</c:v>
                </c:pt>
                <c:pt idx="1435">
                  <c:v>1.2291249420685837</c:v>
                </c:pt>
                <c:pt idx="1436">
                  <c:v>1.2276881438658791</c:v>
                </c:pt>
                <c:pt idx="1437">
                  <c:v>1.2172860916983532</c:v>
                </c:pt>
                <c:pt idx="1438">
                  <c:v>1.2237128085644144</c:v>
                </c:pt>
                <c:pt idx="1439">
                  <c:v>1.2135364693054282</c:v>
                </c:pt>
                <c:pt idx="1440">
                  <c:v>1.2087387361926289</c:v>
                </c:pt>
                <c:pt idx="1441">
                  <c:v>1.207579529752939</c:v>
                </c:pt>
                <c:pt idx="1442">
                  <c:v>1.2086665302155881</c:v>
                </c:pt>
                <c:pt idx="1443">
                  <c:v>1.2011776313198075</c:v>
                </c:pt>
                <c:pt idx="1444">
                  <c:v>1.2060012483115912</c:v>
                </c:pt>
                <c:pt idx="1445">
                  <c:v>1.2157460541129625</c:v>
                </c:pt>
                <c:pt idx="1446">
                  <c:v>1.210541636911612</c:v>
                </c:pt>
                <c:pt idx="1447">
                  <c:v>1.2085645565949474</c:v>
                </c:pt>
                <c:pt idx="1448">
                  <c:v>1.208247036688805</c:v>
                </c:pt>
                <c:pt idx="1449">
                  <c:v>1.2034944774429106</c:v>
                </c:pt>
                <c:pt idx="1450">
                  <c:v>1.2009911276031657</c:v>
                </c:pt>
                <c:pt idx="1451">
                  <c:v>1.2043720799508171</c:v>
                </c:pt>
                <c:pt idx="1452">
                  <c:v>1.2197627144068648</c:v>
                </c:pt>
                <c:pt idx="1453">
                  <c:v>1.2309233485910189</c:v>
                </c:pt>
                <c:pt idx="1454">
                  <c:v>1.2361117774200119</c:v>
                </c:pt>
                <c:pt idx="1455">
                  <c:v>1.2521106567757774</c:v>
                </c:pt>
                <c:pt idx="1456">
                  <c:v>1.248567244748614</c:v>
                </c:pt>
                <c:pt idx="1457">
                  <c:v>1.2484641513776846</c:v>
                </c:pt>
                <c:pt idx="1458">
                  <c:v>1.2442883474014776</c:v>
                </c:pt>
                <c:pt idx="1459">
                  <c:v>1.2458875646983087</c:v>
                </c:pt>
                <c:pt idx="1460">
                  <c:v>1.251560109910671</c:v>
                </c:pt>
                <c:pt idx="1461">
                  <c:v>1.2522523752811852</c:v>
                </c:pt>
                <c:pt idx="1462">
                  <c:v>1.2530720258679855</c:v>
                </c:pt>
                <c:pt idx="1463">
                  <c:v>1.241761611809584</c:v>
                </c:pt>
                <c:pt idx="1464">
                  <c:v>1.2380170098246888</c:v>
                </c:pt>
                <c:pt idx="1465">
                  <c:v>1.2348598023444806</c:v>
                </c:pt>
                <c:pt idx="1466">
                  <c:v>1.2336952228260241</c:v>
                </c:pt>
                <c:pt idx="1467">
                  <c:v>1.2425483448063177</c:v>
                </c:pt>
                <c:pt idx="1468">
                  <c:v>1.2585983368051215</c:v>
                </c:pt>
                <c:pt idx="1469">
                  <c:v>1.2529569380184757</c:v>
                </c:pt>
                <c:pt idx="1470">
                  <c:v>1.2559720464095134</c:v>
                </c:pt>
                <c:pt idx="1471">
                  <c:v>1.2594534992670943</c:v>
                </c:pt>
                <c:pt idx="1472">
                  <c:v>1.2595239797346796</c:v>
                </c:pt>
                <c:pt idx="1473">
                  <c:v>1.25803320640414</c:v>
                </c:pt>
                <c:pt idx="1474">
                  <c:v>1.2571759387375094</c:v>
                </c:pt>
                <c:pt idx="1475">
                  <c:v>1.2543179523246182</c:v>
                </c:pt>
                <c:pt idx="1476">
                  <c:v>1.2563565078152645</c:v>
                </c:pt>
                <c:pt idx="1477">
                  <c:v>1.2711844156472922</c:v>
                </c:pt>
                <c:pt idx="1478">
                  <c:v>1.2790613153139403</c:v>
                </c:pt>
                <c:pt idx="1479">
                  <c:v>1.2741934390745171</c:v>
                </c:pt>
                <c:pt idx="1480">
                  <c:v>1.2914085301320659</c:v>
                </c:pt>
                <c:pt idx="1481">
                  <c:v>1.2920005433120481</c:v>
                </c:pt>
                <c:pt idx="1482">
                  <c:v>1.3008244554915338</c:v>
                </c:pt>
                <c:pt idx="1483">
                  <c:v>1.2966848992042652</c:v>
                </c:pt>
                <c:pt idx="1484">
                  <c:v>1.3049911363556266</c:v>
                </c:pt>
                <c:pt idx="1485">
                  <c:v>1.2949755359036399</c:v>
                </c:pt>
                <c:pt idx="1486">
                  <c:v>1.3013559284663758</c:v>
                </c:pt>
                <c:pt idx="1487">
                  <c:v>1.2949008366016403</c:v>
                </c:pt>
                <c:pt idx="1488">
                  <c:v>1.2890302586374125</c:v>
                </c:pt>
                <c:pt idx="1489">
                  <c:v>1.2857461802774639</c:v>
                </c:pt>
                <c:pt idx="1490">
                  <c:v>1.2986006543837867</c:v>
                </c:pt>
                <c:pt idx="1491">
                  <c:v>1.2949976727272337</c:v>
                </c:pt>
                <c:pt idx="1492">
                  <c:v>1.2940150654820217</c:v>
                </c:pt>
                <c:pt idx="1493">
                  <c:v>1.3133990064675543</c:v>
                </c:pt>
                <c:pt idx="1494">
                  <c:v>1.3150689158301778</c:v>
                </c:pt>
                <c:pt idx="1495">
                  <c:v>1.3257330341359865</c:v>
                </c:pt>
                <c:pt idx="1496">
                  <c:v>1.3180951501438425</c:v>
                </c:pt>
                <c:pt idx="1497">
                  <c:v>1.3245129961487132</c:v>
                </c:pt>
                <c:pt idx="1498">
                  <c:v>1.3164964300180284</c:v>
                </c:pt>
                <c:pt idx="1499">
                  <c:v>1.3141547920119587</c:v>
                </c:pt>
                <c:pt idx="1500">
                  <c:v>1.3095265172584298</c:v>
                </c:pt>
                <c:pt idx="1501">
                  <c:v>1.3156864732560705</c:v>
                </c:pt>
                <c:pt idx="1502">
                  <c:v>1.313869415565738</c:v>
                </c:pt>
                <c:pt idx="1503">
                  <c:v>1.3043109127926957</c:v>
                </c:pt>
                <c:pt idx="1504">
                  <c:v>1.3018502343161023</c:v>
                </c:pt>
                <c:pt idx="1505">
                  <c:v>1.3027334771556054</c:v>
                </c:pt>
                <c:pt idx="1506">
                  <c:v>1.2990989124515311</c:v>
                </c:pt>
                <c:pt idx="1507">
                  <c:v>1.2958595867481089</c:v>
                </c:pt>
                <c:pt idx="1508">
                  <c:v>1.2964949192460822</c:v>
                </c:pt>
                <c:pt idx="1509">
                  <c:v>1.2975251695750356</c:v>
                </c:pt>
                <c:pt idx="1510">
                  <c:v>1.3149326767748626</c:v>
                </c:pt>
                <c:pt idx="1511">
                  <c:v>1.3173703899409515</c:v>
                </c:pt>
                <c:pt idx="1512">
                  <c:v>1.3338644836958056</c:v>
                </c:pt>
                <c:pt idx="1513">
                  <c:v>1.3261604401356137</c:v>
                </c:pt>
                <c:pt idx="1514">
                  <c:v>1.3196413235006916</c:v>
                </c:pt>
                <c:pt idx="1515">
                  <c:v>1.3203031416295645</c:v>
                </c:pt>
                <c:pt idx="1516">
                  <c:v>1.3363104066910676</c:v>
                </c:pt>
                <c:pt idx="1517">
                  <c:v>1.3287785106563499</c:v>
                </c:pt>
                <c:pt idx="1518">
                  <c:v>1.3288515649708768</c:v>
                </c:pt>
                <c:pt idx="1519">
                  <c:v>1.3398015289641925</c:v>
                </c:pt>
                <c:pt idx="1520">
                  <c:v>1.3445177558528614</c:v>
                </c:pt>
                <c:pt idx="1521">
                  <c:v>1.3452289310207919</c:v>
                </c:pt>
                <c:pt idx="1522">
                  <c:v>1.3335102382143951</c:v>
                </c:pt>
                <c:pt idx="1523">
                  <c:v>1.3409727915957308</c:v>
                </c:pt>
                <c:pt idx="1524">
                  <c:v>1.3458030801394079</c:v>
                </c:pt>
                <c:pt idx="1525">
                  <c:v>1.3315479774687657</c:v>
                </c:pt>
                <c:pt idx="1526">
                  <c:v>1.3174402157722302</c:v>
                </c:pt>
                <c:pt idx="1527">
                  <c:v>1.3004034012667114</c:v>
                </c:pt>
                <c:pt idx="1528">
                  <c:v>1.3039708097276828</c:v>
                </c:pt>
                <c:pt idx="1529">
                  <c:v>1.2977657694106612</c:v>
                </c:pt>
                <c:pt idx="1530">
                  <c:v>1.3024790063701162</c:v>
                </c:pt>
                <c:pt idx="1531">
                  <c:v>1.3020971994382704</c:v>
                </c:pt>
                <c:pt idx="1532">
                  <c:v>1.3054351602802656</c:v>
                </c:pt>
                <c:pt idx="1533">
                  <c:v>1.3107109202224245</c:v>
                </c:pt>
                <c:pt idx="1534">
                  <c:v>1.303582450462405</c:v>
                </c:pt>
                <c:pt idx="1535">
                  <c:v>1.3052756756833659</c:v>
                </c:pt>
                <c:pt idx="1536">
                  <c:v>1.3057444196590786</c:v>
                </c:pt>
                <c:pt idx="1537">
                  <c:v>1.2985241806688903</c:v>
                </c:pt>
                <c:pt idx="1538">
                  <c:v>1.2987840246748874</c:v>
                </c:pt>
                <c:pt idx="1539">
                  <c:v>1.3036221988851087</c:v>
                </c:pt>
                <c:pt idx="1540">
                  <c:v>1.305641467983264</c:v>
                </c:pt>
                <c:pt idx="1541">
                  <c:v>1.299726016150103</c:v>
                </c:pt>
                <c:pt idx="1542">
                  <c:v>1.3012260561457496</c:v>
                </c:pt>
                <c:pt idx="1543">
                  <c:v>1.2975334205495459</c:v>
                </c:pt>
                <c:pt idx="1544">
                  <c:v>1.2952552467891629</c:v>
                </c:pt>
                <c:pt idx="1545">
                  <c:v>1.2985081823861819</c:v>
                </c:pt>
                <c:pt idx="1546">
                  <c:v>1.3006718692691912</c:v>
                </c:pt>
                <c:pt idx="1547">
                  <c:v>1.2968070212594867</c:v>
                </c:pt>
                <c:pt idx="1548">
                  <c:v>1.3072809016927924</c:v>
                </c:pt>
                <c:pt idx="1549">
                  <c:v>1.3119143348634761</c:v>
                </c:pt>
                <c:pt idx="1550">
                  <c:v>1.3127438526123814</c:v>
                </c:pt>
                <c:pt idx="1551">
                  <c:v>1.3183714178253174</c:v>
                </c:pt>
                <c:pt idx="1552">
                  <c:v>1.3151189841430608</c:v>
                </c:pt>
                <c:pt idx="1553">
                  <c:v>1.3189331140070517</c:v>
                </c:pt>
                <c:pt idx="1554">
                  <c:v>1.3214723750870441</c:v>
                </c:pt>
                <c:pt idx="1555">
                  <c:v>1.3241423185226999</c:v>
                </c:pt>
                <c:pt idx="1556">
                  <c:v>1.3201273413688766</c:v>
                </c:pt>
                <c:pt idx="1557">
                  <c:v>1.3187558879309098</c:v>
                </c:pt>
                <c:pt idx="1558">
                  <c:v>1.3168414815396894</c:v>
                </c:pt>
                <c:pt idx="1559">
                  <c:v>1.32263550492226</c:v>
                </c:pt>
                <c:pt idx="1560">
                  <c:v>1.3372463055003221</c:v>
                </c:pt>
                <c:pt idx="1561">
                  <c:v>1.3417769513945144</c:v>
                </c:pt>
                <c:pt idx="1562">
                  <c:v>1.3526695890547071</c:v>
                </c:pt>
                <c:pt idx="1563">
                  <c:v>1.3510868983280302</c:v>
                </c:pt>
                <c:pt idx="1564">
                  <c:v>1.3491361125462289</c:v>
                </c:pt>
                <c:pt idx="1565">
                  <c:v>1.3433403144847476</c:v>
                </c:pt>
                <c:pt idx="1566">
                  <c:v>1.342200959736598</c:v>
                </c:pt>
                <c:pt idx="1567">
                  <c:v>1.3497441246590571</c:v>
                </c:pt>
                <c:pt idx="1568">
                  <c:v>1.3461966523032454</c:v>
                </c:pt>
                <c:pt idx="1569">
                  <c:v>1.3428596159361166</c:v>
                </c:pt>
                <c:pt idx="1570">
                  <c:v>1.3375356109894989</c:v>
                </c:pt>
                <c:pt idx="1571">
                  <c:v>1.3395388338692269</c:v>
                </c:pt>
                <c:pt idx="1572">
                  <c:v>1.3420110143720836</c:v>
                </c:pt>
                <c:pt idx="1573">
                  <c:v>1.3395352151429025</c:v>
                </c:pt>
                <c:pt idx="1574">
                  <c:v>1.3415751920228769</c:v>
                </c:pt>
                <c:pt idx="1575">
                  <c:v>1.3441499237078793</c:v>
                </c:pt>
                <c:pt idx="1576">
                  <c:v>1.3352603375787613</c:v>
                </c:pt>
                <c:pt idx="1577">
                  <c:v>1.3326748754414077</c:v>
                </c:pt>
                <c:pt idx="1578">
                  <c:v>1.3282738284627538</c:v>
                </c:pt>
                <c:pt idx="1579">
                  <c:v>1.3337049562116978</c:v>
                </c:pt>
                <c:pt idx="1580">
                  <c:v>1.3348733661616112</c:v>
                </c:pt>
                <c:pt idx="1581">
                  <c:v>1.3365640086934449</c:v>
                </c:pt>
                <c:pt idx="1582">
                  <c:v>1.3358907336128896</c:v>
                </c:pt>
                <c:pt idx="1583">
                  <c:v>1.3526985844226205</c:v>
                </c:pt>
                <c:pt idx="1584">
                  <c:v>1.3563334126491193</c:v>
                </c:pt>
                <c:pt idx="1585">
                  <c:v>1.3510287314672278</c:v>
                </c:pt>
                <c:pt idx="1586">
                  <c:v>1.3506325409848188</c:v>
                </c:pt>
                <c:pt idx="1587">
                  <c:v>1.3519577498798938</c:v>
                </c:pt>
                <c:pt idx="1588">
                  <c:v>1.3526066215815198</c:v>
                </c:pt>
                <c:pt idx="1589">
                  <c:v>1.3542140705460615</c:v>
                </c:pt>
                <c:pt idx="1590">
                  <c:v>1.3499770503134598</c:v>
                </c:pt>
                <c:pt idx="1591">
                  <c:v>1.352073858369875</c:v>
                </c:pt>
                <c:pt idx="1592">
                  <c:v>1.3551007662708519</c:v>
                </c:pt>
                <c:pt idx="1593">
                  <c:v>1.3527784732240016</c:v>
                </c:pt>
                <c:pt idx="1594">
                  <c:v>1.3484352968817943</c:v>
                </c:pt>
                <c:pt idx="1595">
                  <c:v>1.3481432214531612</c:v>
                </c:pt>
                <c:pt idx="1596">
                  <c:v>1.347869710836173</c:v>
                </c:pt>
                <c:pt idx="1597">
                  <c:v>1.3508888809907065</c:v>
                </c:pt>
                <c:pt idx="1598">
                  <c:v>1.3516727909291542</c:v>
                </c:pt>
                <c:pt idx="1599">
                  <c:v>1.3482744416607193</c:v>
                </c:pt>
                <c:pt idx="1600">
                  <c:v>1.3557235595393931</c:v>
                </c:pt>
                <c:pt idx="1601">
                  <c:v>1.353770781939754</c:v>
                </c:pt>
                <c:pt idx="1602">
                  <c:v>1.3518350702484132</c:v>
                </c:pt>
                <c:pt idx="1603">
                  <c:v>1.3585351309791842</c:v>
                </c:pt>
                <c:pt idx="1604">
                  <c:v>1.3656655556745132</c:v>
                </c:pt>
                <c:pt idx="1605">
                  <c:v>1.358999437905245</c:v>
                </c:pt>
                <c:pt idx="1606">
                  <c:v>1.3558309964978132</c:v>
                </c:pt>
                <c:pt idx="1607">
                  <c:v>1.3622091742987608</c:v>
                </c:pt>
                <c:pt idx="1608">
                  <c:v>1.3702822617955643</c:v>
                </c:pt>
                <c:pt idx="1609">
                  <c:v>1.3604573023485778</c:v>
                </c:pt>
                <c:pt idx="1610">
                  <c:v>1.3619772350171289</c:v>
                </c:pt>
                <c:pt idx="1611">
                  <c:v>1.3619739325042683</c:v>
                </c:pt>
                <c:pt idx="1612">
                  <c:v>1.3574940859622928</c:v>
                </c:pt>
                <c:pt idx="1613">
                  <c:v>1.360157871835493</c:v>
                </c:pt>
                <c:pt idx="1614">
                  <c:v>1.3623315172679193</c:v>
                </c:pt>
                <c:pt idx="1615">
                  <c:v>1.3764771406371608</c:v>
                </c:pt>
                <c:pt idx="1616">
                  <c:v>1.3883002214557916</c:v>
                </c:pt>
                <c:pt idx="1617">
                  <c:v>1.3956300304341753</c:v>
                </c:pt>
                <c:pt idx="1618">
                  <c:v>1.399589282999389</c:v>
                </c:pt>
                <c:pt idx="1619">
                  <c:v>1.3936174779982091</c:v>
                </c:pt>
                <c:pt idx="1620">
                  <c:v>1.3940394205951072</c:v>
                </c:pt>
                <c:pt idx="1621">
                  <c:v>1.3862919744793274</c:v>
                </c:pt>
                <c:pt idx="1622">
                  <c:v>1.3890415239762566</c:v>
                </c:pt>
                <c:pt idx="1623">
                  <c:v>1.3813347071392059</c:v>
                </c:pt>
                <c:pt idx="1624">
                  <c:v>1.3813854406487607</c:v>
                </c:pt>
                <c:pt idx="1625">
                  <c:v>1.3846844550039699</c:v>
                </c:pt>
                <c:pt idx="1626">
                  <c:v>1.3926625008787283</c:v>
                </c:pt>
                <c:pt idx="1627">
                  <c:v>1.3909644126735641</c:v>
                </c:pt>
                <c:pt idx="1628">
                  <c:v>1.3837003972879622</c:v>
                </c:pt>
                <c:pt idx="1629">
                  <c:v>1.3758927210811882</c:v>
                </c:pt>
                <c:pt idx="1630">
                  <c:v>1.3766831440832348</c:v>
                </c:pt>
                <c:pt idx="1631">
                  <c:v>1.3734731169398351</c:v>
                </c:pt>
                <c:pt idx="1632">
                  <c:v>1.3716331306265077</c:v>
                </c:pt>
                <c:pt idx="1633">
                  <c:v>1.3771588246013937</c:v>
                </c:pt>
                <c:pt idx="1634">
                  <c:v>1.380317748760963</c:v>
                </c:pt>
                <c:pt idx="1635">
                  <c:v>1.380087361699418</c:v>
                </c:pt>
                <c:pt idx="1636">
                  <c:v>1.3832951049941835</c:v>
                </c:pt>
                <c:pt idx="1637">
                  <c:v>1.3816849305086023</c:v>
                </c:pt>
                <c:pt idx="1638">
                  <c:v>1.3787207623056414</c:v>
                </c:pt>
                <c:pt idx="1639">
                  <c:v>1.378790708967669</c:v>
                </c:pt>
                <c:pt idx="1640">
                  <c:v>1.3774992274030606</c:v>
                </c:pt>
                <c:pt idx="1641">
                  <c:v>1.3824790481015592</c:v>
                </c:pt>
                <c:pt idx="1642">
                  <c:v>1.3808758014679703</c:v>
                </c:pt>
                <c:pt idx="1643">
                  <c:v>1.381271099309086</c:v>
                </c:pt>
                <c:pt idx="1644">
                  <c:v>1.3779015772884673</c:v>
                </c:pt>
                <c:pt idx="1645">
                  <c:v>1.3786662669049501</c:v>
                </c:pt>
                <c:pt idx="1646">
                  <c:v>1.3779888370519779</c:v>
                </c:pt>
                <c:pt idx="1647">
                  <c:v>1.3808925123199189</c:v>
                </c:pt>
                <c:pt idx="1648">
                  <c:v>1.3839282945107758</c:v>
                </c:pt>
                <c:pt idx="1649">
                  <c:v>1.383553912417383</c:v>
                </c:pt>
                <c:pt idx="1650">
                  <c:v>1.3826261629771099</c:v>
                </c:pt>
                <c:pt idx="1651">
                  <c:v>1.3827856382622576</c:v>
                </c:pt>
                <c:pt idx="1652">
                  <c:v>1.3847170229539352</c:v>
                </c:pt>
                <c:pt idx="1653">
                  <c:v>1.3841891344544077</c:v>
                </c:pt>
                <c:pt idx="1654">
                  <c:v>1.3846478425654094</c:v>
                </c:pt>
                <c:pt idx="1655">
                  <c:v>1.3865589883317786</c:v>
                </c:pt>
                <c:pt idx="1656">
                  <c:v>1.3904564406969493</c:v>
                </c:pt>
                <c:pt idx="1657">
                  <c:v>1.3889303594810576</c:v>
                </c:pt>
                <c:pt idx="1658">
                  <c:v>1.389714239171715</c:v>
                </c:pt>
                <c:pt idx="1659">
                  <c:v>1.3923799387775762</c:v>
                </c:pt>
                <c:pt idx="1660">
                  <c:v>1.3926844155295026</c:v>
                </c:pt>
                <c:pt idx="1661">
                  <c:v>1.389848180170272</c:v>
                </c:pt>
                <c:pt idx="1662">
                  <c:v>1.3866754612855161</c:v>
                </c:pt>
                <c:pt idx="1663">
                  <c:v>1.386077885821938</c:v>
                </c:pt>
                <c:pt idx="1664">
                  <c:v>1.3839258457032531</c:v>
                </c:pt>
                <c:pt idx="1665">
                  <c:v>1.3827625435043547</c:v>
                </c:pt>
                <c:pt idx="1666">
                  <c:v>1.3858370666294668</c:v>
                </c:pt>
                <c:pt idx="1667">
                  <c:v>1.3822367030466931</c:v>
                </c:pt>
                <c:pt idx="1668">
                  <c:v>1.3812742757078424</c:v>
                </c:pt>
                <c:pt idx="1669">
                  <c:v>1.3818059903999131</c:v>
                </c:pt>
                <c:pt idx="1670">
                  <c:v>1.385707351954159</c:v>
                </c:pt>
                <c:pt idx="1671">
                  <c:v>1.3847224341461193</c:v>
                </c:pt>
                <c:pt idx="1672">
                  <c:v>1.3855452952306566</c:v>
                </c:pt>
                <c:pt idx="1673">
                  <c:v>1.3844691127383206</c:v>
                </c:pt>
                <c:pt idx="1674">
                  <c:v>1.3842569263381741</c:v>
                </c:pt>
                <c:pt idx="1675">
                  <c:v>1.3873024719843361</c:v>
                </c:pt>
                <c:pt idx="1676">
                  <c:v>1.3873233933381885</c:v>
                </c:pt>
                <c:pt idx="1677">
                  <c:v>1.3868524663150992</c:v>
                </c:pt>
                <c:pt idx="1678">
                  <c:v>1.391348389431009</c:v>
                </c:pt>
                <c:pt idx="1679">
                  <c:v>1.3884453548962474</c:v>
                </c:pt>
                <c:pt idx="1680">
                  <c:v>1.3893545095600637</c:v>
                </c:pt>
                <c:pt idx="1681">
                  <c:v>1.3876844637094496</c:v>
                </c:pt>
                <c:pt idx="1682">
                  <c:v>1.38743503118991</c:v>
                </c:pt>
                <c:pt idx="1683">
                  <c:v>1.386552423165796</c:v>
                </c:pt>
                <c:pt idx="1684">
                  <c:v>1.3837983018299547</c:v>
                </c:pt>
                <c:pt idx="1685">
                  <c:v>1.3746275473546206</c:v>
                </c:pt>
                <c:pt idx="1686">
                  <c:v>1.3666989367653697</c:v>
                </c:pt>
                <c:pt idx="1687">
                  <c:v>1.3668102150033388</c:v>
                </c:pt>
                <c:pt idx="1688">
                  <c:v>1.3665541993166082</c:v>
                </c:pt>
                <c:pt idx="1689">
                  <c:v>1.3684768261421554</c:v>
                </c:pt>
                <c:pt idx="1690">
                  <c:v>1.3694058821330617</c:v>
                </c:pt>
                <c:pt idx="1691">
                  <c:v>1.3704381032892987</c:v>
                </c:pt>
                <c:pt idx="1692">
                  <c:v>1.367878375186921</c:v>
                </c:pt>
                <c:pt idx="1693">
                  <c:v>1.3771907453555403</c:v>
                </c:pt>
                <c:pt idx="1694">
                  <c:v>1.3801276618346847</c:v>
                </c:pt>
                <c:pt idx="1695">
                  <c:v>1.380726264096666</c:v>
                </c:pt>
                <c:pt idx="1696">
                  <c:v>1.3824558250672028</c:v>
                </c:pt>
                <c:pt idx="1697">
                  <c:v>1.391489149770349</c:v>
                </c:pt>
                <c:pt idx="1698">
                  <c:v>1.3873474193527888</c:v>
                </c:pt>
                <c:pt idx="1699">
                  <c:v>1.3886092955611138</c:v>
                </c:pt>
                <c:pt idx="1700">
                  <c:v>1.3914648446473896</c:v>
                </c:pt>
                <c:pt idx="1701">
                  <c:v>1.3924637273441773</c:v>
                </c:pt>
                <c:pt idx="1702">
                  <c:v>1.3933830463282841</c:v>
                </c:pt>
                <c:pt idx="1703">
                  <c:v>1.3897905714009846</c:v>
                </c:pt>
                <c:pt idx="1704">
                  <c:v>1.3953816683673252</c:v>
                </c:pt>
                <c:pt idx="1705">
                  <c:v>1.3994431434113719</c:v>
                </c:pt>
                <c:pt idx="1706">
                  <c:v>1.4098562369300658</c:v>
                </c:pt>
                <c:pt idx="1707">
                  <c:v>1.4068107523097668</c:v>
                </c:pt>
                <c:pt idx="1708">
                  <c:v>1.41076386005646</c:v>
                </c:pt>
                <c:pt idx="1709">
                  <c:v>1.397995803435353</c:v>
                </c:pt>
                <c:pt idx="1710">
                  <c:v>1.3969910327238173</c:v>
                </c:pt>
                <c:pt idx="1711">
                  <c:v>1.4012887755233121</c:v>
                </c:pt>
                <c:pt idx="1712">
                  <c:v>1.398866714411666</c:v>
                </c:pt>
                <c:pt idx="1713">
                  <c:v>1.3973155389630871</c:v>
                </c:pt>
                <c:pt idx="1714">
                  <c:v>1.3959159252379227</c:v>
                </c:pt>
                <c:pt idx="1715">
                  <c:v>1.3951204438966907</c:v>
                </c:pt>
                <c:pt idx="1716">
                  <c:v>1.3930173631319454</c:v>
                </c:pt>
                <c:pt idx="1717">
                  <c:v>1.3946626205454991</c:v>
                </c:pt>
                <c:pt idx="1718">
                  <c:v>1.3954034978528917</c:v>
                </c:pt>
                <c:pt idx="1719">
                  <c:v>1.3981120871011881</c:v>
                </c:pt>
                <c:pt idx="1720">
                  <c:v>1.4011318222347187</c:v>
                </c:pt>
                <c:pt idx="1721">
                  <c:v>1.4026817158159373</c:v>
                </c:pt>
                <c:pt idx="1722">
                  <c:v>1.4029266585931761</c:v>
                </c:pt>
                <c:pt idx="1723">
                  <c:v>1.4038852455903752</c:v>
                </c:pt>
                <c:pt idx="1724">
                  <c:v>1.4047489607608987</c:v>
                </c:pt>
                <c:pt idx="1725">
                  <c:v>1.4014477624678652</c:v>
                </c:pt>
                <c:pt idx="1726">
                  <c:v>1.4035625813792738</c:v>
                </c:pt>
                <c:pt idx="1727">
                  <c:v>1.4030476868508281</c:v>
                </c:pt>
                <c:pt idx="1728">
                  <c:v>1.4061798752909345</c:v>
                </c:pt>
                <c:pt idx="1729">
                  <c:v>1.4099898990846882</c:v>
                </c:pt>
                <c:pt idx="1730">
                  <c:v>1.4222644007579639</c:v>
                </c:pt>
                <c:pt idx="1731">
                  <c:v>1.4225716507330779</c:v>
                </c:pt>
                <c:pt idx="1732">
                  <c:v>1.4266869642260178</c:v>
                </c:pt>
                <c:pt idx="1733">
                  <c:v>1.4278370829312472</c:v>
                </c:pt>
                <c:pt idx="1734">
                  <c:v>1.4264829391699811</c:v>
                </c:pt>
                <c:pt idx="1735">
                  <c:v>1.4247109491115362</c:v>
                </c:pt>
                <c:pt idx="1736">
                  <c:v>1.4315244296889056</c:v>
                </c:pt>
                <c:pt idx="1737">
                  <c:v>1.4327470073536912</c:v>
                </c:pt>
                <c:pt idx="1738">
                  <c:v>1.4311143156799195</c:v>
                </c:pt>
                <c:pt idx="1739">
                  <c:v>1.430537493914376</c:v>
                </c:pt>
                <c:pt idx="1740">
                  <c:v>1.4283515131686444</c:v>
                </c:pt>
                <c:pt idx="1741">
                  <c:v>1.4290135568494648</c:v>
                </c:pt>
                <c:pt idx="1742">
                  <c:v>1.4260822184185318</c:v>
                </c:pt>
                <c:pt idx="1743">
                  <c:v>1.4235295125654204</c:v>
                </c:pt>
                <c:pt idx="1744">
                  <c:v>1.4209557246839954</c:v>
                </c:pt>
                <c:pt idx="1745">
                  <c:v>1.4220733011568667</c:v>
                </c:pt>
                <c:pt idx="1746">
                  <c:v>1.4205072957506331</c:v>
                </c:pt>
                <c:pt idx="1747">
                  <c:v>1.4239875573930929</c:v>
                </c:pt>
                <c:pt idx="1748">
                  <c:v>1.4230852240137366</c:v>
                </c:pt>
                <c:pt idx="1749">
                  <c:v>1.4238588005859054</c:v>
                </c:pt>
                <c:pt idx="1750">
                  <c:v>1.4291066301148843</c:v>
                </c:pt>
                <c:pt idx="1751">
                  <c:v>1.4255089863096067</c:v>
                </c:pt>
                <c:pt idx="1752">
                  <c:v>1.4285560400129913</c:v>
                </c:pt>
                <c:pt idx="1753">
                  <c:v>1.4316461436026249</c:v>
                </c:pt>
                <c:pt idx="1754">
                  <c:v>1.4263537344389023</c:v>
                </c:pt>
                <c:pt idx="1755">
                  <c:v>1.4264973186829213</c:v>
                </c:pt>
                <c:pt idx="1756">
                  <c:v>1.4265490625357486</c:v>
                </c:pt>
                <c:pt idx="1757">
                  <c:v>1.4246066172242116</c:v>
                </c:pt>
                <c:pt idx="1758">
                  <c:v>1.4253279539069716</c:v>
                </c:pt>
                <c:pt idx="1759">
                  <c:v>1.427750014092193</c:v>
                </c:pt>
                <c:pt idx="1760">
                  <c:v>1.4250655820300879</c:v>
                </c:pt>
                <c:pt idx="1761">
                  <c:v>1.4264476415877825</c:v>
                </c:pt>
                <c:pt idx="1762">
                  <c:v>1.4267042053183407</c:v>
                </c:pt>
                <c:pt idx="1763">
                  <c:v>1.4272392166003898</c:v>
                </c:pt>
                <c:pt idx="1764">
                  <c:v>1.4317148859105837</c:v>
                </c:pt>
                <c:pt idx="1765">
                  <c:v>1.4362982603725991</c:v>
                </c:pt>
                <c:pt idx="1766">
                  <c:v>1.437240079425989</c:v>
                </c:pt>
                <c:pt idx="1767">
                  <c:v>1.4408056642567411</c:v>
                </c:pt>
                <c:pt idx="1768">
                  <c:v>1.4357758933015108</c:v>
                </c:pt>
                <c:pt idx="1769">
                  <c:v>1.4369441008257064</c:v>
                </c:pt>
                <c:pt idx="1770">
                  <c:v>1.441914300429149</c:v>
                </c:pt>
                <c:pt idx="1771">
                  <c:v>1.4482860155188111</c:v>
                </c:pt>
                <c:pt idx="1772">
                  <c:v>1.4536602282329762</c:v>
                </c:pt>
                <c:pt idx="1773">
                  <c:v>1.4535149879454523</c:v>
                </c:pt>
                <c:pt idx="1774">
                  <c:v>1.4547023245452435</c:v>
                </c:pt>
                <c:pt idx="1775">
                  <c:v>1.4543549772458861</c:v>
                </c:pt>
                <c:pt idx="1776">
                  <c:v>1.4545416129259072</c:v>
                </c:pt>
                <c:pt idx="1777">
                  <c:v>1.4564361038766205</c:v>
                </c:pt>
                <c:pt idx="1778">
                  <c:v>1.4604979145234578</c:v>
                </c:pt>
                <c:pt idx="1779">
                  <c:v>1.4686554971639547</c:v>
                </c:pt>
                <c:pt idx="1780">
                  <c:v>1.4615615733027456</c:v>
                </c:pt>
                <c:pt idx="1781">
                  <c:v>1.4599967696353429</c:v>
                </c:pt>
                <c:pt idx="1782">
                  <c:v>1.4617604540375244</c:v>
                </c:pt>
                <c:pt idx="1783">
                  <c:v>1.4635401841481295</c:v>
                </c:pt>
                <c:pt idx="1784">
                  <c:v>1.4546603862405663</c:v>
                </c:pt>
                <c:pt idx="1785">
                  <c:v>1.4571644100347465</c:v>
                </c:pt>
                <c:pt idx="1786">
                  <c:v>1.4597762381505133</c:v>
                </c:pt>
                <c:pt idx="1787">
                  <c:v>1.4622432924581261</c:v>
                </c:pt>
                <c:pt idx="1788">
                  <c:v>1.468494505193273</c:v>
                </c:pt>
                <c:pt idx="1789">
                  <c:v>1.4802484283819946</c:v>
                </c:pt>
                <c:pt idx="1790">
                  <c:v>1.4848475710138709</c:v>
                </c:pt>
                <c:pt idx="1791">
                  <c:v>1.4907065455686819</c:v>
                </c:pt>
                <c:pt idx="1792">
                  <c:v>1.4937851905778474</c:v>
                </c:pt>
                <c:pt idx="1793">
                  <c:v>1.5008299103466172</c:v>
                </c:pt>
                <c:pt idx="1794">
                  <c:v>1.5034765515398358</c:v>
                </c:pt>
                <c:pt idx="1795">
                  <c:v>1.5042323613613238</c:v>
                </c:pt>
                <c:pt idx="1796">
                  <c:v>1.500670336356785</c:v>
                </c:pt>
                <c:pt idx="1797">
                  <c:v>1.4953305435894617</c:v>
                </c:pt>
                <c:pt idx="1798">
                  <c:v>1.4957737380262097</c:v>
                </c:pt>
                <c:pt idx="1799">
                  <c:v>1.4992015667259331</c:v>
                </c:pt>
                <c:pt idx="1800">
                  <c:v>1.5016439148654237</c:v>
                </c:pt>
                <c:pt idx="1801">
                  <c:v>1.5070817435395039</c:v>
                </c:pt>
                <c:pt idx="1802">
                  <c:v>1.5076117471405335</c:v>
                </c:pt>
                <c:pt idx="1803">
                  <c:v>1.5048090212591929</c:v>
                </c:pt>
                <c:pt idx="1804">
                  <c:v>1.5145581674925548</c:v>
                </c:pt>
                <c:pt idx="1805">
                  <c:v>1.5207464087080134</c:v>
                </c:pt>
                <c:pt idx="1806">
                  <c:v>1.5240604510913889</c:v>
                </c:pt>
                <c:pt idx="1807">
                  <c:v>1.5286619627326314</c:v>
                </c:pt>
                <c:pt idx="1808">
                  <c:v>1.5324267646827383</c:v>
                </c:pt>
                <c:pt idx="1809">
                  <c:v>1.524484570708063</c:v>
                </c:pt>
                <c:pt idx="1810">
                  <c:v>1.5275654721484218</c:v>
                </c:pt>
                <c:pt idx="1811">
                  <c:v>1.5300369515845915</c:v>
                </c:pt>
                <c:pt idx="1812">
                  <c:v>1.5412138128096156</c:v>
                </c:pt>
                <c:pt idx="1813">
                  <c:v>1.5528965252364206</c:v>
                </c:pt>
                <c:pt idx="1814">
                  <c:v>1.5471693877798631</c:v>
                </c:pt>
                <c:pt idx="1815">
                  <c:v>1.539508641463792</c:v>
                </c:pt>
                <c:pt idx="1816">
                  <c:v>1.5411702758380279</c:v>
                </c:pt>
                <c:pt idx="1817">
                  <c:v>1.5436120187716711</c:v>
                </c:pt>
                <c:pt idx="1818">
                  <c:v>1.5539208275421821</c:v>
                </c:pt>
                <c:pt idx="1819">
                  <c:v>1.5497436511777636</c:v>
                </c:pt>
                <c:pt idx="1820">
                  <c:v>1.540134444994723</c:v>
                </c:pt>
                <c:pt idx="1821">
                  <c:v>1.5432498082046371</c:v>
                </c:pt>
                <c:pt idx="1822">
                  <c:v>1.5404109841319276</c:v>
                </c:pt>
                <c:pt idx="1823">
                  <c:v>1.549455195935886</c:v>
                </c:pt>
                <c:pt idx="1824">
                  <c:v>1.5523417047489869</c:v>
                </c:pt>
                <c:pt idx="1825">
                  <c:v>1.5582920107149267</c:v>
                </c:pt>
                <c:pt idx="1826">
                  <c:v>1.5554434285178729</c:v>
                </c:pt>
                <c:pt idx="1827">
                  <c:v>1.5469739899337926</c:v>
                </c:pt>
                <c:pt idx="1828">
                  <c:v>1.5383194234814379</c:v>
                </c:pt>
                <c:pt idx="1829">
                  <c:v>1.5369035387084655</c:v>
                </c:pt>
                <c:pt idx="1830">
                  <c:v>1.5357131938484518</c:v>
                </c:pt>
                <c:pt idx="1831">
                  <c:v>1.5330732814891597</c:v>
                </c:pt>
                <c:pt idx="1832">
                  <c:v>1.5395970252499411</c:v>
                </c:pt>
                <c:pt idx="1833">
                  <c:v>1.5445416057240575</c:v>
                </c:pt>
                <c:pt idx="1834">
                  <c:v>1.5489077677672076</c:v>
                </c:pt>
                <c:pt idx="1835">
                  <c:v>1.5459665304385364</c:v>
                </c:pt>
                <c:pt idx="1836">
                  <c:v>1.5465047320960017</c:v>
                </c:pt>
                <c:pt idx="1837">
                  <c:v>1.5474106437447093</c:v>
                </c:pt>
                <c:pt idx="1838">
                  <c:v>1.5510222375707985</c:v>
                </c:pt>
                <c:pt idx="1839">
                  <c:v>1.5518960526836365</c:v>
                </c:pt>
                <c:pt idx="1840">
                  <c:v>1.5472147780494685</c:v>
                </c:pt>
                <c:pt idx="1841">
                  <c:v>1.5439492111789952</c:v>
                </c:pt>
                <c:pt idx="1842">
                  <c:v>1.5430076998949027</c:v>
                </c:pt>
                <c:pt idx="1843">
                  <c:v>1.5423484910570544</c:v>
                </c:pt>
                <c:pt idx="1844">
                  <c:v>1.5396128673246166</c:v>
                </c:pt>
                <c:pt idx="1845">
                  <c:v>1.5381282237271525</c:v>
                </c:pt>
                <c:pt idx="1846">
                  <c:v>1.5483190924254284</c:v>
                </c:pt>
                <c:pt idx="1847">
                  <c:v>1.544673387122552</c:v>
                </c:pt>
                <c:pt idx="1848">
                  <c:v>1.5423615071826724</c:v>
                </c:pt>
                <c:pt idx="1849">
                  <c:v>1.5433074238988194</c:v>
                </c:pt>
                <c:pt idx="1850">
                  <c:v>1.5637881109337139</c:v>
                </c:pt>
                <c:pt idx="1851">
                  <c:v>1.5584074742499185</c:v>
                </c:pt>
                <c:pt idx="1852">
                  <c:v>1.5476659762856106</c:v>
                </c:pt>
                <c:pt idx="1853">
                  <c:v>1.5460236793398399</c:v>
                </c:pt>
                <c:pt idx="1854">
                  <c:v>1.5464478324731832</c:v>
                </c:pt>
                <c:pt idx="1855">
                  <c:v>1.5476023450583707</c:v>
                </c:pt>
                <c:pt idx="1856">
                  <c:v>1.5500128288198485</c:v>
                </c:pt>
                <c:pt idx="1857">
                  <c:v>1.5446159713492</c:v>
                </c:pt>
                <c:pt idx="1858">
                  <c:v>1.5389807088196581</c:v>
                </c:pt>
                <c:pt idx="1859">
                  <c:v>1.5389195224019394</c:v>
                </c:pt>
                <c:pt idx="1860">
                  <c:v>1.5330044816610722</c:v>
                </c:pt>
                <c:pt idx="1861">
                  <c:v>1.5331759574062687</c:v>
                </c:pt>
                <c:pt idx="1862">
                  <c:v>1.535377523648958</c:v>
                </c:pt>
                <c:pt idx="1863">
                  <c:v>1.530406681872108</c:v>
                </c:pt>
                <c:pt idx="1864">
                  <c:v>1.5300014960756949</c:v>
                </c:pt>
                <c:pt idx="1865">
                  <c:v>1.528078552023526</c:v>
                </c:pt>
                <c:pt idx="1866">
                  <c:v>1.5259533313803024</c:v>
                </c:pt>
                <c:pt idx="1867">
                  <c:v>1.5265881028085857</c:v>
                </c:pt>
                <c:pt idx="1868">
                  <c:v>1.5297517155483957</c:v>
                </c:pt>
                <c:pt idx="1869">
                  <c:v>1.5350727657622907</c:v>
                </c:pt>
                <c:pt idx="1870">
                  <c:v>1.5247387675283253</c:v>
                </c:pt>
                <c:pt idx="1871">
                  <c:v>1.5270845032212714</c:v>
                </c:pt>
                <c:pt idx="1872">
                  <c:v>1.5238335741123654</c:v>
                </c:pt>
                <c:pt idx="1873">
                  <c:v>1.5183151639465355</c:v>
                </c:pt>
                <c:pt idx="1874">
                  <c:v>1.5201733728539162</c:v>
                </c:pt>
                <c:pt idx="1875">
                  <c:v>1.5174597037151343</c:v>
                </c:pt>
                <c:pt idx="1876">
                  <c:v>1.5181273521769771</c:v>
                </c:pt>
                <c:pt idx="1877">
                  <c:v>1.52142085079968</c:v>
                </c:pt>
                <c:pt idx="1878">
                  <c:v>1.5252009213836493</c:v>
                </c:pt>
                <c:pt idx="1879">
                  <c:v>1.5249920311670773</c:v>
                </c:pt>
                <c:pt idx="1880">
                  <c:v>1.5177171404359824</c:v>
                </c:pt>
                <c:pt idx="1881">
                  <c:v>1.5209773294357865</c:v>
                </c:pt>
                <c:pt idx="1882">
                  <c:v>1.5150850908783102</c:v>
                </c:pt>
                <c:pt idx="1883">
                  <c:v>1.5105868775570312</c:v>
                </c:pt>
                <c:pt idx="1884">
                  <c:v>1.5058323229681376</c:v>
                </c:pt>
                <c:pt idx="1885">
                  <c:v>1.5083508936233911</c:v>
                </c:pt>
                <c:pt idx="1886">
                  <c:v>1.5122820280011495</c:v>
                </c:pt>
                <c:pt idx="1887">
                  <c:v>1.5070213229949119</c:v>
                </c:pt>
                <c:pt idx="1888">
                  <c:v>1.5076189420491961</c:v>
                </c:pt>
                <c:pt idx="1889">
                  <c:v>1.5095585350215501</c:v>
                </c:pt>
                <c:pt idx="1890">
                  <c:v>1.5035763420923294</c:v>
                </c:pt>
                <c:pt idx="1891">
                  <c:v>1.5041987902651794</c:v>
                </c:pt>
                <c:pt idx="1892">
                  <c:v>1.5037089774459325</c:v>
                </c:pt>
                <c:pt idx="1893">
                  <c:v>1.5021205246254354</c:v>
                </c:pt>
                <c:pt idx="1894">
                  <c:v>1.504478792437471</c:v>
                </c:pt>
                <c:pt idx="1895">
                  <c:v>1.5029992644460954</c:v>
                </c:pt>
                <c:pt idx="1896">
                  <c:v>1.5061220047749624</c:v>
                </c:pt>
                <c:pt idx="1897">
                  <c:v>1.5060007274547569</c:v>
                </c:pt>
                <c:pt idx="1898">
                  <c:v>1.5126564120792612</c:v>
                </c:pt>
                <c:pt idx="1899">
                  <c:v>1.5188925418905459</c:v>
                </c:pt>
                <c:pt idx="1900">
                  <c:v>1.5300066095281462</c:v>
                </c:pt>
                <c:pt idx="1901">
                  <c:v>1.5234772515663388</c:v>
                </c:pt>
                <c:pt idx="1902">
                  <c:v>1.5179404225290947</c:v>
                </c:pt>
                <c:pt idx="1903">
                  <c:v>1.5241918128253957</c:v>
                </c:pt>
                <c:pt idx="1904">
                  <c:v>1.5234705096693983</c:v>
                </c:pt>
                <c:pt idx="1905">
                  <c:v>1.5266238268490362</c:v>
                </c:pt>
                <c:pt idx="1906">
                  <c:v>1.5296955059699571</c:v>
                </c:pt>
                <c:pt idx="1907">
                  <c:v>1.5359687419846393</c:v>
                </c:pt>
                <c:pt idx="1908">
                  <c:v>1.5394806278550419</c:v>
                </c:pt>
                <c:pt idx="1909">
                  <c:v>1.5388659882479794</c:v>
                </c:pt>
                <c:pt idx="1910">
                  <c:v>1.5472233153305683</c:v>
                </c:pt>
                <c:pt idx="1911">
                  <c:v>1.5487402637530476</c:v>
                </c:pt>
                <c:pt idx="1912">
                  <c:v>1.5611449024614255</c:v>
                </c:pt>
                <c:pt idx="1913">
                  <c:v>1.5731728705472912</c:v>
                </c:pt>
                <c:pt idx="1914">
                  <c:v>1.5635867167374597</c:v>
                </c:pt>
                <c:pt idx="1915">
                  <c:v>1.5627576926028277</c:v>
                </c:pt>
                <c:pt idx="1916">
                  <c:v>1.5672453836587832</c:v>
                </c:pt>
                <c:pt idx="1917">
                  <c:v>1.567181431286967</c:v>
                </c:pt>
                <c:pt idx="1918">
                  <c:v>1.5554087931506784</c:v>
                </c:pt>
                <c:pt idx="1919">
                  <c:v>1.5630133159473567</c:v>
                </c:pt>
                <c:pt idx="1920">
                  <c:v>1.5738752977041881</c:v>
                </c:pt>
                <c:pt idx="1921">
                  <c:v>1.5674788176040289</c:v>
                </c:pt>
                <c:pt idx="1922">
                  <c:v>1.5641905401078404</c:v>
                </c:pt>
                <c:pt idx="1923">
                  <c:v>1.5689476413355865</c:v>
                </c:pt>
                <c:pt idx="1924">
                  <c:v>1.571803580255158</c:v>
                </c:pt>
                <c:pt idx="1925">
                  <c:v>1.5758409807681331</c:v>
                </c:pt>
                <c:pt idx="1926">
                  <c:v>1.5711310812221722</c:v>
                </c:pt>
                <c:pt idx="1927">
                  <c:v>1.565896819236607</c:v>
                </c:pt>
                <c:pt idx="1928">
                  <c:v>1.5645698357479623</c:v>
                </c:pt>
                <c:pt idx="1929">
                  <c:v>1.5688049488462545</c:v>
                </c:pt>
                <c:pt idx="1930">
                  <c:v>1.5692944282479118</c:v>
                </c:pt>
                <c:pt idx="1931">
                  <c:v>1.5641767172646199</c:v>
                </c:pt>
                <c:pt idx="1932">
                  <c:v>1.5684990601903983</c:v>
                </c:pt>
                <c:pt idx="1933">
                  <c:v>1.5710434489216922</c:v>
                </c:pt>
                <c:pt idx="1934">
                  <c:v>1.585837135815122</c:v>
                </c:pt>
                <c:pt idx="1935">
                  <c:v>1.5913923084180079</c:v>
                </c:pt>
                <c:pt idx="1936">
                  <c:v>1.58917608256178</c:v>
                </c:pt>
                <c:pt idx="1937">
                  <c:v>1.5900200453640434</c:v>
                </c:pt>
                <c:pt idx="1938">
                  <c:v>1.589997066287588</c:v>
                </c:pt>
                <c:pt idx="1939">
                  <c:v>1.5884915866737881</c:v>
                </c:pt>
                <c:pt idx="1940">
                  <c:v>1.5907635539755491</c:v>
                </c:pt>
                <c:pt idx="1941">
                  <c:v>1.5834007815930773</c:v>
                </c:pt>
                <c:pt idx="1942">
                  <c:v>1.5779572443230074</c:v>
                </c:pt>
                <c:pt idx="1943">
                  <c:v>1.5957746399586734</c:v>
                </c:pt>
                <c:pt idx="1944">
                  <c:v>1.59317841175287</c:v>
                </c:pt>
                <c:pt idx="1945">
                  <c:v>1.5982151522024581</c:v>
                </c:pt>
                <c:pt idx="1946">
                  <c:v>1.6125009038633817</c:v>
                </c:pt>
                <c:pt idx="1947">
                  <c:v>1.6054838075276645</c:v>
                </c:pt>
                <c:pt idx="1948">
                  <c:v>1.6036863375850947</c:v>
                </c:pt>
                <c:pt idx="1949">
                  <c:v>1.5969123915353889</c:v>
                </c:pt>
                <c:pt idx="1950">
                  <c:v>1.5962892060663305</c:v>
                </c:pt>
                <c:pt idx="1951">
                  <c:v>1.5972793508254388</c:v>
                </c:pt>
                <c:pt idx="1952">
                  <c:v>1.6002408369351071</c:v>
                </c:pt>
                <c:pt idx="1953">
                  <c:v>1.6049233479546843</c:v>
                </c:pt>
                <c:pt idx="1954">
                  <c:v>1.5958971097820542</c:v>
                </c:pt>
                <c:pt idx="1955">
                  <c:v>1.6014038749406343</c:v>
                </c:pt>
                <c:pt idx="1956">
                  <c:v>1.6031334831080093</c:v>
                </c:pt>
                <c:pt idx="1957">
                  <c:v>1.610946578579844</c:v>
                </c:pt>
                <c:pt idx="1958">
                  <c:v>1.6102287562021818</c:v>
                </c:pt>
                <c:pt idx="1959">
                  <c:v>1.6125373159021557</c:v>
                </c:pt>
                <c:pt idx="1960">
                  <c:v>1.6214791011111545</c:v>
                </c:pt>
                <c:pt idx="1961">
                  <c:v>1.6217953674854195</c:v>
                </c:pt>
                <c:pt idx="1962">
                  <c:v>1.6208942476281087</c:v>
                </c:pt>
                <c:pt idx="1963">
                  <c:v>1.6215543816051858</c:v>
                </c:pt>
                <c:pt idx="1964">
                  <c:v>1.6238698377237353</c:v>
                </c:pt>
                <c:pt idx="1965">
                  <c:v>1.6220375241166307</c:v>
                </c:pt>
                <c:pt idx="1966">
                  <c:v>1.6193261911228694</c:v>
                </c:pt>
                <c:pt idx="1967">
                  <c:v>1.6192841501168693</c:v>
                </c:pt>
                <c:pt idx="1968">
                  <c:v>1.6228649476051555</c:v>
                </c:pt>
                <c:pt idx="1969">
                  <c:v>1.6240688445908442</c:v>
                </c:pt>
                <c:pt idx="1970">
                  <c:v>1.6247742076638068</c:v>
                </c:pt>
                <c:pt idx="1971">
                  <c:v>1.636040198875758</c:v>
                </c:pt>
                <c:pt idx="1972">
                  <c:v>1.630172999527846</c:v>
                </c:pt>
                <c:pt idx="1973">
                  <c:v>1.6353228876585248</c:v>
                </c:pt>
                <c:pt idx="1974">
                  <c:v>1.6512573727137627</c:v>
                </c:pt>
                <c:pt idx="1975">
                  <c:v>1.6513971672961612</c:v>
                </c:pt>
                <c:pt idx="1976">
                  <c:v>1.6518160177103036</c:v>
                </c:pt>
                <c:pt idx="1977">
                  <c:v>1.6569114182649969</c:v>
                </c:pt>
                <c:pt idx="1978">
                  <c:v>1.6590756734729759</c:v>
                </c:pt>
                <c:pt idx="1979">
                  <c:v>1.6578139162844785</c:v>
                </c:pt>
                <c:pt idx="1980">
                  <c:v>1.6662911579839281</c:v>
                </c:pt>
                <c:pt idx="1981">
                  <c:v>1.661902175238428</c:v>
                </c:pt>
                <c:pt idx="1982">
                  <c:v>1.6581819226714178</c:v>
                </c:pt>
                <c:pt idx="1983">
                  <c:v>1.6662191287027517</c:v>
                </c:pt>
                <c:pt idx="1984">
                  <c:v>1.670251611548756</c:v>
                </c:pt>
                <c:pt idx="1985">
                  <c:v>1.6687171784029908</c:v>
                </c:pt>
                <c:pt idx="1986">
                  <c:v>1.6834599135202515</c:v>
                </c:pt>
                <c:pt idx="1987">
                  <c:v>1.7060218058859669</c:v>
                </c:pt>
                <c:pt idx="1988">
                  <c:v>1.7103567990323179</c:v>
                </c:pt>
                <c:pt idx="1989">
                  <c:v>1.7225105923865893</c:v>
                </c:pt>
                <c:pt idx="1990">
                  <c:v>1.7353829848667885</c:v>
                </c:pt>
                <c:pt idx="1991">
                  <c:v>1.7262336746094726</c:v>
                </c:pt>
                <c:pt idx="1992">
                  <c:v>1.7116560586195817</c:v>
                </c:pt>
                <c:pt idx="1993">
                  <c:v>1.7202786479640708</c:v>
                </c:pt>
                <c:pt idx="1994">
                  <c:v>1.710931518525949</c:v>
                </c:pt>
                <c:pt idx="1995">
                  <c:v>1.7125613592145559</c:v>
                </c:pt>
                <c:pt idx="1996">
                  <c:v>1.7109476237392107</c:v>
                </c:pt>
                <c:pt idx="1997">
                  <c:v>1.6988313490691729</c:v>
                </c:pt>
                <c:pt idx="1998">
                  <c:v>1.6964909683585541</c:v>
                </c:pt>
                <c:pt idx="1999">
                  <c:v>1.6866543123704592</c:v>
                </c:pt>
                <c:pt idx="2000">
                  <c:v>1.6770822475843283</c:v>
                </c:pt>
                <c:pt idx="2001">
                  <c:v>1.6664122854670356</c:v>
                </c:pt>
                <c:pt idx="2002">
                  <c:v>1.6639101688470448</c:v>
                </c:pt>
                <c:pt idx="2003">
                  <c:v>1.6644804904441393</c:v>
                </c:pt>
                <c:pt idx="2004">
                  <c:v>1.6622197893242547</c:v>
                </c:pt>
                <c:pt idx="2005">
                  <c:v>1.6587044573273722</c:v>
                </c:pt>
                <c:pt idx="2006">
                  <c:v>1.6633689801447278</c:v>
                </c:pt>
                <c:pt idx="2007">
                  <c:v>1.6654427860244825</c:v>
                </c:pt>
                <c:pt idx="2008">
                  <c:v>1.660661392270063</c:v>
                </c:pt>
                <c:pt idx="2009">
                  <c:v>1.6530438190603431</c:v>
                </c:pt>
                <c:pt idx="2010">
                  <c:v>1.6560130253353338</c:v>
                </c:pt>
                <c:pt idx="2011">
                  <c:v>1.6608325855962616</c:v>
                </c:pt>
                <c:pt idx="2012">
                  <c:v>1.6610704335209738</c:v>
                </c:pt>
                <c:pt idx="2013">
                  <c:v>1.6613014513727984</c:v>
                </c:pt>
                <c:pt idx="2014">
                  <c:v>1.662872576765887</c:v>
                </c:pt>
                <c:pt idx="2015">
                  <c:v>1.6704938189426524</c:v>
                </c:pt>
                <c:pt idx="2016">
                  <c:v>1.6709414280370047</c:v>
                </c:pt>
                <c:pt idx="2017">
                  <c:v>1.6679671850497264</c:v>
                </c:pt>
                <c:pt idx="2018">
                  <c:v>1.6835836467256458</c:v>
                </c:pt>
                <c:pt idx="2019">
                  <c:v>1.6729404748492527</c:v>
                </c:pt>
                <c:pt idx="2020">
                  <c:v>1.6633099377142231</c:v>
                </c:pt>
                <c:pt idx="2021">
                  <c:v>1.6628259838952326</c:v>
                </c:pt>
                <c:pt idx="2022">
                  <c:v>1.6628694422065038</c:v>
                </c:pt>
                <c:pt idx="2023">
                  <c:v>1.6618997707313012</c:v>
                </c:pt>
                <c:pt idx="2024">
                  <c:v>1.6555113312492948</c:v>
                </c:pt>
                <c:pt idx="2025">
                  <c:v>1.6608655728669468</c:v>
                </c:pt>
                <c:pt idx="2026">
                  <c:v>1.673173223942066</c:v>
                </c:pt>
                <c:pt idx="2027">
                  <c:v>1.6728395682545518</c:v>
                </c:pt>
                <c:pt idx="2028">
                  <c:v>1.6776049963227848</c:v>
                </c:pt>
                <c:pt idx="2029">
                  <c:v>1.6799425809414152</c:v>
                </c:pt>
                <c:pt idx="2030">
                  <c:v>1.6821445469479805</c:v>
                </c:pt>
                <c:pt idx="2031">
                  <c:v>1.6763225216030115</c:v>
                </c:pt>
                <c:pt idx="2032">
                  <c:v>1.676102817845891</c:v>
                </c:pt>
                <c:pt idx="2033">
                  <c:v>1.6779182600019664</c:v>
                </c:pt>
                <c:pt idx="2034">
                  <c:v>1.6740709253355379</c:v>
                </c:pt>
                <c:pt idx="2035">
                  <c:v>1.6705781424824968</c:v>
                </c:pt>
                <c:pt idx="2036">
                  <c:v>1.676661798208926</c:v>
                </c:pt>
                <c:pt idx="2037">
                  <c:v>1.6806582232997473</c:v>
                </c:pt>
                <c:pt idx="2038">
                  <c:v>1.67910438238751</c:v>
                </c:pt>
                <c:pt idx="2039">
                  <c:v>1.6797309734799586</c:v>
                </c:pt>
                <c:pt idx="2040">
                  <c:v>1.6883567597205311</c:v>
                </c:pt>
                <c:pt idx="2041">
                  <c:v>1.6916051264854184</c:v>
                </c:pt>
                <c:pt idx="2042">
                  <c:v>1.6965084943754458</c:v>
                </c:pt>
                <c:pt idx="2043">
                  <c:v>1.6908127533087407</c:v>
                </c:pt>
                <c:pt idx="2044">
                  <c:v>1.6934566520055636</c:v>
                </c:pt>
                <c:pt idx="2045">
                  <c:v>1.6925112188543956</c:v>
                </c:pt>
                <c:pt idx="2046">
                  <c:v>1.6944282138982734</c:v>
                </c:pt>
                <c:pt idx="2047">
                  <c:v>1.6971469062674576</c:v>
                </c:pt>
                <c:pt idx="2048">
                  <c:v>1.7017157247849077</c:v>
                </c:pt>
                <c:pt idx="2049">
                  <c:v>1.7023742311400458</c:v>
                </c:pt>
                <c:pt idx="2050">
                  <c:v>1.7057523311823373</c:v>
                </c:pt>
                <c:pt idx="2051">
                  <c:v>1.7046952429280111</c:v>
                </c:pt>
                <c:pt idx="2052">
                  <c:v>1.7104940459261468</c:v>
                </c:pt>
                <c:pt idx="2053">
                  <c:v>1.7080040095647204</c:v>
                </c:pt>
                <c:pt idx="2054">
                  <c:v>1.7114054324049659</c:v>
                </c:pt>
                <c:pt idx="2055">
                  <c:v>1.7044009728457674</c:v>
                </c:pt>
                <c:pt idx="2056">
                  <c:v>1.7058751200775781</c:v>
                </c:pt>
                <c:pt idx="2057">
                  <c:v>1.7028530278730061</c:v>
                </c:pt>
                <c:pt idx="2058">
                  <c:v>1.7048916700508878</c:v>
                </c:pt>
                <c:pt idx="2059">
                  <c:v>1.7131703287848052</c:v>
                </c:pt>
                <c:pt idx="2060">
                  <c:v>1.7181450238988472</c:v>
                </c:pt>
                <c:pt idx="2061">
                  <c:v>1.7201627945396849</c:v>
                </c:pt>
                <c:pt idx="2062">
                  <c:v>1.7353400496542137</c:v>
                </c:pt>
                <c:pt idx="2063">
                  <c:v>1.7595823118323166</c:v>
                </c:pt>
                <c:pt idx="2064">
                  <c:v>1.7584814185854483</c:v>
                </c:pt>
                <c:pt idx="2065">
                  <c:v>1.7613278341105165</c:v>
                </c:pt>
                <c:pt idx="2066">
                  <c:v>1.7560987912715318</c:v>
                </c:pt>
                <c:pt idx="2067">
                  <c:v>1.7578247653021106</c:v>
                </c:pt>
                <c:pt idx="2068">
                  <c:v>1.7550299397731963</c:v>
                </c:pt>
                <c:pt idx="2069">
                  <c:v>1.7582828558522248</c:v>
                </c:pt>
                <c:pt idx="2070">
                  <c:v>1.7536220527866604</c:v>
                </c:pt>
                <c:pt idx="2071">
                  <c:v>1.7536512374206183</c:v>
                </c:pt>
                <c:pt idx="2072">
                  <c:v>1.7534390215977802</c:v>
                </c:pt>
                <c:pt idx="2073">
                  <c:v>1.7558213320936911</c:v>
                </c:pt>
                <c:pt idx="2074">
                  <c:v>1.7591258795115059</c:v>
                </c:pt>
                <c:pt idx="2075">
                  <c:v>1.7821038009620476</c:v>
                </c:pt>
                <c:pt idx="2076">
                  <c:v>1.7793083622706327</c:v>
                </c:pt>
                <c:pt idx="2077">
                  <c:v>1.7915978838509012</c:v>
                </c:pt>
                <c:pt idx="2078">
                  <c:v>1.7853325466009102</c:v>
                </c:pt>
                <c:pt idx="2079">
                  <c:v>1.79053284149404</c:v>
                </c:pt>
                <c:pt idx="2080">
                  <c:v>1.7808917603108523</c:v>
                </c:pt>
                <c:pt idx="2081">
                  <c:v>1.7809890263394019</c:v>
                </c:pt>
                <c:pt idx="2082">
                  <c:v>1.7738751330010873</c:v>
                </c:pt>
                <c:pt idx="2083">
                  <c:v>1.7665812611469303</c:v>
                </c:pt>
                <c:pt idx="2084">
                  <c:v>1.7706090465402275</c:v>
                </c:pt>
                <c:pt idx="2085">
                  <c:v>1.7721799641187654</c:v>
                </c:pt>
                <c:pt idx="2086">
                  <c:v>1.7804982298747309</c:v>
                </c:pt>
                <c:pt idx="2087">
                  <c:v>1.7877532992050533</c:v>
                </c:pt>
                <c:pt idx="2088">
                  <c:v>1.7816538227284848</c:v>
                </c:pt>
                <c:pt idx="2089">
                  <c:v>1.7818679842797478</c:v>
                </c:pt>
                <c:pt idx="2090">
                  <c:v>1.7823606798671963</c:v>
                </c:pt>
                <c:pt idx="2091">
                  <c:v>1.7874333387462866</c:v>
                </c:pt>
                <c:pt idx="2092">
                  <c:v>1.7836448428028011</c:v>
                </c:pt>
                <c:pt idx="2093">
                  <c:v>1.7823787045451638</c:v>
                </c:pt>
                <c:pt idx="2094">
                  <c:v>1.7797973210619629</c:v>
                </c:pt>
                <c:pt idx="2095">
                  <c:v>1.7783272960935459</c:v>
                </c:pt>
                <c:pt idx="2096">
                  <c:v>1.7842275448489131</c:v>
                </c:pt>
                <c:pt idx="2097">
                  <c:v>1.7833876460449158</c:v>
                </c:pt>
                <c:pt idx="2098">
                  <c:v>1.7855172582490804</c:v>
                </c:pt>
                <c:pt idx="2099">
                  <c:v>1.7786434787763721</c:v>
                </c:pt>
                <c:pt idx="2100">
                  <c:v>1.7699797665429624</c:v>
                </c:pt>
                <c:pt idx="2101">
                  <c:v>1.7720755095613068</c:v>
                </c:pt>
                <c:pt idx="2102">
                  <c:v>1.7727340505630098</c:v>
                </c:pt>
                <c:pt idx="2103">
                  <c:v>1.7693875295288357</c:v>
                </c:pt>
                <c:pt idx="2104">
                  <c:v>1.7693558667187888</c:v>
                </c:pt>
                <c:pt idx="2105">
                  <c:v>1.7722537528804998</c:v>
                </c:pt>
                <c:pt idx="2106">
                  <c:v>1.7779997359996231</c:v>
                </c:pt>
                <c:pt idx="2107">
                  <c:v>1.7856605497434295</c:v>
                </c:pt>
                <c:pt idx="2108">
                  <c:v>1.7917961781357341</c:v>
                </c:pt>
                <c:pt idx="2109">
                  <c:v>1.7971048459935026</c:v>
                </c:pt>
                <c:pt idx="2110">
                  <c:v>1.7856389413851763</c:v>
                </c:pt>
                <c:pt idx="2111">
                  <c:v>1.7859771558557589</c:v>
                </c:pt>
                <c:pt idx="2112">
                  <c:v>1.780727284770623</c:v>
                </c:pt>
                <c:pt idx="2113">
                  <c:v>1.7779782838361184</c:v>
                </c:pt>
                <c:pt idx="2114">
                  <c:v>1.7776109182807565</c:v>
                </c:pt>
                <c:pt idx="2115">
                  <c:v>1.7800541154433951</c:v>
                </c:pt>
                <c:pt idx="2116">
                  <c:v>1.7824989492162058</c:v>
                </c:pt>
                <c:pt idx="2117">
                  <c:v>1.7826950057979085</c:v>
                </c:pt>
                <c:pt idx="2118">
                  <c:v>1.7863335866309207</c:v>
                </c:pt>
                <c:pt idx="2119">
                  <c:v>1.7793635969361112</c:v>
                </c:pt>
                <c:pt idx="2120">
                  <c:v>1.7795475510524568</c:v>
                </c:pt>
                <c:pt idx="2121">
                  <c:v>1.7796922665644477</c:v>
                </c:pt>
                <c:pt idx="2122">
                  <c:v>1.7758658727483239</c:v>
                </c:pt>
                <c:pt idx="2123">
                  <c:v>1.7884524074135053</c:v>
                </c:pt>
                <c:pt idx="2124">
                  <c:v>1.7830936345631512</c:v>
                </c:pt>
                <c:pt idx="2125">
                  <c:v>1.7826010861263248</c:v>
                </c:pt>
                <c:pt idx="2126">
                  <c:v>1.7788790786541913</c:v>
                </c:pt>
                <c:pt idx="2127">
                  <c:v>1.775622908703373</c:v>
                </c:pt>
                <c:pt idx="2128">
                  <c:v>1.7782001762420225</c:v>
                </c:pt>
                <c:pt idx="2129">
                  <c:v>1.778712371450738</c:v>
                </c:pt>
                <c:pt idx="2130">
                  <c:v>1.7753352012165948</c:v>
                </c:pt>
                <c:pt idx="2131">
                  <c:v>1.7783684188076556</c:v>
                </c:pt>
                <c:pt idx="2132">
                  <c:v>1.7787961082613215</c:v>
                </c:pt>
                <c:pt idx="2133">
                  <c:v>1.7777869126467867</c:v>
                </c:pt>
                <c:pt idx="2134">
                  <c:v>1.7831998369668214</c:v>
                </c:pt>
                <c:pt idx="2135">
                  <c:v>1.7818857500390703</c:v>
                </c:pt>
                <c:pt idx="2136">
                  <c:v>1.7788637766413504</c:v>
                </c:pt>
                <c:pt idx="2137">
                  <c:v>1.7753186036438939</c:v>
                </c:pt>
                <c:pt idx="2138">
                  <c:v>1.7743164766560922</c:v>
                </c:pt>
                <c:pt idx="2139">
                  <c:v>1.7728304609203454</c:v>
                </c:pt>
                <c:pt idx="2140">
                  <c:v>1.7699198703292276</c:v>
                </c:pt>
                <c:pt idx="2141">
                  <c:v>1.7674922822393384</c:v>
                </c:pt>
                <c:pt idx="2142">
                  <c:v>1.7712146611652106</c:v>
                </c:pt>
                <c:pt idx="2143">
                  <c:v>1.7732891014951397</c:v>
                </c:pt>
                <c:pt idx="2144">
                  <c:v>1.7738524263422757</c:v>
                </c:pt>
                <c:pt idx="2145">
                  <c:v>1.7746650310306653</c:v>
                </c:pt>
                <c:pt idx="2146">
                  <c:v>1.7802657999940381</c:v>
                </c:pt>
                <c:pt idx="2147">
                  <c:v>1.7814787940704904</c:v>
                </c:pt>
                <c:pt idx="2148">
                  <c:v>1.7840766483848003</c:v>
                </c:pt>
                <c:pt idx="2149">
                  <c:v>1.7802775791991767</c:v>
                </c:pt>
                <c:pt idx="2150">
                  <c:v>1.7826000102065733</c:v>
                </c:pt>
                <c:pt idx="2151">
                  <c:v>1.7974908160765724</c:v>
                </c:pt>
                <c:pt idx="2152">
                  <c:v>1.8022521481469151</c:v>
                </c:pt>
                <c:pt idx="2153">
                  <c:v>1.8003138896889879</c:v>
                </c:pt>
                <c:pt idx="2154">
                  <c:v>1.8042733815383147</c:v>
                </c:pt>
                <c:pt idx="2155">
                  <c:v>1.8044593269000759</c:v>
                </c:pt>
                <c:pt idx="2156">
                  <c:v>1.8151803381264555</c:v>
                </c:pt>
                <c:pt idx="2157">
                  <c:v>1.8128689377770035</c:v>
                </c:pt>
                <c:pt idx="2158">
                  <c:v>1.8006380481478357</c:v>
                </c:pt>
                <c:pt idx="2159">
                  <c:v>1.7993044223346844</c:v>
                </c:pt>
                <c:pt idx="2160">
                  <c:v>1.7968163774587054</c:v>
                </c:pt>
                <c:pt idx="2161">
                  <c:v>1.7928222651903727</c:v>
                </c:pt>
                <c:pt idx="2162">
                  <c:v>1.7954346163898971</c:v>
                </c:pt>
                <c:pt idx="2163">
                  <c:v>1.8014864763806644</c:v>
                </c:pt>
                <c:pt idx="2164">
                  <c:v>1.8020340592167579</c:v>
                </c:pt>
                <c:pt idx="2165">
                  <c:v>1.7987086808198365</c:v>
                </c:pt>
                <c:pt idx="2166">
                  <c:v>1.790389448940064</c:v>
                </c:pt>
                <c:pt idx="2167">
                  <c:v>1.7817683618285556</c:v>
                </c:pt>
                <c:pt idx="2168">
                  <c:v>1.7784355743214262</c:v>
                </c:pt>
                <c:pt idx="2169">
                  <c:v>1.7801439173876001</c:v>
                </c:pt>
                <c:pt idx="2170">
                  <c:v>1.7828000321595667</c:v>
                </c:pt>
                <c:pt idx="2171">
                  <c:v>1.7873724533471835</c:v>
                </c:pt>
                <c:pt idx="2172">
                  <c:v>1.7836332740329195</c:v>
                </c:pt>
                <c:pt idx="2173">
                  <c:v>1.7781166771077017</c:v>
                </c:pt>
                <c:pt idx="2174">
                  <c:v>1.7729656307386612</c:v>
                </c:pt>
                <c:pt idx="2175">
                  <c:v>1.7718900326252711</c:v>
                </c:pt>
                <c:pt idx="2176">
                  <c:v>1.7675903260484553</c:v>
                </c:pt>
                <c:pt idx="2177">
                  <c:v>1.7644220184625947</c:v>
                </c:pt>
                <c:pt idx="2178">
                  <c:v>1.7570295185117535</c:v>
                </c:pt>
                <c:pt idx="2179">
                  <c:v>1.7664935428183979</c:v>
                </c:pt>
                <c:pt idx="2180">
                  <c:v>1.7650080224423983</c:v>
                </c:pt>
                <c:pt idx="2181">
                  <c:v>1.7662602809198891</c:v>
                </c:pt>
                <c:pt idx="2182">
                  <c:v>1.7749390166181722</c:v>
                </c:pt>
                <c:pt idx="2183">
                  <c:v>1.7741228633330308</c:v>
                </c:pt>
                <c:pt idx="2184">
                  <c:v>1.7713374594328255</c:v>
                </c:pt>
                <c:pt idx="2185">
                  <c:v>1.7651258433138093</c:v>
                </c:pt>
                <c:pt idx="2186">
                  <c:v>1.7756155744933495</c:v>
                </c:pt>
                <c:pt idx="2187">
                  <c:v>1.7749623622057471</c:v>
                </c:pt>
                <c:pt idx="2188">
                  <c:v>1.7674142140765372</c:v>
                </c:pt>
                <c:pt idx="2189">
                  <c:v>1.7680063543273312</c:v>
                </c:pt>
                <c:pt idx="2190">
                  <c:v>1.7682811118633215</c:v>
                </c:pt>
                <c:pt idx="2191">
                  <c:v>1.7702735123171487</c:v>
                </c:pt>
                <c:pt idx="2192">
                  <c:v>1.765496263976343</c:v>
                </c:pt>
                <c:pt idx="2193">
                  <c:v>1.7689581743735094</c:v>
                </c:pt>
                <c:pt idx="2194">
                  <c:v>1.7662027432380374</c:v>
                </c:pt>
                <c:pt idx="2195">
                  <c:v>1.7664446105568552</c:v>
                </c:pt>
                <c:pt idx="2196">
                  <c:v>1.7624469111996093</c:v>
                </c:pt>
                <c:pt idx="2197">
                  <c:v>1.7714581010415349</c:v>
                </c:pt>
                <c:pt idx="2198">
                  <c:v>1.7724078124048201</c:v>
                </c:pt>
                <c:pt idx="2199">
                  <c:v>1.7780709339893999</c:v>
                </c:pt>
                <c:pt idx="2200">
                  <c:v>1.7837569889039795</c:v>
                </c:pt>
                <c:pt idx="2201">
                  <c:v>1.7804112653671518</c:v>
                </c:pt>
                <c:pt idx="2202">
                  <c:v>1.7864860898268367</c:v>
                </c:pt>
                <c:pt idx="2203">
                  <c:v>1.7890011960949952</c:v>
                </c:pt>
                <c:pt idx="2204">
                  <c:v>1.7937885024797162</c:v>
                </c:pt>
                <c:pt idx="2205">
                  <c:v>1.8007663766755762</c:v>
                </c:pt>
                <c:pt idx="2206">
                  <c:v>1.8035061951175289</c:v>
                </c:pt>
                <c:pt idx="2207">
                  <c:v>1.8007644017847697</c:v>
                </c:pt>
                <c:pt idx="2208">
                  <c:v>1.7930815870495365</c:v>
                </c:pt>
                <c:pt idx="2209">
                  <c:v>1.7900396543046784</c:v>
                </c:pt>
                <c:pt idx="2210">
                  <c:v>1.7806565269300965</c:v>
                </c:pt>
                <c:pt idx="2211">
                  <c:v>1.7720610269645383</c:v>
                </c:pt>
                <c:pt idx="2212">
                  <c:v>1.7708313009487133</c:v>
                </c:pt>
                <c:pt idx="2213">
                  <c:v>1.7695982842598985</c:v>
                </c:pt>
                <c:pt idx="2214">
                  <c:v>1.7643907844499116</c:v>
                </c:pt>
                <c:pt idx="2215">
                  <c:v>1.7610809998564034</c:v>
                </c:pt>
                <c:pt idx="2216">
                  <c:v>1.7621820280064204</c:v>
                </c:pt>
                <c:pt idx="2217">
                  <c:v>1.7572810910641878</c:v>
                </c:pt>
                <c:pt idx="2218">
                  <c:v>1.7605974353489453</c:v>
                </c:pt>
                <c:pt idx="2219">
                  <c:v>1.7669241913989429</c:v>
                </c:pt>
                <c:pt idx="2220">
                  <c:v>1.7657944198802835</c:v>
                </c:pt>
                <c:pt idx="2221">
                  <c:v>1.7632654853831498</c:v>
                </c:pt>
                <c:pt idx="2222">
                  <c:v>1.7646971748414804</c:v>
                </c:pt>
                <c:pt idx="2223">
                  <c:v>1.765944795963273</c:v>
                </c:pt>
                <c:pt idx="2224">
                  <c:v>1.7642562991311217</c:v>
                </c:pt>
                <c:pt idx="2225">
                  <c:v>1.7653347933618142</c:v>
                </c:pt>
                <c:pt idx="2226">
                  <c:v>1.7667942521994808</c:v>
                </c:pt>
                <c:pt idx="2227">
                  <c:v>1.7728078475685014</c:v>
                </c:pt>
                <c:pt idx="2228">
                  <c:v>1.7758919787250287</c:v>
                </c:pt>
                <c:pt idx="2229">
                  <c:v>1.7797730548377637</c:v>
                </c:pt>
                <c:pt idx="2230">
                  <c:v>1.7714220738089834</c:v>
                </c:pt>
                <c:pt idx="2231">
                  <c:v>1.7608797841704806</c:v>
                </c:pt>
                <c:pt idx="2232">
                  <c:v>1.7626830705214016</c:v>
                </c:pt>
                <c:pt idx="2233">
                  <c:v>1.7521763252107321</c:v>
                </c:pt>
                <c:pt idx="2234">
                  <c:v>1.7507874610883183</c:v>
                </c:pt>
                <c:pt idx="2235">
                  <c:v>1.7506226128889373</c:v>
                </c:pt>
                <c:pt idx="2236">
                  <c:v>1.7389993030875246</c:v>
                </c:pt>
                <c:pt idx="2237">
                  <c:v>1.7364875708627523</c:v>
                </c:pt>
                <c:pt idx="2238">
                  <c:v>1.7335260739795881</c:v>
                </c:pt>
                <c:pt idx="2239">
                  <c:v>1.7360917192059149</c:v>
                </c:pt>
                <c:pt idx="2240">
                  <c:v>1.7207448599135409</c:v>
                </c:pt>
                <c:pt idx="2241">
                  <c:v>1.7129518968571018</c:v>
                </c:pt>
                <c:pt idx="2242">
                  <c:v>1.7129908803937786</c:v>
                </c:pt>
                <c:pt idx="2243">
                  <c:v>1.7166054861742346</c:v>
                </c:pt>
                <c:pt idx="2244">
                  <c:v>1.7197791189402483</c:v>
                </c:pt>
                <c:pt idx="2245">
                  <c:v>1.7213266419974167</c:v>
                </c:pt>
                <c:pt idx="2246">
                  <c:v>1.721747484261718</c:v>
                </c:pt>
                <c:pt idx="2247">
                  <c:v>1.7111595389283025</c:v>
                </c:pt>
                <c:pt idx="2248">
                  <c:v>1.7077300470964067</c:v>
                </c:pt>
                <c:pt idx="2249">
                  <c:v>1.6996514924621902</c:v>
                </c:pt>
                <c:pt idx="2250">
                  <c:v>1.7071245419877958</c:v>
                </c:pt>
                <c:pt idx="2251">
                  <c:v>1.6960453820142991</c:v>
                </c:pt>
                <c:pt idx="2252">
                  <c:v>1.6949897391150202</c:v>
                </c:pt>
                <c:pt idx="2253">
                  <c:v>1.6973750791698905</c:v>
                </c:pt>
                <c:pt idx="2254">
                  <c:v>1.7024217623797899</c:v>
                </c:pt>
                <c:pt idx="2255">
                  <c:v>1.6967677344872192</c:v>
                </c:pt>
                <c:pt idx="2256">
                  <c:v>1.6933957175961105</c:v>
                </c:pt>
                <c:pt idx="2257">
                  <c:v>1.6941215498874005</c:v>
                </c:pt>
                <c:pt idx="2258">
                  <c:v>1.6968072673722772</c:v>
                </c:pt>
                <c:pt idx="2259">
                  <c:v>1.6963276159780263</c:v>
                </c:pt>
                <c:pt idx="2260">
                  <c:v>1.6965407913434865</c:v>
                </c:pt>
                <c:pt idx="2261">
                  <c:v>1.6965973340874687</c:v>
                </c:pt>
                <c:pt idx="2262">
                  <c:v>1.703133575037844</c:v>
                </c:pt>
                <c:pt idx="2263">
                  <c:v>1.7068974015078215</c:v>
                </c:pt>
                <c:pt idx="2264">
                  <c:v>1.7020223175522746</c:v>
                </c:pt>
                <c:pt idx="2265">
                  <c:v>1.6882842706847576</c:v>
                </c:pt>
                <c:pt idx="2266">
                  <c:v>1.6823067175864961</c:v>
                </c:pt>
                <c:pt idx="2267">
                  <c:v>1.6795190780930009</c:v>
                </c:pt>
                <c:pt idx="2268">
                  <c:v>1.6735030525276366</c:v>
                </c:pt>
                <c:pt idx="2269">
                  <c:v>1.6786203573439242</c:v>
                </c:pt>
                <c:pt idx="2270">
                  <c:v>1.6786203573439242</c:v>
                </c:pt>
                <c:pt idx="2271">
                  <c:v>1.6862724083784997</c:v>
                </c:pt>
                <c:pt idx="2272">
                  <c:v>1.6798374061035293</c:v>
                </c:pt>
                <c:pt idx="2273">
                  <c:v>1.6866631772474185</c:v>
                </c:pt>
                <c:pt idx="2274">
                  <c:v>1.6883898509022193</c:v>
                </c:pt>
                <c:pt idx="2275">
                  <c:v>1.6918199265638094</c:v>
                </c:pt>
                <c:pt idx="2276">
                  <c:v>1.6947279228388312</c:v>
                </c:pt>
                <c:pt idx="2277">
                  <c:v>1.6920080277620708</c:v>
                </c:pt>
                <c:pt idx="2278">
                  <c:v>1.6903751811566765</c:v>
                </c:pt>
                <c:pt idx="2279">
                  <c:v>1.6847743334574539</c:v>
                </c:pt>
                <c:pt idx="2280">
                  <c:v>1.6796751489401118</c:v>
                </c:pt>
                <c:pt idx="2281">
                  <c:v>1.6789907393673689</c:v>
                </c:pt>
                <c:pt idx="2282">
                  <c:v>1.6815296751143742</c:v>
                </c:pt>
                <c:pt idx="2283">
                  <c:v>1.6779533896680039</c:v>
                </c:pt>
                <c:pt idx="2284">
                  <c:v>1.6877771410211069</c:v>
                </c:pt>
                <c:pt idx="2285">
                  <c:v>1.6883641895979813</c:v>
                </c:pt>
                <c:pt idx="2286">
                  <c:v>1.7014411818061499</c:v>
                </c:pt>
                <c:pt idx="2287">
                  <c:v>1.7078423267921896</c:v>
                </c:pt>
                <c:pt idx="2288">
                  <c:v>1.7078423267921896</c:v>
                </c:pt>
                <c:pt idx="2289">
                  <c:v>1.7078423267921896</c:v>
                </c:pt>
                <c:pt idx="2290">
                  <c:v>1.7078423267921896</c:v>
                </c:pt>
                <c:pt idx="2291">
                  <c:v>1.7356423114191302</c:v>
                </c:pt>
                <c:pt idx="2292">
                  <c:v>1.7347831248691685</c:v>
                </c:pt>
                <c:pt idx="2293">
                  <c:v>1.7325701707156231</c:v>
                </c:pt>
                <c:pt idx="2294">
                  <c:v>1.7317593255144061</c:v>
                </c:pt>
                <c:pt idx="2295">
                  <c:v>1.7221714492404308</c:v>
                </c:pt>
                <c:pt idx="2296">
                  <c:v>1.7255194262308131</c:v>
                </c:pt>
              </c:numCache>
            </c:numRef>
          </c:val>
          <c:smooth val="0"/>
          <c:extLst xmlns:c16r2="http://schemas.microsoft.com/office/drawing/2015/06/chart">
            <c:ext xmlns:c16="http://schemas.microsoft.com/office/drawing/2014/chart" uri="{C3380CC4-5D6E-409C-BE32-E72D297353CC}">
              <c16:uniqueId val="{00000000-5CDA-4972-93C0-6A46D3C03689}"/>
            </c:ext>
          </c:extLst>
        </c:ser>
        <c:dLbls>
          <c:showLegendKey val="0"/>
          <c:showVal val="0"/>
          <c:showCatName val="0"/>
          <c:showSerName val="0"/>
          <c:showPercent val="0"/>
          <c:showBubbleSize val="0"/>
        </c:dLbls>
        <c:marker val="1"/>
        <c:smooth val="0"/>
        <c:axId val="173851008"/>
        <c:axId val="173852544"/>
      </c:lineChart>
      <c:dateAx>
        <c:axId val="173851008"/>
        <c:scaling>
          <c:orientation val="minMax"/>
        </c:scaling>
        <c:delete val="0"/>
        <c:axPos val="b"/>
        <c:numFmt formatCode="yyyy/mm" sourceLinked="0"/>
        <c:majorTickMark val="out"/>
        <c:minorTickMark val="none"/>
        <c:tickLblPos val="nextTo"/>
        <c:crossAx val="173852544"/>
        <c:crosses val="autoZero"/>
        <c:auto val="1"/>
        <c:lblOffset val="100"/>
        <c:baseTimeUnit val="days"/>
        <c:majorUnit val="2"/>
        <c:majorTimeUnit val="years"/>
      </c:dateAx>
      <c:valAx>
        <c:axId val="173852544"/>
        <c:scaling>
          <c:orientation val="minMax"/>
          <c:min val="0.8"/>
        </c:scaling>
        <c:delete val="0"/>
        <c:axPos val="l"/>
        <c:numFmt formatCode="_(* #,##0.00_);_(* \(#,##0.00\);_(* &quot;-&quot;??_);_(@_)" sourceLinked="1"/>
        <c:majorTickMark val="out"/>
        <c:minorTickMark val="none"/>
        <c:tickLblPos val="nextTo"/>
        <c:crossAx val="173851008"/>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1800" b="0" i="0" baseline="0">
                <a:effectLst/>
              </a:rPr>
              <a:t>指数走势对比</a:t>
            </a:r>
            <a:endParaRPr lang="zh-CN" altLang="zh-CN">
              <a:effectLst/>
            </a:endParaRPr>
          </a:p>
        </c:rich>
      </c:tx>
      <c:layout/>
      <c:overlay val="0"/>
    </c:title>
    <c:autoTitleDeleted val="0"/>
    <c:plotArea>
      <c:layout>
        <c:manualLayout>
          <c:layoutTarget val="inner"/>
          <c:xMode val="edge"/>
          <c:yMode val="edge"/>
          <c:x val="0.14454596841350448"/>
          <c:y val="0.23511888349897386"/>
          <c:w val="0.79233164690684499"/>
          <c:h val="0.64926981179175836"/>
        </c:manualLayout>
      </c:layout>
      <c:lineChart>
        <c:grouping val="standard"/>
        <c:varyColors val="0"/>
        <c:ser>
          <c:idx val="0"/>
          <c:order val="0"/>
          <c:tx>
            <c:strRef>
              <c:f>[IndexReturn.xlsx]漂亮100相对收益!$T$1</c:f>
              <c:strCache>
                <c:ptCount val="1"/>
                <c:pt idx="0">
                  <c:v> MSCI中国质优价值100 </c:v>
                </c:pt>
              </c:strCache>
            </c:strRef>
          </c:tx>
          <c:spPr>
            <a:ln>
              <a:solidFill>
                <a:schemeClr val="accent2"/>
              </a:solidFill>
            </a:ln>
          </c:spPr>
          <c:marker>
            <c:symbol val="none"/>
          </c:marker>
          <c:cat>
            <c:numRef>
              <c:f>[IndexReturn.xlsx]漂亮100相对收益!$A$1155:$A$2334</c:f>
              <c:numCache>
                <c:formatCode>yyyy/mm/dd</c:formatCode>
                <c:ptCount val="1180"/>
                <c:pt idx="0">
                  <c:v>41880</c:v>
                </c:pt>
                <c:pt idx="1">
                  <c:v>41883</c:v>
                </c:pt>
                <c:pt idx="2">
                  <c:v>41884</c:v>
                </c:pt>
                <c:pt idx="3">
                  <c:v>41885</c:v>
                </c:pt>
                <c:pt idx="4">
                  <c:v>41886</c:v>
                </c:pt>
                <c:pt idx="5">
                  <c:v>41887</c:v>
                </c:pt>
                <c:pt idx="6">
                  <c:v>41891</c:v>
                </c:pt>
                <c:pt idx="7">
                  <c:v>41892</c:v>
                </c:pt>
                <c:pt idx="8">
                  <c:v>41893</c:v>
                </c:pt>
                <c:pt idx="9">
                  <c:v>41894</c:v>
                </c:pt>
                <c:pt idx="10">
                  <c:v>41897</c:v>
                </c:pt>
                <c:pt idx="11">
                  <c:v>41898</c:v>
                </c:pt>
                <c:pt idx="12">
                  <c:v>41899</c:v>
                </c:pt>
                <c:pt idx="13">
                  <c:v>41900</c:v>
                </c:pt>
                <c:pt idx="14">
                  <c:v>41901</c:v>
                </c:pt>
                <c:pt idx="15">
                  <c:v>41904</c:v>
                </c:pt>
                <c:pt idx="16">
                  <c:v>41905</c:v>
                </c:pt>
                <c:pt idx="17">
                  <c:v>41906</c:v>
                </c:pt>
                <c:pt idx="18">
                  <c:v>41907</c:v>
                </c:pt>
                <c:pt idx="19">
                  <c:v>41908</c:v>
                </c:pt>
                <c:pt idx="20">
                  <c:v>41911</c:v>
                </c:pt>
                <c:pt idx="21">
                  <c:v>41912</c:v>
                </c:pt>
                <c:pt idx="22">
                  <c:v>41920</c:v>
                </c:pt>
                <c:pt idx="23">
                  <c:v>41921</c:v>
                </c:pt>
                <c:pt idx="24">
                  <c:v>41922</c:v>
                </c:pt>
                <c:pt idx="25">
                  <c:v>41925</c:v>
                </c:pt>
                <c:pt idx="26">
                  <c:v>41926</c:v>
                </c:pt>
                <c:pt idx="27">
                  <c:v>41927</c:v>
                </c:pt>
                <c:pt idx="28">
                  <c:v>41928</c:v>
                </c:pt>
                <c:pt idx="29">
                  <c:v>41929</c:v>
                </c:pt>
                <c:pt idx="30">
                  <c:v>41932</c:v>
                </c:pt>
                <c:pt idx="31">
                  <c:v>41933</c:v>
                </c:pt>
                <c:pt idx="32">
                  <c:v>41934</c:v>
                </c:pt>
                <c:pt idx="33">
                  <c:v>41935</c:v>
                </c:pt>
                <c:pt idx="34">
                  <c:v>41936</c:v>
                </c:pt>
                <c:pt idx="35">
                  <c:v>41939</c:v>
                </c:pt>
                <c:pt idx="36">
                  <c:v>41940</c:v>
                </c:pt>
                <c:pt idx="37">
                  <c:v>41941</c:v>
                </c:pt>
                <c:pt idx="38">
                  <c:v>41942</c:v>
                </c:pt>
                <c:pt idx="39">
                  <c:v>41943</c:v>
                </c:pt>
                <c:pt idx="40">
                  <c:v>41946</c:v>
                </c:pt>
                <c:pt idx="41">
                  <c:v>41947</c:v>
                </c:pt>
                <c:pt idx="42">
                  <c:v>41948</c:v>
                </c:pt>
                <c:pt idx="43">
                  <c:v>41949</c:v>
                </c:pt>
                <c:pt idx="44">
                  <c:v>41950</c:v>
                </c:pt>
                <c:pt idx="45">
                  <c:v>41953</c:v>
                </c:pt>
                <c:pt idx="46">
                  <c:v>41954</c:v>
                </c:pt>
                <c:pt idx="47">
                  <c:v>41955</c:v>
                </c:pt>
                <c:pt idx="48">
                  <c:v>41956</c:v>
                </c:pt>
                <c:pt idx="49">
                  <c:v>41957</c:v>
                </c:pt>
                <c:pt idx="50">
                  <c:v>41960</c:v>
                </c:pt>
                <c:pt idx="51">
                  <c:v>41961</c:v>
                </c:pt>
                <c:pt idx="52">
                  <c:v>41962</c:v>
                </c:pt>
                <c:pt idx="53">
                  <c:v>41963</c:v>
                </c:pt>
                <c:pt idx="54">
                  <c:v>41964</c:v>
                </c:pt>
                <c:pt idx="55">
                  <c:v>41967</c:v>
                </c:pt>
                <c:pt idx="56">
                  <c:v>41968</c:v>
                </c:pt>
                <c:pt idx="57">
                  <c:v>41969</c:v>
                </c:pt>
                <c:pt idx="58">
                  <c:v>41970</c:v>
                </c:pt>
                <c:pt idx="59">
                  <c:v>41971</c:v>
                </c:pt>
                <c:pt idx="60">
                  <c:v>41974</c:v>
                </c:pt>
                <c:pt idx="61">
                  <c:v>41975</c:v>
                </c:pt>
                <c:pt idx="62">
                  <c:v>41976</c:v>
                </c:pt>
                <c:pt idx="63">
                  <c:v>41977</c:v>
                </c:pt>
                <c:pt idx="64">
                  <c:v>41978</c:v>
                </c:pt>
                <c:pt idx="65">
                  <c:v>41981</c:v>
                </c:pt>
                <c:pt idx="66">
                  <c:v>41982</c:v>
                </c:pt>
                <c:pt idx="67">
                  <c:v>41983</c:v>
                </c:pt>
                <c:pt idx="68">
                  <c:v>41984</c:v>
                </c:pt>
                <c:pt idx="69">
                  <c:v>41985</c:v>
                </c:pt>
                <c:pt idx="70">
                  <c:v>41988</c:v>
                </c:pt>
                <c:pt idx="71">
                  <c:v>41989</c:v>
                </c:pt>
                <c:pt idx="72">
                  <c:v>41990</c:v>
                </c:pt>
                <c:pt idx="73">
                  <c:v>41991</c:v>
                </c:pt>
                <c:pt idx="74">
                  <c:v>41992</c:v>
                </c:pt>
                <c:pt idx="75">
                  <c:v>41995</c:v>
                </c:pt>
                <c:pt idx="76">
                  <c:v>41996</c:v>
                </c:pt>
                <c:pt idx="77">
                  <c:v>41997</c:v>
                </c:pt>
                <c:pt idx="78">
                  <c:v>41998</c:v>
                </c:pt>
                <c:pt idx="79">
                  <c:v>41999</c:v>
                </c:pt>
                <c:pt idx="80">
                  <c:v>42002</c:v>
                </c:pt>
                <c:pt idx="81">
                  <c:v>42003</c:v>
                </c:pt>
                <c:pt idx="82">
                  <c:v>42004</c:v>
                </c:pt>
                <c:pt idx="83">
                  <c:v>42009</c:v>
                </c:pt>
                <c:pt idx="84">
                  <c:v>42010</c:v>
                </c:pt>
                <c:pt idx="85">
                  <c:v>42011</c:v>
                </c:pt>
                <c:pt idx="86">
                  <c:v>42012</c:v>
                </c:pt>
                <c:pt idx="87">
                  <c:v>42013</c:v>
                </c:pt>
                <c:pt idx="88">
                  <c:v>42016</c:v>
                </c:pt>
                <c:pt idx="89">
                  <c:v>42017</c:v>
                </c:pt>
                <c:pt idx="90">
                  <c:v>42018</c:v>
                </c:pt>
                <c:pt idx="91">
                  <c:v>42019</c:v>
                </c:pt>
                <c:pt idx="92">
                  <c:v>42020</c:v>
                </c:pt>
                <c:pt idx="93">
                  <c:v>42023</c:v>
                </c:pt>
                <c:pt idx="94">
                  <c:v>42024</c:v>
                </c:pt>
                <c:pt idx="95">
                  <c:v>42025</c:v>
                </c:pt>
                <c:pt idx="96">
                  <c:v>42026</c:v>
                </c:pt>
                <c:pt idx="97">
                  <c:v>42027</c:v>
                </c:pt>
                <c:pt idx="98">
                  <c:v>42030</c:v>
                </c:pt>
                <c:pt idx="99">
                  <c:v>42031</c:v>
                </c:pt>
                <c:pt idx="100">
                  <c:v>42032</c:v>
                </c:pt>
                <c:pt idx="101">
                  <c:v>42033</c:v>
                </c:pt>
                <c:pt idx="102">
                  <c:v>42034</c:v>
                </c:pt>
                <c:pt idx="103">
                  <c:v>42037</c:v>
                </c:pt>
                <c:pt idx="104">
                  <c:v>42038</c:v>
                </c:pt>
                <c:pt idx="105">
                  <c:v>42039</c:v>
                </c:pt>
                <c:pt idx="106">
                  <c:v>42040</c:v>
                </c:pt>
                <c:pt idx="107">
                  <c:v>42041</c:v>
                </c:pt>
                <c:pt idx="108">
                  <c:v>42044</c:v>
                </c:pt>
                <c:pt idx="109">
                  <c:v>42045</c:v>
                </c:pt>
                <c:pt idx="110">
                  <c:v>42046</c:v>
                </c:pt>
                <c:pt idx="111">
                  <c:v>42047</c:v>
                </c:pt>
                <c:pt idx="112">
                  <c:v>42048</c:v>
                </c:pt>
                <c:pt idx="113">
                  <c:v>42051</c:v>
                </c:pt>
                <c:pt idx="114">
                  <c:v>42052</c:v>
                </c:pt>
                <c:pt idx="115">
                  <c:v>42060</c:v>
                </c:pt>
                <c:pt idx="116">
                  <c:v>42061</c:v>
                </c:pt>
                <c:pt idx="117">
                  <c:v>42062</c:v>
                </c:pt>
                <c:pt idx="118">
                  <c:v>42065</c:v>
                </c:pt>
                <c:pt idx="119">
                  <c:v>42066</c:v>
                </c:pt>
                <c:pt idx="120">
                  <c:v>42067</c:v>
                </c:pt>
                <c:pt idx="121">
                  <c:v>42068</c:v>
                </c:pt>
                <c:pt idx="122">
                  <c:v>42069</c:v>
                </c:pt>
                <c:pt idx="123">
                  <c:v>42072</c:v>
                </c:pt>
                <c:pt idx="124">
                  <c:v>42073</c:v>
                </c:pt>
                <c:pt idx="125">
                  <c:v>42074</c:v>
                </c:pt>
                <c:pt idx="126">
                  <c:v>42075</c:v>
                </c:pt>
                <c:pt idx="127">
                  <c:v>42076</c:v>
                </c:pt>
                <c:pt idx="128">
                  <c:v>42079</c:v>
                </c:pt>
                <c:pt idx="129">
                  <c:v>42080</c:v>
                </c:pt>
                <c:pt idx="130">
                  <c:v>42081</c:v>
                </c:pt>
                <c:pt idx="131">
                  <c:v>42082</c:v>
                </c:pt>
                <c:pt idx="132">
                  <c:v>42083</c:v>
                </c:pt>
                <c:pt idx="133">
                  <c:v>42086</c:v>
                </c:pt>
                <c:pt idx="134">
                  <c:v>42087</c:v>
                </c:pt>
                <c:pt idx="135">
                  <c:v>42088</c:v>
                </c:pt>
                <c:pt idx="136">
                  <c:v>42089</c:v>
                </c:pt>
                <c:pt idx="137">
                  <c:v>42090</c:v>
                </c:pt>
                <c:pt idx="138">
                  <c:v>42093</c:v>
                </c:pt>
                <c:pt idx="139">
                  <c:v>42094</c:v>
                </c:pt>
                <c:pt idx="140">
                  <c:v>42095</c:v>
                </c:pt>
                <c:pt idx="141">
                  <c:v>42096</c:v>
                </c:pt>
                <c:pt idx="142">
                  <c:v>42097</c:v>
                </c:pt>
                <c:pt idx="143">
                  <c:v>42101</c:v>
                </c:pt>
                <c:pt idx="144">
                  <c:v>42102</c:v>
                </c:pt>
                <c:pt idx="145">
                  <c:v>42103</c:v>
                </c:pt>
                <c:pt idx="146">
                  <c:v>42104</c:v>
                </c:pt>
                <c:pt idx="147">
                  <c:v>42107</c:v>
                </c:pt>
                <c:pt idx="148">
                  <c:v>42108</c:v>
                </c:pt>
                <c:pt idx="149">
                  <c:v>42109</c:v>
                </c:pt>
                <c:pt idx="150">
                  <c:v>42110</c:v>
                </c:pt>
                <c:pt idx="151">
                  <c:v>42111</c:v>
                </c:pt>
                <c:pt idx="152">
                  <c:v>42114</c:v>
                </c:pt>
                <c:pt idx="153">
                  <c:v>42115</c:v>
                </c:pt>
                <c:pt idx="154">
                  <c:v>42116</c:v>
                </c:pt>
                <c:pt idx="155">
                  <c:v>42117</c:v>
                </c:pt>
                <c:pt idx="156">
                  <c:v>42118</c:v>
                </c:pt>
                <c:pt idx="157">
                  <c:v>42121</c:v>
                </c:pt>
                <c:pt idx="158">
                  <c:v>42122</c:v>
                </c:pt>
                <c:pt idx="159">
                  <c:v>42123</c:v>
                </c:pt>
                <c:pt idx="160">
                  <c:v>42124</c:v>
                </c:pt>
                <c:pt idx="161">
                  <c:v>42128</c:v>
                </c:pt>
                <c:pt idx="162">
                  <c:v>42129</c:v>
                </c:pt>
                <c:pt idx="163">
                  <c:v>42130</c:v>
                </c:pt>
                <c:pt idx="164">
                  <c:v>42131</c:v>
                </c:pt>
                <c:pt idx="165">
                  <c:v>42132</c:v>
                </c:pt>
                <c:pt idx="166">
                  <c:v>42135</c:v>
                </c:pt>
                <c:pt idx="167">
                  <c:v>42136</c:v>
                </c:pt>
                <c:pt idx="168">
                  <c:v>42137</c:v>
                </c:pt>
                <c:pt idx="169">
                  <c:v>42138</c:v>
                </c:pt>
                <c:pt idx="170">
                  <c:v>42139</c:v>
                </c:pt>
                <c:pt idx="171">
                  <c:v>42142</c:v>
                </c:pt>
                <c:pt idx="172">
                  <c:v>42143</c:v>
                </c:pt>
                <c:pt idx="173">
                  <c:v>42144</c:v>
                </c:pt>
                <c:pt idx="174">
                  <c:v>42145</c:v>
                </c:pt>
                <c:pt idx="175">
                  <c:v>42146</c:v>
                </c:pt>
                <c:pt idx="176">
                  <c:v>42149</c:v>
                </c:pt>
                <c:pt idx="177">
                  <c:v>42150</c:v>
                </c:pt>
                <c:pt idx="178">
                  <c:v>42151</c:v>
                </c:pt>
                <c:pt idx="179">
                  <c:v>42152</c:v>
                </c:pt>
                <c:pt idx="180">
                  <c:v>42153</c:v>
                </c:pt>
                <c:pt idx="181">
                  <c:v>42156</c:v>
                </c:pt>
                <c:pt idx="182">
                  <c:v>42157</c:v>
                </c:pt>
                <c:pt idx="183">
                  <c:v>42158</c:v>
                </c:pt>
                <c:pt idx="184">
                  <c:v>42159</c:v>
                </c:pt>
                <c:pt idx="185">
                  <c:v>42160</c:v>
                </c:pt>
                <c:pt idx="186">
                  <c:v>42163</c:v>
                </c:pt>
                <c:pt idx="187">
                  <c:v>42164</c:v>
                </c:pt>
                <c:pt idx="188">
                  <c:v>42165</c:v>
                </c:pt>
                <c:pt idx="189">
                  <c:v>42166</c:v>
                </c:pt>
                <c:pt idx="190">
                  <c:v>42167</c:v>
                </c:pt>
                <c:pt idx="191">
                  <c:v>42170</c:v>
                </c:pt>
                <c:pt idx="192">
                  <c:v>42171</c:v>
                </c:pt>
                <c:pt idx="193">
                  <c:v>42172</c:v>
                </c:pt>
                <c:pt idx="194">
                  <c:v>42173</c:v>
                </c:pt>
                <c:pt idx="195">
                  <c:v>42174</c:v>
                </c:pt>
                <c:pt idx="196">
                  <c:v>42178</c:v>
                </c:pt>
                <c:pt idx="197">
                  <c:v>42179</c:v>
                </c:pt>
                <c:pt idx="198">
                  <c:v>42180</c:v>
                </c:pt>
                <c:pt idx="199">
                  <c:v>42181</c:v>
                </c:pt>
                <c:pt idx="200">
                  <c:v>42184</c:v>
                </c:pt>
                <c:pt idx="201">
                  <c:v>42185</c:v>
                </c:pt>
                <c:pt idx="202">
                  <c:v>42186</c:v>
                </c:pt>
                <c:pt idx="203">
                  <c:v>42187</c:v>
                </c:pt>
                <c:pt idx="204">
                  <c:v>42188</c:v>
                </c:pt>
                <c:pt idx="205">
                  <c:v>42191</c:v>
                </c:pt>
                <c:pt idx="206">
                  <c:v>42192</c:v>
                </c:pt>
                <c:pt idx="207">
                  <c:v>42193</c:v>
                </c:pt>
                <c:pt idx="208">
                  <c:v>42194</c:v>
                </c:pt>
                <c:pt idx="209">
                  <c:v>42195</c:v>
                </c:pt>
                <c:pt idx="210">
                  <c:v>42198</c:v>
                </c:pt>
                <c:pt idx="211">
                  <c:v>42199</c:v>
                </c:pt>
                <c:pt idx="212">
                  <c:v>42200</c:v>
                </c:pt>
                <c:pt idx="213">
                  <c:v>42201</c:v>
                </c:pt>
                <c:pt idx="214">
                  <c:v>42202</c:v>
                </c:pt>
                <c:pt idx="215">
                  <c:v>42205</c:v>
                </c:pt>
                <c:pt idx="216">
                  <c:v>42206</c:v>
                </c:pt>
                <c:pt idx="217">
                  <c:v>42207</c:v>
                </c:pt>
                <c:pt idx="218">
                  <c:v>42208</c:v>
                </c:pt>
                <c:pt idx="219">
                  <c:v>42209</c:v>
                </c:pt>
                <c:pt idx="220">
                  <c:v>42212</c:v>
                </c:pt>
                <c:pt idx="221">
                  <c:v>42213</c:v>
                </c:pt>
                <c:pt idx="222">
                  <c:v>42214</c:v>
                </c:pt>
                <c:pt idx="223">
                  <c:v>42215</c:v>
                </c:pt>
                <c:pt idx="224">
                  <c:v>42216</c:v>
                </c:pt>
                <c:pt idx="225">
                  <c:v>42219</c:v>
                </c:pt>
                <c:pt idx="226">
                  <c:v>42220</c:v>
                </c:pt>
                <c:pt idx="227">
                  <c:v>42221</c:v>
                </c:pt>
                <c:pt idx="228">
                  <c:v>42222</c:v>
                </c:pt>
                <c:pt idx="229">
                  <c:v>42223</c:v>
                </c:pt>
                <c:pt idx="230">
                  <c:v>42226</c:v>
                </c:pt>
                <c:pt idx="231">
                  <c:v>42227</c:v>
                </c:pt>
                <c:pt idx="232">
                  <c:v>42228</c:v>
                </c:pt>
                <c:pt idx="233">
                  <c:v>42229</c:v>
                </c:pt>
                <c:pt idx="234">
                  <c:v>42230</c:v>
                </c:pt>
                <c:pt idx="235">
                  <c:v>42233</c:v>
                </c:pt>
                <c:pt idx="236">
                  <c:v>42234</c:v>
                </c:pt>
                <c:pt idx="237">
                  <c:v>42235</c:v>
                </c:pt>
                <c:pt idx="238">
                  <c:v>42236</c:v>
                </c:pt>
                <c:pt idx="239">
                  <c:v>42237</c:v>
                </c:pt>
                <c:pt idx="240">
                  <c:v>42240</c:v>
                </c:pt>
                <c:pt idx="241">
                  <c:v>42241</c:v>
                </c:pt>
                <c:pt idx="242">
                  <c:v>42242</c:v>
                </c:pt>
                <c:pt idx="243">
                  <c:v>42243</c:v>
                </c:pt>
                <c:pt idx="244">
                  <c:v>42244</c:v>
                </c:pt>
                <c:pt idx="245">
                  <c:v>42247</c:v>
                </c:pt>
                <c:pt idx="246">
                  <c:v>42248</c:v>
                </c:pt>
                <c:pt idx="247">
                  <c:v>42249</c:v>
                </c:pt>
                <c:pt idx="248">
                  <c:v>42254</c:v>
                </c:pt>
                <c:pt idx="249">
                  <c:v>42255</c:v>
                </c:pt>
                <c:pt idx="250">
                  <c:v>42256</c:v>
                </c:pt>
                <c:pt idx="251">
                  <c:v>42257</c:v>
                </c:pt>
                <c:pt idx="252">
                  <c:v>42258</c:v>
                </c:pt>
                <c:pt idx="253">
                  <c:v>42261</c:v>
                </c:pt>
                <c:pt idx="254">
                  <c:v>42262</c:v>
                </c:pt>
                <c:pt idx="255">
                  <c:v>42263</c:v>
                </c:pt>
                <c:pt idx="256">
                  <c:v>42264</c:v>
                </c:pt>
                <c:pt idx="257">
                  <c:v>42265</c:v>
                </c:pt>
                <c:pt idx="258">
                  <c:v>42268</c:v>
                </c:pt>
                <c:pt idx="259">
                  <c:v>42269</c:v>
                </c:pt>
                <c:pt idx="260">
                  <c:v>42270</c:v>
                </c:pt>
                <c:pt idx="261">
                  <c:v>42271</c:v>
                </c:pt>
                <c:pt idx="262">
                  <c:v>42272</c:v>
                </c:pt>
                <c:pt idx="263">
                  <c:v>42275</c:v>
                </c:pt>
                <c:pt idx="264">
                  <c:v>42276</c:v>
                </c:pt>
                <c:pt idx="265">
                  <c:v>42277</c:v>
                </c:pt>
                <c:pt idx="266">
                  <c:v>42285</c:v>
                </c:pt>
                <c:pt idx="267">
                  <c:v>42286</c:v>
                </c:pt>
                <c:pt idx="268">
                  <c:v>42289</c:v>
                </c:pt>
                <c:pt idx="269">
                  <c:v>42290</c:v>
                </c:pt>
                <c:pt idx="270">
                  <c:v>42291</c:v>
                </c:pt>
                <c:pt idx="271">
                  <c:v>42292</c:v>
                </c:pt>
                <c:pt idx="272">
                  <c:v>42293</c:v>
                </c:pt>
                <c:pt idx="273">
                  <c:v>42296</c:v>
                </c:pt>
                <c:pt idx="274">
                  <c:v>42297</c:v>
                </c:pt>
                <c:pt idx="275">
                  <c:v>42298</c:v>
                </c:pt>
                <c:pt idx="276">
                  <c:v>42299</c:v>
                </c:pt>
                <c:pt idx="277">
                  <c:v>42300</c:v>
                </c:pt>
                <c:pt idx="278">
                  <c:v>42303</c:v>
                </c:pt>
                <c:pt idx="279">
                  <c:v>42304</c:v>
                </c:pt>
                <c:pt idx="280">
                  <c:v>42305</c:v>
                </c:pt>
                <c:pt idx="281">
                  <c:v>42306</c:v>
                </c:pt>
                <c:pt idx="282">
                  <c:v>42307</c:v>
                </c:pt>
                <c:pt idx="283">
                  <c:v>42310</c:v>
                </c:pt>
                <c:pt idx="284">
                  <c:v>42311</c:v>
                </c:pt>
                <c:pt idx="285">
                  <c:v>42312</c:v>
                </c:pt>
                <c:pt idx="286">
                  <c:v>42313</c:v>
                </c:pt>
                <c:pt idx="287">
                  <c:v>42314</c:v>
                </c:pt>
                <c:pt idx="288">
                  <c:v>42317</c:v>
                </c:pt>
                <c:pt idx="289">
                  <c:v>42318</c:v>
                </c:pt>
                <c:pt idx="290">
                  <c:v>42319</c:v>
                </c:pt>
                <c:pt idx="291">
                  <c:v>42320</c:v>
                </c:pt>
                <c:pt idx="292">
                  <c:v>42321</c:v>
                </c:pt>
                <c:pt idx="293">
                  <c:v>42324</c:v>
                </c:pt>
                <c:pt idx="294">
                  <c:v>42325</c:v>
                </c:pt>
                <c:pt idx="295">
                  <c:v>42326</c:v>
                </c:pt>
                <c:pt idx="296">
                  <c:v>42327</c:v>
                </c:pt>
                <c:pt idx="297">
                  <c:v>42328</c:v>
                </c:pt>
                <c:pt idx="298">
                  <c:v>42331</c:v>
                </c:pt>
                <c:pt idx="299">
                  <c:v>42332</c:v>
                </c:pt>
                <c:pt idx="300">
                  <c:v>42333</c:v>
                </c:pt>
                <c:pt idx="301">
                  <c:v>42334</c:v>
                </c:pt>
                <c:pt idx="302">
                  <c:v>42335</c:v>
                </c:pt>
                <c:pt idx="303">
                  <c:v>42338</c:v>
                </c:pt>
                <c:pt idx="304">
                  <c:v>42339</c:v>
                </c:pt>
                <c:pt idx="305">
                  <c:v>42340</c:v>
                </c:pt>
                <c:pt idx="306">
                  <c:v>42341</c:v>
                </c:pt>
                <c:pt idx="307">
                  <c:v>42342</c:v>
                </c:pt>
                <c:pt idx="308">
                  <c:v>42345</c:v>
                </c:pt>
                <c:pt idx="309">
                  <c:v>42346</c:v>
                </c:pt>
                <c:pt idx="310">
                  <c:v>42347</c:v>
                </c:pt>
                <c:pt idx="311">
                  <c:v>42348</c:v>
                </c:pt>
                <c:pt idx="312">
                  <c:v>42349</c:v>
                </c:pt>
                <c:pt idx="313">
                  <c:v>42352</c:v>
                </c:pt>
                <c:pt idx="314">
                  <c:v>42353</c:v>
                </c:pt>
                <c:pt idx="315">
                  <c:v>42354</c:v>
                </c:pt>
                <c:pt idx="316">
                  <c:v>42355</c:v>
                </c:pt>
                <c:pt idx="317">
                  <c:v>42356</c:v>
                </c:pt>
                <c:pt idx="318">
                  <c:v>42359</c:v>
                </c:pt>
                <c:pt idx="319">
                  <c:v>42360</c:v>
                </c:pt>
                <c:pt idx="320">
                  <c:v>42361</c:v>
                </c:pt>
                <c:pt idx="321">
                  <c:v>42362</c:v>
                </c:pt>
                <c:pt idx="322">
                  <c:v>42363</c:v>
                </c:pt>
                <c:pt idx="323">
                  <c:v>42366</c:v>
                </c:pt>
                <c:pt idx="324">
                  <c:v>42367</c:v>
                </c:pt>
                <c:pt idx="325">
                  <c:v>42368</c:v>
                </c:pt>
                <c:pt idx="326">
                  <c:v>42369</c:v>
                </c:pt>
                <c:pt idx="327">
                  <c:v>42373</c:v>
                </c:pt>
                <c:pt idx="328">
                  <c:v>42374</c:v>
                </c:pt>
                <c:pt idx="329">
                  <c:v>42375</c:v>
                </c:pt>
                <c:pt idx="330">
                  <c:v>42376</c:v>
                </c:pt>
                <c:pt idx="331">
                  <c:v>42377</c:v>
                </c:pt>
                <c:pt idx="332">
                  <c:v>42380</c:v>
                </c:pt>
                <c:pt idx="333">
                  <c:v>42381</c:v>
                </c:pt>
                <c:pt idx="334">
                  <c:v>42382</c:v>
                </c:pt>
                <c:pt idx="335">
                  <c:v>42383</c:v>
                </c:pt>
                <c:pt idx="336">
                  <c:v>42384</c:v>
                </c:pt>
                <c:pt idx="337">
                  <c:v>42387</c:v>
                </c:pt>
                <c:pt idx="338">
                  <c:v>42388</c:v>
                </c:pt>
                <c:pt idx="339">
                  <c:v>42389</c:v>
                </c:pt>
                <c:pt idx="340">
                  <c:v>42390</c:v>
                </c:pt>
                <c:pt idx="341">
                  <c:v>42391</c:v>
                </c:pt>
                <c:pt idx="342">
                  <c:v>42394</c:v>
                </c:pt>
                <c:pt idx="343">
                  <c:v>42395</c:v>
                </c:pt>
                <c:pt idx="344">
                  <c:v>42396</c:v>
                </c:pt>
                <c:pt idx="345">
                  <c:v>42397</c:v>
                </c:pt>
                <c:pt idx="346">
                  <c:v>42398</c:v>
                </c:pt>
                <c:pt idx="347">
                  <c:v>42401</c:v>
                </c:pt>
                <c:pt idx="348">
                  <c:v>42402</c:v>
                </c:pt>
                <c:pt idx="349">
                  <c:v>42403</c:v>
                </c:pt>
                <c:pt idx="350">
                  <c:v>42404</c:v>
                </c:pt>
                <c:pt idx="351">
                  <c:v>42405</c:v>
                </c:pt>
                <c:pt idx="352">
                  <c:v>42415</c:v>
                </c:pt>
                <c:pt idx="353">
                  <c:v>42416</c:v>
                </c:pt>
                <c:pt idx="354">
                  <c:v>42417</c:v>
                </c:pt>
                <c:pt idx="355">
                  <c:v>42418</c:v>
                </c:pt>
                <c:pt idx="356">
                  <c:v>42419</c:v>
                </c:pt>
                <c:pt idx="357">
                  <c:v>42422</c:v>
                </c:pt>
                <c:pt idx="358">
                  <c:v>42423</c:v>
                </c:pt>
                <c:pt idx="359">
                  <c:v>42424</c:v>
                </c:pt>
                <c:pt idx="360">
                  <c:v>42425</c:v>
                </c:pt>
                <c:pt idx="361">
                  <c:v>42426</c:v>
                </c:pt>
                <c:pt idx="362">
                  <c:v>42429</c:v>
                </c:pt>
                <c:pt idx="363">
                  <c:v>42430</c:v>
                </c:pt>
                <c:pt idx="364">
                  <c:v>42431</c:v>
                </c:pt>
                <c:pt idx="365">
                  <c:v>42432</c:v>
                </c:pt>
                <c:pt idx="366">
                  <c:v>42433</c:v>
                </c:pt>
                <c:pt idx="367">
                  <c:v>42436</c:v>
                </c:pt>
                <c:pt idx="368">
                  <c:v>42437</c:v>
                </c:pt>
                <c:pt idx="369">
                  <c:v>42438</c:v>
                </c:pt>
                <c:pt idx="370">
                  <c:v>42439</c:v>
                </c:pt>
                <c:pt idx="371">
                  <c:v>42440</c:v>
                </c:pt>
                <c:pt idx="372">
                  <c:v>42443</c:v>
                </c:pt>
                <c:pt idx="373">
                  <c:v>42444</c:v>
                </c:pt>
                <c:pt idx="374">
                  <c:v>42445</c:v>
                </c:pt>
                <c:pt idx="375">
                  <c:v>42446</c:v>
                </c:pt>
                <c:pt idx="376">
                  <c:v>42447</c:v>
                </c:pt>
                <c:pt idx="377">
                  <c:v>42450</c:v>
                </c:pt>
                <c:pt idx="378">
                  <c:v>42451</c:v>
                </c:pt>
                <c:pt idx="379">
                  <c:v>42452</c:v>
                </c:pt>
                <c:pt idx="380">
                  <c:v>42453</c:v>
                </c:pt>
                <c:pt idx="381">
                  <c:v>42454</c:v>
                </c:pt>
                <c:pt idx="382">
                  <c:v>42457</c:v>
                </c:pt>
                <c:pt idx="383">
                  <c:v>42458</c:v>
                </c:pt>
                <c:pt idx="384">
                  <c:v>42459</c:v>
                </c:pt>
                <c:pt idx="385">
                  <c:v>42460</c:v>
                </c:pt>
                <c:pt idx="386">
                  <c:v>42461</c:v>
                </c:pt>
                <c:pt idx="387">
                  <c:v>42465</c:v>
                </c:pt>
                <c:pt idx="388">
                  <c:v>42466</c:v>
                </c:pt>
                <c:pt idx="389">
                  <c:v>42467</c:v>
                </c:pt>
                <c:pt idx="390">
                  <c:v>42468</c:v>
                </c:pt>
                <c:pt idx="391">
                  <c:v>42471</c:v>
                </c:pt>
                <c:pt idx="392">
                  <c:v>42472</c:v>
                </c:pt>
                <c:pt idx="393">
                  <c:v>42473</c:v>
                </c:pt>
                <c:pt idx="394">
                  <c:v>42474</c:v>
                </c:pt>
                <c:pt idx="395">
                  <c:v>42475</c:v>
                </c:pt>
                <c:pt idx="396">
                  <c:v>42478</c:v>
                </c:pt>
                <c:pt idx="397">
                  <c:v>42479</c:v>
                </c:pt>
                <c:pt idx="398">
                  <c:v>42480</c:v>
                </c:pt>
                <c:pt idx="399">
                  <c:v>42481</c:v>
                </c:pt>
                <c:pt idx="400">
                  <c:v>42482</c:v>
                </c:pt>
                <c:pt idx="401">
                  <c:v>42485</c:v>
                </c:pt>
                <c:pt idx="402">
                  <c:v>42486</c:v>
                </c:pt>
                <c:pt idx="403">
                  <c:v>42487</c:v>
                </c:pt>
                <c:pt idx="404">
                  <c:v>42488</c:v>
                </c:pt>
                <c:pt idx="405">
                  <c:v>42489</c:v>
                </c:pt>
                <c:pt idx="406">
                  <c:v>42493</c:v>
                </c:pt>
                <c:pt idx="407">
                  <c:v>42494</c:v>
                </c:pt>
                <c:pt idx="408">
                  <c:v>42495</c:v>
                </c:pt>
                <c:pt idx="409">
                  <c:v>42496</c:v>
                </c:pt>
                <c:pt idx="410">
                  <c:v>42499</c:v>
                </c:pt>
                <c:pt idx="411">
                  <c:v>42500</c:v>
                </c:pt>
                <c:pt idx="412">
                  <c:v>42501</c:v>
                </c:pt>
                <c:pt idx="413">
                  <c:v>42502</c:v>
                </c:pt>
                <c:pt idx="414">
                  <c:v>42503</c:v>
                </c:pt>
                <c:pt idx="415">
                  <c:v>42506</c:v>
                </c:pt>
                <c:pt idx="416">
                  <c:v>42507</c:v>
                </c:pt>
                <c:pt idx="417">
                  <c:v>42508</c:v>
                </c:pt>
                <c:pt idx="418">
                  <c:v>42509</c:v>
                </c:pt>
                <c:pt idx="419">
                  <c:v>42510</c:v>
                </c:pt>
                <c:pt idx="420">
                  <c:v>42513</c:v>
                </c:pt>
                <c:pt idx="421">
                  <c:v>42514</c:v>
                </c:pt>
                <c:pt idx="422">
                  <c:v>42515</c:v>
                </c:pt>
                <c:pt idx="423">
                  <c:v>42516</c:v>
                </c:pt>
                <c:pt idx="424">
                  <c:v>42517</c:v>
                </c:pt>
                <c:pt idx="425">
                  <c:v>42520</c:v>
                </c:pt>
                <c:pt idx="426">
                  <c:v>42521</c:v>
                </c:pt>
                <c:pt idx="427">
                  <c:v>42522</c:v>
                </c:pt>
                <c:pt idx="428">
                  <c:v>42523</c:v>
                </c:pt>
                <c:pt idx="429">
                  <c:v>42524</c:v>
                </c:pt>
                <c:pt idx="430">
                  <c:v>42527</c:v>
                </c:pt>
                <c:pt idx="431">
                  <c:v>42528</c:v>
                </c:pt>
                <c:pt idx="432">
                  <c:v>42529</c:v>
                </c:pt>
                <c:pt idx="433">
                  <c:v>42534</c:v>
                </c:pt>
                <c:pt idx="434">
                  <c:v>42535</c:v>
                </c:pt>
                <c:pt idx="435">
                  <c:v>42536</c:v>
                </c:pt>
                <c:pt idx="436">
                  <c:v>42537</c:v>
                </c:pt>
                <c:pt idx="437">
                  <c:v>42538</c:v>
                </c:pt>
                <c:pt idx="438">
                  <c:v>42541</c:v>
                </c:pt>
                <c:pt idx="439">
                  <c:v>42542</c:v>
                </c:pt>
                <c:pt idx="440">
                  <c:v>42543</c:v>
                </c:pt>
                <c:pt idx="441">
                  <c:v>42544</c:v>
                </c:pt>
                <c:pt idx="442">
                  <c:v>42545</c:v>
                </c:pt>
                <c:pt idx="443">
                  <c:v>42548</c:v>
                </c:pt>
                <c:pt idx="444">
                  <c:v>42549</c:v>
                </c:pt>
                <c:pt idx="445">
                  <c:v>42550</c:v>
                </c:pt>
                <c:pt idx="446">
                  <c:v>42551</c:v>
                </c:pt>
                <c:pt idx="447">
                  <c:v>42552</c:v>
                </c:pt>
                <c:pt idx="448">
                  <c:v>42555</c:v>
                </c:pt>
                <c:pt idx="449">
                  <c:v>42556</c:v>
                </c:pt>
                <c:pt idx="450">
                  <c:v>42557</c:v>
                </c:pt>
                <c:pt idx="451">
                  <c:v>42558</c:v>
                </c:pt>
                <c:pt idx="452">
                  <c:v>42559</c:v>
                </c:pt>
                <c:pt idx="453">
                  <c:v>42562</c:v>
                </c:pt>
                <c:pt idx="454">
                  <c:v>42563</c:v>
                </c:pt>
                <c:pt idx="455">
                  <c:v>42564</c:v>
                </c:pt>
                <c:pt idx="456">
                  <c:v>42565</c:v>
                </c:pt>
                <c:pt idx="457">
                  <c:v>42566</c:v>
                </c:pt>
                <c:pt idx="458">
                  <c:v>42569</c:v>
                </c:pt>
                <c:pt idx="459">
                  <c:v>42570</c:v>
                </c:pt>
                <c:pt idx="460">
                  <c:v>42571</c:v>
                </c:pt>
                <c:pt idx="461">
                  <c:v>42572</c:v>
                </c:pt>
                <c:pt idx="462">
                  <c:v>42573</c:v>
                </c:pt>
                <c:pt idx="463">
                  <c:v>42576</c:v>
                </c:pt>
                <c:pt idx="464">
                  <c:v>42577</c:v>
                </c:pt>
                <c:pt idx="465">
                  <c:v>42578</c:v>
                </c:pt>
                <c:pt idx="466">
                  <c:v>42579</c:v>
                </c:pt>
                <c:pt idx="467">
                  <c:v>42580</c:v>
                </c:pt>
                <c:pt idx="468">
                  <c:v>42583</c:v>
                </c:pt>
                <c:pt idx="469">
                  <c:v>42584</c:v>
                </c:pt>
                <c:pt idx="470">
                  <c:v>42585</c:v>
                </c:pt>
                <c:pt idx="471">
                  <c:v>42586</c:v>
                </c:pt>
                <c:pt idx="472">
                  <c:v>42587</c:v>
                </c:pt>
                <c:pt idx="473">
                  <c:v>42590</c:v>
                </c:pt>
                <c:pt idx="474">
                  <c:v>42591</c:v>
                </c:pt>
                <c:pt idx="475">
                  <c:v>42592</c:v>
                </c:pt>
                <c:pt idx="476">
                  <c:v>42593</c:v>
                </c:pt>
                <c:pt idx="477">
                  <c:v>42594</c:v>
                </c:pt>
                <c:pt idx="478">
                  <c:v>42597</c:v>
                </c:pt>
                <c:pt idx="479">
                  <c:v>42598</c:v>
                </c:pt>
                <c:pt idx="480">
                  <c:v>42599</c:v>
                </c:pt>
                <c:pt idx="481">
                  <c:v>42600</c:v>
                </c:pt>
                <c:pt idx="482">
                  <c:v>42601</c:v>
                </c:pt>
                <c:pt idx="483">
                  <c:v>42604</c:v>
                </c:pt>
                <c:pt idx="484">
                  <c:v>42605</c:v>
                </c:pt>
                <c:pt idx="485">
                  <c:v>42606</c:v>
                </c:pt>
                <c:pt idx="486">
                  <c:v>42607</c:v>
                </c:pt>
                <c:pt idx="487">
                  <c:v>42608</c:v>
                </c:pt>
                <c:pt idx="488">
                  <c:v>42611</c:v>
                </c:pt>
                <c:pt idx="489">
                  <c:v>42612</c:v>
                </c:pt>
                <c:pt idx="490">
                  <c:v>42613</c:v>
                </c:pt>
                <c:pt idx="491">
                  <c:v>42614</c:v>
                </c:pt>
                <c:pt idx="492">
                  <c:v>42615</c:v>
                </c:pt>
                <c:pt idx="493">
                  <c:v>42618</c:v>
                </c:pt>
                <c:pt idx="494">
                  <c:v>42619</c:v>
                </c:pt>
                <c:pt idx="495">
                  <c:v>42620</c:v>
                </c:pt>
                <c:pt idx="496">
                  <c:v>42621</c:v>
                </c:pt>
                <c:pt idx="497">
                  <c:v>42622</c:v>
                </c:pt>
                <c:pt idx="498">
                  <c:v>42625</c:v>
                </c:pt>
                <c:pt idx="499">
                  <c:v>42626</c:v>
                </c:pt>
                <c:pt idx="500">
                  <c:v>42627</c:v>
                </c:pt>
                <c:pt idx="501">
                  <c:v>42632</c:v>
                </c:pt>
                <c:pt idx="502">
                  <c:v>42633</c:v>
                </c:pt>
                <c:pt idx="503">
                  <c:v>42634</c:v>
                </c:pt>
                <c:pt idx="504">
                  <c:v>42635</c:v>
                </c:pt>
                <c:pt idx="505">
                  <c:v>42636</c:v>
                </c:pt>
                <c:pt idx="506">
                  <c:v>42639</c:v>
                </c:pt>
                <c:pt idx="507">
                  <c:v>42640</c:v>
                </c:pt>
                <c:pt idx="508">
                  <c:v>42641</c:v>
                </c:pt>
                <c:pt idx="509">
                  <c:v>42642</c:v>
                </c:pt>
                <c:pt idx="510">
                  <c:v>42643</c:v>
                </c:pt>
                <c:pt idx="511">
                  <c:v>42653</c:v>
                </c:pt>
                <c:pt idx="512">
                  <c:v>42654</c:v>
                </c:pt>
                <c:pt idx="513">
                  <c:v>42655</c:v>
                </c:pt>
                <c:pt idx="514">
                  <c:v>42656</c:v>
                </c:pt>
                <c:pt idx="515">
                  <c:v>42657</c:v>
                </c:pt>
                <c:pt idx="516">
                  <c:v>42660</c:v>
                </c:pt>
                <c:pt idx="517">
                  <c:v>42661</c:v>
                </c:pt>
                <c:pt idx="518">
                  <c:v>42662</c:v>
                </c:pt>
                <c:pt idx="519">
                  <c:v>42663</c:v>
                </c:pt>
                <c:pt idx="520">
                  <c:v>42664</c:v>
                </c:pt>
                <c:pt idx="521">
                  <c:v>42667</c:v>
                </c:pt>
                <c:pt idx="522">
                  <c:v>42668</c:v>
                </c:pt>
                <c:pt idx="523">
                  <c:v>42669</c:v>
                </c:pt>
                <c:pt idx="524">
                  <c:v>42670</c:v>
                </c:pt>
                <c:pt idx="525">
                  <c:v>42671</c:v>
                </c:pt>
                <c:pt idx="526">
                  <c:v>42674</c:v>
                </c:pt>
                <c:pt idx="527">
                  <c:v>42675</c:v>
                </c:pt>
                <c:pt idx="528">
                  <c:v>42676</c:v>
                </c:pt>
                <c:pt idx="529">
                  <c:v>42677</c:v>
                </c:pt>
                <c:pt idx="530">
                  <c:v>42678</c:v>
                </c:pt>
                <c:pt idx="531">
                  <c:v>42681</c:v>
                </c:pt>
                <c:pt idx="532">
                  <c:v>42682</c:v>
                </c:pt>
                <c:pt idx="533">
                  <c:v>42683</c:v>
                </c:pt>
                <c:pt idx="534">
                  <c:v>42684</c:v>
                </c:pt>
                <c:pt idx="535">
                  <c:v>42685</c:v>
                </c:pt>
                <c:pt idx="536">
                  <c:v>42688</c:v>
                </c:pt>
                <c:pt idx="537">
                  <c:v>42689</c:v>
                </c:pt>
                <c:pt idx="538">
                  <c:v>42690</c:v>
                </c:pt>
                <c:pt idx="539">
                  <c:v>42691</c:v>
                </c:pt>
                <c:pt idx="540">
                  <c:v>42692</c:v>
                </c:pt>
                <c:pt idx="541">
                  <c:v>42695</c:v>
                </c:pt>
                <c:pt idx="542">
                  <c:v>42696</c:v>
                </c:pt>
                <c:pt idx="543">
                  <c:v>42697</c:v>
                </c:pt>
                <c:pt idx="544">
                  <c:v>42698</c:v>
                </c:pt>
                <c:pt idx="545">
                  <c:v>42699</c:v>
                </c:pt>
                <c:pt idx="546">
                  <c:v>42702</c:v>
                </c:pt>
                <c:pt idx="547">
                  <c:v>42703</c:v>
                </c:pt>
                <c:pt idx="548">
                  <c:v>42704</c:v>
                </c:pt>
                <c:pt idx="549">
                  <c:v>42705</c:v>
                </c:pt>
                <c:pt idx="550">
                  <c:v>42706</c:v>
                </c:pt>
                <c:pt idx="551">
                  <c:v>42709</c:v>
                </c:pt>
                <c:pt idx="552">
                  <c:v>42710</c:v>
                </c:pt>
                <c:pt idx="553">
                  <c:v>42711</c:v>
                </c:pt>
                <c:pt idx="554">
                  <c:v>42712</c:v>
                </c:pt>
                <c:pt idx="555">
                  <c:v>42713</c:v>
                </c:pt>
                <c:pt idx="556">
                  <c:v>42716</c:v>
                </c:pt>
                <c:pt idx="557">
                  <c:v>42717</c:v>
                </c:pt>
                <c:pt idx="558">
                  <c:v>42718</c:v>
                </c:pt>
                <c:pt idx="559">
                  <c:v>42719</c:v>
                </c:pt>
                <c:pt idx="560">
                  <c:v>42720</c:v>
                </c:pt>
                <c:pt idx="561">
                  <c:v>42723</c:v>
                </c:pt>
                <c:pt idx="562">
                  <c:v>42724</c:v>
                </c:pt>
                <c:pt idx="563">
                  <c:v>42725</c:v>
                </c:pt>
                <c:pt idx="564">
                  <c:v>42726</c:v>
                </c:pt>
                <c:pt idx="565">
                  <c:v>42727</c:v>
                </c:pt>
                <c:pt idx="566">
                  <c:v>42730</c:v>
                </c:pt>
                <c:pt idx="567">
                  <c:v>42731</c:v>
                </c:pt>
                <c:pt idx="568">
                  <c:v>42732</c:v>
                </c:pt>
                <c:pt idx="569">
                  <c:v>42733</c:v>
                </c:pt>
                <c:pt idx="570">
                  <c:v>42734</c:v>
                </c:pt>
                <c:pt idx="571">
                  <c:v>42738</c:v>
                </c:pt>
                <c:pt idx="572">
                  <c:v>42739</c:v>
                </c:pt>
                <c:pt idx="573">
                  <c:v>42740</c:v>
                </c:pt>
                <c:pt idx="574">
                  <c:v>42741</c:v>
                </c:pt>
                <c:pt idx="575">
                  <c:v>42744</c:v>
                </c:pt>
                <c:pt idx="576">
                  <c:v>42745</c:v>
                </c:pt>
                <c:pt idx="577">
                  <c:v>42746</c:v>
                </c:pt>
                <c:pt idx="578">
                  <c:v>42747</c:v>
                </c:pt>
                <c:pt idx="579">
                  <c:v>42748</c:v>
                </c:pt>
                <c:pt idx="580">
                  <c:v>42751</c:v>
                </c:pt>
                <c:pt idx="581">
                  <c:v>42752</c:v>
                </c:pt>
                <c:pt idx="582">
                  <c:v>42753</c:v>
                </c:pt>
                <c:pt idx="583">
                  <c:v>42754</c:v>
                </c:pt>
                <c:pt idx="584">
                  <c:v>42755</c:v>
                </c:pt>
                <c:pt idx="585">
                  <c:v>42758</c:v>
                </c:pt>
                <c:pt idx="586">
                  <c:v>42759</c:v>
                </c:pt>
                <c:pt idx="587">
                  <c:v>42760</c:v>
                </c:pt>
                <c:pt idx="588">
                  <c:v>42761</c:v>
                </c:pt>
                <c:pt idx="589">
                  <c:v>42769</c:v>
                </c:pt>
                <c:pt idx="590">
                  <c:v>42772</c:v>
                </c:pt>
                <c:pt idx="591">
                  <c:v>42773</c:v>
                </c:pt>
                <c:pt idx="592">
                  <c:v>42774</c:v>
                </c:pt>
                <c:pt idx="593">
                  <c:v>42775</c:v>
                </c:pt>
                <c:pt idx="594">
                  <c:v>42776</c:v>
                </c:pt>
                <c:pt idx="595">
                  <c:v>42779</c:v>
                </c:pt>
                <c:pt idx="596">
                  <c:v>42780</c:v>
                </c:pt>
                <c:pt idx="597">
                  <c:v>42781</c:v>
                </c:pt>
                <c:pt idx="598">
                  <c:v>42782</c:v>
                </c:pt>
                <c:pt idx="599">
                  <c:v>42783</c:v>
                </c:pt>
                <c:pt idx="600">
                  <c:v>42786</c:v>
                </c:pt>
                <c:pt idx="601">
                  <c:v>42787</c:v>
                </c:pt>
                <c:pt idx="602">
                  <c:v>42788</c:v>
                </c:pt>
                <c:pt idx="603">
                  <c:v>42789</c:v>
                </c:pt>
                <c:pt idx="604">
                  <c:v>42790</c:v>
                </c:pt>
                <c:pt idx="605">
                  <c:v>42793</c:v>
                </c:pt>
                <c:pt idx="606">
                  <c:v>42794</c:v>
                </c:pt>
                <c:pt idx="607">
                  <c:v>42795</c:v>
                </c:pt>
                <c:pt idx="608">
                  <c:v>42796</c:v>
                </c:pt>
                <c:pt idx="609">
                  <c:v>42797</c:v>
                </c:pt>
                <c:pt idx="610">
                  <c:v>42800</c:v>
                </c:pt>
                <c:pt idx="611">
                  <c:v>42801</c:v>
                </c:pt>
                <c:pt idx="612">
                  <c:v>42802</c:v>
                </c:pt>
                <c:pt idx="613">
                  <c:v>42803</c:v>
                </c:pt>
                <c:pt idx="614">
                  <c:v>42804</c:v>
                </c:pt>
                <c:pt idx="615">
                  <c:v>42807</c:v>
                </c:pt>
                <c:pt idx="616">
                  <c:v>42808</c:v>
                </c:pt>
                <c:pt idx="617">
                  <c:v>42809</c:v>
                </c:pt>
                <c:pt idx="618">
                  <c:v>42810</c:v>
                </c:pt>
                <c:pt idx="619">
                  <c:v>42811</c:v>
                </c:pt>
                <c:pt idx="620">
                  <c:v>42814</c:v>
                </c:pt>
                <c:pt idx="621">
                  <c:v>42815</c:v>
                </c:pt>
                <c:pt idx="622">
                  <c:v>42816</c:v>
                </c:pt>
                <c:pt idx="623">
                  <c:v>42817</c:v>
                </c:pt>
                <c:pt idx="624">
                  <c:v>42818</c:v>
                </c:pt>
                <c:pt idx="625">
                  <c:v>42821</c:v>
                </c:pt>
                <c:pt idx="626">
                  <c:v>42822</c:v>
                </c:pt>
                <c:pt idx="627">
                  <c:v>42823</c:v>
                </c:pt>
                <c:pt idx="628">
                  <c:v>42824</c:v>
                </c:pt>
                <c:pt idx="629">
                  <c:v>42825</c:v>
                </c:pt>
                <c:pt idx="630">
                  <c:v>42830</c:v>
                </c:pt>
                <c:pt idx="631">
                  <c:v>42831</c:v>
                </c:pt>
                <c:pt idx="632">
                  <c:v>42832</c:v>
                </c:pt>
                <c:pt idx="633">
                  <c:v>42835</c:v>
                </c:pt>
                <c:pt idx="634">
                  <c:v>42836</c:v>
                </c:pt>
                <c:pt idx="635">
                  <c:v>42837</c:v>
                </c:pt>
                <c:pt idx="636">
                  <c:v>42838</c:v>
                </c:pt>
                <c:pt idx="637">
                  <c:v>42839</c:v>
                </c:pt>
                <c:pt idx="638">
                  <c:v>42842</c:v>
                </c:pt>
                <c:pt idx="639">
                  <c:v>42843</c:v>
                </c:pt>
                <c:pt idx="640">
                  <c:v>42844</c:v>
                </c:pt>
                <c:pt idx="641">
                  <c:v>42845</c:v>
                </c:pt>
                <c:pt idx="642">
                  <c:v>42846</c:v>
                </c:pt>
                <c:pt idx="643">
                  <c:v>42849</c:v>
                </c:pt>
                <c:pt idx="644">
                  <c:v>42850</c:v>
                </c:pt>
                <c:pt idx="645">
                  <c:v>42851</c:v>
                </c:pt>
                <c:pt idx="646">
                  <c:v>42852</c:v>
                </c:pt>
                <c:pt idx="647">
                  <c:v>42853</c:v>
                </c:pt>
                <c:pt idx="648">
                  <c:v>42857</c:v>
                </c:pt>
                <c:pt idx="649">
                  <c:v>42858</c:v>
                </c:pt>
                <c:pt idx="650">
                  <c:v>42859</c:v>
                </c:pt>
                <c:pt idx="651">
                  <c:v>42860</c:v>
                </c:pt>
                <c:pt idx="652">
                  <c:v>42863</c:v>
                </c:pt>
                <c:pt idx="653">
                  <c:v>42864</c:v>
                </c:pt>
                <c:pt idx="654">
                  <c:v>42865</c:v>
                </c:pt>
                <c:pt idx="655">
                  <c:v>42866</c:v>
                </c:pt>
                <c:pt idx="656">
                  <c:v>42867</c:v>
                </c:pt>
                <c:pt idx="657">
                  <c:v>42870</c:v>
                </c:pt>
                <c:pt idx="658">
                  <c:v>42871</c:v>
                </c:pt>
                <c:pt idx="659">
                  <c:v>42872</c:v>
                </c:pt>
                <c:pt idx="660">
                  <c:v>42873</c:v>
                </c:pt>
                <c:pt idx="661">
                  <c:v>42874</c:v>
                </c:pt>
                <c:pt idx="662">
                  <c:v>42877</c:v>
                </c:pt>
                <c:pt idx="663">
                  <c:v>42878</c:v>
                </c:pt>
                <c:pt idx="664">
                  <c:v>42879</c:v>
                </c:pt>
                <c:pt idx="665">
                  <c:v>42880</c:v>
                </c:pt>
                <c:pt idx="666">
                  <c:v>42881</c:v>
                </c:pt>
                <c:pt idx="667">
                  <c:v>42886</c:v>
                </c:pt>
                <c:pt idx="668">
                  <c:v>42887</c:v>
                </c:pt>
                <c:pt idx="669">
                  <c:v>42888</c:v>
                </c:pt>
                <c:pt idx="670">
                  <c:v>42891</c:v>
                </c:pt>
                <c:pt idx="671">
                  <c:v>42892</c:v>
                </c:pt>
                <c:pt idx="672">
                  <c:v>42893</c:v>
                </c:pt>
                <c:pt idx="673">
                  <c:v>42894</c:v>
                </c:pt>
                <c:pt idx="674">
                  <c:v>42895</c:v>
                </c:pt>
                <c:pt idx="675">
                  <c:v>42898</c:v>
                </c:pt>
                <c:pt idx="676">
                  <c:v>42899</c:v>
                </c:pt>
                <c:pt idx="677">
                  <c:v>42900</c:v>
                </c:pt>
                <c:pt idx="678">
                  <c:v>42901</c:v>
                </c:pt>
                <c:pt idx="679">
                  <c:v>42902</c:v>
                </c:pt>
                <c:pt idx="680">
                  <c:v>42905</c:v>
                </c:pt>
                <c:pt idx="681">
                  <c:v>42906</c:v>
                </c:pt>
                <c:pt idx="682">
                  <c:v>42907</c:v>
                </c:pt>
                <c:pt idx="683">
                  <c:v>42908</c:v>
                </c:pt>
                <c:pt idx="684">
                  <c:v>42909</c:v>
                </c:pt>
                <c:pt idx="685">
                  <c:v>42912</c:v>
                </c:pt>
                <c:pt idx="686">
                  <c:v>42913</c:v>
                </c:pt>
                <c:pt idx="687">
                  <c:v>42914</c:v>
                </c:pt>
                <c:pt idx="688">
                  <c:v>42915</c:v>
                </c:pt>
                <c:pt idx="689">
                  <c:v>42916</c:v>
                </c:pt>
                <c:pt idx="690">
                  <c:v>42919</c:v>
                </c:pt>
                <c:pt idx="691">
                  <c:v>42920</c:v>
                </c:pt>
                <c:pt idx="692">
                  <c:v>42921</c:v>
                </c:pt>
                <c:pt idx="693">
                  <c:v>42922</c:v>
                </c:pt>
                <c:pt idx="694">
                  <c:v>42923</c:v>
                </c:pt>
                <c:pt idx="695">
                  <c:v>42926</c:v>
                </c:pt>
                <c:pt idx="696">
                  <c:v>42927</c:v>
                </c:pt>
                <c:pt idx="697">
                  <c:v>42928</c:v>
                </c:pt>
                <c:pt idx="698">
                  <c:v>42929</c:v>
                </c:pt>
                <c:pt idx="699">
                  <c:v>42930</c:v>
                </c:pt>
                <c:pt idx="700">
                  <c:v>42933</c:v>
                </c:pt>
                <c:pt idx="701">
                  <c:v>42934</c:v>
                </c:pt>
                <c:pt idx="702">
                  <c:v>42935</c:v>
                </c:pt>
                <c:pt idx="703">
                  <c:v>42936</c:v>
                </c:pt>
                <c:pt idx="704">
                  <c:v>42937</c:v>
                </c:pt>
                <c:pt idx="705">
                  <c:v>42940</c:v>
                </c:pt>
                <c:pt idx="706">
                  <c:v>42941</c:v>
                </c:pt>
                <c:pt idx="707">
                  <c:v>42942</c:v>
                </c:pt>
                <c:pt idx="708">
                  <c:v>42943</c:v>
                </c:pt>
                <c:pt idx="709">
                  <c:v>42944</c:v>
                </c:pt>
                <c:pt idx="710">
                  <c:v>42947</c:v>
                </c:pt>
                <c:pt idx="711">
                  <c:v>42948</c:v>
                </c:pt>
                <c:pt idx="712">
                  <c:v>42949</c:v>
                </c:pt>
                <c:pt idx="713">
                  <c:v>42950</c:v>
                </c:pt>
                <c:pt idx="714">
                  <c:v>42951</c:v>
                </c:pt>
                <c:pt idx="715">
                  <c:v>42954</c:v>
                </c:pt>
                <c:pt idx="716">
                  <c:v>42955</c:v>
                </c:pt>
                <c:pt idx="717">
                  <c:v>42956</c:v>
                </c:pt>
                <c:pt idx="718">
                  <c:v>42957</c:v>
                </c:pt>
                <c:pt idx="719">
                  <c:v>42958</c:v>
                </c:pt>
                <c:pt idx="720">
                  <c:v>42961</c:v>
                </c:pt>
                <c:pt idx="721">
                  <c:v>42962</c:v>
                </c:pt>
                <c:pt idx="722">
                  <c:v>42963</c:v>
                </c:pt>
                <c:pt idx="723">
                  <c:v>42964</c:v>
                </c:pt>
                <c:pt idx="724">
                  <c:v>42965</c:v>
                </c:pt>
                <c:pt idx="725">
                  <c:v>42968</c:v>
                </c:pt>
                <c:pt idx="726">
                  <c:v>42969</c:v>
                </c:pt>
                <c:pt idx="727">
                  <c:v>42970</c:v>
                </c:pt>
                <c:pt idx="728">
                  <c:v>42971</c:v>
                </c:pt>
                <c:pt idx="729">
                  <c:v>42972</c:v>
                </c:pt>
                <c:pt idx="730">
                  <c:v>42975</c:v>
                </c:pt>
                <c:pt idx="731">
                  <c:v>42976</c:v>
                </c:pt>
                <c:pt idx="732">
                  <c:v>42977</c:v>
                </c:pt>
                <c:pt idx="733">
                  <c:v>42978</c:v>
                </c:pt>
                <c:pt idx="734">
                  <c:v>42979</c:v>
                </c:pt>
                <c:pt idx="735">
                  <c:v>42982</c:v>
                </c:pt>
                <c:pt idx="736">
                  <c:v>42983</c:v>
                </c:pt>
                <c:pt idx="737">
                  <c:v>42984</c:v>
                </c:pt>
                <c:pt idx="738">
                  <c:v>42985</c:v>
                </c:pt>
                <c:pt idx="739">
                  <c:v>42986</c:v>
                </c:pt>
                <c:pt idx="740">
                  <c:v>42989</c:v>
                </c:pt>
                <c:pt idx="741">
                  <c:v>42990</c:v>
                </c:pt>
                <c:pt idx="742">
                  <c:v>42991</c:v>
                </c:pt>
                <c:pt idx="743">
                  <c:v>42992</c:v>
                </c:pt>
                <c:pt idx="744">
                  <c:v>42993</c:v>
                </c:pt>
                <c:pt idx="745">
                  <c:v>42996</c:v>
                </c:pt>
                <c:pt idx="746">
                  <c:v>42997</c:v>
                </c:pt>
                <c:pt idx="747">
                  <c:v>42998</c:v>
                </c:pt>
                <c:pt idx="748">
                  <c:v>42999</c:v>
                </c:pt>
                <c:pt idx="749">
                  <c:v>43000</c:v>
                </c:pt>
                <c:pt idx="750">
                  <c:v>43003</c:v>
                </c:pt>
                <c:pt idx="751">
                  <c:v>43004</c:v>
                </c:pt>
                <c:pt idx="752">
                  <c:v>43005</c:v>
                </c:pt>
                <c:pt idx="753">
                  <c:v>43006</c:v>
                </c:pt>
                <c:pt idx="754">
                  <c:v>43007</c:v>
                </c:pt>
                <c:pt idx="755">
                  <c:v>43017</c:v>
                </c:pt>
                <c:pt idx="756">
                  <c:v>43018</c:v>
                </c:pt>
                <c:pt idx="757">
                  <c:v>43019</c:v>
                </c:pt>
                <c:pt idx="758">
                  <c:v>43020</c:v>
                </c:pt>
                <c:pt idx="759">
                  <c:v>43021</c:v>
                </c:pt>
                <c:pt idx="760">
                  <c:v>43024</c:v>
                </c:pt>
                <c:pt idx="761">
                  <c:v>43025</c:v>
                </c:pt>
                <c:pt idx="762">
                  <c:v>43026</c:v>
                </c:pt>
                <c:pt idx="763">
                  <c:v>43027</c:v>
                </c:pt>
                <c:pt idx="764">
                  <c:v>43028</c:v>
                </c:pt>
                <c:pt idx="765">
                  <c:v>43031</c:v>
                </c:pt>
                <c:pt idx="766">
                  <c:v>43032</c:v>
                </c:pt>
                <c:pt idx="767">
                  <c:v>43033</c:v>
                </c:pt>
                <c:pt idx="768">
                  <c:v>43034</c:v>
                </c:pt>
                <c:pt idx="769">
                  <c:v>43035</c:v>
                </c:pt>
                <c:pt idx="770">
                  <c:v>43038</c:v>
                </c:pt>
                <c:pt idx="771">
                  <c:v>43039</c:v>
                </c:pt>
                <c:pt idx="772">
                  <c:v>43040</c:v>
                </c:pt>
                <c:pt idx="773">
                  <c:v>43041</c:v>
                </c:pt>
                <c:pt idx="774">
                  <c:v>43042</c:v>
                </c:pt>
                <c:pt idx="775">
                  <c:v>43045</c:v>
                </c:pt>
                <c:pt idx="776">
                  <c:v>43046</c:v>
                </c:pt>
                <c:pt idx="777">
                  <c:v>43047</c:v>
                </c:pt>
                <c:pt idx="778">
                  <c:v>43048</c:v>
                </c:pt>
                <c:pt idx="779">
                  <c:v>43049</c:v>
                </c:pt>
                <c:pt idx="780">
                  <c:v>43052</c:v>
                </c:pt>
                <c:pt idx="781">
                  <c:v>43053</c:v>
                </c:pt>
                <c:pt idx="782">
                  <c:v>43054</c:v>
                </c:pt>
                <c:pt idx="783">
                  <c:v>43055</c:v>
                </c:pt>
                <c:pt idx="784">
                  <c:v>43056</c:v>
                </c:pt>
                <c:pt idx="785">
                  <c:v>43059</c:v>
                </c:pt>
                <c:pt idx="786">
                  <c:v>43060</c:v>
                </c:pt>
                <c:pt idx="787">
                  <c:v>43061</c:v>
                </c:pt>
                <c:pt idx="788">
                  <c:v>43062</c:v>
                </c:pt>
                <c:pt idx="789">
                  <c:v>43063</c:v>
                </c:pt>
                <c:pt idx="790">
                  <c:v>43066</c:v>
                </c:pt>
                <c:pt idx="791">
                  <c:v>43067</c:v>
                </c:pt>
                <c:pt idx="792">
                  <c:v>43068</c:v>
                </c:pt>
                <c:pt idx="793">
                  <c:v>43069</c:v>
                </c:pt>
                <c:pt idx="794">
                  <c:v>43070</c:v>
                </c:pt>
                <c:pt idx="795">
                  <c:v>43073</c:v>
                </c:pt>
                <c:pt idx="796">
                  <c:v>43074</c:v>
                </c:pt>
                <c:pt idx="797">
                  <c:v>43075</c:v>
                </c:pt>
                <c:pt idx="798">
                  <c:v>43076</c:v>
                </c:pt>
                <c:pt idx="799">
                  <c:v>43077</c:v>
                </c:pt>
                <c:pt idx="800">
                  <c:v>43080</c:v>
                </c:pt>
                <c:pt idx="801">
                  <c:v>43081</c:v>
                </c:pt>
                <c:pt idx="802">
                  <c:v>43082</c:v>
                </c:pt>
                <c:pt idx="803">
                  <c:v>43083</c:v>
                </c:pt>
                <c:pt idx="804">
                  <c:v>43084</c:v>
                </c:pt>
                <c:pt idx="805">
                  <c:v>43087</c:v>
                </c:pt>
                <c:pt idx="806">
                  <c:v>43088</c:v>
                </c:pt>
                <c:pt idx="807">
                  <c:v>43089</c:v>
                </c:pt>
                <c:pt idx="808">
                  <c:v>43090</c:v>
                </c:pt>
                <c:pt idx="809">
                  <c:v>43091</c:v>
                </c:pt>
                <c:pt idx="810">
                  <c:v>43094</c:v>
                </c:pt>
                <c:pt idx="811">
                  <c:v>43095</c:v>
                </c:pt>
                <c:pt idx="812">
                  <c:v>43096</c:v>
                </c:pt>
                <c:pt idx="813">
                  <c:v>43097</c:v>
                </c:pt>
                <c:pt idx="814">
                  <c:v>43098</c:v>
                </c:pt>
                <c:pt idx="815">
                  <c:v>43102</c:v>
                </c:pt>
                <c:pt idx="816">
                  <c:v>43103</c:v>
                </c:pt>
                <c:pt idx="817">
                  <c:v>43104</c:v>
                </c:pt>
                <c:pt idx="818">
                  <c:v>43105</c:v>
                </c:pt>
                <c:pt idx="819">
                  <c:v>43108</c:v>
                </c:pt>
                <c:pt idx="820">
                  <c:v>43109</c:v>
                </c:pt>
                <c:pt idx="821">
                  <c:v>43110</c:v>
                </c:pt>
                <c:pt idx="822">
                  <c:v>43111</c:v>
                </c:pt>
                <c:pt idx="823">
                  <c:v>43112</c:v>
                </c:pt>
                <c:pt idx="824">
                  <c:v>43115</c:v>
                </c:pt>
                <c:pt idx="825">
                  <c:v>43116</c:v>
                </c:pt>
                <c:pt idx="826">
                  <c:v>43117</c:v>
                </c:pt>
                <c:pt idx="827">
                  <c:v>43118</c:v>
                </c:pt>
                <c:pt idx="828">
                  <c:v>43119</c:v>
                </c:pt>
                <c:pt idx="829">
                  <c:v>43122</c:v>
                </c:pt>
                <c:pt idx="830">
                  <c:v>43123</c:v>
                </c:pt>
                <c:pt idx="831">
                  <c:v>43124</c:v>
                </c:pt>
                <c:pt idx="832">
                  <c:v>43125</c:v>
                </c:pt>
                <c:pt idx="833">
                  <c:v>43126</c:v>
                </c:pt>
                <c:pt idx="834">
                  <c:v>43129</c:v>
                </c:pt>
                <c:pt idx="835">
                  <c:v>43130</c:v>
                </c:pt>
                <c:pt idx="836">
                  <c:v>43131</c:v>
                </c:pt>
                <c:pt idx="837">
                  <c:v>43132</c:v>
                </c:pt>
                <c:pt idx="838">
                  <c:v>43133</c:v>
                </c:pt>
                <c:pt idx="839">
                  <c:v>43136</c:v>
                </c:pt>
                <c:pt idx="840">
                  <c:v>43137</c:v>
                </c:pt>
                <c:pt idx="841">
                  <c:v>43138</c:v>
                </c:pt>
                <c:pt idx="842">
                  <c:v>43139</c:v>
                </c:pt>
                <c:pt idx="843">
                  <c:v>43140</c:v>
                </c:pt>
                <c:pt idx="844">
                  <c:v>43143</c:v>
                </c:pt>
                <c:pt idx="845">
                  <c:v>43144</c:v>
                </c:pt>
                <c:pt idx="846">
                  <c:v>43145</c:v>
                </c:pt>
                <c:pt idx="847">
                  <c:v>43153</c:v>
                </c:pt>
                <c:pt idx="848">
                  <c:v>43154</c:v>
                </c:pt>
                <c:pt idx="849">
                  <c:v>43157</c:v>
                </c:pt>
                <c:pt idx="850">
                  <c:v>43158</c:v>
                </c:pt>
                <c:pt idx="851">
                  <c:v>43159</c:v>
                </c:pt>
                <c:pt idx="852">
                  <c:v>43160</c:v>
                </c:pt>
                <c:pt idx="853">
                  <c:v>43161</c:v>
                </c:pt>
                <c:pt idx="854">
                  <c:v>43164</c:v>
                </c:pt>
                <c:pt idx="855">
                  <c:v>43165</c:v>
                </c:pt>
                <c:pt idx="856">
                  <c:v>43166</c:v>
                </c:pt>
                <c:pt idx="857">
                  <c:v>43167</c:v>
                </c:pt>
                <c:pt idx="858">
                  <c:v>43168</c:v>
                </c:pt>
                <c:pt idx="859">
                  <c:v>43171</c:v>
                </c:pt>
                <c:pt idx="860">
                  <c:v>43172</c:v>
                </c:pt>
                <c:pt idx="861">
                  <c:v>43173</c:v>
                </c:pt>
                <c:pt idx="862">
                  <c:v>43174</c:v>
                </c:pt>
                <c:pt idx="863">
                  <c:v>43175</c:v>
                </c:pt>
                <c:pt idx="864">
                  <c:v>43178</c:v>
                </c:pt>
                <c:pt idx="865">
                  <c:v>43179</c:v>
                </c:pt>
                <c:pt idx="866">
                  <c:v>43180</c:v>
                </c:pt>
                <c:pt idx="867">
                  <c:v>43181</c:v>
                </c:pt>
                <c:pt idx="868">
                  <c:v>43182</c:v>
                </c:pt>
                <c:pt idx="869">
                  <c:v>43185</c:v>
                </c:pt>
                <c:pt idx="870">
                  <c:v>43186</c:v>
                </c:pt>
                <c:pt idx="871">
                  <c:v>43187</c:v>
                </c:pt>
                <c:pt idx="872">
                  <c:v>43188</c:v>
                </c:pt>
                <c:pt idx="873">
                  <c:v>43189</c:v>
                </c:pt>
                <c:pt idx="874">
                  <c:v>43192</c:v>
                </c:pt>
                <c:pt idx="875">
                  <c:v>43193</c:v>
                </c:pt>
                <c:pt idx="876">
                  <c:v>43194</c:v>
                </c:pt>
                <c:pt idx="877">
                  <c:v>43199</c:v>
                </c:pt>
                <c:pt idx="878">
                  <c:v>43200</c:v>
                </c:pt>
                <c:pt idx="879">
                  <c:v>43201</c:v>
                </c:pt>
                <c:pt idx="880">
                  <c:v>43202</c:v>
                </c:pt>
                <c:pt idx="881">
                  <c:v>43203</c:v>
                </c:pt>
                <c:pt idx="882">
                  <c:v>43206</c:v>
                </c:pt>
                <c:pt idx="883">
                  <c:v>43207</c:v>
                </c:pt>
                <c:pt idx="884">
                  <c:v>43208</c:v>
                </c:pt>
                <c:pt idx="885">
                  <c:v>43209</c:v>
                </c:pt>
                <c:pt idx="886">
                  <c:v>43210</c:v>
                </c:pt>
                <c:pt idx="887">
                  <c:v>43213</c:v>
                </c:pt>
                <c:pt idx="888">
                  <c:v>43214</c:v>
                </c:pt>
                <c:pt idx="889">
                  <c:v>43215</c:v>
                </c:pt>
                <c:pt idx="890">
                  <c:v>43216</c:v>
                </c:pt>
                <c:pt idx="891">
                  <c:v>43217</c:v>
                </c:pt>
                <c:pt idx="892">
                  <c:v>43222</c:v>
                </c:pt>
                <c:pt idx="893">
                  <c:v>43223</c:v>
                </c:pt>
                <c:pt idx="894">
                  <c:v>43224</c:v>
                </c:pt>
                <c:pt idx="895">
                  <c:v>43227</c:v>
                </c:pt>
                <c:pt idx="896">
                  <c:v>43228</c:v>
                </c:pt>
                <c:pt idx="897">
                  <c:v>43229</c:v>
                </c:pt>
                <c:pt idx="898">
                  <c:v>43230</c:v>
                </c:pt>
                <c:pt idx="899">
                  <c:v>43231</c:v>
                </c:pt>
                <c:pt idx="900">
                  <c:v>43234</c:v>
                </c:pt>
                <c:pt idx="901">
                  <c:v>43235</c:v>
                </c:pt>
                <c:pt idx="902">
                  <c:v>43236</c:v>
                </c:pt>
                <c:pt idx="903">
                  <c:v>43237</c:v>
                </c:pt>
                <c:pt idx="904">
                  <c:v>43238</c:v>
                </c:pt>
                <c:pt idx="905">
                  <c:v>43241</c:v>
                </c:pt>
                <c:pt idx="906">
                  <c:v>43242</c:v>
                </c:pt>
                <c:pt idx="907">
                  <c:v>43243</c:v>
                </c:pt>
                <c:pt idx="908">
                  <c:v>43244</c:v>
                </c:pt>
                <c:pt idx="909">
                  <c:v>43245</c:v>
                </c:pt>
                <c:pt idx="910">
                  <c:v>43248</c:v>
                </c:pt>
                <c:pt idx="911">
                  <c:v>43249</c:v>
                </c:pt>
                <c:pt idx="912">
                  <c:v>43250</c:v>
                </c:pt>
                <c:pt idx="913">
                  <c:v>43251</c:v>
                </c:pt>
                <c:pt idx="914">
                  <c:v>43252</c:v>
                </c:pt>
                <c:pt idx="915">
                  <c:v>43255</c:v>
                </c:pt>
                <c:pt idx="916">
                  <c:v>43256</c:v>
                </c:pt>
                <c:pt idx="917">
                  <c:v>43257</c:v>
                </c:pt>
                <c:pt idx="918">
                  <c:v>43258</c:v>
                </c:pt>
                <c:pt idx="919">
                  <c:v>43259</c:v>
                </c:pt>
                <c:pt idx="920">
                  <c:v>43262</c:v>
                </c:pt>
                <c:pt idx="921">
                  <c:v>43263</c:v>
                </c:pt>
                <c:pt idx="922">
                  <c:v>43264</c:v>
                </c:pt>
                <c:pt idx="923">
                  <c:v>43265</c:v>
                </c:pt>
                <c:pt idx="924">
                  <c:v>43266</c:v>
                </c:pt>
                <c:pt idx="925">
                  <c:v>43270</c:v>
                </c:pt>
                <c:pt idx="926">
                  <c:v>43271</c:v>
                </c:pt>
                <c:pt idx="927">
                  <c:v>43272</c:v>
                </c:pt>
                <c:pt idx="928">
                  <c:v>43273</c:v>
                </c:pt>
                <c:pt idx="929">
                  <c:v>43276</c:v>
                </c:pt>
                <c:pt idx="930">
                  <c:v>43277</c:v>
                </c:pt>
                <c:pt idx="931">
                  <c:v>43278</c:v>
                </c:pt>
                <c:pt idx="932">
                  <c:v>43279</c:v>
                </c:pt>
                <c:pt idx="933">
                  <c:v>43280</c:v>
                </c:pt>
                <c:pt idx="934">
                  <c:v>43283</c:v>
                </c:pt>
                <c:pt idx="935">
                  <c:v>43284</c:v>
                </c:pt>
                <c:pt idx="936">
                  <c:v>43285</c:v>
                </c:pt>
                <c:pt idx="937">
                  <c:v>43286</c:v>
                </c:pt>
                <c:pt idx="938">
                  <c:v>43287</c:v>
                </c:pt>
                <c:pt idx="939">
                  <c:v>43290</c:v>
                </c:pt>
                <c:pt idx="940">
                  <c:v>43291</c:v>
                </c:pt>
                <c:pt idx="941">
                  <c:v>43292</c:v>
                </c:pt>
                <c:pt idx="942">
                  <c:v>43293</c:v>
                </c:pt>
                <c:pt idx="943">
                  <c:v>43294</c:v>
                </c:pt>
                <c:pt idx="944">
                  <c:v>43297</c:v>
                </c:pt>
                <c:pt idx="945">
                  <c:v>43298</c:v>
                </c:pt>
                <c:pt idx="946">
                  <c:v>43299</c:v>
                </c:pt>
                <c:pt idx="947">
                  <c:v>43300</c:v>
                </c:pt>
                <c:pt idx="948">
                  <c:v>43301</c:v>
                </c:pt>
                <c:pt idx="949">
                  <c:v>43304</c:v>
                </c:pt>
                <c:pt idx="950">
                  <c:v>43305</c:v>
                </c:pt>
                <c:pt idx="951">
                  <c:v>43306</c:v>
                </c:pt>
                <c:pt idx="952">
                  <c:v>43307</c:v>
                </c:pt>
                <c:pt idx="953">
                  <c:v>43308</c:v>
                </c:pt>
                <c:pt idx="954">
                  <c:v>43311</c:v>
                </c:pt>
                <c:pt idx="955">
                  <c:v>43312</c:v>
                </c:pt>
                <c:pt idx="956">
                  <c:v>43313</c:v>
                </c:pt>
                <c:pt idx="957">
                  <c:v>43314</c:v>
                </c:pt>
                <c:pt idx="958">
                  <c:v>43315</c:v>
                </c:pt>
                <c:pt idx="959">
                  <c:v>43318</c:v>
                </c:pt>
                <c:pt idx="960">
                  <c:v>43319</c:v>
                </c:pt>
                <c:pt idx="961">
                  <c:v>43320</c:v>
                </c:pt>
                <c:pt idx="962">
                  <c:v>43321</c:v>
                </c:pt>
                <c:pt idx="963">
                  <c:v>43322</c:v>
                </c:pt>
                <c:pt idx="964">
                  <c:v>43325</c:v>
                </c:pt>
                <c:pt idx="965">
                  <c:v>43326</c:v>
                </c:pt>
                <c:pt idx="966">
                  <c:v>43327</c:v>
                </c:pt>
                <c:pt idx="967">
                  <c:v>43328</c:v>
                </c:pt>
                <c:pt idx="968">
                  <c:v>43329</c:v>
                </c:pt>
                <c:pt idx="969">
                  <c:v>43332</c:v>
                </c:pt>
                <c:pt idx="970">
                  <c:v>43333</c:v>
                </c:pt>
                <c:pt idx="971">
                  <c:v>43334</c:v>
                </c:pt>
                <c:pt idx="972">
                  <c:v>43335</c:v>
                </c:pt>
                <c:pt idx="973">
                  <c:v>43336</c:v>
                </c:pt>
                <c:pt idx="974">
                  <c:v>43339</c:v>
                </c:pt>
                <c:pt idx="975">
                  <c:v>43340</c:v>
                </c:pt>
                <c:pt idx="976">
                  <c:v>43341</c:v>
                </c:pt>
                <c:pt idx="977">
                  <c:v>43342</c:v>
                </c:pt>
                <c:pt idx="978">
                  <c:v>43343</c:v>
                </c:pt>
                <c:pt idx="979">
                  <c:v>43346</c:v>
                </c:pt>
                <c:pt idx="980">
                  <c:v>43347</c:v>
                </c:pt>
                <c:pt idx="981">
                  <c:v>43348</c:v>
                </c:pt>
                <c:pt idx="982">
                  <c:v>43349</c:v>
                </c:pt>
                <c:pt idx="983">
                  <c:v>43350</c:v>
                </c:pt>
                <c:pt idx="984">
                  <c:v>43353</c:v>
                </c:pt>
                <c:pt idx="985">
                  <c:v>43354</c:v>
                </c:pt>
                <c:pt idx="986">
                  <c:v>43355</c:v>
                </c:pt>
                <c:pt idx="987">
                  <c:v>43356</c:v>
                </c:pt>
                <c:pt idx="988">
                  <c:v>43357</c:v>
                </c:pt>
                <c:pt idx="989">
                  <c:v>43360</c:v>
                </c:pt>
                <c:pt idx="990">
                  <c:v>43361</c:v>
                </c:pt>
                <c:pt idx="991">
                  <c:v>43362</c:v>
                </c:pt>
                <c:pt idx="992">
                  <c:v>43363</c:v>
                </c:pt>
                <c:pt idx="993">
                  <c:v>43364</c:v>
                </c:pt>
                <c:pt idx="994">
                  <c:v>43368</c:v>
                </c:pt>
                <c:pt idx="995">
                  <c:v>43369</c:v>
                </c:pt>
                <c:pt idx="996">
                  <c:v>43370</c:v>
                </c:pt>
                <c:pt idx="997">
                  <c:v>43371</c:v>
                </c:pt>
                <c:pt idx="998">
                  <c:v>43381</c:v>
                </c:pt>
                <c:pt idx="999">
                  <c:v>43382</c:v>
                </c:pt>
                <c:pt idx="1000">
                  <c:v>43383</c:v>
                </c:pt>
                <c:pt idx="1001">
                  <c:v>43384</c:v>
                </c:pt>
                <c:pt idx="1002">
                  <c:v>43385</c:v>
                </c:pt>
                <c:pt idx="1003">
                  <c:v>43388</c:v>
                </c:pt>
                <c:pt idx="1004">
                  <c:v>43389</c:v>
                </c:pt>
                <c:pt idx="1005">
                  <c:v>43390</c:v>
                </c:pt>
                <c:pt idx="1006">
                  <c:v>43391</c:v>
                </c:pt>
                <c:pt idx="1007">
                  <c:v>43392</c:v>
                </c:pt>
                <c:pt idx="1008">
                  <c:v>43395</c:v>
                </c:pt>
                <c:pt idx="1009">
                  <c:v>43396</c:v>
                </c:pt>
                <c:pt idx="1010">
                  <c:v>43397</c:v>
                </c:pt>
                <c:pt idx="1011">
                  <c:v>43398</c:v>
                </c:pt>
                <c:pt idx="1012">
                  <c:v>43399</c:v>
                </c:pt>
                <c:pt idx="1013">
                  <c:v>43402</c:v>
                </c:pt>
                <c:pt idx="1014">
                  <c:v>43403</c:v>
                </c:pt>
                <c:pt idx="1015">
                  <c:v>43404</c:v>
                </c:pt>
                <c:pt idx="1016">
                  <c:v>43405</c:v>
                </c:pt>
                <c:pt idx="1017">
                  <c:v>43406</c:v>
                </c:pt>
                <c:pt idx="1018">
                  <c:v>43409</c:v>
                </c:pt>
                <c:pt idx="1019">
                  <c:v>43410</c:v>
                </c:pt>
                <c:pt idx="1020">
                  <c:v>43411</c:v>
                </c:pt>
                <c:pt idx="1021">
                  <c:v>43412</c:v>
                </c:pt>
                <c:pt idx="1022">
                  <c:v>43413</c:v>
                </c:pt>
                <c:pt idx="1023">
                  <c:v>43416</c:v>
                </c:pt>
                <c:pt idx="1024">
                  <c:v>43417</c:v>
                </c:pt>
                <c:pt idx="1025">
                  <c:v>43418</c:v>
                </c:pt>
                <c:pt idx="1026">
                  <c:v>43419</c:v>
                </c:pt>
                <c:pt idx="1027">
                  <c:v>43420</c:v>
                </c:pt>
                <c:pt idx="1028">
                  <c:v>43423</c:v>
                </c:pt>
                <c:pt idx="1029">
                  <c:v>43424</c:v>
                </c:pt>
                <c:pt idx="1030">
                  <c:v>43425</c:v>
                </c:pt>
                <c:pt idx="1031">
                  <c:v>43426</c:v>
                </c:pt>
                <c:pt idx="1032">
                  <c:v>43427</c:v>
                </c:pt>
                <c:pt idx="1033">
                  <c:v>43430</c:v>
                </c:pt>
                <c:pt idx="1034">
                  <c:v>43431</c:v>
                </c:pt>
                <c:pt idx="1035">
                  <c:v>43432</c:v>
                </c:pt>
                <c:pt idx="1036">
                  <c:v>43433</c:v>
                </c:pt>
                <c:pt idx="1037">
                  <c:v>43434</c:v>
                </c:pt>
                <c:pt idx="1038">
                  <c:v>43437</c:v>
                </c:pt>
                <c:pt idx="1039">
                  <c:v>43438</c:v>
                </c:pt>
                <c:pt idx="1040">
                  <c:v>43439</c:v>
                </c:pt>
                <c:pt idx="1041">
                  <c:v>43440</c:v>
                </c:pt>
                <c:pt idx="1042">
                  <c:v>43441</c:v>
                </c:pt>
                <c:pt idx="1043">
                  <c:v>43444</c:v>
                </c:pt>
                <c:pt idx="1044">
                  <c:v>43445</c:v>
                </c:pt>
                <c:pt idx="1045">
                  <c:v>43446</c:v>
                </c:pt>
                <c:pt idx="1046">
                  <c:v>43447</c:v>
                </c:pt>
                <c:pt idx="1047">
                  <c:v>43448</c:v>
                </c:pt>
                <c:pt idx="1048">
                  <c:v>43451</c:v>
                </c:pt>
                <c:pt idx="1049">
                  <c:v>43452</c:v>
                </c:pt>
                <c:pt idx="1050">
                  <c:v>43453</c:v>
                </c:pt>
                <c:pt idx="1051">
                  <c:v>43454</c:v>
                </c:pt>
                <c:pt idx="1052">
                  <c:v>43455</c:v>
                </c:pt>
                <c:pt idx="1053">
                  <c:v>43458</c:v>
                </c:pt>
                <c:pt idx="1054">
                  <c:v>43459</c:v>
                </c:pt>
                <c:pt idx="1055">
                  <c:v>43460</c:v>
                </c:pt>
                <c:pt idx="1056">
                  <c:v>43461</c:v>
                </c:pt>
                <c:pt idx="1057">
                  <c:v>43462</c:v>
                </c:pt>
                <c:pt idx="1058">
                  <c:v>43467</c:v>
                </c:pt>
                <c:pt idx="1059">
                  <c:v>43468</c:v>
                </c:pt>
                <c:pt idx="1060">
                  <c:v>43469</c:v>
                </c:pt>
                <c:pt idx="1061">
                  <c:v>43472</c:v>
                </c:pt>
                <c:pt idx="1062">
                  <c:v>43473</c:v>
                </c:pt>
                <c:pt idx="1063">
                  <c:v>43474</c:v>
                </c:pt>
                <c:pt idx="1064">
                  <c:v>43475</c:v>
                </c:pt>
                <c:pt idx="1065">
                  <c:v>43476</c:v>
                </c:pt>
                <c:pt idx="1066">
                  <c:v>43479</c:v>
                </c:pt>
                <c:pt idx="1067">
                  <c:v>43480</c:v>
                </c:pt>
                <c:pt idx="1068">
                  <c:v>43481</c:v>
                </c:pt>
                <c:pt idx="1069">
                  <c:v>43482</c:v>
                </c:pt>
                <c:pt idx="1070">
                  <c:v>43483</c:v>
                </c:pt>
                <c:pt idx="1071">
                  <c:v>43486</c:v>
                </c:pt>
                <c:pt idx="1072">
                  <c:v>43487</c:v>
                </c:pt>
                <c:pt idx="1073">
                  <c:v>43488</c:v>
                </c:pt>
                <c:pt idx="1074">
                  <c:v>43489</c:v>
                </c:pt>
                <c:pt idx="1075">
                  <c:v>43490</c:v>
                </c:pt>
                <c:pt idx="1076">
                  <c:v>43493</c:v>
                </c:pt>
                <c:pt idx="1077">
                  <c:v>43494</c:v>
                </c:pt>
                <c:pt idx="1078">
                  <c:v>43495</c:v>
                </c:pt>
                <c:pt idx="1079">
                  <c:v>43496</c:v>
                </c:pt>
                <c:pt idx="1080">
                  <c:v>43497</c:v>
                </c:pt>
                <c:pt idx="1081">
                  <c:v>43507</c:v>
                </c:pt>
                <c:pt idx="1082">
                  <c:v>43508</c:v>
                </c:pt>
                <c:pt idx="1083">
                  <c:v>43509</c:v>
                </c:pt>
                <c:pt idx="1084">
                  <c:v>43510</c:v>
                </c:pt>
                <c:pt idx="1085">
                  <c:v>43511</c:v>
                </c:pt>
                <c:pt idx="1086">
                  <c:v>43514</c:v>
                </c:pt>
                <c:pt idx="1087">
                  <c:v>43515</c:v>
                </c:pt>
                <c:pt idx="1088">
                  <c:v>43516</c:v>
                </c:pt>
                <c:pt idx="1089">
                  <c:v>43517</c:v>
                </c:pt>
                <c:pt idx="1090">
                  <c:v>43518</c:v>
                </c:pt>
                <c:pt idx="1091">
                  <c:v>43521</c:v>
                </c:pt>
                <c:pt idx="1092">
                  <c:v>43522</c:v>
                </c:pt>
                <c:pt idx="1093">
                  <c:v>43523</c:v>
                </c:pt>
                <c:pt idx="1094">
                  <c:v>43524</c:v>
                </c:pt>
                <c:pt idx="1095">
                  <c:v>43525</c:v>
                </c:pt>
                <c:pt idx="1096">
                  <c:v>43528</c:v>
                </c:pt>
                <c:pt idx="1097">
                  <c:v>43529</c:v>
                </c:pt>
                <c:pt idx="1098">
                  <c:v>43530</c:v>
                </c:pt>
                <c:pt idx="1099">
                  <c:v>43531</c:v>
                </c:pt>
                <c:pt idx="1100">
                  <c:v>43532</c:v>
                </c:pt>
                <c:pt idx="1101">
                  <c:v>43535</c:v>
                </c:pt>
                <c:pt idx="1102">
                  <c:v>43536</c:v>
                </c:pt>
                <c:pt idx="1103">
                  <c:v>43537</c:v>
                </c:pt>
                <c:pt idx="1104">
                  <c:v>43538</c:v>
                </c:pt>
                <c:pt idx="1105">
                  <c:v>43539</c:v>
                </c:pt>
                <c:pt idx="1106">
                  <c:v>43542</c:v>
                </c:pt>
                <c:pt idx="1107">
                  <c:v>43543</c:v>
                </c:pt>
                <c:pt idx="1108">
                  <c:v>43544</c:v>
                </c:pt>
                <c:pt idx="1109">
                  <c:v>43545</c:v>
                </c:pt>
                <c:pt idx="1110">
                  <c:v>43546</c:v>
                </c:pt>
                <c:pt idx="1111">
                  <c:v>43549</c:v>
                </c:pt>
                <c:pt idx="1112">
                  <c:v>43550</c:v>
                </c:pt>
                <c:pt idx="1113">
                  <c:v>43551</c:v>
                </c:pt>
                <c:pt idx="1114">
                  <c:v>43552</c:v>
                </c:pt>
                <c:pt idx="1115">
                  <c:v>43553</c:v>
                </c:pt>
                <c:pt idx="1116">
                  <c:v>43556</c:v>
                </c:pt>
                <c:pt idx="1117">
                  <c:v>43557</c:v>
                </c:pt>
                <c:pt idx="1118">
                  <c:v>43558</c:v>
                </c:pt>
                <c:pt idx="1119">
                  <c:v>43559</c:v>
                </c:pt>
                <c:pt idx="1120">
                  <c:v>43560</c:v>
                </c:pt>
                <c:pt idx="1121">
                  <c:v>43563</c:v>
                </c:pt>
                <c:pt idx="1122">
                  <c:v>43564</c:v>
                </c:pt>
                <c:pt idx="1123">
                  <c:v>43565</c:v>
                </c:pt>
                <c:pt idx="1124">
                  <c:v>43566</c:v>
                </c:pt>
                <c:pt idx="1125">
                  <c:v>43567</c:v>
                </c:pt>
                <c:pt idx="1126">
                  <c:v>43570</c:v>
                </c:pt>
                <c:pt idx="1127">
                  <c:v>43571</c:v>
                </c:pt>
                <c:pt idx="1128">
                  <c:v>43572</c:v>
                </c:pt>
                <c:pt idx="1129">
                  <c:v>43573</c:v>
                </c:pt>
                <c:pt idx="1130">
                  <c:v>43574</c:v>
                </c:pt>
                <c:pt idx="1131">
                  <c:v>43577</c:v>
                </c:pt>
                <c:pt idx="1132">
                  <c:v>43578</c:v>
                </c:pt>
                <c:pt idx="1133">
                  <c:v>43579</c:v>
                </c:pt>
                <c:pt idx="1134">
                  <c:v>43580</c:v>
                </c:pt>
                <c:pt idx="1135">
                  <c:v>43581</c:v>
                </c:pt>
                <c:pt idx="1136">
                  <c:v>43584</c:v>
                </c:pt>
                <c:pt idx="1137">
                  <c:v>43585</c:v>
                </c:pt>
                <c:pt idx="1138">
                  <c:v>43586</c:v>
                </c:pt>
                <c:pt idx="1139">
                  <c:v>43587</c:v>
                </c:pt>
                <c:pt idx="1140">
                  <c:v>43588</c:v>
                </c:pt>
                <c:pt idx="1141">
                  <c:v>43591</c:v>
                </c:pt>
                <c:pt idx="1142">
                  <c:v>43592</c:v>
                </c:pt>
                <c:pt idx="1143">
                  <c:v>43593</c:v>
                </c:pt>
                <c:pt idx="1144">
                  <c:v>43594</c:v>
                </c:pt>
                <c:pt idx="1145">
                  <c:v>43595</c:v>
                </c:pt>
                <c:pt idx="1146">
                  <c:v>43598</c:v>
                </c:pt>
                <c:pt idx="1147">
                  <c:v>43599</c:v>
                </c:pt>
                <c:pt idx="1148">
                  <c:v>43600</c:v>
                </c:pt>
                <c:pt idx="1149">
                  <c:v>43601</c:v>
                </c:pt>
                <c:pt idx="1150">
                  <c:v>43602</c:v>
                </c:pt>
                <c:pt idx="1151">
                  <c:v>43605</c:v>
                </c:pt>
                <c:pt idx="1152">
                  <c:v>43606</c:v>
                </c:pt>
                <c:pt idx="1153">
                  <c:v>43607</c:v>
                </c:pt>
                <c:pt idx="1154">
                  <c:v>43608</c:v>
                </c:pt>
                <c:pt idx="1155">
                  <c:v>43609</c:v>
                </c:pt>
                <c:pt idx="1156">
                  <c:v>43612</c:v>
                </c:pt>
                <c:pt idx="1157">
                  <c:v>43613</c:v>
                </c:pt>
                <c:pt idx="1158">
                  <c:v>43614</c:v>
                </c:pt>
                <c:pt idx="1159">
                  <c:v>43615</c:v>
                </c:pt>
                <c:pt idx="1160">
                  <c:v>43616</c:v>
                </c:pt>
                <c:pt idx="1161">
                  <c:v>43619</c:v>
                </c:pt>
                <c:pt idx="1162">
                  <c:v>43620</c:v>
                </c:pt>
                <c:pt idx="1163">
                  <c:v>43621</c:v>
                </c:pt>
                <c:pt idx="1164">
                  <c:v>43622</c:v>
                </c:pt>
                <c:pt idx="1165">
                  <c:v>43626</c:v>
                </c:pt>
                <c:pt idx="1166">
                  <c:v>43627</c:v>
                </c:pt>
                <c:pt idx="1167">
                  <c:v>43628</c:v>
                </c:pt>
                <c:pt idx="1168">
                  <c:v>43629</c:v>
                </c:pt>
                <c:pt idx="1169">
                  <c:v>43630</c:v>
                </c:pt>
                <c:pt idx="1170">
                  <c:v>43633</c:v>
                </c:pt>
                <c:pt idx="1171">
                  <c:v>43634</c:v>
                </c:pt>
                <c:pt idx="1172">
                  <c:v>43635</c:v>
                </c:pt>
                <c:pt idx="1173">
                  <c:v>43636</c:v>
                </c:pt>
                <c:pt idx="1174">
                  <c:v>43637</c:v>
                </c:pt>
                <c:pt idx="1175">
                  <c:v>43640</c:v>
                </c:pt>
                <c:pt idx="1176">
                  <c:v>43641</c:v>
                </c:pt>
                <c:pt idx="1177">
                  <c:v>43642</c:v>
                </c:pt>
                <c:pt idx="1178">
                  <c:v>43643</c:v>
                </c:pt>
                <c:pt idx="1179">
                  <c:v>43644</c:v>
                </c:pt>
              </c:numCache>
            </c:numRef>
          </c:cat>
          <c:val>
            <c:numRef>
              <c:f>[IndexReturn.xlsx]漂亮100相对收益!$T$1155:$T$2334</c:f>
              <c:numCache>
                <c:formatCode>_ * #,##0_ ;_ * \-#,##0_ ;_ * "-"??_ ;_ @_ </c:formatCode>
                <c:ptCount val="1180"/>
                <c:pt idx="0">
                  <c:v>1000</c:v>
                </c:pt>
                <c:pt idx="1">
                  <c:v>1007.95207420981</c:v>
                </c:pt>
                <c:pt idx="2">
                  <c:v>1022.1527090320135</c:v>
                </c:pt>
                <c:pt idx="3">
                  <c:v>1029.7173295012692</c:v>
                </c:pt>
                <c:pt idx="4">
                  <c:v>1037.2713497633099</c:v>
                </c:pt>
                <c:pt idx="5">
                  <c:v>1045.6739746013268</c:v>
                </c:pt>
                <c:pt idx="6">
                  <c:v>1048.295963508132</c:v>
                </c:pt>
                <c:pt idx="7">
                  <c:v>1044.2127077603629</c:v>
                </c:pt>
                <c:pt idx="8">
                  <c:v>1041.1195832746071</c:v>
                </c:pt>
                <c:pt idx="9">
                  <c:v>1047.7821961453878</c:v>
                </c:pt>
                <c:pt idx="10">
                  <c:v>1049.4961401669334</c:v>
                </c:pt>
                <c:pt idx="11">
                  <c:v>1032.3238681472696</c:v>
                </c:pt>
                <c:pt idx="12">
                  <c:v>1037.5524131777458</c:v>
                </c:pt>
                <c:pt idx="13">
                  <c:v>1042.2610599283146</c:v>
                </c:pt>
                <c:pt idx="14">
                  <c:v>1046.8338689746251</c:v>
                </c:pt>
                <c:pt idx="15">
                  <c:v>1029.7083172652681</c:v>
                </c:pt>
                <c:pt idx="16">
                  <c:v>1039.038489572117</c:v>
                </c:pt>
                <c:pt idx="17">
                  <c:v>1051.8819133620459</c:v>
                </c:pt>
                <c:pt idx="18">
                  <c:v>1051.6536787037894</c:v>
                </c:pt>
                <c:pt idx="19">
                  <c:v>1054.3770106351265</c:v>
                </c:pt>
                <c:pt idx="20">
                  <c:v>1058.4674234890033</c:v>
                </c:pt>
                <c:pt idx="21">
                  <c:v>1062.8763606474231</c:v>
                </c:pt>
                <c:pt idx="22">
                  <c:v>1076.4174406144364</c:v>
                </c:pt>
                <c:pt idx="23">
                  <c:v>1075.6138884796305</c:v>
                </c:pt>
                <c:pt idx="24">
                  <c:v>1070.9892107006185</c:v>
                </c:pt>
                <c:pt idx="25">
                  <c:v>1066.8474709218283</c:v>
                </c:pt>
                <c:pt idx="26">
                  <c:v>1065.3400855017883</c:v>
                </c:pt>
                <c:pt idx="27">
                  <c:v>1076.950980216242</c:v>
                </c:pt>
                <c:pt idx="28">
                  <c:v>1067.6450157315703</c:v>
                </c:pt>
                <c:pt idx="29">
                  <c:v>1062.8897922372744</c:v>
                </c:pt>
                <c:pt idx="30">
                  <c:v>1072.2180807009142</c:v>
                </c:pt>
                <c:pt idx="31">
                  <c:v>1061.6000187969851</c:v>
                </c:pt>
                <c:pt idx="32">
                  <c:v>1054.1379835152784</c:v>
                </c:pt>
                <c:pt idx="33">
                  <c:v>1043.704246119049</c:v>
                </c:pt>
                <c:pt idx="34">
                  <c:v>1043.4113528184316</c:v>
                </c:pt>
                <c:pt idx="35">
                  <c:v>1038.6032980711466</c:v>
                </c:pt>
                <c:pt idx="36">
                  <c:v>1060.6977490334516</c:v>
                </c:pt>
                <c:pt idx="37">
                  <c:v>1076.6274835144152</c:v>
                </c:pt>
                <c:pt idx="38">
                  <c:v>1092.718043774966</c:v>
                </c:pt>
                <c:pt idx="39">
                  <c:v>1110.5629664187147</c:v>
                </c:pt>
                <c:pt idx="40">
                  <c:v>1118.7828310005493</c:v>
                </c:pt>
                <c:pt idx="41">
                  <c:v>1116.4743203451058</c:v>
                </c:pt>
                <c:pt idx="42">
                  <c:v>1109.4919297711192</c:v>
                </c:pt>
                <c:pt idx="43">
                  <c:v>1111.8704821914664</c:v>
                </c:pt>
                <c:pt idx="44">
                  <c:v>1108.4074865017735</c:v>
                </c:pt>
                <c:pt idx="45">
                  <c:v>1137.5488680819467</c:v>
                </c:pt>
                <c:pt idx="46">
                  <c:v>1128.7457524095182</c:v>
                </c:pt>
                <c:pt idx="47">
                  <c:v>1140.7623300749549</c:v>
                </c:pt>
                <c:pt idx="48">
                  <c:v>1134.443747672138</c:v>
                </c:pt>
                <c:pt idx="49">
                  <c:v>1133.8817793907069</c:v>
                </c:pt>
                <c:pt idx="50">
                  <c:v>1130.9556715251433</c:v>
                </c:pt>
                <c:pt idx="51">
                  <c:v>1116.4801828551849</c:v>
                </c:pt>
                <c:pt idx="52">
                  <c:v>1113.7133277788546</c:v>
                </c:pt>
                <c:pt idx="53">
                  <c:v>1112.0813752552792</c:v>
                </c:pt>
                <c:pt idx="54">
                  <c:v>1126.2925253931546</c:v>
                </c:pt>
                <c:pt idx="55">
                  <c:v>1145.1549218661548</c:v>
                </c:pt>
                <c:pt idx="56">
                  <c:v>1163.2183166407285</c:v>
                </c:pt>
                <c:pt idx="57">
                  <c:v>1173.0436051389881</c:v>
                </c:pt>
                <c:pt idx="58">
                  <c:v>1181.2000095473024</c:v>
                </c:pt>
                <c:pt idx="59">
                  <c:v>1215.3981468852824</c:v>
                </c:pt>
                <c:pt idx="60">
                  <c:v>1223.0248368048412</c:v>
                </c:pt>
                <c:pt idx="61">
                  <c:v>1258.8195144089643</c:v>
                </c:pt>
                <c:pt idx="62">
                  <c:v>1266.0867585550955</c:v>
                </c:pt>
                <c:pt idx="63">
                  <c:v>1315.4576387536945</c:v>
                </c:pt>
                <c:pt idx="64">
                  <c:v>1308.5112833912567</c:v>
                </c:pt>
                <c:pt idx="65">
                  <c:v>1349.7564886716598</c:v>
                </c:pt>
                <c:pt idx="66">
                  <c:v>1292.8719903434073</c:v>
                </c:pt>
                <c:pt idx="67">
                  <c:v>1350.4198012260279</c:v>
                </c:pt>
                <c:pt idx="68">
                  <c:v>1354.3212355182065</c:v>
                </c:pt>
                <c:pt idx="69">
                  <c:v>1349.6450547891704</c:v>
                </c:pt>
                <c:pt idx="70">
                  <c:v>1356.2231219252649</c:v>
                </c:pt>
                <c:pt idx="71">
                  <c:v>1376.9524157572002</c:v>
                </c:pt>
                <c:pt idx="72">
                  <c:v>1398.6852761862142</c:v>
                </c:pt>
                <c:pt idx="73">
                  <c:v>1393.7534445757856</c:v>
                </c:pt>
                <c:pt idx="74">
                  <c:v>1416.9673303523696</c:v>
                </c:pt>
                <c:pt idx="75">
                  <c:v>1431.7066669312287</c:v>
                </c:pt>
                <c:pt idx="76">
                  <c:v>1393.282676027917</c:v>
                </c:pt>
                <c:pt idx="77">
                  <c:v>1362.7867325309687</c:v>
                </c:pt>
                <c:pt idx="78">
                  <c:v>1405.7821205344881</c:v>
                </c:pt>
                <c:pt idx="79">
                  <c:v>1439.0139998600812</c:v>
                </c:pt>
                <c:pt idx="80">
                  <c:v>1442.8930839567859</c:v>
                </c:pt>
                <c:pt idx="81">
                  <c:v>1445.9344882700407</c:v>
                </c:pt>
                <c:pt idx="82">
                  <c:v>1477.136267493911</c:v>
                </c:pt>
                <c:pt idx="83">
                  <c:v>1529.8675244877179</c:v>
                </c:pt>
                <c:pt idx="84">
                  <c:v>1532.4741542672864</c:v>
                </c:pt>
                <c:pt idx="85">
                  <c:v>1524.5828261984348</c:v>
                </c:pt>
                <c:pt idx="86">
                  <c:v>1493.4648186981244</c:v>
                </c:pt>
                <c:pt idx="87">
                  <c:v>1490.2188432441919</c:v>
                </c:pt>
                <c:pt idx="88">
                  <c:v>1470.0781174599263</c:v>
                </c:pt>
                <c:pt idx="89">
                  <c:v>1476.1734775507318</c:v>
                </c:pt>
                <c:pt idx="90">
                  <c:v>1474.7909563546275</c:v>
                </c:pt>
                <c:pt idx="91">
                  <c:v>1514.7107200142748</c:v>
                </c:pt>
                <c:pt idx="92">
                  <c:v>1527.0479392792067</c:v>
                </c:pt>
                <c:pt idx="93">
                  <c:v>1406.4905304726076</c:v>
                </c:pt>
                <c:pt idx="94">
                  <c:v>1439.7249602897025</c:v>
                </c:pt>
                <c:pt idx="95">
                  <c:v>1496.5870023080524</c:v>
                </c:pt>
                <c:pt idx="96">
                  <c:v>1499.8925666314688</c:v>
                </c:pt>
                <c:pt idx="97">
                  <c:v>1496.3222730251914</c:v>
                </c:pt>
                <c:pt idx="98">
                  <c:v>1509.1970604950004</c:v>
                </c:pt>
                <c:pt idx="99">
                  <c:v>1497.3884908293232</c:v>
                </c:pt>
                <c:pt idx="100">
                  <c:v>1480.4869242074585</c:v>
                </c:pt>
                <c:pt idx="101">
                  <c:v>1465.3079068630966</c:v>
                </c:pt>
                <c:pt idx="102">
                  <c:v>1448.0983162715002</c:v>
                </c:pt>
                <c:pt idx="103">
                  <c:v>1413.8787637934229</c:v>
                </c:pt>
                <c:pt idx="104">
                  <c:v>1441.399192546849</c:v>
                </c:pt>
                <c:pt idx="105">
                  <c:v>1427.9932798905868</c:v>
                </c:pt>
                <c:pt idx="106">
                  <c:v>1411.051756816935</c:v>
                </c:pt>
                <c:pt idx="107">
                  <c:v>1380.904732542097</c:v>
                </c:pt>
                <c:pt idx="108">
                  <c:v>1386.1941785157562</c:v>
                </c:pt>
                <c:pt idx="109">
                  <c:v>1412.7436215469004</c:v>
                </c:pt>
                <c:pt idx="110">
                  <c:v>1423.4082701817968</c:v>
                </c:pt>
                <c:pt idx="111">
                  <c:v>1434.91565838578</c:v>
                </c:pt>
                <c:pt idx="112">
                  <c:v>1451.0345686764385</c:v>
                </c:pt>
                <c:pt idx="113">
                  <c:v>1463.1699320816599</c:v>
                </c:pt>
                <c:pt idx="114">
                  <c:v>1473.8580032919617</c:v>
                </c:pt>
                <c:pt idx="115">
                  <c:v>1459.6444125222281</c:v>
                </c:pt>
                <c:pt idx="116">
                  <c:v>1488.8407289178874</c:v>
                </c:pt>
                <c:pt idx="117">
                  <c:v>1490.4380194754608</c:v>
                </c:pt>
                <c:pt idx="118">
                  <c:v>1501.9148180106902</c:v>
                </c:pt>
                <c:pt idx="119">
                  <c:v>1467.295893269119</c:v>
                </c:pt>
                <c:pt idx="120">
                  <c:v>1481.4551859099386</c:v>
                </c:pt>
                <c:pt idx="121">
                  <c:v>1462.0695516735427</c:v>
                </c:pt>
                <c:pt idx="122">
                  <c:v>1455.4437430318169</c:v>
                </c:pt>
                <c:pt idx="123">
                  <c:v>1492.8950978213802</c:v>
                </c:pt>
                <c:pt idx="124">
                  <c:v>1489.0169275571666</c:v>
                </c:pt>
                <c:pt idx="125">
                  <c:v>1488.2553855004426</c:v>
                </c:pt>
                <c:pt idx="126">
                  <c:v>1518.5762164704981</c:v>
                </c:pt>
                <c:pt idx="127">
                  <c:v>1532.5024543611926</c:v>
                </c:pt>
                <c:pt idx="128">
                  <c:v>1568.6509049862307</c:v>
                </c:pt>
                <c:pt idx="129">
                  <c:v>1589.6536719299436</c:v>
                </c:pt>
                <c:pt idx="130">
                  <c:v>1628.8147199218831</c:v>
                </c:pt>
                <c:pt idx="131">
                  <c:v>1623.7946348137918</c:v>
                </c:pt>
                <c:pt idx="132">
                  <c:v>1637.2754118236371</c:v>
                </c:pt>
                <c:pt idx="133">
                  <c:v>1666.6919818241163</c:v>
                </c:pt>
                <c:pt idx="134">
                  <c:v>1673.1657996487406</c:v>
                </c:pt>
                <c:pt idx="135">
                  <c:v>1658.4034100223685</c:v>
                </c:pt>
                <c:pt idx="136">
                  <c:v>1666.8473370928079</c:v>
                </c:pt>
                <c:pt idx="137">
                  <c:v>1675.9744388418399</c:v>
                </c:pt>
                <c:pt idx="138">
                  <c:v>1731.0505275873938</c:v>
                </c:pt>
                <c:pt idx="139">
                  <c:v>1710.2284635283529</c:v>
                </c:pt>
                <c:pt idx="140">
                  <c:v>1734.5156543044943</c:v>
                </c:pt>
                <c:pt idx="141">
                  <c:v>1741.6437637086501</c:v>
                </c:pt>
                <c:pt idx="142">
                  <c:v>1754.4698234328441</c:v>
                </c:pt>
                <c:pt idx="143">
                  <c:v>1797.0645558124863</c:v>
                </c:pt>
                <c:pt idx="144">
                  <c:v>1806.7924300168822</c:v>
                </c:pt>
                <c:pt idx="145">
                  <c:v>1792.2374741239498</c:v>
                </c:pt>
                <c:pt idx="146">
                  <c:v>1831.0690393118841</c:v>
                </c:pt>
                <c:pt idx="147">
                  <c:v>1878.9870419514043</c:v>
                </c:pt>
                <c:pt idx="148">
                  <c:v>1884.2590239869257</c:v>
                </c:pt>
                <c:pt idx="149">
                  <c:v>1859.2541214066937</c:v>
                </c:pt>
                <c:pt idx="150">
                  <c:v>1905.8560117563402</c:v>
                </c:pt>
                <c:pt idx="151">
                  <c:v>1933.2359100509536</c:v>
                </c:pt>
                <c:pt idx="152">
                  <c:v>1894.5066341785734</c:v>
                </c:pt>
                <c:pt idx="153">
                  <c:v>1938.8045618123458</c:v>
                </c:pt>
                <c:pt idx="154">
                  <c:v>1982.40707290768</c:v>
                </c:pt>
                <c:pt idx="155">
                  <c:v>1980.2731229840999</c:v>
                </c:pt>
                <c:pt idx="156">
                  <c:v>1954.8687220514648</c:v>
                </c:pt>
                <c:pt idx="157">
                  <c:v>2014.5313298275053</c:v>
                </c:pt>
                <c:pt idx="158">
                  <c:v>2007.2200731616042</c:v>
                </c:pt>
                <c:pt idx="159">
                  <c:v>2018.9164823730571</c:v>
                </c:pt>
                <c:pt idx="160">
                  <c:v>2010.2620005565716</c:v>
                </c:pt>
                <c:pt idx="161">
                  <c:v>2045.3707981883751</c:v>
                </c:pt>
                <c:pt idx="162">
                  <c:v>1950.9932396033075</c:v>
                </c:pt>
                <c:pt idx="163">
                  <c:v>1919.1110871217597</c:v>
                </c:pt>
                <c:pt idx="164">
                  <c:v>1873.4609395790724</c:v>
                </c:pt>
                <c:pt idx="165">
                  <c:v>1919.345256697588</c:v>
                </c:pt>
                <c:pt idx="166">
                  <c:v>1978.1585333259175</c:v>
                </c:pt>
                <c:pt idx="167">
                  <c:v>1995.6266586145541</c:v>
                </c:pt>
                <c:pt idx="168">
                  <c:v>1987.5256521799963</c:v>
                </c:pt>
                <c:pt idx="169">
                  <c:v>1973.6571555193229</c:v>
                </c:pt>
                <c:pt idx="170">
                  <c:v>1933.3868646918704</c:v>
                </c:pt>
                <c:pt idx="171">
                  <c:v>1921.2938783958136</c:v>
                </c:pt>
                <c:pt idx="172">
                  <c:v>1981.0780396256171</c:v>
                </c:pt>
                <c:pt idx="173">
                  <c:v>1995.2805470553842</c:v>
                </c:pt>
                <c:pt idx="174">
                  <c:v>2040.2975023121619</c:v>
                </c:pt>
                <c:pt idx="175">
                  <c:v>2090.0090485271357</c:v>
                </c:pt>
                <c:pt idx="176">
                  <c:v>2157.1167295055711</c:v>
                </c:pt>
                <c:pt idx="177">
                  <c:v>2199.1269324278564</c:v>
                </c:pt>
                <c:pt idx="178">
                  <c:v>2208.1448149649436</c:v>
                </c:pt>
                <c:pt idx="179">
                  <c:v>2062.8616606780488</c:v>
                </c:pt>
                <c:pt idx="180">
                  <c:v>2069.4149894198235</c:v>
                </c:pt>
                <c:pt idx="181">
                  <c:v>2172.2080476441097</c:v>
                </c:pt>
                <c:pt idx="182">
                  <c:v>2211.108207695504</c:v>
                </c:pt>
                <c:pt idx="183">
                  <c:v>2208.4390877531332</c:v>
                </c:pt>
                <c:pt idx="184">
                  <c:v>2229.1966904178098</c:v>
                </c:pt>
                <c:pt idx="185">
                  <c:v>2262.0892969470556</c:v>
                </c:pt>
                <c:pt idx="186">
                  <c:v>2315.5290287960443</c:v>
                </c:pt>
                <c:pt idx="187">
                  <c:v>2303.0716468005667</c:v>
                </c:pt>
                <c:pt idx="188">
                  <c:v>2304.7172306588</c:v>
                </c:pt>
                <c:pt idx="189">
                  <c:v>2306.5518779702747</c:v>
                </c:pt>
                <c:pt idx="190">
                  <c:v>2330.6003674602844</c:v>
                </c:pt>
                <c:pt idx="191">
                  <c:v>2304.1007869749392</c:v>
                </c:pt>
                <c:pt idx="192">
                  <c:v>2226.8880361957868</c:v>
                </c:pt>
                <c:pt idx="193">
                  <c:v>2257.4959154340513</c:v>
                </c:pt>
                <c:pt idx="194">
                  <c:v>2177.9714318660408</c:v>
                </c:pt>
                <c:pt idx="195">
                  <c:v>2041.3597589270939</c:v>
                </c:pt>
                <c:pt idx="196">
                  <c:v>2108.0064463691429</c:v>
                </c:pt>
                <c:pt idx="197">
                  <c:v>2159.629370614713</c:v>
                </c:pt>
                <c:pt idx="198">
                  <c:v>2086.7461084970823</c:v>
                </c:pt>
                <c:pt idx="199">
                  <c:v>1940.9430871404061</c:v>
                </c:pt>
                <c:pt idx="200">
                  <c:v>1914.8756894998789</c:v>
                </c:pt>
                <c:pt idx="201">
                  <c:v>2038.3202759091996</c:v>
                </c:pt>
                <c:pt idx="202">
                  <c:v>1954.2335947377389</c:v>
                </c:pt>
                <c:pt idx="203">
                  <c:v>1888.6430080253583</c:v>
                </c:pt>
                <c:pt idx="204">
                  <c:v>1782.5186096587449</c:v>
                </c:pt>
                <c:pt idx="205">
                  <c:v>1849.9476812797011</c:v>
                </c:pt>
                <c:pt idx="206">
                  <c:v>1823.3015080806567</c:v>
                </c:pt>
                <c:pt idx="207">
                  <c:v>1699.2673836129488</c:v>
                </c:pt>
                <c:pt idx="208">
                  <c:v>1811.7067003135794</c:v>
                </c:pt>
                <c:pt idx="209">
                  <c:v>1907.2750962393263</c:v>
                </c:pt>
                <c:pt idx="210">
                  <c:v>1950.7245528764622</c:v>
                </c:pt>
                <c:pt idx="211">
                  <c:v>1897.7028756724269</c:v>
                </c:pt>
                <c:pt idx="212">
                  <c:v>1833.7375625166446</c:v>
                </c:pt>
                <c:pt idx="213">
                  <c:v>1842.3741871474037</c:v>
                </c:pt>
                <c:pt idx="214">
                  <c:v>1899.8089349789543</c:v>
                </c:pt>
                <c:pt idx="215">
                  <c:v>1892.5564719485255</c:v>
                </c:pt>
                <c:pt idx="216">
                  <c:v>1896.4198111608353</c:v>
                </c:pt>
                <c:pt idx="217">
                  <c:v>1887.2868643793947</c:v>
                </c:pt>
                <c:pt idx="218">
                  <c:v>1925.4946452618185</c:v>
                </c:pt>
                <c:pt idx="219">
                  <c:v>1896.16069845226</c:v>
                </c:pt>
                <c:pt idx="220">
                  <c:v>1734.9812981496639</c:v>
                </c:pt>
                <c:pt idx="221">
                  <c:v>1738.9707687170276</c:v>
                </c:pt>
                <c:pt idx="222">
                  <c:v>1789.1269431266876</c:v>
                </c:pt>
                <c:pt idx="223">
                  <c:v>1735.666675014751</c:v>
                </c:pt>
                <c:pt idx="224">
                  <c:v>1747.9971628796943</c:v>
                </c:pt>
                <c:pt idx="225">
                  <c:v>1778.979925668141</c:v>
                </c:pt>
                <c:pt idx="226">
                  <c:v>1821.6123099438619</c:v>
                </c:pt>
                <c:pt idx="227">
                  <c:v>1788.3195034585794</c:v>
                </c:pt>
                <c:pt idx="228">
                  <c:v>1777.6921646567801</c:v>
                </c:pt>
                <c:pt idx="229">
                  <c:v>1804.4416109145516</c:v>
                </c:pt>
                <c:pt idx="230">
                  <c:v>1873.5869036478502</c:v>
                </c:pt>
                <c:pt idx="231">
                  <c:v>1865.6832038850284</c:v>
                </c:pt>
                <c:pt idx="232">
                  <c:v>1838.9663984254955</c:v>
                </c:pt>
                <c:pt idx="233">
                  <c:v>1857.1818751507396</c:v>
                </c:pt>
                <c:pt idx="234">
                  <c:v>1858.0502582078022</c:v>
                </c:pt>
                <c:pt idx="235">
                  <c:v>1868.216488619951</c:v>
                </c:pt>
                <c:pt idx="236">
                  <c:v>1752.8495372543898</c:v>
                </c:pt>
                <c:pt idx="237">
                  <c:v>1784.1363690653934</c:v>
                </c:pt>
                <c:pt idx="238">
                  <c:v>1739.1900710372056</c:v>
                </c:pt>
                <c:pt idx="239">
                  <c:v>1666.3237410371651</c:v>
                </c:pt>
                <c:pt idx="240">
                  <c:v>1520.2481054713801</c:v>
                </c:pt>
                <c:pt idx="241">
                  <c:v>1420.1111787834034</c:v>
                </c:pt>
                <c:pt idx="242">
                  <c:v>1435.1286500184688</c:v>
                </c:pt>
                <c:pt idx="243">
                  <c:v>1518.3834889484579</c:v>
                </c:pt>
                <c:pt idx="244">
                  <c:v>1572.2587131640319</c:v>
                </c:pt>
                <c:pt idx="245">
                  <c:v>1583.4344076386799</c:v>
                </c:pt>
                <c:pt idx="246">
                  <c:v>1580.1310030559869</c:v>
                </c:pt>
                <c:pt idx="247">
                  <c:v>1596.9966792812877</c:v>
                </c:pt>
                <c:pt idx="248">
                  <c:v>1540.1154630098918</c:v>
                </c:pt>
                <c:pt idx="249">
                  <c:v>1578.0180800185362</c:v>
                </c:pt>
                <c:pt idx="250">
                  <c:v>1601.2137915145129</c:v>
                </c:pt>
                <c:pt idx="251">
                  <c:v>1586.974075372457</c:v>
                </c:pt>
                <c:pt idx="252">
                  <c:v>1580.3671014176055</c:v>
                </c:pt>
                <c:pt idx="253">
                  <c:v>1555.8362094931374</c:v>
                </c:pt>
                <c:pt idx="254">
                  <c:v>1513.1659273855446</c:v>
                </c:pt>
                <c:pt idx="255">
                  <c:v>1576.7605878358333</c:v>
                </c:pt>
                <c:pt idx="256">
                  <c:v>1541.055178682672</c:v>
                </c:pt>
                <c:pt idx="257">
                  <c:v>1541.2012832699991</c:v>
                </c:pt>
                <c:pt idx="258">
                  <c:v>1560.0064566010708</c:v>
                </c:pt>
                <c:pt idx="259">
                  <c:v>1570.1563503848347</c:v>
                </c:pt>
                <c:pt idx="260">
                  <c:v>1534.8322103736473</c:v>
                </c:pt>
                <c:pt idx="261">
                  <c:v>1543.2760138519877</c:v>
                </c:pt>
                <c:pt idx="262">
                  <c:v>1527.4309075004433</c:v>
                </c:pt>
                <c:pt idx="263">
                  <c:v>1531.0248733631347</c:v>
                </c:pt>
                <c:pt idx="264">
                  <c:v>1502.3538059113946</c:v>
                </c:pt>
                <c:pt idx="265">
                  <c:v>1514.6118201184111</c:v>
                </c:pt>
                <c:pt idx="266">
                  <c:v>1556.0992559260012</c:v>
                </c:pt>
                <c:pt idx="267">
                  <c:v>1569.6844482851875</c:v>
                </c:pt>
                <c:pt idx="268">
                  <c:v>1609.7043140547548</c:v>
                </c:pt>
                <c:pt idx="269">
                  <c:v>1611.6573875653617</c:v>
                </c:pt>
                <c:pt idx="270">
                  <c:v>1592.9388797607385</c:v>
                </c:pt>
                <c:pt idx="271">
                  <c:v>1619.6609497443353</c:v>
                </c:pt>
                <c:pt idx="272">
                  <c:v>1632.6208759412257</c:v>
                </c:pt>
                <c:pt idx="273">
                  <c:v>1631.5258761588416</c:v>
                </c:pt>
                <c:pt idx="274">
                  <c:v>1641.2554357100448</c:v>
                </c:pt>
                <c:pt idx="275">
                  <c:v>1613.30855553935</c:v>
                </c:pt>
                <c:pt idx="276">
                  <c:v>1631.5730084428121</c:v>
                </c:pt>
                <c:pt idx="277">
                  <c:v>1652.6020730387436</c:v>
                </c:pt>
                <c:pt idx="278">
                  <c:v>1660.4105095095899</c:v>
                </c:pt>
                <c:pt idx="279">
                  <c:v>1653.9029535386953</c:v>
                </c:pt>
                <c:pt idx="280">
                  <c:v>1633.2333996332541</c:v>
                </c:pt>
                <c:pt idx="281">
                  <c:v>1639.5355405416624</c:v>
                </c:pt>
                <c:pt idx="282">
                  <c:v>1638.6647767761838</c:v>
                </c:pt>
                <c:pt idx="283">
                  <c:v>1618.4242647284739</c:v>
                </c:pt>
                <c:pt idx="284">
                  <c:v>1609.8656391963589</c:v>
                </c:pt>
                <c:pt idx="285">
                  <c:v>1668.9568844430241</c:v>
                </c:pt>
                <c:pt idx="286">
                  <c:v>1695.8368289766877</c:v>
                </c:pt>
                <c:pt idx="287">
                  <c:v>1719.5867237002508</c:v>
                </c:pt>
                <c:pt idx="288">
                  <c:v>1750.0456807010075</c:v>
                </c:pt>
                <c:pt idx="289">
                  <c:v>1733.7989037722866</c:v>
                </c:pt>
                <c:pt idx="290">
                  <c:v>1732.4478298992003</c:v>
                </c:pt>
                <c:pt idx="291">
                  <c:v>1719.4465253171793</c:v>
                </c:pt>
                <c:pt idx="292">
                  <c:v>1696.801928469195</c:v>
                </c:pt>
                <c:pt idx="293">
                  <c:v>1699.3658415734278</c:v>
                </c:pt>
                <c:pt idx="294">
                  <c:v>1702.8557116784684</c:v>
                </c:pt>
                <c:pt idx="295">
                  <c:v>1694.6645491769639</c:v>
                </c:pt>
                <c:pt idx="296">
                  <c:v>1716.6850933123533</c:v>
                </c:pt>
                <c:pt idx="297">
                  <c:v>1719.4609668667101</c:v>
                </c:pt>
                <c:pt idx="298">
                  <c:v>1707.4099631838237</c:v>
                </c:pt>
                <c:pt idx="299">
                  <c:v>1702.7696716029463</c:v>
                </c:pt>
                <c:pt idx="300">
                  <c:v>1714.4103844718379</c:v>
                </c:pt>
                <c:pt idx="301">
                  <c:v>1710.0447095417571</c:v>
                </c:pt>
                <c:pt idx="302">
                  <c:v>1633.7284059650206</c:v>
                </c:pt>
                <c:pt idx="303">
                  <c:v>1652.029348499467</c:v>
                </c:pt>
                <c:pt idx="304">
                  <c:v>1667.3818204888253</c:v>
                </c:pt>
                <c:pt idx="305">
                  <c:v>1727.1785019727993</c:v>
                </c:pt>
                <c:pt idx="306">
                  <c:v>1742.5777541959058</c:v>
                </c:pt>
                <c:pt idx="307">
                  <c:v>1716.0250066366148</c:v>
                </c:pt>
                <c:pt idx="308">
                  <c:v>1719.7214291011358</c:v>
                </c:pt>
                <c:pt idx="309">
                  <c:v>1687.1452433139368</c:v>
                </c:pt>
                <c:pt idx="310">
                  <c:v>1697.2851074115902</c:v>
                </c:pt>
                <c:pt idx="311">
                  <c:v>1693.131316778926</c:v>
                </c:pt>
                <c:pt idx="312">
                  <c:v>1686.1151193963908</c:v>
                </c:pt>
                <c:pt idx="313">
                  <c:v>1713.5486479232206</c:v>
                </c:pt>
                <c:pt idx="314">
                  <c:v>1708.7148310894809</c:v>
                </c:pt>
                <c:pt idx="315">
                  <c:v>1704.0569482331509</c:v>
                </c:pt>
                <c:pt idx="316">
                  <c:v>1738.6221291376467</c:v>
                </c:pt>
                <c:pt idx="317">
                  <c:v>1753.2463552811666</c:v>
                </c:pt>
                <c:pt idx="318">
                  <c:v>1814.2174912864482</c:v>
                </c:pt>
                <c:pt idx="319">
                  <c:v>1816.4875148628394</c:v>
                </c:pt>
                <c:pt idx="320">
                  <c:v>1811.282306267821</c:v>
                </c:pt>
                <c:pt idx="321">
                  <c:v>1801.2483780768507</c:v>
                </c:pt>
                <c:pt idx="322">
                  <c:v>1808.841585773172</c:v>
                </c:pt>
                <c:pt idx="323">
                  <c:v>1759.3660742511597</c:v>
                </c:pt>
                <c:pt idx="324">
                  <c:v>1774.408095371384</c:v>
                </c:pt>
                <c:pt idx="325">
                  <c:v>1777.2584987067717</c:v>
                </c:pt>
                <c:pt idx="326">
                  <c:v>1759.4089831808719</c:v>
                </c:pt>
                <c:pt idx="327">
                  <c:v>1648.2045213343104</c:v>
                </c:pt>
                <c:pt idx="328">
                  <c:v>1653.2160061800644</c:v>
                </c:pt>
                <c:pt idx="329">
                  <c:v>1680.3509886282447</c:v>
                </c:pt>
                <c:pt idx="330">
                  <c:v>1576.1591312545061</c:v>
                </c:pt>
                <c:pt idx="331">
                  <c:v>1603.8876154470836</c:v>
                </c:pt>
                <c:pt idx="332">
                  <c:v>1522.3641570118671</c:v>
                </c:pt>
                <c:pt idx="333">
                  <c:v>1523.5254333695473</c:v>
                </c:pt>
                <c:pt idx="334">
                  <c:v>1496.1840758354031</c:v>
                </c:pt>
                <c:pt idx="335">
                  <c:v>1521.9676061437692</c:v>
                </c:pt>
                <c:pt idx="336">
                  <c:v>1478.3741509786128</c:v>
                </c:pt>
                <c:pt idx="337">
                  <c:v>1482.5032281850579</c:v>
                </c:pt>
                <c:pt idx="338">
                  <c:v>1524.0418598350318</c:v>
                </c:pt>
                <c:pt idx="339">
                  <c:v>1499.383309756143</c:v>
                </c:pt>
                <c:pt idx="340">
                  <c:v>1463.3944452444848</c:v>
                </c:pt>
                <c:pt idx="341">
                  <c:v>1476.5337160613617</c:v>
                </c:pt>
                <c:pt idx="342">
                  <c:v>1485.6138702903693</c:v>
                </c:pt>
                <c:pt idx="343">
                  <c:v>1410.3247206755827</c:v>
                </c:pt>
                <c:pt idx="344">
                  <c:v>1401.5939550689814</c:v>
                </c:pt>
                <c:pt idx="345">
                  <c:v>1366.9912608413661</c:v>
                </c:pt>
                <c:pt idx="346">
                  <c:v>1405.134906163142</c:v>
                </c:pt>
                <c:pt idx="347">
                  <c:v>1390.4356583670042</c:v>
                </c:pt>
                <c:pt idx="348">
                  <c:v>1416.5123578735022</c:v>
                </c:pt>
                <c:pt idx="349">
                  <c:v>1411.6426905921596</c:v>
                </c:pt>
                <c:pt idx="350">
                  <c:v>1428.3307874422042</c:v>
                </c:pt>
                <c:pt idx="351">
                  <c:v>1423.9300622921533</c:v>
                </c:pt>
                <c:pt idx="352">
                  <c:v>1416.4974469236759</c:v>
                </c:pt>
                <c:pt idx="353">
                  <c:v>1454.599592765032</c:v>
                </c:pt>
                <c:pt idx="354">
                  <c:v>1467.275575477054</c:v>
                </c:pt>
                <c:pt idx="355">
                  <c:v>1463.8991953776074</c:v>
                </c:pt>
                <c:pt idx="356">
                  <c:v>1461.1855810311206</c:v>
                </c:pt>
                <c:pt idx="357">
                  <c:v>1489.5447082665116</c:v>
                </c:pt>
                <c:pt idx="358">
                  <c:v>1478.1729430411192</c:v>
                </c:pt>
                <c:pt idx="359">
                  <c:v>1489.9058356415314</c:v>
                </c:pt>
                <c:pt idx="360">
                  <c:v>1409.2658447415051</c:v>
                </c:pt>
                <c:pt idx="361">
                  <c:v>1422.6819843318751</c:v>
                </c:pt>
                <c:pt idx="362">
                  <c:v>1392.3977965466238</c:v>
                </c:pt>
                <c:pt idx="363">
                  <c:v>1411.1825671940874</c:v>
                </c:pt>
                <c:pt idx="364">
                  <c:v>1466.2853593234984</c:v>
                </c:pt>
                <c:pt idx="365">
                  <c:v>1471.5157544902472</c:v>
                </c:pt>
                <c:pt idx="366">
                  <c:v>1487.4015126551874</c:v>
                </c:pt>
                <c:pt idx="367">
                  <c:v>1492.8929293418214</c:v>
                </c:pt>
                <c:pt idx="368">
                  <c:v>1493.3279885118573</c:v>
                </c:pt>
                <c:pt idx="369">
                  <c:v>1481.3875847768927</c:v>
                </c:pt>
                <c:pt idx="370">
                  <c:v>1459.6957219694709</c:v>
                </c:pt>
                <c:pt idx="371">
                  <c:v>1459.3001985387227</c:v>
                </c:pt>
                <c:pt idx="372">
                  <c:v>1477.0856022236701</c:v>
                </c:pt>
                <c:pt idx="373">
                  <c:v>1483.7763129467403</c:v>
                </c:pt>
                <c:pt idx="374">
                  <c:v>1488.7030860199377</c:v>
                </c:pt>
                <c:pt idx="375">
                  <c:v>1498.6995283526999</c:v>
                </c:pt>
                <c:pt idx="376">
                  <c:v>1515.2627210298476</c:v>
                </c:pt>
                <c:pt idx="377">
                  <c:v>1533.8250596056919</c:v>
                </c:pt>
                <c:pt idx="378">
                  <c:v>1529.3442193104499</c:v>
                </c:pt>
                <c:pt idx="379">
                  <c:v>1528.6699020656333</c:v>
                </c:pt>
                <c:pt idx="380">
                  <c:v>1509.9351450209779</c:v>
                </c:pt>
                <c:pt idx="381">
                  <c:v>1519.2306204064837</c:v>
                </c:pt>
                <c:pt idx="382">
                  <c:v>1511.1741295989277</c:v>
                </c:pt>
                <c:pt idx="383">
                  <c:v>1496.7936595335564</c:v>
                </c:pt>
                <c:pt idx="384">
                  <c:v>1531.2443479632086</c:v>
                </c:pt>
                <c:pt idx="385">
                  <c:v>1534.4248270949965</c:v>
                </c:pt>
                <c:pt idx="386">
                  <c:v>1533.8522823260464</c:v>
                </c:pt>
                <c:pt idx="387">
                  <c:v>1551.7454108821025</c:v>
                </c:pt>
                <c:pt idx="388">
                  <c:v>1552.1239535074635</c:v>
                </c:pt>
                <c:pt idx="389">
                  <c:v>1534.6709301746248</c:v>
                </c:pt>
                <c:pt idx="390">
                  <c:v>1524.6261833055571</c:v>
                </c:pt>
                <c:pt idx="391">
                  <c:v>1542.0316424062805</c:v>
                </c:pt>
                <c:pt idx="392">
                  <c:v>1535.764157221849</c:v>
                </c:pt>
                <c:pt idx="393">
                  <c:v>1552.4303932511962</c:v>
                </c:pt>
                <c:pt idx="394">
                  <c:v>1558.7325641213256</c:v>
                </c:pt>
                <c:pt idx="395">
                  <c:v>1561.3063795743549</c:v>
                </c:pt>
                <c:pt idx="396">
                  <c:v>1541.698850080508</c:v>
                </c:pt>
                <c:pt idx="397">
                  <c:v>1542.0034621592583</c:v>
                </c:pt>
                <c:pt idx="398">
                  <c:v>1513.2080548137003</c:v>
                </c:pt>
                <c:pt idx="399">
                  <c:v>1507.267749125971</c:v>
                </c:pt>
                <c:pt idx="400">
                  <c:v>1516.3784830364918</c:v>
                </c:pt>
                <c:pt idx="401">
                  <c:v>1515.1055892807808</c:v>
                </c:pt>
                <c:pt idx="402">
                  <c:v>1522.2217751683763</c:v>
                </c:pt>
                <c:pt idx="403">
                  <c:v>1520.300687043361</c:v>
                </c:pt>
                <c:pt idx="404">
                  <c:v>1518.5654639578679</c:v>
                </c:pt>
                <c:pt idx="405">
                  <c:v>1519.3647065984676</c:v>
                </c:pt>
                <c:pt idx="406">
                  <c:v>1547.8980699804108</c:v>
                </c:pt>
                <c:pt idx="407">
                  <c:v>1545.0417367210716</c:v>
                </c:pt>
                <c:pt idx="408">
                  <c:v>1546.9766322058563</c:v>
                </c:pt>
                <c:pt idx="409">
                  <c:v>1507.3234342328869</c:v>
                </c:pt>
                <c:pt idx="410">
                  <c:v>1483.5152889300455</c:v>
                </c:pt>
                <c:pt idx="411">
                  <c:v>1488.4662011631424</c:v>
                </c:pt>
                <c:pt idx="412">
                  <c:v>1503.27232241815</c:v>
                </c:pt>
                <c:pt idx="413">
                  <c:v>1504.6473744068855</c:v>
                </c:pt>
                <c:pt idx="414">
                  <c:v>1496.2210548411638</c:v>
                </c:pt>
                <c:pt idx="415">
                  <c:v>1504.5742228650213</c:v>
                </c:pt>
                <c:pt idx="416">
                  <c:v>1498.2866383594071</c:v>
                </c:pt>
                <c:pt idx="417">
                  <c:v>1487.4321347824723</c:v>
                </c:pt>
                <c:pt idx="418">
                  <c:v>1484.3135091269151</c:v>
                </c:pt>
                <c:pt idx="419">
                  <c:v>1490.214842106031</c:v>
                </c:pt>
                <c:pt idx="420">
                  <c:v>1493.5091021217886</c:v>
                </c:pt>
                <c:pt idx="421">
                  <c:v>1482.505377938541</c:v>
                </c:pt>
                <c:pt idx="422">
                  <c:v>1481.6414878912258</c:v>
                </c:pt>
                <c:pt idx="423">
                  <c:v>1482.3911189154403</c:v>
                </c:pt>
                <c:pt idx="424">
                  <c:v>1483.8455819489229</c:v>
                </c:pt>
                <c:pt idx="425">
                  <c:v>1486.1502450200257</c:v>
                </c:pt>
                <c:pt idx="426">
                  <c:v>1525.1480940143927</c:v>
                </c:pt>
                <c:pt idx="427">
                  <c:v>1522.4342749294788</c:v>
                </c:pt>
                <c:pt idx="428">
                  <c:v>1523.081637861025</c:v>
                </c:pt>
                <c:pt idx="429">
                  <c:v>1537.7220033849328</c:v>
                </c:pt>
                <c:pt idx="430">
                  <c:v>1538.2850702628014</c:v>
                </c:pt>
                <c:pt idx="431">
                  <c:v>1539.0832380266593</c:v>
                </c:pt>
                <c:pt idx="432">
                  <c:v>1534.2296489538578</c:v>
                </c:pt>
                <c:pt idx="433">
                  <c:v>1500.2680681421471</c:v>
                </c:pt>
                <c:pt idx="434">
                  <c:v>1508.4198384709439</c:v>
                </c:pt>
                <c:pt idx="435">
                  <c:v>1532.0591257561557</c:v>
                </c:pt>
                <c:pt idx="436">
                  <c:v>1524.4445990469251</c:v>
                </c:pt>
                <c:pt idx="437">
                  <c:v>1533.3857608521321</c:v>
                </c:pt>
                <c:pt idx="438">
                  <c:v>1536.5507260544582</c:v>
                </c:pt>
                <c:pt idx="439">
                  <c:v>1530.5896169451021</c:v>
                </c:pt>
                <c:pt idx="440">
                  <c:v>1542.0485857595158</c:v>
                </c:pt>
                <c:pt idx="441">
                  <c:v>1536.7953322964404</c:v>
                </c:pt>
                <c:pt idx="442">
                  <c:v>1520.5447389935046</c:v>
                </c:pt>
                <c:pt idx="443">
                  <c:v>1543.6189157617937</c:v>
                </c:pt>
                <c:pt idx="444">
                  <c:v>1548.6518307285057</c:v>
                </c:pt>
                <c:pt idx="445">
                  <c:v>1555.7256619782281</c:v>
                </c:pt>
                <c:pt idx="446">
                  <c:v>1555.2083279222777</c:v>
                </c:pt>
                <c:pt idx="447">
                  <c:v>1559.1720601228824</c:v>
                </c:pt>
                <c:pt idx="448">
                  <c:v>1586.2567106249683</c:v>
                </c:pt>
                <c:pt idx="449">
                  <c:v>1585.6229977541557</c:v>
                </c:pt>
                <c:pt idx="450">
                  <c:v>1599.4961397299917</c:v>
                </c:pt>
                <c:pt idx="451">
                  <c:v>1597.39482561103</c:v>
                </c:pt>
                <c:pt idx="452">
                  <c:v>1587.6761421645563</c:v>
                </c:pt>
                <c:pt idx="453">
                  <c:v>1600.4600008046971</c:v>
                </c:pt>
                <c:pt idx="454">
                  <c:v>1637.579623164369</c:v>
                </c:pt>
                <c:pt idx="455">
                  <c:v>1636.7653622111093</c:v>
                </c:pt>
                <c:pt idx="456">
                  <c:v>1631.4732209309632</c:v>
                </c:pt>
                <c:pt idx="457">
                  <c:v>1638.1644896910877</c:v>
                </c:pt>
                <c:pt idx="458">
                  <c:v>1641.4083977862699</c:v>
                </c:pt>
                <c:pt idx="459">
                  <c:v>1626.5244846678549</c:v>
                </c:pt>
                <c:pt idx="460">
                  <c:v>1623.6181353088975</c:v>
                </c:pt>
                <c:pt idx="461">
                  <c:v>1631.4001193253007</c:v>
                </c:pt>
                <c:pt idx="462">
                  <c:v>1612.5601766653931</c:v>
                </c:pt>
                <c:pt idx="463">
                  <c:v>1618.0805438649604</c:v>
                </c:pt>
                <c:pt idx="464">
                  <c:v>1639.9273137636633</c:v>
                </c:pt>
                <c:pt idx="465">
                  <c:v>1617.8841073315389</c:v>
                </c:pt>
                <c:pt idx="466">
                  <c:v>1633.5051287231875</c:v>
                </c:pt>
                <c:pt idx="467">
                  <c:v>1632.1148736578457</c:v>
                </c:pt>
                <c:pt idx="468">
                  <c:v>1618.721915700708</c:v>
                </c:pt>
                <c:pt idx="469">
                  <c:v>1621.1271078362549</c:v>
                </c:pt>
                <c:pt idx="470">
                  <c:v>1626.0667232521232</c:v>
                </c:pt>
                <c:pt idx="471">
                  <c:v>1623.2016823676136</c:v>
                </c:pt>
                <c:pt idx="472">
                  <c:v>1625.5844356709285</c:v>
                </c:pt>
                <c:pt idx="473">
                  <c:v>1633.8829472736243</c:v>
                </c:pt>
                <c:pt idx="474">
                  <c:v>1646.4446422492299</c:v>
                </c:pt>
                <c:pt idx="475">
                  <c:v>1644.3932331218382</c:v>
                </c:pt>
                <c:pt idx="476">
                  <c:v>1642.2851027113454</c:v>
                </c:pt>
                <c:pt idx="477">
                  <c:v>1666.9269166722356</c:v>
                </c:pt>
                <c:pt idx="478">
                  <c:v>1703.1406863459022</c:v>
                </c:pt>
                <c:pt idx="479">
                  <c:v>1691.8318357410267</c:v>
                </c:pt>
                <c:pt idx="480">
                  <c:v>1692.6286414949836</c:v>
                </c:pt>
                <c:pt idx="481">
                  <c:v>1686.811499703522</c:v>
                </c:pt>
                <c:pt idx="482">
                  <c:v>1685.136753103498</c:v>
                </c:pt>
                <c:pt idx="483">
                  <c:v>1675.5977463527513</c:v>
                </c:pt>
                <c:pt idx="484">
                  <c:v>1681.7702503847472</c:v>
                </c:pt>
                <c:pt idx="485">
                  <c:v>1677.6377525484859</c:v>
                </c:pt>
                <c:pt idx="486">
                  <c:v>1668.945671268933</c:v>
                </c:pt>
                <c:pt idx="487">
                  <c:v>1668.3935216931604</c:v>
                </c:pt>
                <c:pt idx="488">
                  <c:v>1666.3617150217447</c:v>
                </c:pt>
                <c:pt idx="489">
                  <c:v>1667.8699768221245</c:v>
                </c:pt>
                <c:pt idx="490">
                  <c:v>1672.1982657664005</c:v>
                </c:pt>
                <c:pt idx="491">
                  <c:v>1664.8163930692763</c:v>
                </c:pt>
                <c:pt idx="492">
                  <c:v>1663.6348238876319</c:v>
                </c:pt>
                <c:pt idx="493">
                  <c:v>1668.6844749723423</c:v>
                </c:pt>
                <c:pt idx="494">
                  <c:v>1680.7286299051657</c:v>
                </c:pt>
                <c:pt idx="495">
                  <c:v>1681.3570595258388</c:v>
                </c:pt>
                <c:pt idx="496">
                  <c:v>1681.6032237773143</c:v>
                </c:pt>
                <c:pt idx="497">
                  <c:v>1674.1734972181046</c:v>
                </c:pt>
                <c:pt idx="498">
                  <c:v>1642.1283529742213</c:v>
                </c:pt>
                <c:pt idx="499">
                  <c:v>1644.7122193362468</c:v>
                </c:pt>
                <c:pt idx="500">
                  <c:v>1632.2758242779369</c:v>
                </c:pt>
                <c:pt idx="501">
                  <c:v>1647.0322764899277</c:v>
                </c:pt>
                <c:pt idx="502">
                  <c:v>1646.9652159162652</c:v>
                </c:pt>
                <c:pt idx="503">
                  <c:v>1650.128095033765</c:v>
                </c:pt>
                <c:pt idx="504">
                  <c:v>1662.2011605305606</c:v>
                </c:pt>
                <c:pt idx="505">
                  <c:v>1657.590864377637</c:v>
                </c:pt>
                <c:pt idx="506">
                  <c:v>1631.7088698667665</c:v>
                </c:pt>
                <c:pt idx="507">
                  <c:v>1640.4458075878977</c:v>
                </c:pt>
                <c:pt idx="508">
                  <c:v>1637.7113423803926</c:v>
                </c:pt>
                <c:pt idx="509">
                  <c:v>1646.3641326080453</c:v>
                </c:pt>
                <c:pt idx="510">
                  <c:v>1652.5233174066439</c:v>
                </c:pt>
                <c:pt idx="511">
                  <c:v>1672.9573197518753</c:v>
                </c:pt>
                <c:pt idx="512">
                  <c:v>1677.3404149259172</c:v>
                </c:pt>
                <c:pt idx="513">
                  <c:v>1673.9365848963985</c:v>
                </c:pt>
                <c:pt idx="514">
                  <c:v>1672.0573021110379</c:v>
                </c:pt>
                <c:pt idx="515">
                  <c:v>1670.5069503346538</c:v>
                </c:pt>
                <c:pt idx="516">
                  <c:v>1660.445312545362</c:v>
                </c:pt>
                <c:pt idx="517">
                  <c:v>1679.0248978368672</c:v>
                </c:pt>
                <c:pt idx="518">
                  <c:v>1674.9205652667674</c:v>
                </c:pt>
                <c:pt idx="519">
                  <c:v>1677.2713169552255</c:v>
                </c:pt>
                <c:pt idx="520">
                  <c:v>1682.6393724975949</c:v>
                </c:pt>
                <c:pt idx="521">
                  <c:v>1699.192160967119</c:v>
                </c:pt>
                <c:pt idx="522">
                  <c:v>1702.2909182564267</c:v>
                </c:pt>
                <c:pt idx="523">
                  <c:v>1693.9088384201923</c:v>
                </c:pt>
                <c:pt idx="524">
                  <c:v>1689.7288262880177</c:v>
                </c:pt>
                <c:pt idx="525">
                  <c:v>1686.1178047156372</c:v>
                </c:pt>
                <c:pt idx="526">
                  <c:v>1683.7297257164112</c:v>
                </c:pt>
                <c:pt idx="527">
                  <c:v>1695.4291635584971</c:v>
                </c:pt>
                <c:pt idx="528">
                  <c:v>1687.5527751527879</c:v>
                </c:pt>
                <c:pt idx="529">
                  <c:v>1696.4882067788501</c:v>
                </c:pt>
                <c:pt idx="530">
                  <c:v>1691.7721819544806</c:v>
                </c:pt>
                <c:pt idx="531">
                  <c:v>1691.8360628405005</c:v>
                </c:pt>
                <c:pt idx="532">
                  <c:v>1698.8249700888082</c:v>
                </c:pt>
                <c:pt idx="533">
                  <c:v>1687.7221150547639</c:v>
                </c:pt>
                <c:pt idx="534">
                  <c:v>1703.985993884161</c:v>
                </c:pt>
                <c:pt idx="535">
                  <c:v>1705.7612333448833</c:v>
                </c:pt>
                <c:pt idx="536">
                  <c:v>1702.0738518296796</c:v>
                </c:pt>
                <c:pt idx="537">
                  <c:v>1704.2323054474316</c:v>
                </c:pt>
                <c:pt idx="538">
                  <c:v>1704.9356144025478</c:v>
                </c:pt>
                <c:pt idx="539">
                  <c:v>1709.530721211321</c:v>
                </c:pt>
                <c:pt idx="540">
                  <c:v>1701.1722212495274</c:v>
                </c:pt>
                <c:pt idx="541">
                  <c:v>1710.4887859414143</c:v>
                </c:pt>
                <c:pt idx="542">
                  <c:v>1719.6528804286627</c:v>
                </c:pt>
                <c:pt idx="543">
                  <c:v>1731.7928978878817</c:v>
                </c:pt>
                <c:pt idx="544">
                  <c:v>1739.1313897581879</c:v>
                </c:pt>
                <c:pt idx="545">
                  <c:v>1752.8566631503716</c:v>
                </c:pt>
                <c:pt idx="546">
                  <c:v>1761.9209551449105</c:v>
                </c:pt>
                <c:pt idx="547">
                  <c:v>1777.7391009411592</c:v>
                </c:pt>
                <c:pt idx="548">
                  <c:v>1759.6792578789314</c:v>
                </c:pt>
                <c:pt idx="549">
                  <c:v>1773.992319065633</c:v>
                </c:pt>
                <c:pt idx="550">
                  <c:v>1756.9211653575935</c:v>
                </c:pt>
                <c:pt idx="551">
                  <c:v>1735.07275130945</c:v>
                </c:pt>
                <c:pt idx="552">
                  <c:v>1734.9671424848882</c:v>
                </c:pt>
                <c:pt idx="553">
                  <c:v>1742.0474204982495</c:v>
                </c:pt>
                <c:pt idx="554">
                  <c:v>1745.4796067999009</c:v>
                </c:pt>
                <c:pt idx="555">
                  <c:v>1756.7224916823361</c:v>
                </c:pt>
                <c:pt idx="556">
                  <c:v>1717.242839487931</c:v>
                </c:pt>
                <c:pt idx="557">
                  <c:v>1715.1702262008941</c:v>
                </c:pt>
                <c:pt idx="558">
                  <c:v>1707.6814425927491</c:v>
                </c:pt>
                <c:pt idx="559">
                  <c:v>1683.277162659276</c:v>
                </c:pt>
                <c:pt idx="560">
                  <c:v>1686.8234744046888</c:v>
                </c:pt>
                <c:pt idx="561">
                  <c:v>1686.3666018533472</c:v>
                </c:pt>
                <c:pt idx="562">
                  <c:v>1674.5914420034142</c:v>
                </c:pt>
                <c:pt idx="563">
                  <c:v>1686.6768504808638</c:v>
                </c:pt>
                <c:pt idx="564">
                  <c:v>1683.8541205400513</c:v>
                </c:pt>
                <c:pt idx="565">
                  <c:v>1668.3060297225741</c:v>
                </c:pt>
                <c:pt idx="566">
                  <c:v>1671.8731174247023</c:v>
                </c:pt>
                <c:pt idx="567">
                  <c:v>1671.4475386425586</c:v>
                </c:pt>
                <c:pt idx="568">
                  <c:v>1665.7993010597136</c:v>
                </c:pt>
                <c:pt idx="569">
                  <c:v>1664.9580346085768</c:v>
                </c:pt>
                <c:pt idx="570">
                  <c:v>1672.9416734914787</c:v>
                </c:pt>
                <c:pt idx="571">
                  <c:v>1691.5274583624243</c:v>
                </c:pt>
                <c:pt idx="572">
                  <c:v>1706.7186876049109</c:v>
                </c:pt>
                <c:pt idx="573">
                  <c:v>1708.3733124124619</c:v>
                </c:pt>
                <c:pt idx="574">
                  <c:v>1699.8698039629687</c:v>
                </c:pt>
                <c:pt idx="575">
                  <c:v>1705.5225145810807</c:v>
                </c:pt>
                <c:pt idx="576">
                  <c:v>1703.9793336432599</c:v>
                </c:pt>
                <c:pt idx="577">
                  <c:v>1689.9846070035346</c:v>
                </c:pt>
                <c:pt idx="578">
                  <c:v>1682.1781529998955</c:v>
                </c:pt>
                <c:pt idx="579">
                  <c:v>1680.3055966209031</c:v>
                </c:pt>
                <c:pt idx="580">
                  <c:v>1679.9917625741045</c:v>
                </c:pt>
                <c:pt idx="581">
                  <c:v>1686.0441313404649</c:v>
                </c:pt>
                <c:pt idx="582">
                  <c:v>1694.4070931018798</c:v>
                </c:pt>
                <c:pt idx="583">
                  <c:v>1689.6885989323364</c:v>
                </c:pt>
                <c:pt idx="584">
                  <c:v>1703.4722365086575</c:v>
                </c:pt>
                <c:pt idx="585">
                  <c:v>1709.7885655403727</c:v>
                </c:pt>
                <c:pt idx="586">
                  <c:v>1717.8475643936592</c:v>
                </c:pt>
                <c:pt idx="587">
                  <c:v>1724.2782910214346</c:v>
                </c:pt>
                <c:pt idx="588">
                  <c:v>1730.3928266136913</c:v>
                </c:pt>
                <c:pt idx="589">
                  <c:v>1720.27583704163</c:v>
                </c:pt>
                <c:pt idx="590">
                  <c:v>1724.7597546553015</c:v>
                </c:pt>
                <c:pt idx="591">
                  <c:v>1723.2068074448341</c:v>
                </c:pt>
                <c:pt idx="592">
                  <c:v>1728.5820138512861</c:v>
                </c:pt>
                <c:pt idx="593">
                  <c:v>1733.401958408195</c:v>
                </c:pt>
                <c:pt idx="594">
                  <c:v>1736.3017573858954</c:v>
                </c:pt>
                <c:pt idx="595">
                  <c:v>1748.8453979277779</c:v>
                </c:pt>
                <c:pt idx="596">
                  <c:v>1746.7175963990317</c:v>
                </c:pt>
                <c:pt idx="597">
                  <c:v>1740.7043339206245</c:v>
                </c:pt>
                <c:pt idx="598">
                  <c:v>1750.5211008060644</c:v>
                </c:pt>
                <c:pt idx="599">
                  <c:v>1739.9982560031237</c:v>
                </c:pt>
                <c:pt idx="600">
                  <c:v>1771.0860920503692</c:v>
                </c:pt>
                <c:pt idx="601">
                  <c:v>1774.6220120722091</c:v>
                </c:pt>
                <c:pt idx="602">
                  <c:v>1783.7011101505509</c:v>
                </c:pt>
                <c:pt idx="603">
                  <c:v>1782.3318145574658</c:v>
                </c:pt>
                <c:pt idx="604">
                  <c:v>1776.3513601635725</c:v>
                </c:pt>
                <c:pt idx="605">
                  <c:v>1762.2219568362784</c:v>
                </c:pt>
                <c:pt idx="606">
                  <c:v>1767.2920692796338</c:v>
                </c:pt>
                <c:pt idx="607">
                  <c:v>1767.865026022248</c:v>
                </c:pt>
                <c:pt idx="608">
                  <c:v>1758.2497679399164</c:v>
                </c:pt>
                <c:pt idx="609">
                  <c:v>1760.4416663287548</c:v>
                </c:pt>
                <c:pt idx="610">
                  <c:v>1768.7171498520383</c:v>
                </c:pt>
                <c:pt idx="611">
                  <c:v>1773.4957622148036</c:v>
                </c:pt>
                <c:pt idx="612">
                  <c:v>1770.0410134888205</c:v>
                </c:pt>
                <c:pt idx="613">
                  <c:v>1757.9482980966579</c:v>
                </c:pt>
                <c:pt idx="614">
                  <c:v>1764.8215655858883</c:v>
                </c:pt>
                <c:pt idx="615">
                  <c:v>1785.2325023995563</c:v>
                </c:pt>
                <c:pt idx="616">
                  <c:v>1785.2040362677797</c:v>
                </c:pt>
                <c:pt idx="617">
                  <c:v>1791.3092924653565</c:v>
                </c:pt>
                <c:pt idx="618">
                  <c:v>1797.2065156950725</c:v>
                </c:pt>
                <c:pt idx="619">
                  <c:v>1781.2398683738152</c:v>
                </c:pt>
                <c:pt idx="620">
                  <c:v>1789.2404918073189</c:v>
                </c:pt>
                <c:pt idx="621">
                  <c:v>1804.0392387337411</c:v>
                </c:pt>
                <c:pt idx="622">
                  <c:v>1802.8912129471805</c:v>
                </c:pt>
                <c:pt idx="623">
                  <c:v>1807.5073753553986</c:v>
                </c:pt>
                <c:pt idx="624">
                  <c:v>1820.5000372293111</c:v>
                </c:pt>
                <c:pt idx="625">
                  <c:v>1814.9670174446392</c:v>
                </c:pt>
                <c:pt idx="626">
                  <c:v>1810.4328977189975</c:v>
                </c:pt>
                <c:pt idx="627">
                  <c:v>1809.4452969740059</c:v>
                </c:pt>
                <c:pt idx="628">
                  <c:v>1794.3454609678631</c:v>
                </c:pt>
                <c:pt idx="629">
                  <c:v>1812.6371478273254</c:v>
                </c:pt>
                <c:pt idx="630">
                  <c:v>1833.7210373790983</c:v>
                </c:pt>
                <c:pt idx="631">
                  <c:v>1837.875479679195</c:v>
                </c:pt>
                <c:pt idx="632">
                  <c:v>1842.8191187045149</c:v>
                </c:pt>
                <c:pt idx="633">
                  <c:v>1840.1677148781009</c:v>
                </c:pt>
                <c:pt idx="634">
                  <c:v>1839.2995490435155</c:v>
                </c:pt>
                <c:pt idx="635">
                  <c:v>1835.5203061400769</c:v>
                </c:pt>
                <c:pt idx="636">
                  <c:v>1843.7747153378396</c:v>
                </c:pt>
                <c:pt idx="637">
                  <c:v>1828.968946133054</c:v>
                </c:pt>
                <c:pt idx="638">
                  <c:v>1827.3547109738399</c:v>
                </c:pt>
                <c:pt idx="639">
                  <c:v>1831.6747679352666</c:v>
                </c:pt>
                <c:pt idx="640">
                  <c:v>1823.6888919105284</c:v>
                </c:pt>
                <c:pt idx="641">
                  <c:v>1834.6550141338989</c:v>
                </c:pt>
                <c:pt idx="642">
                  <c:v>1836.230889551375</c:v>
                </c:pt>
                <c:pt idx="643">
                  <c:v>1816.0182893436031</c:v>
                </c:pt>
                <c:pt idx="644">
                  <c:v>1824.5700261766945</c:v>
                </c:pt>
                <c:pt idx="645">
                  <c:v>1828.5318508143941</c:v>
                </c:pt>
                <c:pt idx="646">
                  <c:v>1824.8812260888535</c:v>
                </c:pt>
                <c:pt idx="647">
                  <c:v>1817.3808073457133</c:v>
                </c:pt>
                <c:pt idx="648">
                  <c:v>1813.207555326843</c:v>
                </c:pt>
                <c:pt idx="649">
                  <c:v>1810.2058802556576</c:v>
                </c:pt>
                <c:pt idx="650">
                  <c:v>1806.8795349819056</c:v>
                </c:pt>
                <c:pt idx="651">
                  <c:v>1797.3702190482823</c:v>
                </c:pt>
                <c:pt idx="652">
                  <c:v>1777.6405855540484</c:v>
                </c:pt>
                <c:pt idx="653">
                  <c:v>1775.9854176903043</c:v>
                </c:pt>
                <c:pt idx="654">
                  <c:v>1770.6226840986305</c:v>
                </c:pt>
                <c:pt idx="655">
                  <c:v>1782.5908336356629</c:v>
                </c:pt>
                <c:pt idx="656">
                  <c:v>1797.1095470818091</c:v>
                </c:pt>
                <c:pt idx="657">
                  <c:v>1809.941722742306</c:v>
                </c:pt>
                <c:pt idx="658">
                  <c:v>1836.787433512897</c:v>
                </c:pt>
                <c:pt idx="659">
                  <c:v>1821.0338951744022</c:v>
                </c:pt>
                <c:pt idx="660">
                  <c:v>1815.2786106043866</c:v>
                </c:pt>
                <c:pt idx="661">
                  <c:v>1821.0033042572436</c:v>
                </c:pt>
                <c:pt idx="662">
                  <c:v>1827.5939453289252</c:v>
                </c:pt>
                <c:pt idx="663">
                  <c:v>1833.5868325886356</c:v>
                </c:pt>
                <c:pt idx="664">
                  <c:v>1829.1861511327609</c:v>
                </c:pt>
                <c:pt idx="665">
                  <c:v>1849.5207667041616</c:v>
                </c:pt>
                <c:pt idx="666">
                  <c:v>1848.9396403989499</c:v>
                </c:pt>
                <c:pt idx="667">
                  <c:v>1852.9489306447667</c:v>
                </c:pt>
                <c:pt idx="668">
                  <c:v>1855.4869580704451</c:v>
                </c:pt>
                <c:pt idx="669">
                  <c:v>1852.3196958028414</c:v>
                </c:pt>
                <c:pt idx="670">
                  <c:v>1839.4284243928523</c:v>
                </c:pt>
                <c:pt idx="671">
                  <c:v>1854.9044447872316</c:v>
                </c:pt>
                <c:pt idx="672">
                  <c:v>1877.8756968017999</c:v>
                </c:pt>
                <c:pt idx="673">
                  <c:v>1899.6255555138714</c:v>
                </c:pt>
                <c:pt idx="674">
                  <c:v>1910.3543521934664</c:v>
                </c:pt>
                <c:pt idx="675">
                  <c:v>1910.581882751279</c:v>
                </c:pt>
                <c:pt idx="676">
                  <c:v>1917.4942490380326</c:v>
                </c:pt>
                <c:pt idx="677">
                  <c:v>1888.2436307682442</c:v>
                </c:pt>
                <c:pt idx="678">
                  <c:v>1879.7459623575394</c:v>
                </c:pt>
                <c:pt idx="679">
                  <c:v>1874.0713559633889</c:v>
                </c:pt>
                <c:pt idx="680">
                  <c:v>1889.8736133086629</c:v>
                </c:pt>
                <c:pt idx="681">
                  <c:v>1885.242608612896</c:v>
                </c:pt>
                <c:pt idx="682">
                  <c:v>1909.2548007262976</c:v>
                </c:pt>
                <c:pt idx="683">
                  <c:v>1908.6834806426939</c:v>
                </c:pt>
                <c:pt idx="684">
                  <c:v>1928.3169969359035</c:v>
                </c:pt>
                <c:pt idx="685">
                  <c:v>1952.1459918513581</c:v>
                </c:pt>
                <c:pt idx="686">
                  <c:v>1955.9210413622595</c:v>
                </c:pt>
                <c:pt idx="687">
                  <c:v>1943.8035750917263</c:v>
                </c:pt>
                <c:pt idx="688">
                  <c:v>1959.8066209103997</c:v>
                </c:pt>
                <c:pt idx="689">
                  <c:v>1961.4274751131486</c:v>
                </c:pt>
                <c:pt idx="690">
                  <c:v>1952.2576991345525</c:v>
                </c:pt>
                <c:pt idx="691">
                  <c:v>1934.3318523791452</c:v>
                </c:pt>
                <c:pt idx="692">
                  <c:v>1952.9183238728638</c:v>
                </c:pt>
                <c:pt idx="693">
                  <c:v>1953.3765447016513</c:v>
                </c:pt>
                <c:pt idx="694">
                  <c:v>1950.781664910342</c:v>
                </c:pt>
                <c:pt idx="695">
                  <c:v>1948.3883788136841</c:v>
                </c:pt>
                <c:pt idx="696">
                  <c:v>1960.0635888591121</c:v>
                </c:pt>
                <c:pt idx="697">
                  <c:v>1951.4666335469803</c:v>
                </c:pt>
                <c:pt idx="698">
                  <c:v>1960.8195018575</c:v>
                </c:pt>
                <c:pt idx="699">
                  <c:v>1967.068455717482</c:v>
                </c:pt>
                <c:pt idx="700">
                  <c:v>1953.0614422753295</c:v>
                </c:pt>
                <c:pt idx="701">
                  <c:v>1953.798495618742</c:v>
                </c:pt>
                <c:pt idx="702">
                  <c:v>1975.0093492117321</c:v>
                </c:pt>
                <c:pt idx="703">
                  <c:v>1984.180959097336</c:v>
                </c:pt>
                <c:pt idx="704">
                  <c:v>1980.1604332061374</c:v>
                </c:pt>
                <c:pt idx="705">
                  <c:v>1991.9680653196278</c:v>
                </c:pt>
                <c:pt idx="706">
                  <c:v>1983.4900717723913</c:v>
                </c:pt>
                <c:pt idx="707">
                  <c:v>1970.5103983045403</c:v>
                </c:pt>
                <c:pt idx="708">
                  <c:v>1967.0926448135838</c:v>
                </c:pt>
                <c:pt idx="709">
                  <c:v>1974.5279717178134</c:v>
                </c:pt>
                <c:pt idx="710">
                  <c:v>1980.0324567084308</c:v>
                </c:pt>
                <c:pt idx="711">
                  <c:v>1991.3645850737269</c:v>
                </c:pt>
                <c:pt idx="712">
                  <c:v>1987.8537192926831</c:v>
                </c:pt>
                <c:pt idx="713">
                  <c:v>1969.8120792243783</c:v>
                </c:pt>
                <c:pt idx="714">
                  <c:v>1958.6665674384403</c:v>
                </c:pt>
                <c:pt idx="715">
                  <c:v>1970.1484794407233</c:v>
                </c:pt>
                <c:pt idx="716">
                  <c:v>1968.9041916381541</c:v>
                </c:pt>
                <c:pt idx="717">
                  <c:v>1972.8244930757385</c:v>
                </c:pt>
                <c:pt idx="718">
                  <c:v>1966.2505419310685</c:v>
                </c:pt>
                <c:pt idx="719">
                  <c:v>1934.8523012056758</c:v>
                </c:pt>
                <c:pt idx="720">
                  <c:v>1950.3777559429238</c:v>
                </c:pt>
                <c:pt idx="721">
                  <c:v>1959.8342543560134</c:v>
                </c:pt>
                <c:pt idx="722">
                  <c:v>1952.9996736906417</c:v>
                </c:pt>
                <c:pt idx="723">
                  <c:v>1958.1286047375697</c:v>
                </c:pt>
                <c:pt idx="724">
                  <c:v>1960.3032776336324</c:v>
                </c:pt>
                <c:pt idx="725">
                  <c:v>1968.1015795523451</c:v>
                </c:pt>
                <c:pt idx="726">
                  <c:v>1970.7282100290977</c:v>
                </c:pt>
                <c:pt idx="727">
                  <c:v>1971.127330114773</c:v>
                </c:pt>
                <c:pt idx="728">
                  <c:v>1964.2643045405105</c:v>
                </c:pt>
                <c:pt idx="729">
                  <c:v>1991.8604103592018</c:v>
                </c:pt>
                <c:pt idx="730">
                  <c:v>2005.1902864095471</c:v>
                </c:pt>
                <c:pt idx="731">
                  <c:v>2005.0306690860409</c:v>
                </c:pt>
                <c:pt idx="732">
                  <c:v>2001.1006737833022</c:v>
                </c:pt>
                <c:pt idx="733">
                  <c:v>1991.8251204454632</c:v>
                </c:pt>
                <c:pt idx="734">
                  <c:v>1993.6346136437389</c:v>
                </c:pt>
                <c:pt idx="735">
                  <c:v>2005.8174863512534</c:v>
                </c:pt>
                <c:pt idx="736">
                  <c:v>2015.8203579699841</c:v>
                </c:pt>
                <c:pt idx="737">
                  <c:v>2009.5184255452177</c:v>
                </c:pt>
                <c:pt idx="738">
                  <c:v>1999.4857569949349</c:v>
                </c:pt>
                <c:pt idx="739">
                  <c:v>2002.7754016572503</c:v>
                </c:pt>
                <c:pt idx="740">
                  <c:v>2002.3765125265083</c:v>
                </c:pt>
                <c:pt idx="741">
                  <c:v>2007.8088284700298</c:v>
                </c:pt>
                <c:pt idx="742">
                  <c:v>2012.3869869319471</c:v>
                </c:pt>
                <c:pt idx="743">
                  <c:v>2005.6529340826148</c:v>
                </c:pt>
                <c:pt idx="744">
                  <c:v>2005.1712507294601</c:v>
                </c:pt>
                <c:pt idx="745">
                  <c:v>2012.1007176684843</c:v>
                </c:pt>
                <c:pt idx="746">
                  <c:v>2009.5927043968352</c:v>
                </c:pt>
                <c:pt idx="747">
                  <c:v>2018.7219122051738</c:v>
                </c:pt>
                <c:pt idx="748">
                  <c:v>2018.1473337844097</c:v>
                </c:pt>
                <c:pt idx="749">
                  <c:v>2022.3475538490061</c:v>
                </c:pt>
                <c:pt idx="750">
                  <c:v>2020.814506214914</c:v>
                </c:pt>
                <c:pt idx="751">
                  <c:v>2016.7047892738665</c:v>
                </c:pt>
                <c:pt idx="752">
                  <c:v>2015.8437967746549</c:v>
                </c:pt>
                <c:pt idx="753">
                  <c:v>2022.4521090197118</c:v>
                </c:pt>
                <c:pt idx="754">
                  <c:v>2030.8254175621178</c:v>
                </c:pt>
                <c:pt idx="755">
                  <c:v>2059.6682642992873</c:v>
                </c:pt>
                <c:pt idx="756">
                  <c:v>2069.0032179974482</c:v>
                </c:pt>
                <c:pt idx="757">
                  <c:v>2078.3558541046305</c:v>
                </c:pt>
                <c:pt idx="758">
                  <c:v>2085.8955152118733</c:v>
                </c:pt>
                <c:pt idx="759">
                  <c:v>2091.6433093516348</c:v>
                </c:pt>
                <c:pt idx="760">
                  <c:v>2092.484857942311</c:v>
                </c:pt>
                <c:pt idx="761">
                  <c:v>2093.4760528454199</c:v>
                </c:pt>
                <c:pt idx="762">
                  <c:v>2116.6451046517163</c:v>
                </c:pt>
                <c:pt idx="763">
                  <c:v>2120.9992181026987</c:v>
                </c:pt>
                <c:pt idx="764">
                  <c:v>2112.9418958573847</c:v>
                </c:pt>
                <c:pt idx="765">
                  <c:v>2116.5457191262908</c:v>
                </c:pt>
                <c:pt idx="766">
                  <c:v>2130.91464394183</c:v>
                </c:pt>
                <c:pt idx="767">
                  <c:v>2142.2609941373689</c:v>
                </c:pt>
                <c:pt idx="768">
                  <c:v>2135.5605383645379</c:v>
                </c:pt>
                <c:pt idx="769">
                  <c:v>2152.8315130320689</c:v>
                </c:pt>
                <c:pt idx="770">
                  <c:v>2150.7870275590421</c:v>
                </c:pt>
                <c:pt idx="771">
                  <c:v>2145.5175785373517</c:v>
                </c:pt>
                <c:pt idx="772">
                  <c:v>2135.9780749213983</c:v>
                </c:pt>
                <c:pt idx="773">
                  <c:v>2136.1816585736879</c:v>
                </c:pt>
                <c:pt idx="774">
                  <c:v>2132.7135906143071</c:v>
                </c:pt>
                <c:pt idx="775">
                  <c:v>2156.8042724495344</c:v>
                </c:pt>
                <c:pt idx="776">
                  <c:v>2167.3689388213957</c:v>
                </c:pt>
                <c:pt idx="777">
                  <c:v>2158.256023947265</c:v>
                </c:pt>
                <c:pt idx="778">
                  <c:v>2171.5875254209755</c:v>
                </c:pt>
                <c:pt idx="779">
                  <c:v>2193.4185416964483</c:v>
                </c:pt>
                <c:pt idx="780">
                  <c:v>2203.103359659337</c:v>
                </c:pt>
                <c:pt idx="781">
                  <c:v>2179.6794247407493</c:v>
                </c:pt>
                <c:pt idx="782">
                  <c:v>2168.4208698782218</c:v>
                </c:pt>
                <c:pt idx="783">
                  <c:v>2184.9868926896006</c:v>
                </c:pt>
                <c:pt idx="784">
                  <c:v>2190.0350257137793</c:v>
                </c:pt>
                <c:pt idx="785">
                  <c:v>2213.4188069325833</c:v>
                </c:pt>
                <c:pt idx="786">
                  <c:v>2240.2720206174795</c:v>
                </c:pt>
                <c:pt idx="787">
                  <c:v>2244.1565115564222</c:v>
                </c:pt>
                <c:pt idx="788">
                  <c:v>2179.8733394959854</c:v>
                </c:pt>
                <c:pt idx="789">
                  <c:v>2179.3842231392082</c:v>
                </c:pt>
                <c:pt idx="790">
                  <c:v>2152.8511541886005</c:v>
                </c:pt>
                <c:pt idx="791">
                  <c:v>2155.0485805149665</c:v>
                </c:pt>
                <c:pt idx="792">
                  <c:v>2149.7119335950583</c:v>
                </c:pt>
                <c:pt idx="793">
                  <c:v>2118.8444248085311</c:v>
                </c:pt>
                <c:pt idx="794">
                  <c:v>2116.0707297209738</c:v>
                </c:pt>
                <c:pt idx="795">
                  <c:v>2127.2570256512422</c:v>
                </c:pt>
                <c:pt idx="796">
                  <c:v>2135.5815590086413</c:v>
                </c:pt>
                <c:pt idx="797">
                  <c:v>2120.6600601596156</c:v>
                </c:pt>
                <c:pt idx="798">
                  <c:v>2097.5084772850778</c:v>
                </c:pt>
                <c:pt idx="799">
                  <c:v>2107.5578120426762</c:v>
                </c:pt>
                <c:pt idx="800">
                  <c:v>2140.5495631551739</c:v>
                </c:pt>
                <c:pt idx="801">
                  <c:v>2117.2807575439651</c:v>
                </c:pt>
                <c:pt idx="802">
                  <c:v>2137.9218390756041</c:v>
                </c:pt>
                <c:pt idx="803">
                  <c:v>2133.3156514236753</c:v>
                </c:pt>
                <c:pt idx="804">
                  <c:v>2097.5604084380316</c:v>
                </c:pt>
                <c:pt idx="805">
                  <c:v>2101.3232660252888</c:v>
                </c:pt>
                <c:pt idx="806">
                  <c:v>2126.4202085156762</c:v>
                </c:pt>
                <c:pt idx="807">
                  <c:v>2129.6175486059669</c:v>
                </c:pt>
                <c:pt idx="808">
                  <c:v>2147.1932839124484</c:v>
                </c:pt>
                <c:pt idx="809">
                  <c:v>2146.3563157198728</c:v>
                </c:pt>
                <c:pt idx="810">
                  <c:v>2147.4418700697061</c:v>
                </c:pt>
                <c:pt idx="811">
                  <c:v>2155.912373186688</c:v>
                </c:pt>
                <c:pt idx="812">
                  <c:v>2126.7949684737591</c:v>
                </c:pt>
                <c:pt idx="813">
                  <c:v>2142.0391126123732</c:v>
                </c:pt>
                <c:pt idx="814">
                  <c:v>2154.6481820625277</c:v>
                </c:pt>
                <c:pt idx="815">
                  <c:v>2183.4149285251224</c:v>
                </c:pt>
                <c:pt idx="816">
                  <c:v>2194.6686857670716</c:v>
                </c:pt>
                <c:pt idx="817">
                  <c:v>2203.8504052367089</c:v>
                </c:pt>
                <c:pt idx="818">
                  <c:v>2210.3510587761243</c:v>
                </c:pt>
                <c:pt idx="819">
                  <c:v>2221.9615927015207</c:v>
                </c:pt>
                <c:pt idx="820">
                  <c:v>2235.0293274126579</c:v>
                </c:pt>
                <c:pt idx="821">
                  <c:v>2251.7570461419382</c:v>
                </c:pt>
                <c:pt idx="822">
                  <c:v>2244.3831245365291</c:v>
                </c:pt>
                <c:pt idx="823">
                  <c:v>2257.3039806492129</c:v>
                </c:pt>
                <c:pt idx="824">
                  <c:v>2264.8430000762637</c:v>
                </c:pt>
                <c:pt idx="825">
                  <c:v>2284.5520074223873</c:v>
                </c:pt>
                <c:pt idx="826">
                  <c:v>2274.6565635543652</c:v>
                </c:pt>
                <c:pt idx="827">
                  <c:v>2293.240470824127</c:v>
                </c:pt>
                <c:pt idx="828">
                  <c:v>2299.2338948980055</c:v>
                </c:pt>
                <c:pt idx="829">
                  <c:v>2325.3336674264974</c:v>
                </c:pt>
                <c:pt idx="830">
                  <c:v>2356.6495059286613</c:v>
                </c:pt>
                <c:pt idx="831">
                  <c:v>2355.2856471395357</c:v>
                </c:pt>
                <c:pt idx="832">
                  <c:v>2338.2200076365684</c:v>
                </c:pt>
                <c:pt idx="833">
                  <c:v>2355.5814017845105</c:v>
                </c:pt>
                <c:pt idx="834">
                  <c:v>2317.9902406110591</c:v>
                </c:pt>
                <c:pt idx="835">
                  <c:v>2297.393638502675</c:v>
                </c:pt>
                <c:pt idx="836">
                  <c:v>2315.97116142905</c:v>
                </c:pt>
                <c:pt idx="837">
                  <c:v>2309.390571266365</c:v>
                </c:pt>
                <c:pt idx="838">
                  <c:v>2325.8040901661689</c:v>
                </c:pt>
                <c:pt idx="839">
                  <c:v>2341.5579281218738</c:v>
                </c:pt>
                <c:pt idx="840">
                  <c:v>2275.9068062489869</c:v>
                </c:pt>
                <c:pt idx="841">
                  <c:v>2220.7147069680577</c:v>
                </c:pt>
                <c:pt idx="842">
                  <c:v>2191.8305892085918</c:v>
                </c:pt>
                <c:pt idx="843">
                  <c:v>2111.9184134546645</c:v>
                </c:pt>
                <c:pt idx="844">
                  <c:v>2135.2841652078459</c:v>
                </c:pt>
                <c:pt idx="845">
                  <c:v>2161.0823155876637</c:v>
                </c:pt>
                <c:pt idx="846">
                  <c:v>2175.003881946689</c:v>
                </c:pt>
                <c:pt idx="847">
                  <c:v>2198.2571261890453</c:v>
                </c:pt>
                <c:pt idx="848">
                  <c:v>2206.2598244717292</c:v>
                </c:pt>
                <c:pt idx="849">
                  <c:v>2221.0619633146516</c:v>
                </c:pt>
                <c:pt idx="850">
                  <c:v>2180.7492891360098</c:v>
                </c:pt>
                <c:pt idx="851">
                  <c:v>2155.3410980456661</c:v>
                </c:pt>
                <c:pt idx="852">
                  <c:v>2168.0598373819853</c:v>
                </c:pt>
                <c:pt idx="853">
                  <c:v>2153.2472818473893</c:v>
                </c:pt>
                <c:pt idx="854">
                  <c:v>2149.2033533552658</c:v>
                </c:pt>
                <c:pt idx="855">
                  <c:v>2172.6828160817345</c:v>
                </c:pt>
                <c:pt idx="856">
                  <c:v>2160.1234368974829</c:v>
                </c:pt>
                <c:pt idx="857">
                  <c:v>2183.7397784980149</c:v>
                </c:pt>
                <c:pt idx="858">
                  <c:v>2195.5687508473006</c:v>
                </c:pt>
                <c:pt idx="859">
                  <c:v>2200.1175967588219</c:v>
                </c:pt>
                <c:pt idx="860">
                  <c:v>2185.3216512533149</c:v>
                </c:pt>
                <c:pt idx="861">
                  <c:v>2178.5399030893377</c:v>
                </c:pt>
                <c:pt idx="862">
                  <c:v>2185.9239879601969</c:v>
                </c:pt>
                <c:pt idx="863">
                  <c:v>2166.4880180324917</c:v>
                </c:pt>
                <c:pt idx="864">
                  <c:v>2174.7892524065851</c:v>
                </c:pt>
                <c:pt idx="865">
                  <c:v>2186.4566324555872</c:v>
                </c:pt>
                <c:pt idx="866">
                  <c:v>2177.1339842859288</c:v>
                </c:pt>
                <c:pt idx="867">
                  <c:v>2152.6283026528868</c:v>
                </c:pt>
                <c:pt idx="868">
                  <c:v>2096.3726246960855</c:v>
                </c:pt>
                <c:pt idx="869">
                  <c:v>2082.8945891837134</c:v>
                </c:pt>
                <c:pt idx="870">
                  <c:v>2093.6175795314566</c:v>
                </c:pt>
                <c:pt idx="871">
                  <c:v>2058.8547848475846</c:v>
                </c:pt>
                <c:pt idx="872">
                  <c:v>2086.0829095475729</c:v>
                </c:pt>
                <c:pt idx="873">
                  <c:v>2091.8177240201085</c:v>
                </c:pt>
                <c:pt idx="874">
                  <c:v>2080.7045808801099</c:v>
                </c:pt>
                <c:pt idx="875">
                  <c:v>2070.6382690623391</c:v>
                </c:pt>
                <c:pt idx="876">
                  <c:v>2075.9105145113249</c:v>
                </c:pt>
                <c:pt idx="877">
                  <c:v>2073.3498722283034</c:v>
                </c:pt>
                <c:pt idx="878">
                  <c:v>2112.7154888641103</c:v>
                </c:pt>
                <c:pt idx="879">
                  <c:v>2123.4654547480095</c:v>
                </c:pt>
                <c:pt idx="880">
                  <c:v>2105.4681567784055</c:v>
                </c:pt>
                <c:pt idx="881">
                  <c:v>2084.5466110667512</c:v>
                </c:pt>
                <c:pt idx="882">
                  <c:v>2054.6504487915631</c:v>
                </c:pt>
                <c:pt idx="883">
                  <c:v>2022.1988450887607</c:v>
                </c:pt>
                <c:pt idx="884">
                  <c:v>2031.5602062987837</c:v>
                </c:pt>
                <c:pt idx="885">
                  <c:v>2049.6780452656617</c:v>
                </c:pt>
                <c:pt idx="886">
                  <c:v>2025.6902944261799</c:v>
                </c:pt>
                <c:pt idx="887">
                  <c:v>2028.5002731578893</c:v>
                </c:pt>
                <c:pt idx="888">
                  <c:v>2069.6374539499743</c:v>
                </c:pt>
                <c:pt idx="889">
                  <c:v>2059.9778263040307</c:v>
                </c:pt>
                <c:pt idx="890">
                  <c:v>2027.1424029677526</c:v>
                </c:pt>
                <c:pt idx="891">
                  <c:v>2027.4098937225672</c:v>
                </c:pt>
                <c:pt idx="892">
                  <c:v>2035.2034591925485</c:v>
                </c:pt>
                <c:pt idx="893">
                  <c:v>2043.4955215347954</c:v>
                </c:pt>
                <c:pt idx="894">
                  <c:v>2039.6709927384436</c:v>
                </c:pt>
                <c:pt idx="895">
                  <c:v>2072.7827305563765</c:v>
                </c:pt>
                <c:pt idx="896">
                  <c:v>2096.3924318904883</c:v>
                </c:pt>
                <c:pt idx="897">
                  <c:v>2095.7749557756574</c:v>
                </c:pt>
                <c:pt idx="898">
                  <c:v>2111.2596063940946</c:v>
                </c:pt>
                <c:pt idx="899">
                  <c:v>2100.7078847341181</c:v>
                </c:pt>
                <c:pt idx="900">
                  <c:v>2114.9083897221976</c:v>
                </c:pt>
                <c:pt idx="901">
                  <c:v>2124.5546407081115</c:v>
                </c:pt>
                <c:pt idx="902">
                  <c:v>2116.928652392186</c:v>
                </c:pt>
                <c:pt idx="903">
                  <c:v>2098.874980196083</c:v>
                </c:pt>
                <c:pt idx="904">
                  <c:v>2120.5216782058806</c:v>
                </c:pt>
                <c:pt idx="905">
                  <c:v>2126.4834714412</c:v>
                </c:pt>
                <c:pt idx="906">
                  <c:v>2124.0913338771811</c:v>
                </c:pt>
                <c:pt idx="907">
                  <c:v>2093.1185870423892</c:v>
                </c:pt>
                <c:pt idx="908">
                  <c:v>2082.0256131342562</c:v>
                </c:pt>
                <c:pt idx="909">
                  <c:v>2080.6947634228563</c:v>
                </c:pt>
                <c:pt idx="910">
                  <c:v>2092.4190495189064</c:v>
                </c:pt>
                <c:pt idx="911">
                  <c:v>2077.8478306534867</c:v>
                </c:pt>
                <c:pt idx="912">
                  <c:v>2047.7739766465888</c:v>
                </c:pt>
                <c:pt idx="913">
                  <c:v>2092.9569922452961</c:v>
                </c:pt>
                <c:pt idx="914">
                  <c:v>2072.6409766606221</c:v>
                </c:pt>
                <c:pt idx="915">
                  <c:v>2092.2590102344957</c:v>
                </c:pt>
                <c:pt idx="916">
                  <c:v>2110.9084575205784</c:v>
                </c:pt>
                <c:pt idx="917">
                  <c:v>2109.8264448958503</c:v>
                </c:pt>
                <c:pt idx="918">
                  <c:v>2100.2605025579091</c:v>
                </c:pt>
                <c:pt idx="919">
                  <c:v>2076.2617607604338</c:v>
                </c:pt>
                <c:pt idx="920">
                  <c:v>2067.8516542309985</c:v>
                </c:pt>
                <c:pt idx="921">
                  <c:v>2093.3422225764698</c:v>
                </c:pt>
                <c:pt idx="922">
                  <c:v>2065.1823595119213</c:v>
                </c:pt>
                <c:pt idx="923">
                  <c:v>2060.8674422340546</c:v>
                </c:pt>
                <c:pt idx="924">
                  <c:v>2048.0821329472546</c:v>
                </c:pt>
                <c:pt idx="925">
                  <c:v>1986.0791677031395</c:v>
                </c:pt>
                <c:pt idx="926">
                  <c:v>1994.9527645790467</c:v>
                </c:pt>
                <c:pt idx="927">
                  <c:v>1983.0933873249542</c:v>
                </c:pt>
                <c:pt idx="928">
                  <c:v>1990.3654453209285</c:v>
                </c:pt>
                <c:pt idx="929">
                  <c:v>1970.7408289072664</c:v>
                </c:pt>
                <c:pt idx="930">
                  <c:v>1949.5022906840559</c:v>
                </c:pt>
                <c:pt idx="931">
                  <c:v>1913.627797551952</c:v>
                </c:pt>
                <c:pt idx="932">
                  <c:v>1885.1653123662911</c:v>
                </c:pt>
                <c:pt idx="933">
                  <c:v>1928.8865879785233</c:v>
                </c:pt>
                <c:pt idx="934">
                  <c:v>1878.4020356033209</c:v>
                </c:pt>
                <c:pt idx="935">
                  <c:v>1883.6091080670678</c:v>
                </c:pt>
                <c:pt idx="936">
                  <c:v>1865.0591099750675</c:v>
                </c:pt>
                <c:pt idx="937">
                  <c:v>1851.6770780588608</c:v>
                </c:pt>
                <c:pt idx="938">
                  <c:v>1856.2311472970803</c:v>
                </c:pt>
                <c:pt idx="939">
                  <c:v>1907.6924592678861</c:v>
                </c:pt>
                <c:pt idx="940">
                  <c:v>1915.208297061705</c:v>
                </c:pt>
                <c:pt idx="941">
                  <c:v>1886.1461367687125</c:v>
                </c:pt>
                <c:pt idx="942">
                  <c:v>1925.1363879699909</c:v>
                </c:pt>
                <c:pt idx="943">
                  <c:v>1930.9982925726531</c:v>
                </c:pt>
                <c:pt idx="944">
                  <c:v>1917.394622570434</c:v>
                </c:pt>
                <c:pt idx="945">
                  <c:v>1904.1146515116586</c:v>
                </c:pt>
                <c:pt idx="946">
                  <c:v>1898.5102341942068</c:v>
                </c:pt>
                <c:pt idx="947">
                  <c:v>1892.992762045933</c:v>
                </c:pt>
                <c:pt idx="948">
                  <c:v>1930.3637769773977</c:v>
                </c:pt>
                <c:pt idx="949">
                  <c:v>1941.1320694473195</c:v>
                </c:pt>
                <c:pt idx="950">
                  <c:v>1965.2501862317583</c:v>
                </c:pt>
                <c:pt idx="951">
                  <c:v>1966.3572568424979</c:v>
                </c:pt>
                <c:pt idx="952">
                  <c:v>1946.2361772083843</c:v>
                </c:pt>
                <c:pt idx="953">
                  <c:v>1934.6515364519723</c:v>
                </c:pt>
                <c:pt idx="954">
                  <c:v>1927.2360404618414</c:v>
                </c:pt>
                <c:pt idx="955">
                  <c:v>1932.0965344629321</c:v>
                </c:pt>
                <c:pt idx="956">
                  <c:v>1899.0543353026712</c:v>
                </c:pt>
                <c:pt idx="957">
                  <c:v>1863.1780469641164</c:v>
                </c:pt>
                <c:pt idx="958">
                  <c:v>1839.6217548945285</c:v>
                </c:pt>
                <c:pt idx="959">
                  <c:v>1818.6557397468587</c:v>
                </c:pt>
                <c:pt idx="960">
                  <c:v>1860.3229521225792</c:v>
                </c:pt>
                <c:pt idx="961">
                  <c:v>1830.5938301872798</c:v>
                </c:pt>
                <c:pt idx="962">
                  <c:v>1871.8679360444144</c:v>
                </c:pt>
                <c:pt idx="963">
                  <c:v>1873.8141520661234</c:v>
                </c:pt>
                <c:pt idx="964">
                  <c:v>1864.2492895985438</c:v>
                </c:pt>
                <c:pt idx="965">
                  <c:v>1856.762161375485</c:v>
                </c:pt>
                <c:pt idx="966">
                  <c:v>1815.7117934216437</c:v>
                </c:pt>
                <c:pt idx="967">
                  <c:v>1804.9601434393426</c:v>
                </c:pt>
                <c:pt idx="968">
                  <c:v>1780.3343976997528</c:v>
                </c:pt>
                <c:pt idx="969">
                  <c:v>1792.3404687883528</c:v>
                </c:pt>
                <c:pt idx="970">
                  <c:v>1822.925047794906</c:v>
                </c:pt>
                <c:pt idx="971">
                  <c:v>1810.3160058096626</c:v>
                </c:pt>
                <c:pt idx="972">
                  <c:v>1813.2936403449464</c:v>
                </c:pt>
                <c:pt idx="973">
                  <c:v>1825.5432502892177</c:v>
                </c:pt>
                <c:pt idx="974">
                  <c:v>1864.3755595265575</c:v>
                </c:pt>
                <c:pt idx="975">
                  <c:v>1860.9061145764149</c:v>
                </c:pt>
                <c:pt idx="976">
                  <c:v>1847.5036038238932</c:v>
                </c:pt>
                <c:pt idx="977">
                  <c:v>1821.3759606528297</c:v>
                </c:pt>
                <c:pt idx="978">
                  <c:v>1810.6876097997983</c:v>
                </c:pt>
                <c:pt idx="979">
                  <c:v>1806.4644153372069</c:v>
                </c:pt>
                <c:pt idx="980">
                  <c:v>1826.254949774624</c:v>
                </c:pt>
                <c:pt idx="981">
                  <c:v>1793.8596478908285</c:v>
                </c:pt>
                <c:pt idx="982">
                  <c:v>1777.2344569224651</c:v>
                </c:pt>
                <c:pt idx="983">
                  <c:v>1782.5247980025399</c:v>
                </c:pt>
                <c:pt idx="984">
                  <c:v>1761.1797658355927</c:v>
                </c:pt>
                <c:pt idx="985">
                  <c:v>1757.1353092681366</c:v>
                </c:pt>
                <c:pt idx="986">
                  <c:v>1743.9063168292678</c:v>
                </c:pt>
                <c:pt idx="987">
                  <c:v>1758.124907461196</c:v>
                </c:pt>
                <c:pt idx="988">
                  <c:v>1756.110206435671</c:v>
                </c:pt>
                <c:pt idx="989">
                  <c:v>1732.8977138791147</c:v>
                </c:pt>
                <c:pt idx="990">
                  <c:v>1764.0618873978926</c:v>
                </c:pt>
                <c:pt idx="991">
                  <c:v>1785.6594694081073</c:v>
                </c:pt>
                <c:pt idx="992">
                  <c:v>1787.9225031646661</c:v>
                </c:pt>
                <c:pt idx="993">
                  <c:v>1839.5351867436734</c:v>
                </c:pt>
                <c:pt idx="994">
                  <c:v>1825.9109330391154</c:v>
                </c:pt>
                <c:pt idx="995">
                  <c:v>1844.9993232833206</c:v>
                </c:pt>
                <c:pt idx="996">
                  <c:v>1840.0587990285817</c:v>
                </c:pt>
                <c:pt idx="997">
                  <c:v>1860.5476500493508</c:v>
                </c:pt>
                <c:pt idx="998">
                  <c:v>1786.1680933420766</c:v>
                </c:pt>
                <c:pt idx="999">
                  <c:v>1781.2789122415163</c:v>
                </c:pt>
                <c:pt idx="1000">
                  <c:v>1779.4811028660326</c:v>
                </c:pt>
                <c:pt idx="1001">
                  <c:v>1698.3616470286124</c:v>
                </c:pt>
                <c:pt idx="1002">
                  <c:v>1721.1802952592029</c:v>
                </c:pt>
                <c:pt idx="1003">
                  <c:v>1693.6739297885797</c:v>
                </c:pt>
                <c:pt idx="1004">
                  <c:v>1677.3978790100189</c:v>
                </c:pt>
                <c:pt idx="1005">
                  <c:v>1686.6305246665504</c:v>
                </c:pt>
                <c:pt idx="1006">
                  <c:v>1654.0036061952385</c:v>
                </c:pt>
                <c:pt idx="1007">
                  <c:v>1701.5854033696003</c:v>
                </c:pt>
                <c:pt idx="1008">
                  <c:v>1767.38147255834</c:v>
                </c:pt>
                <c:pt idx="1009">
                  <c:v>1720.788568228189</c:v>
                </c:pt>
                <c:pt idx="1010">
                  <c:v>1721.1719821300258</c:v>
                </c:pt>
                <c:pt idx="1011">
                  <c:v>1719.8143466400363</c:v>
                </c:pt>
                <c:pt idx="1012">
                  <c:v>1714.0044393557957</c:v>
                </c:pt>
                <c:pt idx="1013">
                  <c:v>1669.4555236334643</c:v>
                </c:pt>
                <c:pt idx="1014">
                  <c:v>1687.8626579976271</c:v>
                </c:pt>
                <c:pt idx="1015">
                  <c:v>1710.8312596482906</c:v>
                </c:pt>
                <c:pt idx="1016">
                  <c:v>1715.5514866040328</c:v>
                </c:pt>
                <c:pt idx="1017">
                  <c:v>1767.5452570578777</c:v>
                </c:pt>
                <c:pt idx="1018">
                  <c:v>1753.9659322023904</c:v>
                </c:pt>
                <c:pt idx="1019">
                  <c:v>1747.9984524821032</c:v>
                </c:pt>
                <c:pt idx="1020">
                  <c:v>1740.7017759386922</c:v>
                </c:pt>
                <c:pt idx="1021">
                  <c:v>1739.2014003129655</c:v>
                </c:pt>
                <c:pt idx="1022">
                  <c:v>1713.9423611666575</c:v>
                </c:pt>
                <c:pt idx="1023">
                  <c:v>1733.7341490027372</c:v>
                </c:pt>
                <c:pt idx="1024">
                  <c:v>1748.9161725064414</c:v>
                </c:pt>
                <c:pt idx="1025">
                  <c:v>1732.8999135687991</c:v>
                </c:pt>
                <c:pt idx="1026">
                  <c:v>1751.1195524764544</c:v>
                </c:pt>
                <c:pt idx="1027">
                  <c:v>1759.0311109490185</c:v>
                </c:pt>
                <c:pt idx="1028">
                  <c:v>1769.8566552741843</c:v>
                </c:pt>
                <c:pt idx="1029">
                  <c:v>1736.1278408310336</c:v>
                </c:pt>
                <c:pt idx="1030">
                  <c:v>1739.5609409651765</c:v>
                </c:pt>
                <c:pt idx="1031">
                  <c:v>1735.7928600512219</c:v>
                </c:pt>
                <c:pt idx="1032">
                  <c:v>1700.1293124159422</c:v>
                </c:pt>
                <c:pt idx="1033">
                  <c:v>1698.9426734614208</c:v>
                </c:pt>
                <c:pt idx="1034">
                  <c:v>1695.6788707834828</c:v>
                </c:pt>
                <c:pt idx="1035">
                  <c:v>1712.4166017212033</c:v>
                </c:pt>
                <c:pt idx="1036">
                  <c:v>1697.847774799845</c:v>
                </c:pt>
                <c:pt idx="1037">
                  <c:v>1714.9867630926733</c:v>
                </c:pt>
                <c:pt idx="1038">
                  <c:v>1756.8829766473464</c:v>
                </c:pt>
                <c:pt idx="1039">
                  <c:v>1760.878092502312</c:v>
                </c:pt>
                <c:pt idx="1040">
                  <c:v>1752.749932009677</c:v>
                </c:pt>
                <c:pt idx="1041">
                  <c:v>1718.4172578054925</c:v>
                </c:pt>
                <c:pt idx="1042">
                  <c:v>1713.3902428010108</c:v>
                </c:pt>
                <c:pt idx="1043">
                  <c:v>1698.1993568699108</c:v>
                </c:pt>
                <c:pt idx="1044">
                  <c:v>1704.9504679257423</c:v>
                </c:pt>
                <c:pt idx="1045">
                  <c:v>1710.7617135001888</c:v>
                </c:pt>
                <c:pt idx="1046">
                  <c:v>1733.4101804038044</c:v>
                </c:pt>
                <c:pt idx="1047">
                  <c:v>1711.7135774024366</c:v>
                </c:pt>
                <c:pt idx="1048">
                  <c:v>1710.0783091150681</c:v>
                </c:pt>
                <c:pt idx="1049">
                  <c:v>1699.5170683666438</c:v>
                </c:pt>
                <c:pt idx="1050">
                  <c:v>1683.4899483051329</c:v>
                </c:pt>
                <c:pt idx="1051">
                  <c:v>1670.4473964205108</c:v>
                </c:pt>
                <c:pt idx="1052">
                  <c:v>1656.1025795547457</c:v>
                </c:pt>
                <c:pt idx="1053">
                  <c:v>1666.0709727230153</c:v>
                </c:pt>
                <c:pt idx="1054">
                  <c:v>1658.4024936930671</c:v>
                </c:pt>
                <c:pt idx="1055">
                  <c:v>1656.1628101044212</c:v>
                </c:pt>
                <c:pt idx="1056">
                  <c:v>1650.3361030335248</c:v>
                </c:pt>
                <c:pt idx="1057">
                  <c:v>1657.6162132420229</c:v>
                </c:pt>
                <c:pt idx="1058">
                  <c:v>1630.90868967398</c:v>
                </c:pt>
                <c:pt idx="1059">
                  <c:v>1625.1951992079742</c:v>
                </c:pt>
                <c:pt idx="1060">
                  <c:v>1655.5283531842031</c:v>
                </c:pt>
                <c:pt idx="1061">
                  <c:v>1661.2869472759864</c:v>
                </c:pt>
                <c:pt idx="1062">
                  <c:v>1655.9668804234468</c:v>
                </c:pt>
                <c:pt idx="1063">
                  <c:v>1669.5577555223861</c:v>
                </c:pt>
                <c:pt idx="1064">
                  <c:v>1662.2550729023167</c:v>
                </c:pt>
                <c:pt idx="1065">
                  <c:v>1671.9386511989983</c:v>
                </c:pt>
                <c:pt idx="1066">
                  <c:v>1659.125923192252</c:v>
                </c:pt>
                <c:pt idx="1067">
                  <c:v>1686.4371067765217</c:v>
                </c:pt>
                <c:pt idx="1068">
                  <c:v>1688.9478952525801</c:v>
                </c:pt>
                <c:pt idx="1069">
                  <c:v>1684.5593308160471</c:v>
                </c:pt>
                <c:pt idx="1070">
                  <c:v>1713.2039458133436</c:v>
                </c:pt>
                <c:pt idx="1071">
                  <c:v>1719.9793008950987</c:v>
                </c:pt>
                <c:pt idx="1072">
                  <c:v>1698.1691454678846</c:v>
                </c:pt>
                <c:pt idx="1073">
                  <c:v>1699.7198954854775</c:v>
                </c:pt>
                <c:pt idx="1074">
                  <c:v>1708.4311659989366</c:v>
                </c:pt>
                <c:pt idx="1075">
                  <c:v>1721.4496299082653</c:v>
                </c:pt>
                <c:pt idx="1076">
                  <c:v>1722.4629852492819</c:v>
                </c:pt>
                <c:pt idx="1077">
                  <c:v>1730.9986026764655</c:v>
                </c:pt>
                <c:pt idx="1078">
                  <c:v>1720.4893105586652</c:v>
                </c:pt>
                <c:pt idx="1079">
                  <c:v>1738.6318691937877</c:v>
                </c:pt>
                <c:pt idx="1080">
                  <c:v>1757.7852376720448</c:v>
                </c:pt>
                <c:pt idx="1081">
                  <c:v>1780.9224376720892</c:v>
                </c:pt>
                <c:pt idx="1082">
                  <c:v>1794.4187885348385</c:v>
                </c:pt>
                <c:pt idx="1083">
                  <c:v>1818.8857558791105</c:v>
                </c:pt>
                <c:pt idx="1084">
                  <c:v>1820.7125394872232</c:v>
                </c:pt>
                <c:pt idx="1085">
                  <c:v>1789.77139852289</c:v>
                </c:pt>
                <c:pt idx="1086">
                  <c:v>1835.4406578983715</c:v>
                </c:pt>
                <c:pt idx="1087">
                  <c:v>1830.1844731802569</c:v>
                </c:pt>
                <c:pt idx="1088">
                  <c:v>1832.2321807866977</c:v>
                </c:pt>
                <c:pt idx="1089">
                  <c:v>1829.2736293708917</c:v>
                </c:pt>
                <c:pt idx="1090">
                  <c:v>1854.1630420006513</c:v>
                </c:pt>
                <c:pt idx="1091">
                  <c:v>1954.1288285865808</c:v>
                </c:pt>
                <c:pt idx="1092">
                  <c:v>1931.2299990453323</c:v>
                </c:pt>
                <c:pt idx="1093">
                  <c:v>1932.0682917956581</c:v>
                </c:pt>
                <c:pt idx="1094">
                  <c:v>1931.8055212603088</c:v>
                </c:pt>
                <c:pt idx="1095">
                  <c:v>1971.6295784441907</c:v>
                </c:pt>
                <c:pt idx="1096">
                  <c:v>1997.2914566747954</c:v>
                </c:pt>
                <c:pt idx="1097">
                  <c:v>2002.8703228862446</c:v>
                </c:pt>
                <c:pt idx="1098">
                  <c:v>2017.761419327273</c:v>
                </c:pt>
                <c:pt idx="1099">
                  <c:v>1995.3268728696976</c:v>
                </c:pt>
                <c:pt idx="1100">
                  <c:v>1927.8927015141433</c:v>
                </c:pt>
                <c:pt idx="1101">
                  <c:v>1958.0468729078489</c:v>
                </c:pt>
                <c:pt idx="1102">
                  <c:v>1974.2289487484377</c:v>
                </c:pt>
                <c:pt idx="1103">
                  <c:v>1956.8386402913088</c:v>
                </c:pt>
                <c:pt idx="1104">
                  <c:v>1944.2943593176399</c:v>
                </c:pt>
                <c:pt idx="1105">
                  <c:v>1963.343490968477</c:v>
                </c:pt>
                <c:pt idx="1106">
                  <c:v>2015.4215886861255</c:v>
                </c:pt>
                <c:pt idx="1107">
                  <c:v>2009.3008098202517</c:v>
                </c:pt>
                <c:pt idx="1108">
                  <c:v>2012.6829800222845</c:v>
                </c:pt>
                <c:pt idx="1109">
                  <c:v>2016.296316137614</c:v>
                </c:pt>
                <c:pt idx="1110">
                  <c:v>2018.2380566272457</c:v>
                </c:pt>
                <c:pt idx="1111">
                  <c:v>1974.4256686698038</c:v>
                </c:pt>
                <c:pt idx="1112">
                  <c:v>1953.8877328595777</c:v>
                </c:pt>
                <c:pt idx="1113">
                  <c:v>1980.76087358576</c:v>
                </c:pt>
                <c:pt idx="1114">
                  <c:v>1964.8388617383889</c:v>
                </c:pt>
                <c:pt idx="1115">
                  <c:v>2022.9118691319168</c:v>
                </c:pt>
                <c:pt idx="1116">
                  <c:v>2073.4524287025361</c:v>
                </c:pt>
                <c:pt idx="1117">
                  <c:v>2070.7266848526574</c:v>
                </c:pt>
                <c:pt idx="1118">
                  <c:v>2087.357893133325</c:v>
                </c:pt>
                <c:pt idx="1119">
                  <c:v>2113.5043460231623</c:v>
                </c:pt>
                <c:pt idx="1120">
                  <c:v>2113.5043460231623</c:v>
                </c:pt>
                <c:pt idx="1121">
                  <c:v>2119.4355758062334</c:v>
                </c:pt>
                <c:pt idx="1122">
                  <c:v>2119.2097443276834</c:v>
                </c:pt>
                <c:pt idx="1123">
                  <c:v>2133.5820935182542</c:v>
                </c:pt>
                <c:pt idx="1124">
                  <c:v>2090.1975801598287</c:v>
                </c:pt>
                <c:pt idx="1125">
                  <c:v>2088.7157233745011</c:v>
                </c:pt>
                <c:pt idx="1126">
                  <c:v>2084.297979966912</c:v>
                </c:pt>
                <c:pt idx="1127">
                  <c:v>2136.9691624616735</c:v>
                </c:pt>
                <c:pt idx="1128">
                  <c:v>2135.8555327308409</c:v>
                </c:pt>
                <c:pt idx="1129">
                  <c:v>2120.7988178832679</c:v>
                </c:pt>
                <c:pt idx="1130">
                  <c:v>2137.5557130867942</c:v>
                </c:pt>
                <c:pt idx="1131">
                  <c:v>2091.2189452675971</c:v>
                </c:pt>
                <c:pt idx="1132">
                  <c:v>2085.485715021061</c:v>
                </c:pt>
                <c:pt idx="1133">
                  <c:v>2090.083845466846</c:v>
                </c:pt>
                <c:pt idx="1134">
                  <c:v>2051.1610880357794</c:v>
                </c:pt>
                <c:pt idx="1135">
                  <c:v>2025.5469051198199</c:v>
                </c:pt>
                <c:pt idx="1136">
                  <c:v>2037.9827121793551</c:v>
                </c:pt>
                <c:pt idx="1137">
                  <c:v>2054.9786332543244</c:v>
                </c:pt>
                <c:pt idx="1138">
                  <c:v>2054.9786332543244</c:v>
                </c:pt>
                <c:pt idx="1139">
                  <c:v>2054.9786332543244</c:v>
                </c:pt>
                <c:pt idx="1140">
                  <c:v>2054.9786332543244</c:v>
                </c:pt>
                <c:pt idx="1141">
                  <c:v>1960.7477847330292</c:v>
                </c:pt>
                <c:pt idx="1142">
                  <c:v>1980.9938709092535</c:v>
                </c:pt>
                <c:pt idx="1143">
                  <c:v>1952.2795824265404</c:v>
                </c:pt>
                <c:pt idx="1144">
                  <c:v>1917.390240668735</c:v>
                </c:pt>
                <c:pt idx="1145">
                  <c:v>1977.3522322032081</c:v>
                </c:pt>
                <c:pt idx="1146">
                  <c:v>1950.7128727988854</c:v>
                </c:pt>
                <c:pt idx="1147">
                  <c:v>1941.5928582452791</c:v>
                </c:pt>
                <c:pt idx="1148">
                  <c:v>1980.1782417040674</c:v>
                </c:pt>
                <c:pt idx="1149">
                  <c:v>1986.6349875897367</c:v>
                </c:pt>
                <c:pt idx="1150">
                  <c:v>1943.0791531105328</c:v>
                </c:pt>
                <c:pt idx="1151">
                  <c:v>1923.2820895147438</c:v>
                </c:pt>
                <c:pt idx="1152">
                  <c:v>1949.6260201078078</c:v>
                </c:pt>
                <c:pt idx="1153">
                  <c:v>1942.6225651955408</c:v>
                </c:pt>
                <c:pt idx="1154">
                  <c:v>1915.5372680196431</c:v>
                </c:pt>
                <c:pt idx="1155">
                  <c:v>1918.5326074352383</c:v>
                </c:pt>
                <c:pt idx="1156">
                  <c:v>1937.1825391024772</c:v>
                </c:pt>
                <c:pt idx="1157">
                  <c:v>1951.537282036735</c:v>
                </c:pt>
                <c:pt idx="1158">
                  <c:v>1943.195144919832</c:v>
                </c:pt>
                <c:pt idx="1159">
                  <c:v>1937.3933672492276</c:v>
                </c:pt>
                <c:pt idx="1160">
                  <c:v>1932.7231563931043</c:v>
                </c:pt>
                <c:pt idx="1161">
                  <c:v>1937.0310826027335</c:v>
                </c:pt>
                <c:pt idx="1162">
                  <c:v>1924.671995026674</c:v>
                </c:pt>
                <c:pt idx="1163">
                  <c:v>1925.7561074686835</c:v>
                </c:pt>
                <c:pt idx="1164">
                  <c:v>1910.2176443508936</c:v>
                </c:pt>
                <c:pt idx="1165">
                  <c:v>1934.8165094331102</c:v>
                </c:pt>
                <c:pt idx="1166">
                  <c:v>1979.647388669913</c:v>
                </c:pt>
                <c:pt idx="1167">
                  <c:v>1967.6833963216723</c:v>
                </c:pt>
                <c:pt idx="1168">
                  <c:v>1961.9074843551412</c:v>
                </c:pt>
                <c:pt idx="1169">
                  <c:v>1951.7099576769842</c:v>
                </c:pt>
                <c:pt idx="1170">
                  <c:v>1950.5846553590059</c:v>
                </c:pt>
                <c:pt idx="1171">
                  <c:v>1958.5556366631827</c:v>
                </c:pt>
                <c:pt idx="1172">
                  <c:v>1976.3774026418002</c:v>
                </c:pt>
                <c:pt idx="1173">
                  <c:v>2021.9866324608181</c:v>
                </c:pt>
                <c:pt idx="1174">
                  <c:v>2023.6865244352061</c:v>
                </c:pt>
                <c:pt idx="1175">
                  <c:v>2029.3218535099129</c:v>
                </c:pt>
                <c:pt idx="1176">
                  <c:v>2011.856082713186</c:v>
                </c:pt>
                <c:pt idx="1177">
                  <c:v>2008.1625265866423</c:v>
                </c:pt>
                <c:pt idx="1178">
                  <c:v>2023.5205327555534</c:v>
                </c:pt>
                <c:pt idx="1179">
                  <c:v>2018.7587551347849</c:v>
                </c:pt>
              </c:numCache>
            </c:numRef>
          </c:val>
          <c:smooth val="0"/>
          <c:extLst xmlns:c16r2="http://schemas.microsoft.com/office/drawing/2015/06/chart">
            <c:ext xmlns:c16="http://schemas.microsoft.com/office/drawing/2014/chart" uri="{C3380CC4-5D6E-409C-BE32-E72D297353CC}">
              <c16:uniqueId val="{00000000-95E0-4E66-9B86-2D7928786986}"/>
            </c:ext>
          </c:extLst>
        </c:ser>
        <c:ser>
          <c:idx val="1"/>
          <c:order val="1"/>
          <c:tx>
            <c:strRef>
              <c:f>[IndexReturn.xlsx]漂亮100相对收益!$U$1</c:f>
              <c:strCache>
                <c:ptCount val="1"/>
                <c:pt idx="0">
                  <c:v>MSCI中国A股国际通</c:v>
                </c:pt>
              </c:strCache>
            </c:strRef>
          </c:tx>
          <c:spPr>
            <a:ln>
              <a:solidFill>
                <a:schemeClr val="accent1"/>
              </a:solidFill>
            </a:ln>
          </c:spPr>
          <c:marker>
            <c:symbol val="none"/>
          </c:marker>
          <c:cat>
            <c:numRef>
              <c:f>[IndexReturn.xlsx]漂亮100相对收益!$A$1155:$A$2334</c:f>
              <c:numCache>
                <c:formatCode>yyyy/mm/dd</c:formatCode>
                <c:ptCount val="1180"/>
                <c:pt idx="0">
                  <c:v>41880</c:v>
                </c:pt>
                <c:pt idx="1">
                  <c:v>41883</c:v>
                </c:pt>
                <c:pt idx="2">
                  <c:v>41884</c:v>
                </c:pt>
                <c:pt idx="3">
                  <c:v>41885</c:v>
                </c:pt>
                <c:pt idx="4">
                  <c:v>41886</c:v>
                </c:pt>
                <c:pt idx="5">
                  <c:v>41887</c:v>
                </c:pt>
                <c:pt idx="6">
                  <c:v>41891</c:v>
                </c:pt>
                <c:pt idx="7">
                  <c:v>41892</c:v>
                </c:pt>
                <c:pt idx="8">
                  <c:v>41893</c:v>
                </c:pt>
                <c:pt idx="9">
                  <c:v>41894</c:v>
                </c:pt>
                <c:pt idx="10">
                  <c:v>41897</c:v>
                </c:pt>
                <c:pt idx="11">
                  <c:v>41898</c:v>
                </c:pt>
                <c:pt idx="12">
                  <c:v>41899</c:v>
                </c:pt>
                <c:pt idx="13">
                  <c:v>41900</c:v>
                </c:pt>
                <c:pt idx="14">
                  <c:v>41901</c:v>
                </c:pt>
                <c:pt idx="15">
                  <c:v>41904</c:v>
                </c:pt>
                <c:pt idx="16">
                  <c:v>41905</c:v>
                </c:pt>
                <c:pt idx="17">
                  <c:v>41906</c:v>
                </c:pt>
                <c:pt idx="18">
                  <c:v>41907</c:v>
                </c:pt>
                <c:pt idx="19">
                  <c:v>41908</c:v>
                </c:pt>
                <c:pt idx="20">
                  <c:v>41911</c:v>
                </c:pt>
                <c:pt idx="21">
                  <c:v>41912</c:v>
                </c:pt>
                <c:pt idx="22">
                  <c:v>41920</c:v>
                </c:pt>
                <c:pt idx="23">
                  <c:v>41921</c:v>
                </c:pt>
                <c:pt idx="24">
                  <c:v>41922</c:v>
                </c:pt>
                <c:pt idx="25">
                  <c:v>41925</c:v>
                </c:pt>
                <c:pt idx="26">
                  <c:v>41926</c:v>
                </c:pt>
                <c:pt idx="27">
                  <c:v>41927</c:v>
                </c:pt>
                <c:pt idx="28">
                  <c:v>41928</c:v>
                </c:pt>
                <c:pt idx="29">
                  <c:v>41929</c:v>
                </c:pt>
                <c:pt idx="30">
                  <c:v>41932</c:v>
                </c:pt>
                <c:pt idx="31">
                  <c:v>41933</c:v>
                </c:pt>
                <c:pt idx="32">
                  <c:v>41934</c:v>
                </c:pt>
                <c:pt idx="33">
                  <c:v>41935</c:v>
                </c:pt>
                <c:pt idx="34">
                  <c:v>41936</c:v>
                </c:pt>
                <c:pt idx="35">
                  <c:v>41939</c:v>
                </c:pt>
                <c:pt idx="36">
                  <c:v>41940</c:v>
                </c:pt>
                <c:pt idx="37">
                  <c:v>41941</c:v>
                </c:pt>
                <c:pt idx="38">
                  <c:v>41942</c:v>
                </c:pt>
                <c:pt idx="39">
                  <c:v>41943</c:v>
                </c:pt>
                <c:pt idx="40">
                  <c:v>41946</c:v>
                </c:pt>
                <c:pt idx="41">
                  <c:v>41947</c:v>
                </c:pt>
                <c:pt idx="42">
                  <c:v>41948</c:v>
                </c:pt>
                <c:pt idx="43">
                  <c:v>41949</c:v>
                </c:pt>
                <c:pt idx="44">
                  <c:v>41950</c:v>
                </c:pt>
                <c:pt idx="45">
                  <c:v>41953</c:v>
                </c:pt>
                <c:pt idx="46">
                  <c:v>41954</c:v>
                </c:pt>
                <c:pt idx="47">
                  <c:v>41955</c:v>
                </c:pt>
                <c:pt idx="48">
                  <c:v>41956</c:v>
                </c:pt>
                <c:pt idx="49">
                  <c:v>41957</c:v>
                </c:pt>
                <c:pt idx="50">
                  <c:v>41960</c:v>
                </c:pt>
                <c:pt idx="51">
                  <c:v>41961</c:v>
                </c:pt>
                <c:pt idx="52">
                  <c:v>41962</c:v>
                </c:pt>
                <c:pt idx="53">
                  <c:v>41963</c:v>
                </c:pt>
                <c:pt idx="54">
                  <c:v>41964</c:v>
                </c:pt>
                <c:pt idx="55">
                  <c:v>41967</c:v>
                </c:pt>
                <c:pt idx="56">
                  <c:v>41968</c:v>
                </c:pt>
                <c:pt idx="57">
                  <c:v>41969</c:v>
                </c:pt>
                <c:pt idx="58">
                  <c:v>41970</c:v>
                </c:pt>
                <c:pt idx="59">
                  <c:v>41971</c:v>
                </c:pt>
                <c:pt idx="60">
                  <c:v>41974</c:v>
                </c:pt>
                <c:pt idx="61">
                  <c:v>41975</c:v>
                </c:pt>
                <c:pt idx="62">
                  <c:v>41976</c:v>
                </c:pt>
                <c:pt idx="63">
                  <c:v>41977</c:v>
                </c:pt>
                <c:pt idx="64">
                  <c:v>41978</c:v>
                </c:pt>
                <c:pt idx="65">
                  <c:v>41981</c:v>
                </c:pt>
                <c:pt idx="66">
                  <c:v>41982</c:v>
                </c:pt>
                <c:pt idx="67">
                  <c:v>41983</c:v>
                </c:pt>
                <c:pt idx="68">
                  <c:v>41984</c:v>
                </c:pt>
                <c:pt idx="69">
                  <c:v>41985</c:v>
                </c:pt>
                <c:pt idx="70">
                  <c:v>41988</c:v>
                </c:pt>
                <c:pt idx="71">
                  <c:v>41989</c:v>
                </c:pt>
                <c:pt idx="72">
                  <c:v>41990</c:v>
                </c:pt>
                <c:pt idx="73">
                  <c:v>41991</c:v>
                </c:pt>
                <c:pt idx="74">
                  <c:v>41992</c:v>
                </c:pt>
                <c:pt idx="75">
                  <c:v>41995</c:v>
                </c:pt>
                <c:pt idx="76">
                  <c:v>41996</c:v>
                </c:pt>
                <c:pt idx="77">
                  <c:v>41997</c:v>
                </c:pt>
                <c:pt idx="78">
                  <c:v>41998</c:v>
                </c:pt>
                <c:pt idx="79">
                  <c:v>41999</c:v>
                </c:pt>
                <c:pt idx="80">
                  <c:v>42002</c:v>
                </c:pt>
                <c:pt idx="81">
                  <c:v>42003</c:v>
                </c:pt>
                <c:pt idx="82">
                  <c:v>42004</c:v>
                </c:pt>
                <c:pt idx="83">
                  <c:v>42009</c:v>
                </c:pt>
                <c:pt idx="84">
                  <c:v>42010</c:v>
                </c:pt>
                <c:pt idx="85">
                  <c:v>42011</c:v>
                </c:pt>
                <c:pt idx="86">
                  <c:v>42012</c:v>
                </c:pt>
                <c:pt idx="87">
                  <c:v>42013</c:v>
                </c:pt>
                <c:pt idx="88">
                  <c:v>42016</c:v>
                </c:pt>
                <c:pt idx="89">
                  <c:v>42017</c:v>
                </c:pt>
                <c:pt idx="90">
                  <c:v>42018</c:v>
                </c:pt>
                <c:pt idx="91">
                  <c:v>42019</c:v>
                </c:pt>
                <c:pt idx="92">
                  <c:v>42020</c:v>
                </c:pt>
                <c:pt idx="93">
                  <c:v>42023</c:v>
                </c:pt>
                <c:pt idx="94">
                  <c:v>42024</c:v>
                </c:pt>
                <c:pt idx="95">
                  <c:v>42025</c:v>
                </c:pt>
                <c:pt idx="96">
                  <c:v>42026</c:v>
                </c:pt>
                <c:pt idx="97">
                  <c:v>42027</c:v>
                </c:pt>
                <c:pt idx="98">
                  <c:v>42030</c:v>
                </c:pt>
                <c:pt idx="99">
                  <c:v>42031</c:v>
                </c:pt>
                <c:pt idx="100">
                  <c:v>42032</c:v>
                </c:pt>
                <c:pt idx="101">
                  <c:v>42033</c:v>
                </c:pt>
                <c:pt idx="102">
                  <c:v>42034</c:v>
                </c:pt>
                <c:pt idx="103">
                  <c:v>42037</c:v>
                </c:pt>
                <c:pt idx="104">
                  <c:v>42038</c:v>
                </c:pt>
                <c:pt idx="105">
                  <c:v>42039</c:v>
                </c:pt>
                <c:pt idx="106">
                  <c:v>42040</c:v>
                </c:pt>
                <c:pt idx="107">
                  <c:v>42041</c:v>
                </c:pt>
                <c:pt idx="108">
                  <c:v>42044</c:v>
                </c:pt>
                <c:pt idx="109">
                  <c:v>42045</c:v>
                </c:pt>
                <c:pt idx="110">
                  <c:v>42046</c:v>
                </c:pt>
                <c:pt idx="111">
                  <c:v>42047</c:v>
                </c:pt>
                <c:pt idx="112">
                  <c:v>42048</c:v>
                </c:pt>
                <c:pt idx="113">
                  <c:v>42051</c:v>
                </c:pt>
                <c:pt idx="114">
                  <c:v>42052</c:v>
                </c:pt>
                <c:pt idx="115">
                  <c:v>42060</c:v>
                </c:pt>
                <c:pt idx="116">
                  <c:v>42061</c:v>
                </c:pt>
                <c:pt idx="117">
                  <c:v>42062</c:v>
                </c:pt>
                <c:pt idx="118">
                  <c:v>42065</c:v>
                </c:pt>
                <c:pt idx="119">
                  <c:v>42066</c:v>
                </c:pt>
                <c:pt idx="120">
                  <c:v>42067</c:v>
                </c:pt>
                <c:pt idx="121">
                  <c:v>42068</c:v>
                </c:pt>
                <c:pt idx="122">
                  <c:v>42069</c:v>
                </c:pt>
                <c:pt idx="123">
                  <c:v>42072</c:v>
                </c:pt>
                <c:pt idx="124">
                  <c:v>42073</c:v>
                </c:pt>
                <c:pt idx="125">
                  <c:v>42074</c:v>
                </c:pt>
                <c:pt idx="126">
                  <c:v>42075</c:v>
                </c:pt>
                <c:pt idx="127">
                  <c:v>42076</c:v>
                </c:pt>
                <c:pt idx="128">
                  <c:v>42079</c:v>
                </c:pt>
                <c:pt idx="129">
                  <c:v>42080</c:v>
                </c:pt>
                <c:pt idx="130">
                  <c:v>42081</c:v>
                </c:pt>
                <c:pt idx="131">
                  <c:v>42082</c:v>
                </c:pt>
                <c:pt idx="132">
                  <c:v>42083</c:v>
                </c:pt>
                <c:pt idx="133">
                  <c:v>42086</c:v>
                </c:pt>
                <c:pt idx="134">
                  <c:v>42087</c:v>
                </c:pt>
                <c:pt idx="135">
                  <c:v>42088</c:v>
                </c:pt>
                <c:pt idx="136">
                  <c:v>42089</c:v>
                </c:pt>
                <c:pt idx="137">
                  <c:v>42090</c:v>
                </c:pt>
                <c:pt idx="138">
                  <c:v>42093</c:v>
                </c:pt>
                <c:pt idx="139">
                  <c:v>42094</c:v>
                </c:pt>
                <c:pt idx="140">
                  <c:v>42095</c:v>
                </c:pt>
                <c:pt idx="141">
                  <c:v>42096</c:v>
                </c:pt>
                <c:pt idx="142">
                  <c:v>42097</c:v>
                </c:pt>
                <c:pt idx="143">
                  <c:v>42101</c:v>
                </c:pt>
                <c:pt idx="144">
                  <c:v>42102</c:v>
                </c:pt>
                <c:pt idx="145">
                  <c:v>42103</c:v>
                </c:pt>
                <c:pt idx="146">
                  <c:v>42104</c:v>
                </c:pt>
                <c:pt idx="147">
                  <c:v>42107</c:v>
                </c:pt>
                <c:pt idx="148">
                  <c:v>42108</c:v>
                </c:pt>
                <c:pt idx="149">
                  <c:v>42109</c:v>
                </c:pt>
                <c:pt idx="150">
                  <c:v>42110</c:v>
                </c:pt>
                <c:pt idx="151">
                  <c:v>42111</c:v>
                </c:pt>
                <c:pt idx="152">
                  <c:v>42114</c:v>
                </c:pt>
                <c:pt idx="153">
                  <c:v>42115</c:v>
                </c:pt>
                <c:pt idx="154">
                  <c:v>42116</c:v>
                </c:pt>
                <c:pt idx="155">
                  <c:v>42117</c:v>
                </c:pt>
                <c:pt idx="156">
                  <c:v>42118</c:v>
                </c:pt>
                <c:pt idx="157">
                  <c:v>42121</c:v>
                </c:pt>
                <c:pt idx="158">
                  <c:v>42122</c:v>
                </c:pt>
                <c:pt idx="159">
                  <c:v>42123</c:v>
                </c:pt>
                <c:pt idx="160">
                  <c:v>42124</c:v>
                </c:pt>
                <c:pt idx="161">
                  <c:v>42128</c:v>
                </c:pt>
                <c:pt idx="162">
                  <c:v>42129</c:v>
                </c:pt>
                <c:pt idx="163">
                  <c:v>42130</c:v>
                </c:pt>
                <c:pt idx="164">
                  <c:v>42131</c:v>
                </c:pt>
                <c:pt idx="165">
                  <c:v>42132</c:v>
                </c:pt>
                <c:pt idx="166">
                  <c:v>42135</c:v>
                </c:pt>
                <c:pt idx="167">
                  <c:v>42136</c:v>
                </c:pt>
                <c:pt idx="168">
                  <c:v>42137</c:v>
                </c:pt>
                <c:pt idx="169">
                  <c:v>42138</c:v>
                </c:pt>
                <c:pt idx="170">
                  <c:v>42139</c:v>
                </c:pt>
                <c:pt idx="171">
                  <c:v>42142</c:v>
                </c:pt>
                <c:pt idx="172">
                  <c:v>42143</c:v>
                </c:pt>
                <c:pt idx="173">
                  <c:v>42144</c:v>
                </c:pt>
                <c:pt idx="174">
                  <c:v>42145</c:v>
                </c:pt>
                <c:pt idx="175">
                  <c:v>42146</c:v>
                </c:pt>
                <c:pt idx="176">
                  <c:v>42149</c:v>
                </c:pt>
                <c:pt idx="177">
                  <c:v>42150</c:v>
                </c:pt>
                <c:pt idx="178">
                  <c:v>42151</c:v>
                </c:pt>
                <c:pt idx="179">
                  <c:v>42152</c:v>
                </c:pt>
                <c:pt idx="180">
                  <c:v>42153</c:v>
                </c:pt>
                <c:pt idx="181">
                  <c:v>42156</c:v>
                </c:pt>
                <c:pt idx="182">
                  <c:v>42157</c:v>
                </c:pt>
                <c:pt idx="183">
                  <c:v>42158</c:v>
                </c:pt>
                <c:pt idx="184">
                  <c:v>42159</c:v>
                </c:pt>
                <c:pt idx="185">
                  <c:v>42160</c:v>
                </c:pt>
                <c:pt idx="186">
                  <c:v>42163</c:v>
                </c:pt>
                <c:pt idx="187">
                  <c:v>42164</c:v>
                </c:pt>
                <c:pt idx="188">
                  <c:v>42165</c:v>
                </c:pt>
                <c:pt idx="189">
                  <c:v>42166</c:v>
                </c:pt>
                <c:pt idx="190">
                  <c:v>42167</c:v>
                </c:pt>
                <c:pt idx="191">
                  <c:v>42170</c:v>
                </c:pt>
                <c:pt idx="192">
                  <c:v>42171</c:v>
                </c:pt>
                <c:pt idx="193">
                  <c:v>42172</c:v>
                </c:pt>
                <c:pt idx="194">
                  <c:v>42173</c:v>
                </c:pt>
                <c:pt idx="195">
                  <c:v>42174</c:v>
                </c:pt>
                <c:pt idx="196">
                  <c:v>42178</c:v>
                </c:pt>
                <c:pt idx="197">
                  <c:v>42179</c:v>
                </c:pt>
                <c:pt idx="198">
                  <c:v>42180</c:v>
                </c:pt>
                <c:pt idx="199">
                  <c:v>42181</c:v>
                </c:pt>
                <c:pt idx="200">
                  <c:v>42184</c:v>
                </c:pt>
                <c:pt idx="201">
                  <c:v>42185</c:v>
                </c:pt>
                <c:pt idx="202">
                  <c:v>42186</c:v>
                </c:pt>
                <c:pt idx="203">
                  <c:v>42187</c:v>
                </c:pt>
                <c:pt idx="204">
                  <c:v>42188</c:v>
                </c:pt>
                <c:pt idx="205">
                  <c:v>42191</c:v>
                </c:pt>
                <c:pt idx="206">
                  <c:v>42192</c:v>
                </c:pt>
                <c:pt idx="207">
                  <c:v>42193</c:v>
                </c:pt>
                <c:pt idx="208">
                  <c:v>42194</c:v>
                </c:pt>
                <c:pt idx="209">
                  <c:v>42195</c:v>
                </c:pt>
                <c:pt idx="210">
                  <c:v>42198</c:v>
                </c:pt>
                <c:pt idx="211">
                  <c:v>42199</c:v>
                </c:pt>
                <c:pt idx="212">
                  <c:v>42200</c:v>
                </c:pt>
                <c:pt idx="213">
                  <c:v>42201</c:v>
                </c:pt>
                <c:pt idx="214">
                  <c:v>42202</c:v>
                </c:pt>
                <c:pt idx="215">
                  <c:v>42205</c:v>
                </c:pt>
                <c:pt idx="216">
                  <c:v>42206</c:v>
                </c:pt>
                <c:pt idx="217">
                  <c:v>42207</c:v>
                </c:pt>
                <c:pt idx="218">
                  <c:v>42208</c:v>
                </c:pt>
                <c:pt idx="219">
                  <c:v>42209</c:v>
                </c:pt>
                <c:pt idx="220">
                  <c:v>42212</c:v>
                </c:pt>
                <c:pt idx="221">
                  <c:v>42213</c:v>
                </c:pt>
                <c:pt idx="222">
                  <c:v>42214</c:v>
                </c:pt>
                <c:pt idx="223">
                  <c:v>42215</c:v>
                </c:pt>
                <c:pt idx="224">
                  <c:v>42216</c:v>
                </c:pt>
                <c:pt idx="225">
                  <c:v>42219</c:v>
                </c:pt>
                <c:pt idx="226">
                  <c:v>42220</c:v>
                </c:pt>
                <c:pt idx="227">
                  <c:v>42221</c:v>
                </c:pt>
                <c:pt idx="228">
                  <c:v>42222</c:v>
                </c:pt>
                <c:pt idx="229">
                  <c:v>42223</c:v>
                </c:pt>
                <c:pt idx="230">
                  <c:v>42226</c:v>
                </c:pt>
                <c:pt idx="231">
                  <c:v>42227</c:v>
                </c:pt>
                <c:pt idx="232">
                  <c:v>42228</c:v>
                </c:pt>
                <c:pt idx="233">
                  <c:v>42229</c:v>
                </c:pt>
                <c:pt idx="234">
                  <c:v>42230</c:v>
                </c:pt>
                <c:pt idx="235">
                  <c:v>42233</c:v>
                </c:pt>
                <c:pt idx="236">
                  <c:v>42234</c:v>
                </c:pt>
                <c:pt idx="237">
                  <c:v>42235</c:v>
                </c:pt>
                <c:pt idx="238">
                  <c:v>42236</c:v>
                </c:pt>
                <c:pt idx="239">
                  <c:v>42237</c:v>
                </c:pt>
                <c:pt idx="240">
                  <c:v>42240</c:v>
                </c:pt>
                <c:pt idx="241">
                  <c:v>42241</c:v>
                </c:pt>
                <c:pt idx="242">
                  <c:v>42242</c:v>
                </c:pt>
                <c:pt idx="243">
                  <c:v>42243</c:v>
                </c:pt>
                <c:pt idx="244">
                  <c:v>42244</c:v>
                </c:pt>
                <c:pt idx="245">
                  <c:v>42247</c:v>
                </c:pt>
                <c:pt idx="246">
                  <c:v>42248</c:v>
                </c:pt>
                <c:pt idx="247">
                  <c:v>42249</c:v>
                </c:pt>
                <c:pt idx="248">
                  <c:v>42254</c:v>
                </c:pt>
                <c:pt idx="249">
                  <c:v>42255</c:v>
                </c:pt>
                <c:pt idx="250">
                  <c:v>42256</c:v>
                </c:pt>
                <c:pt idx="251">
                  <c:v>42257</c:v>
                </c:pt>
                <c:pt idx="252">
                  <c:v>42258</c:v>
                </c:pt>
                <c:pt idx="253">
                  <c:v>42261</c:v>
                </c:pt>
                <c:pt idx="254">
                  <c:v>42262</c:v>
                </c:pt>
                <c:pt idx="255">
                  <c:v>42263</c:v>
                </c:pt>
                <c:pt idx="256">
                  <c:v>42264</c:v>
                </c:pt>
                <c:pt idx="257">
                  <c:v>42265</c:v>
                </c:pt>
                <c:pt idx="258">
                  <c:v>42268</c:v>
                </c:pt>
                <c:pt idx="259">
                  <c:v>42269</c:v>
                </c:pt>
                <c:pt idx="260">
                  <c:v>42270</c:v>
                </c:pt>
                <c:pt idx="261">
                  <c:v>42271</c:v>
                </c:pt>
                <c:pt idx="262">
                  <c:v>42272</c:v>
                </c:pt>
                <c:pt idx="263">
                  <c:v>42275</c:v>
                </c:pt>
                <c:pt idx="264">
                  <c:v>42276</c:v>
                </c:pt>
                <c:pt idx="265">
                  <c:v>42277</c:v>
                </c:pt>
                <c:pt idx="266">
                  <c:v>42285</c:v>
                </c:pt>
                <c:pt idx="267">
                  <c:v>42286</c:v>
                </c:pt>
                <c:pt idx="268">
                  <c:v>42289</c:v>
                </c:pt>
                <c:pt idx="269">
                  <c:v>42290</c:v>
                </c:pt>
                <c:pt idx="270">
                  <c:v>42291</c:v>
                </c:pt>
                <c:pt idx="271">
                  <c:v>42292</c:v>
                </c:pt>
                <c:pt idx="272">
                  <c:v>42293</c:v>
                </c:pt>
                <c:pt idx="273">
                  <c:v>42296</c:v>
                </c:pt>
                <c:pt idx="274">
                  <c:v>42297</c:v>
                </c:pt>
                <c:pt idx="275">
                  <c:v>42298</c:v>
                </c:pt>
                <c:pt idx="276">
                  <c:v>42299</c:v>
                </c:pt>
                <c:pt idx="277">
                  <c:v>42300</c:v>
                </c:pt>
                <c:pt idx="278">
                  <c:v>42303</c:v>
                </c:pt>
                <c:pt idx="279">
                  <c:v>42304</c:v>
                </c:pt>
                <c:pt idx="280">
                  <c:v>42305</c:v>
                </c:pt>
                <c:pt idx="281">
                  <c:v>42306</c:v>
                </c:pt>
                <c:pt idx="282">
                  <c:v>42307</c:v>
                </c:pt>
                <c:pt idx="283">
                  <c:v>42310</c:v>
                </c:pt>
                <c:pt idx="284">
                  <c:v>42311</c:v>
                </c:pt>
                <c:pt idx="285">
                  <c:v>42312</c:v>
                </c:pt>
                <c:pt idx="286">
                  <c:v>42313</c:v>
                </c:pt>
                <c:pt idx="287">
                  <c:v>42314</c:v>
                </c:pt>
                <c:pt idx="288">
                  <c:v>42317</c:v>
                </c:pt>
                <c:pt idx="289">
                  <c:v>42318</c:v>
                </c:pt>
                <c:pt idx="290">
                  <c:v>42319</c:v>
                </c:pt>
                <c:pt idx="291">
                  <c:v>42320</c:v>
                </c:pt>
                <c:pt idx="292">
                  <c:v>42321</c:v>
                </c:pt>
                <c:pt idx="293">
                  <c:v>42324</c:v>
                </c:pt>
                <c:pt idx="294">
                  <c:v>42325</c:v>
                </c:pt>
                <c:pt idx="295">
                  <c:v>42326</c:v>
                </c:pt>
                <c:pt idx="296">
                  <c:v>42327</c:v>
                </c:pt>
                <c:pt idx="297">
                  <c:v>42328</c:v>
                </c:pt>
                <c:pt idx="298">
                  <c:v>42331</c:v>
                </c:pt>
                <c:pt idx="299">
                  <c:v>42332</c:v>
                </c:pt>
                <c:pt idx="300">
                  <c:v>42333</c:v>
                </c:pt>
                <c:pt idx="301">
                  <c:v>42334</c:v>
                </c:pt>
                <c:pt idx="302">
                  <c:v>42335</c:v>
                </c:pt>
                <c:pt idx="303">
                  <c:v>42338</c:v>
                </c:pt>
                <c:pt idx="304">
                  <c:v>42339</c:v>
                </c:pt>
                <c:pt idx="305">
                  <c:v>42340</c:v>
                </c:pt>
                <c:pt idx="306">
                  <c:v>42341</c:v>
                </c:pt>
                <c:pt idx="307">
                  <c:v>42342</c:v>
                </c:pt>
                <c:pt idx="308">
                  <c:v>42345</c:v>
                </c:pt>
                <c:pt idx="309">
                  <c:v>42346</c:v>
                </c:pt>
                <c:pt idx="310">
                  <c:v>42347</c:v>
                </c:pt>
                <c:pt idx="311">
                  <c:v>42348</c:v>
                </c:pt>
                <c:pt idx="312">
                  <c:v>42349</c:v>
                </c:pt>
                <c:pt idx="313">
                  <c:v>42352</c:v>
                </c:pt>
                <c:pt idx="314">
                  <c:v>42353</c:v>
                </c:pt>
                <c:pt idx="315">
                  <c:v>42354</c:v>
                </c:pt>
                <c:pt idx="316">
                  <c:v>42355</c:v>
                </c:pt>
                <c:pt idx="317">
                  <c:v>42356</c:v>
                </c:pt>
                <c:pt idx="318">
                  <c:v>42359</c:v>
                </c:pt>
                <c:pt idx="319">
                  <c:v>42360</c:v>
                </c:pt>
                <c:pt idx="320">
                  <c:v>42361</c:v>
                </c:pt>
                <c:pt idx="321">
                  <c:v>42362</c:v>
                </c:pt>
                <c:pt idx="322">
                  <c:v>42363</c:v>
                </c:pt>
                <c:pt idx="323">
                  <c:v>42366</c:v>
                </c:pt>
                <c:pt idx="324">
                  <c:v>42367</c:v>
                </c:pt>
                <c:pt idx="325">
                  <c:v>42368</c:v>
                </c:pt>
                <c:pt idx="326">
                  <c:v>42369</c:v>
                </c:pt>
                <c:pt idx="327">
                  <c:v>42373</c:v>
                </c:pt>
                <c:pt idx="328">
                  <c:v>42374</c:v>
                </c:pt>
                <c:pt idx="329">
                  <c:v>42375</c:v>
                </c:pt>
                <c:pt idx="330">
                  <c:v>42376</c:v>
                </c:pt>
                <c:pt idx="331">
                  <c:v>42377</c:v>
                </c:pt>
                <c:pt idx="332">
                  <c:v>42380</c:v>
                </c:pt>
                <c:pt idx="333">
                  <c:v>42381</c:v>
                </c:pt>
                <c:pt idx="334">
                  <c:v>42382</c:v>
                </c:pt>
                <c:pt idx="335">
                  <c:v>42383</c:v>
                </c:pt>
                <c:pt idx="336">
                  <c:v>42384</c:v>
                </c:pt>
                <c:pt idx="337">
                  <c:v>42387</c:v>
                </c:pt>
                <c:pt idx="338">
                  <c:v>42388</c:v>
                </c:pt>
                <c:pt idx="339">
                  <c:v>42389</c:v>
                </c:pt>
                <c:pt idx="340">
                  <c:v>42390</c:v>
                </c:pt>
                <c:pt idx="341">
                  <c:v>42391</c:v>
                </c:pt>
                <c:pt idx="342">
                  <c:v>42394</c:v>
                </c:pt>
                <c:pt idx="343">
                  <c:v>42395</c:v>
                </c:pt>
                <c:pt idx="344">
                  <c:v>42396</c:v>
                </c:pt>
                <c:pt idx="345">
                  <c:v>42397</c:v>
                </c:pt>
                <c:pt idx="346">
                  <c:v>42398</c:v>
                </c:pt>
                <c:pt idx="347">
                  <c:v>42401</c:v>
                </c:pt>
                <c:pt idx="348">
                  <c:v>42402</c:v>
                </c:pt>
                <c:pt idx="349">
                  <c:v>42403</c:v>
                </c:pt>
                <c:pt idx="350">
                  <c:v>42404</c:v>
                </c:pt>
                <c:pt idx="351">
                  <c:v>42405</c:v>
                </c:pt>
                <c:pt idx="352">
                  <c:v>42415</c:v>
                </c:pt>
                <c:pt idx="353">
                  <c:v>42416</c:v>
                </c:pt>
                <c:pt idx="354">
                  <c:v>42417</c:v>
                </c:pt>
                <c:pt idx="355">
                  <c:v>42418</c:v>
                </c:pt>
                <c:pt idx="356">
                  <c:v>42419</c:v>
                </c:pt>
                <c:pt idx="357">
                  <c:v>42422</c:v>
                </c:pt>
                <c:pt idx="358">
                  <c:v>42423</c:v>
                </c:pt>
                <c:pt idx="359">
                  <c:v>42424</c:v>
                </c:pt>
                <c:pt idx="360">
                  <c:v>42425</c:v>
                </c:pt>
                <c:pt idx="361">
                  <c:v>42426</c:v>
                </c:pt>
                <c:pt idx="362">
                  <c:v>42429</c:v>
                </c:pt>
                <c:pt idx="363">
                  <c:v>42430</c:v>
                </c:pt>
                <c:pt idx="364">
                  <c:v>42431</c:v>
                </c:pt>
                <c:pt idx="365">
                  <c:v>42432</c:v>
                </c:pt>
                <c:pt idx="366">
                  <c:v>42433</c:v>
                </c:pt>
                <c:pt idx="367">
                  <c:v>42436</c:v>
                </c:pt>
                <c:pt idx="368">
                  <c:v>42437</c:v>
                </c:pt>
                <c:pt idx="369">
                  <c:v>42438</c:v>
                </c:pt>
                <c:pt idx="370">
                  <c:v>42439</c:v>
                </c:pt>
                <c:pt idx="371">
                  <c:v>42440</c:v>
                </c:pt>
                <c:pt idx="372">
                  <c:v>42443</c:v>
                </c:pt>
                <c:pt idx="373">
                  <c:v>42444</c:v>
                </c:pt>
                <c:pt idx="374">
                  <c:v>42445</c:v>
                </c:pt>
                <c:pt idx="375">
                  <c:v>42446</c:v>
                </c:pt>
                <c:pt idx="376">
                  <c:v>42447</c:v>
                </c:pt>
                <c:pt idx="377">
                  <c:v>42450</c:v>
                </c:pt>
                <c:pt idx="378">
                  <c:v>42451</c:v>
                </c:pt>
                <c:pt idx="379">
                  <c:v>42452</c:v>
                </c:pt>
                <c:pt idx="380">
                  <c:v>42453</c:v>
                </c:pt>
                <c:pt idx="381">
                  <c:v>42454</c:v>
                </c:pt>
                <c:pt idx="382">
                  <c:v>42457</c:v>
                </c:pt>
                <c:pt idx="383">
                  <c:v>42458</c:v>
                </c:pt>
                <c:pt idx="384">
                  <c:v>42459</c:v>
                </c:pt>
                <c:pt idx="385">
                  <c:v>42460</c:v>
                </c:pt>
                <c:pt idx="386">
                  <c:v>42461</c:v>
                </c:pt>
                <c:pt idx="387">
                  <c:v>42465</c:v>
                </c:pt>
                <c:pt idx="388">
                  <c:v>42466</c:v>
                </c:pt>
                <c:pt idx="389">
                  <c:v>42467</c:v>
                </c:pt>
                <c:pt idx="390">
                  <c:v>42468</c:v>
                </c:pt>
                <c:pt idx="391">
                  <c:v>42471</c:v>
                </c:pt>
                <c:pt idx="392">
                  <c:v>42472</c:v>
                </c:pt>
                <c:pt idx="393">
                  <c:v>42473</c:v>
                </c:pt>
                <c:pt idx="394">
                  <c:v>42474</c:v>
                </c:pt>
                <c:pt idx="395">
                  <c:v>42475</c:v>
                </c:pt>
                <c:pt idx="396">
                  <c:v>42478</c:v>
                </c:pt>
                <c:pt idx="397">
                  <c:v>42479</c:v>
                </c:pt>
                <c:pt idx="398">
                  <c:v>42480</c:v>
                </c:pt>
                <c:pt idx="399">
                  <c:v>42481</c:v>
                </c:pt>
                <c:pt idx="400">
                  <c:v>42482</c:v>
                </c:pt>
                <c:pt idx="401">
                  <c:v>42485</c:v>
                </c:pt>
                <c:pt idx="402">
                  <c:v>42486</c:v>
                </c:pt>
                <c:pt idx="403">
                  <c:v>42487</c:v>
                </c:pt>
                <c:pt idx="404">
                  <c:v>42488</c:v>
                </c:pt>
                <c:pt idx="405">
                  <c:v>42489</c:v>
                </c:pt>
                <c:pt idx="406">
                  <c:v>42493</c:v>
                </c:pt>
                <c:pt idx="407">
                  <c:v>42494</c:v>
                </c:pt>
                <c:pt idx="408">
                  <c:v>42495</c:v>
                </c:pt>
                <c:pt idx="409">
                  <c:v>42496</c:v>
                </c:pt>
                <c:pt idx="410">
                  <c:v>42499</c:v>
                </c:pt>
                <c:pt idx="411">
                  <c:v>42500</c:v>
                </c:pt>
                <c:pt idx="412">
                  <c:v>42501</c:v>
                </c:pt>
                <c:pt idx="413">
                  <c:v>42502</c:v>
                </c:pt>
                <c:pt idx="414">
                  <c:v>42503</c:v>
                </c:pt>
                <c:pt idx="415">
                  <c:v>42506</c:v>
                </c:pt>
                <c:pt idx="416">
                  <c:v>42507</c:v>
                </c:pt>
                <c:pt idx="417">
                  <c:v>42508</c:v>
                </c:pt>
                <c:pt idx="418">
                  <c:v>42509</c:v>
                </c:pt>
                <c:pt idx="419">
                  <c:v>42510</c:v>
                </c:pt>
                <c:pt idx="420">
                  <c:v>42513</c:v>
                </c:pt>
                <c:pt idx="421">
                  <c:v>42514</c:v>
                </c:pt>
                <c:pt idx="422">
                  <c:v>42515</c:v>
                </c:pt>
                <c:pt idx="423">
                  <c:v>42516</c:v>
                </c:pt>
                <c:pt idx="424">
                  <c:v>42517</c:v>
                </c:pt>
                <c:pt idx="425">
                  <c:v>42520</c:v>
                </c:pt>
                <c:pt idx="426">
                  <c:v>42521</c:v>
                </c:pt>
                <c:pt idx="427">
                  <c:v>42522</c:v>
                </c:pt>
                <c:pt idx="428">
                  <c:v>42523</c:v>
                </c:pt>
                <c:pt idx="429">
                  <c:v>42524</c:v>
                </c:pt>
                <c:pt idx="430">
                  <c:v>42527</c:v>
                </c:pt>
                <c:pt idx="431">
                  <c:v>42528</c:v>
                </c:pt>
                <c:pt idx="432">
                  <c:v>42529</c:v>
                </c:pt>
                <c:pt idx="433">
                  <c:v>42534</c:v>
                </c:pt>
                <c:pt idx="434">
                  <c:v>42535</c:v>
                </c:pt>
                <c:pt idx="435">
                  <c:v>42536</c:v>
                </c:pt>
                <c:pt idx="436">
                  <c:v>42537</c:v>
                </c:pt>
                <c:pt idx="437">
                  <c:v>42538</c:v>
                </c:pt>
                <c:pt idx="438">
                  <c:v>42541</c:v>
                </c:pt>
                <c:pt idx="439">
                  <c:v>42542</c:v>
                </c:pt>
                <c:pt idx="440">
                  <c:v>42543</c:v>
                </c:pt>
                <c:pt idx="441">
                  <c:v>42544</c:v>
                </c:pt>
                <c:pt idx="442">
                  <c:v>42545</c:v>
                </c:pt>
                <c:pt idx="443">
                  <c:v>42548</c:v>
                </c:pt>
                <c:pt idx="444">
                  <c:v>42549</c:v>
                </c:pt>
                <c:pt idx="445">
                  <c:v>42550</c:v>
                </c:pt>
                <c:pt idx="446">
                  <c:v>42551</c:v>
                </c:pt>
                <c:pt idx="447">
                  <c:v>42552</c:v>
                </c:pt>
                <c:pt idx="448">
                  <c:v>42555</c:v>
                </c:pt>
                <c:pt idx="449">
                  <c:v>42556</c:v>
                </c:pt>
                <c:pt idx="450">
                  <c:v>42557</c:v>
                </c:pt>
                <c:pt idx="451">
                  <c:v>42558</c:v>
                </c:pt>
                <c:pt idx="452">
                  <c:v>42559</c:v>
                </c:pt>
                <c:pt idx="453">
                  <c:v>42562</c:v>
                </c:pt>
                <c:pt idx="454">
                  <c:v>42563</c:v>
                </c:pt>
                <c:pt idx="455">
                  <c:v>42564</c:v>
                </c:pt>
                <c:pt idx="456">
                  <c:v>42565</c:v>
                </c:pt>
                <c:pt idx="457">
                  <c:v>42566</c:v>
                </c:pt>
                <c:pt idx="458">
                  <c:v>42569</c:v>
                </c:pt>
                <c:pt idx="459">
                  <c:v>42570</c:v>
                </c:pt>
                <c:pt idx="460">
                  <c:v>42571</c:v>
                </c:pt>
                <c:pt idx="461">
                  <c:v>42572</c:v>
                </c:pt>
                <c:pt idx="462">
                  <c:v>42573</c:v>
                </c:pt>
                <c:pt idx="463">
                  <c:v>42576</c:v>
                </c:pt>
                <c:pt idx="464">
                  <c:v>42577</c:v>
                </c:pt>
                <c:pt idx="465">
                  <c:v>42578</c:v>
                </c:pt>
                <c:pt idx="466">
                  <c:v>42579</c:v>
                </c:pt>
                <c:pt idx="467">
                  <c:v>42580</c:v>
                </c:pt>
                <c:pt idx="468">
                  <c:v>42583</c:v>
                </c:pt>
                <c:pt idx="469">
                  <c:v>42584</c:v>
                </c:pt>
                <c:pt idx="470">
                  <c:v>42585</c:v>
                </c:pt>
                <c:pt idx="471">
                  <c:v>42586</c:v>
                </c:pt>
                <c:pt idx="472">
                  <c:v>42587</c:v>
                </c:pt>
                <c:pt idx="473">
                  <c:v>42590</c:v>
                </c:pt>
                <c:pt idx="474">
                  <c:v>42591</c:v>
                </c:pt>
                <c:pt idx="475">
                  <c:v>42592</c:v>
                </c:pt>
                <c:pt idx="476">
                  <c:v>42593</c:v>
                </c:pt>
                <c:pt idx="477">
                  <c:v>42594</c:v>
                </c:pt>
                <c:pt idx="478">
                  <c:v>42597</c:v>
                </c:pt>
                <c:pt idx="479">
                  <c:v>42598</c:v>
                </c:pt>
                <c:pt idx="480">
                  <c:v>42599</c:v>
                </c:pt>
                <c:pt idx="481">
                  <c:v>42600</c:v>
                </c:pt>
                <c:pt idx="482">
                  <c:v>42601</c:v>
                </c:pt>
                <c:pt idx="483">
                  <c:v>42604</c:v>
                </c:pt>
                <c:pt idx="484">
                  <c:v>42605</c:v>
                </c:pt>
                <c:pt idx="485">
                  <c:v>42606</c:v>
                </c:pt>
                <c:pt idx="486">
                  <c:v>42607</c:v>
                </c:pt>
                <c:pt idx="487">
                  <c:v>42608</c:v>
                </c:pt>
                <c:pt idx="488">
                  <c:v>42611</c:v>
                </c:pt>
                <c:pt idx="489">
                  <c:v>42612</c:v>
                </c:pt>
                <c:pt idx="490">
                  <c:v>42613</c:v>
                </c:pt>
                <c:pt idx="491">
                  <c:v>42614</c:v>
                </c:pt>
                <c:pt idx="492">
                  <c:v>42615</c:v>
                </c:pt>
                <c:pt idx="493">
                  <c:v>42618</c:v>
                </c:pt>
                <c:pt idx="494">
                  <c:v>42619</c:v>
                </c:pt>
                <c:pt idx="495">
                  <c:v>42620</c:v>
                </c:pt>
                <c:pt idx="496">
                  <c:v>42621</c:v>
                </c:pt>
                <c:pt idx="497">
                  <c:v>42622</c:v>
                </c:pt>
                <c:pt idx="498">
                  <c:v>42625</c:v>
                </c:pt>
                <c:pt idx="499">
                  <c:v>42626</c:v>
                </c:pt>
                <c:pt idx="500">
                  <c:v>42627</c:v>
                </c:pt>
                <c:pt idx="501">
                  <c:v>42632</c:v>
                </c:pt>
                <c:pt idx="502">
                  <c:v>42633</c:v>
                </c:pt>
                <c:pt idx="503">
                  <c:v>42634</c:v>
                </c:pt>
                <c:pt idx="504">
                  <c:v>42635</c:v>
                </c:pt>
                <c:pt idx="505">
                  <c:v>42636</c:v>
                </c:pt>
                <c:pt idx="506">
                  <c:v>42639</c:v>
                </c:pt>
                <c:pt idx="507">
                  <c:v>42640</c:v>
                </c:pt>
                <c:pt idx="508">
                  <c:v>42641</c:v>
                </c:pt>
                <c:pt idx="509">
                  <c:v>42642</c:v>
                </c:pt>
                <c:pt idx="510">
                  <c:v>42643</c:v>
                </c:pt>
                <c:pt idx="511">
                  <c:v>42653</c:v>
                </c:pt>
                <c:pt idx="512">
                  <c:v>42654</c:v>
                </c:pt>
                <c:pt idx="513">
                  <c:v>42655</c:v>
                </c:pt>
                <c:pt idx="514">
                  <c:v>42656</c:v>
                </c:pt>
                <c:pt idx="515">
                  <c:v>42657</c:v>
                </c:pt>
                <c:pt idx="516">
                  <c:v>42660</c:v>
                </c:pt>
                <c:pt idx="517">
                  <c:v>42661</c:v>
                </c:pt>
                <c:pt idx="518">
                  <c:v>42662</c:v>
                </c:pt>
                <c:pt idx="519">
                  <c:v>42663</c:v>
                </c:pt>
                <c:pt idx="520">
                  <c:v>42664</c:v>
                </c:pt>
                <c:pt idx="521">
                  <c:v>42667</c:v>
                </c:pt>
                <c:pt idx="522">
                  <c:v>42668</c:v>
                </c:pt>
                <c:pt idx="523">
                  <c:v>42669</c:v>
                </c:pt>
                <c:pt idx="524">
                  <c:v>42670</c:v>
                </c:pt>
                <c:pt idx="525">
                  <c:v>42671</c:v>
                </c:pt>
                <c:pt idx="526">
                  <c:v>42674</c:v>
                </c:pt>
                <c:pt idx="527">
                  <c:v>42675</c:v>
                </c:pt>
                <c:pt idx="528">
                  <c:v>42676</c:v>
                </c:pt>
                <c:pt idx="529">
                  <c:v>42677</c:v>
                </c:pt>
                <c:pt idx="530">
                  <c:v>42678</c:v>
                </c:pt>
                <c:pt idx="531">
                  <c:v>42681</c:v>
                </c:pt>
                <c:pt idx="532">
                  <c:v>42682</c:v>
                </c:pt>
                <c:pt idx="533">
                  <c:v>42683</c:v>
                </c:pt>
                <c:pt idx="534">
                  <c:v>42684</c:v>
                </c:pt>
                <c:pt idx="535">
                  <c:v>42685</c:v>
                </c:pt>
                <c:pt idx="536">
                  <c:v>42688</c:v>
                </c:pt>
                <c:pt idx="537">
                  <c:v>42689</c:v>
                </c:pt>
                <c:pt idx="538">
                  <c:v>42690</c:v>
                </c:pt>
                <c:pt idx="539">
                  <c:v>42691</c:v>
                </c:pt>
                <c:pt idx="540">
                  <c:v>42692</c:v>
                </c:pt>
                <c:pt idx="541">
                  <c:v>42695</c:v>
                </c:pt>
                <c:pt idx="542">
                  <c:v>42696</c:v>
                </c:pt>
                <c:pt idx="543">
                  <c:v>42697</c:v>
                </c:pt>
                <c:pt idx="544">
                  <c:v>42698</c:v>
                </c:pt>
                <c:pt idx="545">
                  <c:v>42699</c:v>
                </c:pt>
                <c:pt idx="546">
                  <c:v>42702</c:v>
                </c:pt>
                <c:pt idx="547">
                  <c:v>42703</c:v>
                </c:pt>
                <c:pt idx="548">
                  <c:v>42704</c:v>
                </c:pt>
                <c:pt idx="549">
                  <c:v>42705</c:v>
                </c:pt>
                <c:pt idx="550">
                  <c:v>42706</c:v>
                </c:pt>
                <c:pt idx="551">
                  <c:v>42709</c:v>
                </c:pt>
                <c:pt idx="552">
                  <c:v>42710</c:v>
                </c:pt>
                <c:pt idx="553">
                  <c:v>42711</c:v>
                </c:pt>
                <c:pt idx="554">
                  <c:v>42712</c:v>
                </c:pt>
                <c:pt idx="555">
                  <c:v>42713</c:v>
                </c:pt>
                <c:pt idx="556">
                  <c:v>42716</c:v>
                </c:pt>
                <c:pt idx="557">
                  <c:v>42717</c:v>
                </c:pt>
                <c:pt idx="558">
                  <c:v>42718</c:v>
                </c:pt>
                <c:pt idx="559">
                  <c:v>42719</c:v>
                </c:pt>
                <c:pt idx="560">
                  <c:v>42720</c:v>
                </c:pt>
                <c:pt idx="561">
                  <c:v>42723</c:v>
                </c:pt>
                <c:pt idx="562">
                  <c:v>42724</c:v>
                </c:pt>
                <c:pt idx="563">
                  <c:v>42725</c:v>
                </c:pt>
                <c:pt idx="564">
                  <c:v>42726</c:v>
                </c:pt>
                <c:pt idx="565">
                  <c:v>42727</c:v>
                </c:pt>
                <c:pt idx="566">
                  <c:v>42730</c:v>
                </c:pt>
                <c:pt idx="567">
                  <c:v>42731</c:v>
                </c:pt>
                <c:pt idx="568">
                  <c:v>42732</c:v>
                </c:pt>
                <c:pt idx="569">
                  <c:v>42733</c:v>
                </c:pt>
                <c:pt idx="570">
                  <c:v>42734</c:v>
                </c:pt>
                <c:pt idx="571">
                  <c:v>42738</c:v>
                </c:pt>
                <c:pt idx="572">
                  <c:v>42739</c:v>
                </c:pt>
                <c:pt idx="573">
                  <c:v>42740</c:v>
                </c:pt>
                <c:pt idx="574">
                  <c:v>42741</c:v>
                </c:pt>
                <c:pt idx="575">
                  <c:v>42744</c:v>
                </c:pt>
                <c:pt idx="576">
                  <c:v>42745</c:v>
                </c:pt>
                <c:pt idx="577">
                  <c:v>42746</c:v>
                </c:pt>
                <c:pt idx="578">
                  <c:v>42747</c:v>
                </c:pt>
                <c:pt idx="579">
                  <c:v>42748</c:v>
                </c:pt>
                <c:pt idx="580">
                  <c:v>42751</c:v>
                </c:pt>
                <c:pt idx="581">
                  <c:v>42752</c:v>
                </c:pt>
                <c:pt idx="582">
                  <c:v>42753</c:v>
                </c:pt>
                <c:pt idx="583">
                  <c:v>42754</c:v>
                </c:pt>
                <c:pt idx="584">
                  <c:v>42755</c:v>
                </c:pt>
                <c:pt idx="585">
                  <c:v>42758</c:v>
                </c:pt>
                <c:pt idx="586">
                  <c:v>42759</c:v>
                </c:pt>
                <c:pt idx="587">
                  <c:v>42760</c:v>
                </c:pt>
                <c:pt idx="588">
                  <c:v>42761</c:v>
                </c:pt>
                <c:pt idx="589">
                  <c:v>42769</c:v>
                </c:pt>
                <c:pt idx="590">
                  <c:v>42772</c:v>
                </c:pt>
                <c:pt idx="591">
                  <c:v>42773</c:v>
                </c:pt>
                <c:pt idx="592">
                  <c:v>42774</c:v>
                </c:pt>
                <c:pt idx="593">
                  <c:v>42775</c:v>
                </c:pt>
                <c:pt idx="594">
                  <c:v>42776</c:v>
                </c:pt>
                <c:pt idx="595">
                  <c:v>42779</c:v>
                </c:pt>
                <c:pt idx="596">
                  <c:v>42780</c:v>
                </c:pt>
                <c:pt idx="597">
                  <c:v>42781</c:v>
                </c:pt>
                <c:pt idx="598">
                  <c:v>42782</c:v>
                </c:pt>
                <c:pt idx="599">
                  <c:v>42783</c:v>
                </c:pt>
                <c:pt idx="600">
                  <c:v>42786</c:v>
                </c:pt>
                <c:pt idx="601">
                  <c:v>42787</c:v>
                </c:pt>
                <c:pt idx="602">
                  <c:v>42788</c:v>
                </c:pt>
                <c:pt idx="603">
                  <c:v>42789</c:v>
                </c:pt>
                <c:pt idx="604">
                  <c:v>42790</c:v>
                </c:pt>
                <c:pt idx="605">
                  <c:v>42793</c:v>
                </c:pt>
                <c:pt idx="606">
                  <c:v>42794</c:v>
                </c:pt>
                <c:pt idx="607">
                  <c:v>42795</c:v>
                </c:pt>
                <c:pt idx="608">
                  <c:v>42796</c:v>
                </c:pt>
                <c:pt idx="609">
                  <c:v>42797</c:v>
                </c:pt>
                <c:pt idx="610">
                  <c:v>42800</c:v>
                </c:pt>
                <c:pt idx="611">
                  <c:v>42801</c:v>
                </c:pt>
                <c:pt idx="612">
                  <c:v>42802</c:v>
                </c:pt>
                <c:pt idx="613">
                  <c:v>42803</c:v>
                </c:pt>
                <c:pt idx="614">
                  <c:v>42804</c:v>
                </c:pt>
                <c:pt idx="615">
                  <c:v>42807</c:v>
                </c:pt>
                <c:pt idx="616">
                  <c:v>42808</c:v>
                </c:pt>
                <c:pt idx="617">
                  <c:v>42809</c:v>
                </c:pt>
                <c:pt idx="618">
                  <c:v>42810</c:v>
                </c:pt>
                <c:pt idx="619">
                  <c:v>42811</c:v>
                </c:pt>
                <c:pt idx="620">
                  <c:v>42814</c:v>
                </c:pt>
                <c:pt idx="621">
                  <c:v>42815</c:v>
                </c:pt>
                <c:pt idx="622">
                  <c:v>42816</c:v>
                </c:pt>
                <c:pt idx="623">
                  <c:v>42817</c:v>
                </c:pt>
                <c:pt idx="624">
                  <c:v>42818</c:v>
                </c:pt>
                <c:pt idx="625">
                  <c:v>42821</c:v>
                </c:pt>
                <c:pt idx="626">
                  <c:v>42822</c:v>
                </c:pt>
                <c:pt idx="627">
                  <c:v>42823</c:v>
                </c:pt>
                <c:pt idx="628">
                  <c:v>42824</c:v>
                </c:pt>
                <c:pt idx="629">
                  <c:v>42825</c:v>
                </c:pt>
                <c:pt idx="630">
                  <c:v>42830</c:v>
                </c:pt>
                <c:pt idx="631">
                  <c:v>42831</c:v>
                </c:pt>
                <c:pt idx="632">
                  <c:v>42832</c:v>
                </c:pt>
                <c:pt idx="633">
                  <c:v>42835</c:v>
                </c:pt>
                <c:pt idx="634">
                  <c:v>42836</c:v>
                </c:pt>
                <c:pt idx="635">
                  <c:v>42837</c:v>
                </c:pt>
                <c:pt idx="636">
                  <c:v>42838</c:v>
                </c:pt>
                <c:pt idx="637">
                  <c:v>42839</c:v>
                </c:pt>
                <c:pt idx="638">
                  <c:v>42842</c:v>
                </c:pt>
                <c:pt idx="639">
                  <c:v>42843</c:v>
                </c:pt>
                <c:pt idx="640">
                  <c:v>42844</c:v>
                </c:pt>
                <c:pt idx="641">
                  <c:v>42845</c:v>
                </c:pt>
                <c:pt idx="642">
                  <c:v>42846</c:v>
                </c:pt>
                <c:pt idx="643">
                  <c:v>42849</c:v>
                </c:pt>
                <c:pt idx="644">
                  <c:v>42850</c:v>
                </c:pt>
                <c:pt idx="645">
                  <c:v>42851</c:v>
                </c:pt>
                <c:pt idx="646">
                  <c:v>42852</c:v>
                </c:pt>
                <c:pt idx="647">
                  <c:v>42853</c:v>
                </c:pt>
                <c:pt idx="648">
                  <c:v>42857</c:v>
                </c:pt>
                <c:pt idx="649">
                  <c:v>42858</c:v>
                </c:pt>
                <c:pt idx="650">
                  <c:v>42859</c:v>
                </c:pt>
                <c:pt idx="651">
                  <c:v>42860</c:v>
                </c:pt>
                <c:pt idx="652">
                  <c:v>42863</c:v>
                </c:pt>
                <c:pt idx="653">
                  <c:v>42864</c:v>
                </c:pt>
                <c:pt idx="654">
                  <c:v>42865</c:v>
                </c:pt>
                <c:pt idx="655">
                  <c:v>42866</c:v>
                </c:pt>
                <c:pt idx="656">
                  <c:v>42867</c:v>
                </c:pt>
                <c:pt idx="657">
                  <c:v>42870</c:v>
                </c:pt>
                <c:pt idx="658">
                  <c:v>42871</c:v>
                </c:pt>
                <c:pt idx="659">
                  <c:v>42872</c:v>
                </c:pt>
                <c:pt idx="660">
                  <c:v>42873</c:v>
                </c:pt>
                <c:pt idx="661">
                  <c:v>42874</c:v>
                </c:pt>
                <c:pt idx="662">
                  <c:v>42877</c:v>
                </c:pt>
                <c:pt idx="663">
                  <c:v>42878</c:v>
                </c:pt>
                <c:pt idx="664">
                  <c:v>42879</c:v>
                </c:pt>
                <c:pt idx="665">
                  <c:v>42880</c:v>
                </c:pt>
                <c:pt idx="666">
                  <c:v>42881</c:v>
                </c:pt>
                <c:pt idx="667">
                  <c:v>42886</c:v>
                </c:pt>
                <c:pt idx="668">
                  <c:v>42887</c:v>
                </c:pt>
                <c:pt idx="669">
                  <c:v>42888</c:v>
                </c:pt>
                <c:pt idx="670">
                  <c:v>42891</c:v>
                </c:pt>
                <c:pt idx="671">
                  <c:v>42892</c:v>
                </c:pt>
                <c:pt idx="672">
                  <c:v>42893</c:v>
                </c:pt>
                <c:pt idx="673">
                  <c:v>42894</c:v>
                </c:pt>
                <c:pt idx="674">
                  <c:v>42895</c:v>
                </c:pt>
                <c:pt idx="675">
                  <c:v>42898</c:v>
                </c:pt>
                <c:pt idx="676">
                  <c:v>42899</c:v>
                </c:pt>
                <c:pt idx="677">
                  <c:v>42900</c:v>
                </c:pt>
                <c:pt idx="678">
                  <c:v>42901</c:v>
                </c:pt>
                <c:pt idx="679">
                  <c:v>42902</c:v>
                </c:pt>
                <c:pt idx="680">
                  <c:v>42905</c:v>
                </c:pt>
                <c:pt idx="681">
                  <c:v>42906</c:v>
                </c:pt>
                <c:pt idx="682">
                  <c:v>42907</c:v>
                </c:pt>
                <c:pt idx="683">
                  <c:v>42908</c:v>
                </c:pt>
                <c:pt idx="684">
                  <c:v>42909</c:v>
                </c:pt>
                <c:pt idx="685">
                  <c:v>42912</c:v>
                </c:pt>
                <c:pt idx="686">
                  <c:v>42913</c:v>
                </c:pt>
                <c:pt idx="687">
                  <c:v>42914</c:v>
                </c:pt>
                <c:pt idx="688">
                  <c:v>42915</c:v>
                </c:pt>
                <c:pt idx="689">
                  <c:v>42916</c:v>
                </c:pt>
                <c:pt idx="690">
                  <c:v>42919</c:v>
                </c:pt>
                <c:pt idx="691">
                  <c:v>42920</c:v>
                </c:pt>
                <c:pt idx="692">
                  <c:v>42921</c:v>
                </c:pt>
                <c:pt idx="693">
                  <c:v>42922</c:v>
                </c:pt>
                <c:pt idx="694">
                  <c:v>42923</c:v>
                </c:pt>
                <c:pt idx="695">
                  <c:v>42926</c:v>
                </c:pt>
                <c:pt idx="696">
                  <c:v>42927</c:v>
                </c:pt>
                <c:pt idx="697">
                  <c:v>42928</c:v>
                </c:pt>
                <c:pt idx="698">
                  <c:v>42929</c:v>
                </c:pt>
                <c:pt idx="699">
                  <c:v>42930</c:v>
                </c:pt>
                <c:pt idx="700">
                  <c:v>42933</c:v>
                </c:pt>
                <c:pt idx="701">
                  <c:v>42934</c:v>
                </c:pt>
                <c:pt idx="702">
                  <c:v>42935</c:v>
                </c:pt>
                <c:pt idx="703">
                  <c:v>42936</c:v>
                </c:pt>
                <c:pt idx="704">
                  <c:v>42937</c:v>
                </c:pt>
                <c:pt idx="705">
                  <c:v>42940</c:v>
                </c:pt>
                <c:pt idx="706">
                  <c:v>42941</c:v>
                </c:pt>
                <c:pt idx="707">
                  <c:v>42942</c:v>
                </c:pt>
                <c:pt idx="708">
                  <c:v>42943</c:v>
                </c:pt>
                <c:pt idx="709">
                  <c:v>42944</c:v>
                </c:pt>
                <c:pt idx="710">
                  <c:v>42947</c:v>
                </c:pt>
                <c:pt idx="711">
                  <c:v>42948</c:v>
                </c:pt>
                <c:pt idx="712">
                  <c:v>42949</c:v>
                </c:pt>
                <c:pt idx="713">
                  <c:v>42950</c:v>
                </c:pt>
                <c:pt idx="714">
                  <c:v>42951</c:v>
                </c:pt>
                <c:pt idx="715">
                  <c:v>42954</c:v>
                </c:pt>
                <c:pt idx="716">
                  <c:v>42955</c:v>
                </c:pt>
                <c:pt idx="717">
                  <c:v>42956</c:v>
                </c:pt>
                <c:pt idx="718">
                  <c:v>42957</c:v>
                </c:pt>
                <c:pt idx="719">
                  <c:v>42958</c:v>
                </c:pt>
                <c:pt idx="720">
                  <c:v>42961</c:v>
                </c:pt>
                <c:pt idx="721">
                  <c:v>42962</c:v>
                </c:pt>
                <c:pt idx="722">
                  <c:v>42963</c:v>
                </c:pt>
                <c:pt idx="723">
                  <c:v>42964</c:v>
                </c:pt>
                <c:pt idx="724">
                  <c:v>42965</c:v>
                </c:pt>
                <c:pt idx="725">
                  <c:v>42968</c:v>
                </c:pt>
                <c:pt idx="726">
                  <c:v>42969</c:v>
                </c:pt>
                <c:pt idx="727">
                  <c:v>42970</c:v>
                </c:pt>
                <c:pt idx="728">
                  <c:v>42971</c:v>
                </c:pt>
                <c:pt idx="729">
                  <c:v>42972</c:v>
                </c:pt>
                <c:pt idx="730">
                  <c:v>42975</c:v>
                </c:pt>
                <c:pt idx="731">
                  <c:v>42976</c:v>
                </c:pt>
                <c:pt idx="732">
                  <c:v>42977</c:v>
                </c:pt>
                <c:pt idx="733">
                  <c:v>42978</c:v>
                </c:pt>
                <c:pt idx="734">
                  <c:v>42979</c:v>
                </c:pt>
                <c:pt idx="735">
                  <c:v>42982</c:v>
                </c:pt>
                <c:pt idx="736">
                  <c:v>42983</c:v>
                </c:pt>
                <c:pt idx="737">
                  <c:v>42984</c:v>
                </c:pt>
                <c:pt idx="738">
                  <c:v>42985</c:v>
                </c:pt>
                <c:pt idx="739">
                  <c:v>42986</c:v>
                </c:pt>
                <c:pt idx="740">
                  <c:v>42989</c:v>
                </c:pt>
                <c:pt idx="741">
                  <c:v>42990</c:v>
                </c:pt>
                <c:pt idx="742">
                  <c:v>42991</c:v>
                </c:pt>
                <c:pt idx="743">
                  <c:v>42992</c:v>
                </c:pt>
                <c:pt idx="744">
                  <c:v>42993</c:v>
                </c:pt>
                <c:pt idx="745">
                  <c:v>42996</c:v>
                </c:pt>
                <c:pt idx="746">
                  <c:v>42997</c:v>
                </c:pt>
                <c:pt idx="747">
                  <c:v>42998</c:v>
                </c:pt>
                <c:pt idx="748">
                  <c:v>42999</c:v>
                </c:pt>
                <c:pt idx="749">
                  <c:v>43000</c:v>
                </c:pt>
                <c:pt idx="750">
                  <c:v>43003</c:v>
                </c:pt>
                <c:pt idx="751">
                  <c:v>43004</c:v>
                </c:pt>
                <c:pt idx="752">
                  <c:v>43005</c:v>
                </c:pt>
                <c:pt idx="753">
                  <c:v>43006</c:v>
                </c:pt>
                <c:pt idx="754">
                  <c:v>43007</c:v>
                </c:pt>
                <c:pt idx="755">
                  <c:v>43017</c:v>
                </c:pt>
                <c:pt idx="756">
                  <c:v>43018</c:v>
                </c:pt>
                <c:pt idx="757">
                  <c:v>43019</c:v>
                </c:pt>
                <c:pt idx="758">
                  <c:v>43020</c:v>
                </c:pt>
                <c:pt idx="759">
                  <c:v>43021</c:v>
                </c:pt>
                <c:pt idx="760">
                  <c:v>43024</c:v>
                </c:pt>
                <c:pt idx="761">
                  <c:v>43025</c:v>
                </c:pt>
                <c:pt idx="762">
                  <c:v>43026</c:v>
                </c:pt>
                <c:pt idx="763">
                  <c:v>43027</c:v>
                </c:pt>
                <c:pt idx="764">
                  <c:v>43028</c:v>
                </c:pt>
                <c:pt idx="765">
                  <c:v>43031</c:v>
                </c:pt>
                <c:pt idx="766">
                  <c:v>43032</c:v>
                </c:pt>
                <c:pt idx="767">
                  <c:v>43033</c:v>
                </c:pt>
                <c:pt idx="768">
                  <c:v>43034</c:v>
                </c:pt>
                <c:pt idx="769">
                  <c:v>43035</c:v>
                </c:pt>
                <c:pt idx="770">
                  <c:v>43038</c:v>
                </c:pt>
                <c:pt idx="771">
                  <c:v>43039</c:v>
                </c:pt>
                <c:pt idx="772">
                  <c:v>43040</c:v>
                </c:pt>
                <c:pt idx="773">
                  <c:v>43041</c:v>
                </c:pt>
                <c:pt idx="774">
                  <c:v>43042</c:v>
                </c:pt>
                <c:pt idx="775">
                  <c:v>43045</c:v>
                </c:pt>
                <c:pt idx="776">
                  <c:v>43046</c:v>
                </c:pt>
                <c:pt idx="777">
                  <c:v>43047</c:v>
                </c:pt>
                <c:pt idx="778">
                  <c:v>43048</c:v>
                </c:pt>
                <c:pt idx="779">
                  <c:v>43049</c:v>
                </c:pt>
                <c:pt idx="780">
                  <c:v>43052</c:v>
                </c:pt>
                <c:pt idx="781">
                  <c:v>43053</c:v>
                </c:pt>
                <c:pt idx="782">
                  <c:v>43054</c:v>
                </c:pt>
                <c:pt idx="783">
                  <c:v>43055</c:v>
                </c:pt>
                <c:pt idx="784">
                  <c:v>43056</c:v>
                </c:pt>
                <c:pt idx="785">
                  <c:v>43059</c:v>
                </c:pt>
                <c:pt idx="786">
                  <c:v>43060</c:v>
                </c:pt>
                <c:pt idx="787">
                  <c:v>43061</c:v>
                </c:pt>
                <c:pt idx="788">
                  <c:v>43062</c:v>
                </c:pt>
                <c:pt idx="789">
                  <c:v>43063</c:v>
                </c:pt>
                <c:pt idx="790">
                  <c:v>43066</c:v>
                </c:pt>
                <c:pt idx="791">
                  <c:v>43067</c:v>
                </c:pt>
                <c:pt idx="792">
                  <c:v>43068</c:v>
                </c:pt>
                <c:pt idx="793">
                  <c:v>43069</c:v>
                </c:pt>
                <c:pt idx="794">
                  <c:v>43070</c:v>
                </c:pt>
                <c:pt idx="795">
                  <c:v>43073</c:v>
                </c:pt>
                <c:pt idx="796">
                  <c:v>43074</c:v>
                </c:pt>
                <c:pt idx="797">
                  <c:v>43075</c:v>
                </c:pt>
                <c:pt idx="798">
                  <c:v>43076</c:v>
                </c:pt>
                <c:pt idx="799">
                  <c:v>43077</c:v>
                </c:pt>
                <c:pt idx="800">
                  <c:v>43080</c:v>
                </c:pt>
                <c:pt idx="801">
                  <c:v>43081</c:v>
                </c:pt>
                <c:pt idx="802">
                  <c:v>43082</c:v>
                </c:pt>
                <c:pt idx="803">
                  <c:v>43083</c:v>
                </c:pt>
                <c:pt idx="804">
                  <c:v>43084</c:v>
                </c:pt>
                <c:pt idx="805">
                  <c:v>43087</c:v>
                </c:pt>
                <c:pt idx="806">
                  <c:v>43088</c:v>
                </c:pt>
                <c:pt idx="807">
                  <c:v>43089</c:v>
                </c:pt>
                <c:pt idx="808">
                  <c:v>43090</c:v>
                </c:pt>
                <c:pt idx="809">
                  <c:v>43091</c:v>
                </c:pt>
                <c:pt idx="810">
                  <c:v>43094</c:v>
                </c:pt>
                <c:pt idx="811">
                  <c:v>43095</c:v>
                </c:pt>
                <c:pt idx="812">
                  <c:v>43096</c:v>
                </c:pt>
                <c:pt idx="813">
                  <c:v>43097</c:v>
                </c:pt>
                <c:pt idx="814">
                  <c:v>43098</c:v>
                </c:pt>
                <c:pt idx="815">
                  <c:v>43102</c:v>
                </c:pt>
                <c:pt idx="816">
                  <c:v>43103</c:v>
                </c:pt>
                <c:pt idx="817">
                  <c:v>43104</c:v>
                </c:pt>
                <c:pt idx="818">
                  <c:v>43105</c:v>
                </c:pt>
                <c:pt idx="819">
                  <c:v>43108</c:v>
                </c:pt>
                <c:pt idx="820">
                  <c:v>43109</c:v>
                </c:pt>
                <c:pt idx="821">
                  <c:v>43110</c:v>
                </c:pt>
                <c:pt idx="822">
                  <c:v>43111</c:v>
                </c:pt>
                <c:pt idx="823">
                  <c:v>43112</c:v>
                </c:pt>
                <c:pt idx="824">
                  <c:v>43115</c:v>
                </c:pt>
                <c:pt idx="825">
                  <c:v>43116</c:v>
                </c:pt>
                <c:pt idx="826">
                  <c:v>43117</c:v>
                </c:pt>
                <c:pt idx="827">
                  <c:v>43118</c:v>
                </c:pt>
                <c:pt idx="828">
                  <c:v>43119</c:v>
                </c:pt>
                <c:pt idx="829">
                  <c:v>43122</c:v>
                </c:pt>
                <c:pt idx="830">
                  <c:v>43123</c:v>
                </c:pt>
                <c:pt idx="831">
                  <c:v>43124</c:v>
                </c:pt>
                <c:pt idx="832">
                  <c:v>43125</c:v>
                </c:pt>
                <c:pt idx="833">
                  <c:v>43126</c:v>
                </c:pt>
                <c:pt idx="834">
                  <c:v>43129</c:v>
                </c:pt>
                <c:pt idx="835">
                  <c:v>43130</c:v>
                </c:pt>
                <c:pt idx="836">
                  <c:v>43131</c:v>
                </c:pt>
                <c:pt idx="837">
                  <c:v>43132</c:v>
                </c:pt>
                <c:pt idx="838">
                  <c:v>43133</c:v>
                </c:pt>
                <c:pt idx="839">
                  <c:v>43136</c:v>
                </c:pt>
                <c:pt idx="840">
                  <c:v>43137</c:v>
                </c:pt>
                <c:pt idx="841">
                  <c:v>43138</c:v>
                </c:pt>
                <c:pt idx="842">
                  <c:v>43139</c:v>
                </c:pt>
                <c:pt idx="843">
                  <c:v>43140</c:v>
                </c:pt>
                <c:pt idx="844">
                  <c:v>43143</c:v>
                </c:pt>
                <c:pt idx="845">
                  <c:v>43144</c:v>
                </c:pt>
                <c:pt idx="846">
                  <c:v>43145</c:v>
                </c:pt>
                <c:pt idx="847">
                  <c:v>43153</c:v>
                </c:pt>
                <c:pt idx="848">
                  <c:v>43154</c:v>
                </c:pt>
                <c:pt idx="849">
                  <c:v>43157</c:v>
                </c:pt>
                <c:pt idx="850">
                  <c:v>43158</c:v>
                </c:pt>
                <c:pt idx="851">
                  <c:v>43159</c:v>
                </c:pt>
                <c:pt idx="852">
                  <c:v>43160</c:v>
                </c:pt>
                <c:pt idx="853">
                  <c:v>43161</c:v>
                </c:pt>
                <c:pt idx="854">
                  <c:v>43164</c:v>
                </c:pt>
                <c:pt idx="855">
                  <c:v>43165</c:v>
                </c:pt>
                <c:pt idx="856">
                  <c:v>43166</c:v>
                </c:pt>
                <c:pt idx="857">
                  <c:v>43167</c:v>
                </c:pt>
                <c:pt idx="858">
                  <c:v>43168</c:v>
                </c:pt>
                <c:pt idx="859">
                  <c:v>43171</c:v>
                </c:pt>
                <c:pt idx="860">
                  <c:v>43172</c:v>
                </c:pt>
                <c:pt idx="861">
                  <c:v>43173</c:v>
                </c:pt>
                <c:pt idx="862">
                  <c:v>43174</c:v>
                </c:pt>
                <c:pt idx="863">
                  <c:v>43175</c:v>
                </c:pt>
                <c:pt idx="864">
                  <c:v>43178</c:v>
                </c:pt>
                <c:pt idx="865">
                  <c:v>43179</c:v>
                </c:pt>
                <c:pt idx="866">
                  <c:v>43180</c:v>
                </c:pt>
                <c:pt idx="867">
                  <c:v>43181</c:v>
                </c:pt>
                <c:pt idx="868">
                  <c:v>43182</c:v>
                </c:pt>
                <c:pt idx="869">
                  <c:v>43185</c:v>
                </c:pt>
                <c:pt idx="870">
                  <c:v>43186</c:v>
                </c:pt>
                <c:pt idx="871">
                  <c:v>43187</c:v>
                </c:pt>
                <c:pt idx="872">
                  <c:v>43188</c:v>
                </c:pt>
                <c:pt idx="873">
                  <c:v>43189</c:v>
                </c:pt>
                <c:pt idx="874">
                  <c:v>43192</c:v>
                </c:pt>
                <c:pt idx="875">
                  <c:v>43193</c:v>
                </c:pt>
                <c:pt idx="876">
                  <c:v>43194</c:v>
                </c:pt>
                <c:pt idx="877">
                  <c:v>43199</c:v>
                </c:pt>
                <c:pt idx="878">
                  <c:v>43200</c:v>
                </c:pt>
                <c:pt idx="879">
                  <c:v>43201</c:v>
                </c:pt>
                <c:pt idx="880">
                  <c:v>43202</c:v>
                </c:pt>
                <c:pt idx="881">
                  <c:v>43203</c:v>
                </c:pt>
                <c:pt idx="882">
                  <c:v>43206</c:v>
                </c:pt>
                <c:pt idx="883">
                  <c:v>43207</c:v>
                </c:pt>
                <c:pt idx="884">
                  <c:v>43208</c:v>
                </c:pt>
                <c:pt idx="885">
                  <c:v>43209</c:v>
                </c:pt>
                <c:pt idx="886">
                  <c:v>43210</c:v>
                </c:pt>
                <c:pt idx="887">
                  <c:v>43213</c:v>
                </c:pt>
                <c:pt idx="888">
                  <c:v>43214</c:v>
                </c:pt>
                <c:pt idx="889">
                  <c:v>43215</c:v>
                </c:pt>
                <c:pt idx="890">
                  <c:v>43216</c:v>
                </c:pt>
                <c:pt idx="891">
                  <c:v>43217</c:v>
                </c:pt>
                <c:pt idx="892">
                  <c:v>43222</c:v>
                </c:pt>
                <c:pt idx="893">
                  <c:v>43223</c:v>
                </c:pt>
                <c:pt idx="894">
                  <c:v>43224</c:v>
                </c:pt>
                <c:pt idx="895">
                  <c:v>43227</c:v>
                </c:pt>
                <c:pt idx="896">
                  <c:v>43228</c:v>
                </c:pt>
                <c:pt idx="897">
                  <c:v>43229</c:v>
                </c:pt>
                <c:pt idx="898">
                  <c:v>43230</c:v>
                </c:pt>
                <c:pt idx="899">
                  <c:v>43231</c:v>
                </c:pt>
                <c:pt idx="900">
                  <c:v>43234</c:v>
                </c:pt>
                <c:pt idx="901">
                  <c:v>43235</c:v>
                </c:pt>
                <c:pt idx="902">
                  <c:v>43236</c:v>
                </c:pt>
                <c:pt idx="903">
                  <c:v>43237</c:v>
                </c:pt>
                <c:pt idx="904">
                  <c:v>43238</c:v>
                </c:pt>
                <c:pt idx="905">
                  <c:v>43241</c:v>
                </c:pt>
                <c:pt idx="906">
                  <c:v>43242</c:v>
                </c:pt>
                <c:pt idx="907">
                  <c:v>43243</c:v>
                </c:pt>
                <c:pt idx="908">
                  <c:v>43244</c:v>
                </c:pt>
                <c:pt idx="909">
                  <c:v>43245</c:v>
                </c:pt>
                <c:pt idx="910">
                  <c:v>43248</c:v>
                </c:pt>
                <c:pt idx="911">
                  <c:v>43249</c:v>
                </c:pt>
                <c:pt idx="912">
                  <c:v>43250</c:v>
                </c:pt>
                <c:pt idx="913">
                  <c:v>43251</c:v>
                </c:pt>
                <c:pt idx="914">
                  <c:v>43252</c:v>
                </c:pt>
                <c:pt idx="915">
                  <c:v>43255</c:v>
                </c:pt>
                <c:pt idx="916">
                  <c:v>43256</c:v>
                </c:pt>
                <c:pt idx="917">
                  <c:v>43257</c:v>
                </c:pt>
                <c:pt idx="918">
                  <c:v>43258</c:v>
                </c:pt>
                <c:pt idx="919">
                  <c:v>43259</c:v>
                </c:pt>
                <c:pt idx="920">
                  <c:v>43262</c:v>
                </c:pt>
                <c:pt idx="921">
                  <c:v>43263</c:v>
                </c:pt>
                <c:pt idx="922">
                  <c:v>43264</c:v>
                </c:pt>
                <c:pt idx="923">
                  <c:v>43265</c:v>
                </c:pt>
                <c:pt idx="924">
                  <c:v>43266</c:v>
                </c:pt>
                <c:pt idx="925">
                  <c:v>43270</c:v>
                </c:pt>
                <c:pt idx="926">
                  <c:v>43271</c:v>
                </c:pt>
                <c:pt idx="927">
                  <c:v>43272</c:v>
                </c:pt>
                <c:pt idx="928">
                  <c:v>43273</c:v>
                </c:pt>
                <c:pt idx="929">
                  <c:v>43276</c:v>
                </c:pt>
                <c:pt idx="930">
                  <c:v>43277</c:v>
                </c:pt>
                <c:pt idx="931">
                  <c:v>43278</c:v>
                </c:pt>
                <c:pt idx="932">
                  <c:v>43279</c:v>
                </c:pt>
                <c:pt idx="933">
                  <c:v>43280</c:v>
                </c:pt>
                <c:pt idx="934">
                  <c:v>43283</c:v>
                </c:pt>
                <c:pt idx="935">
                  <c:v>43284</c:v>
                </c:pt>
                <c:pt idx="936">
                  <c:v>43285</c:v>
                </c:pt>
                <c:pt idx="937">
                  <c:v>43286</c:v>
                </c:pt>
                <c:pt idx="938">
                  <c:v>43287</c:v>
                </c:pt>
                <c:pt idx="939">
                  <c:v>43290</c:v>
                </c:pt>
                <c:pt idx="940">
                  <c:v>43291</c:v>
                </c:pt>
                <c:pt idx="941">
                  <c:v>43292</c:v>
                </c:pt>
                <c:pt idx="942">
                  <c:v>43293</c:v>
                </c:pt>
                <c:pt idx="943">
                  <c:v>43294</c:v>
                </c:pt>
                <c:pt idx="944">
                  <c:v>43297</c:v>
                </c:pt>
                <c:pt idx="945">
                  <c:v>43298</c:v>
                </c:pt>
                <c:pt idx="946">
                  <c:v>43299</c:v>
                </c:pt>
                <c:pt idx="947">
                  <c:v>43300</c:v>
                </c:pt>
                <c:pt idx="948">
                  <c:v>43301</c:v>
                </c:pt>
                <c:pt idx="949">
                  <c:v>43304</c:v>
                </c:pt>
                <c:pt idx="950">
                  <c:v>43305</c:v>
                </c:pt>
                <c:pt idx="951">
                  <c:v>43306</c:v>
                </c:pt>
                <c:pt idx="952">
                  <c:v>43307</c:v>
                </c:pt>
                <c:pt idx="953">
                  <c:v>43308</c:v>
                </c:pt>
                <c:pt idx="954">
                  <c:v>43311</c:v>
                </c:pt>
                <c:pt idx="955">
                  <c:v>43312</c:v>
                </c:pt>
                <c:pt idx="956">
                  <c:v>43313</c:v>
                </c:pt>
                <c:pt idx="957">
                  <c:v>43314</c:v>
                </c:pt>
                <c:pt idx="958">
                  <c:v>43315</c:v>
                </c:pt>
                <c:pt idx="959">
                  <c:v>43318</c:v>
                </c:pt>
                <c:pt idx="960">
                  <c:v>43319</c:v>
                </c:pt>
                <c:pt idx="961">
                  <c:v>43320</c:v>
                </c:pt>
                <c:pt idx="962">
                  <c:v>43321</c:v>
                </c:pt>
                <c:pt idx="963">
                  <c:v>43322</c:v>
                </c:pt>
                <c:pt idx="964">
                  <c:v>43325</c:v>
                </c:pt>
                <c:pt idx="965">
                  <c:v>43326</c:v>
                </c:pt>
                <c:pt idx="966">
                  <c:v>43327</c:v>
                </c:pt>
                <c:pt idx="967">
                  <c:v>43328</c:v>
                </c:pt>
                <c:pt idx="968">
                  <c:v>43329</c:v>
                </c:pt>
                <c:pt idx="969">
                  <c:v>43332</c:v>
                </c:pt>
                <c:pt idx="970">
                  <c:v>43333</c:v>
                </c:pt>
                <c:pt idx="971">
                  <c:v>43334</c:v>
                </c:pt>
                <c:pt idx="972">
                  <c:v>43335</c:v>
                </c:pt>
                <c:pt idx="973">
                  <c:v>43336</c:v>
                </c:pt>
                <c:pt idx="974">
                  <c:v>43339</c:v>
                </c:pt>
                <c:pt idx="975">
                  <c:v>43340</c:v>
                </c:pt>
                <c:pt idx="976">
                  <c:v>43341</c:v>
                </c:pt>
                <c:pt idx="977">
                  <c:v>43342</c:v>
                </c:pt>
                <c:pt idx="978">
                  <c:v>43343</c:v>
                </c:pt>
                <c:pt idx="979">
                  <c:v>43346</c:v>
                </c:pt>
                <c:pt idx="980">
                  <c:v>43347</c:v>
                </c:pt>
                <c:pt idx="981">
                  <c:v>43348</c:v>
                </c:pt>
                <c:pt idx="982">
                  <c:v>43349</c:v>
                </c:pt>
                <c:pt idx="983">
                  <c:v>43350</c:v>
                </c:pt>
                <c:pt idx="984">
                  <c:v>43353</c:v>
                </c:pt>
                <c:pt idx="985">
                  <c:v>43354</c:v>
                </c:pt>
                <c:pt idx="986">
                  <c:v>43355</c:v>
                </c:pt>
                <c:pt idx="987">
                  <c:v>43356</c:v>
                </c:pt>
                <c:pt idx="988">
                  <c:v>43357</c:v>
                </c:pt>
                <c:pt idx="989">
                  <c:v>43360</c:v>
                </c:pt>
                <c:pt idx="990">
                  <c:v>43361</c:v>
                </c:pt>
                <c:pt idx="991">
                  <c:v>43362</c:v>
                </c:pt>
                <c:pt idx="992">
                  <c:v>43363</c:v>
                </c:pt>
                <c:pt idx="993">
                  <c:v>43364</c:v>
                </c:pt>
                <c:pt idx="994">
                  <c:v>43368</c:v>
                </c:pt>
                <c:pt idx="995">
                  <c:v>43369</c:v>
                </c:pt>
                <c:pt idx="996">
                  <c:v>43370</c:v>
                </c:pt>
                <c:pt idx="997">
                  <c:v>43371</c:v>
                </c:pt>
                <c:pt idx="998">
                  <c:v>43381</c:v>
                </c:pt>
                <c:pt idx="999">
                  <c:v>43382</c:v>
                </c:pt>
                <c:pt idx="1000">
                  <c:v>43383</c:v>
                </c:pt>
                <c:pt idx="1001">
                  <c:v>43384</c:v>
                </c:pt>
                <c:pt idx="1002">
                  <c:v>43385</c:v>
                </c:pt>
                <c:pt idx="1003">
                  <c:v>43388</c:v>
                </c:pt>
                <c:pt idx="1004">
                  <c:v>43389</c:v>
                </c:pt>
                <c:pt idx="1005">
                  <c:v>43390</c:v>
                </c:pt>
                <c:pt idx="1006">
                  <c:v>43391</c:v>
                </c:pt>
                <c:pt idx="1007">
                  <c:v>43392</c:v>
                </c:pt>
                <c:pt idx="1008">
                  <c:v>43395</c:v>
                </c:pt>
                <c:pt idx="1009">
                  <c:v>43396</c:v>
                </c:pt>
                <c:pt idx="1010">
                  <c:v>43397</c:v>
                </c:pt>
                <c:pt idx="1011">
                  <c:v>43398</c:v>
                </c:pt>
                <c:pt idx="1012">
                  <c:v>43399</c:v>
                </c:pt>
                <c:pt idx="1013">
                  <c:v>43402</c:v>
                </c:pt>
                <c:pt idx="1014">
                  <c:v>43403</c:v>
                </c:pt>
                <c:pt idx="1015">
                  <c:v>43404</c:v>
                </c:pt>
                <c:pt idx="1016">
                  <c:v>43405</c:v>
                </c:pt>
                <c:pt idx="1017">
                  <c:v>43406</c:v>
                </c:pt>
                <c:pt idx="1018">
                  <c:v>43409</c:v>
                </c:pt>
                <c:pt idx="1019">
                  <c:v>43410</c:v>
                </c:pt>
                <c:pt idx="1020">
                  <c:v>43411</c:v>
                </c:pt>
                <c:pt idx="1021">
                  <c:v>43412</c:v>
                </c:pt>
                <c:pt idx="1022">
                  <c:v>43413</c:v>
                </c:pt>
                <c:pt idx="1023">
                  <c:v>43416</c:v>
                </c:pt>
                <c:pt idx="1024">
                  <c:v>43417</c:v>
                </c:pt>
                <c:pt idx="1025">
                  <c:v>43418</c:v>
                </c:pt>
                <c:pt idx="1026">
                  <c:v>43419</c:v>
                </c:pt>
                <c:pt idx="1027">
                  <c:v>43420</c:v>
                </c:pt>
                <c:pt idx="1028">
                  <c:v>43423</c:v>
                </c:pt>
                <c:pt idx="1029">
                  <c:v>43424</c:v>
                </c:pt>
                <c:pt idx="1030">
                  <c:v>43425</c:v>
                </c:pt>
                <c:pt idx="1031">
                  <c:v>43426</c:v>
                </c:pt>
                <c:pt idx="1032">
                  <c:v>43427</c:v>
                </c:pt>
                <c:pt idx="1033">
                  <c:v>43430</c:v>
                </c:pt>
                <c:pt idx="1034">
                  <c:v>43431</c:v>
                </c:pt>
                <c:pt idx="1035">
                  <c:v>43432</c:v>
                </c:pt>
                <c:pt idx="1036">
                  <c:v>43433</c:v>
                </c:pt>
                <c:pt idx="1037">
                  <c:v>43434</c:v>
                </c:pt>
                <c:pt idx="1038">
                  <c:v>43437</c:v>
                </c:pt>
                <c:pt idx="1039">
                  <c:v>43438</c:v>
                </c:pt>
                <c:pt idx="1040">
                  <c:v>43439</c:v>
                </c:pt>
                <c:pt idx="1041">
                  <c:v>43440</c:v>
                </c:pt>
                <c:pt idx="1042">
                  <c:v>43441</c:v>
                </c:pt>
                <c:pt idx="1043">
                  <c:v>43444</c:v>
                </c:pt>
                <c:pt idx="1044">
                  <c:v>43445</c:v>
                </c:pt>
                <c:pt idx="1045">
                  <c:v>43446</c:v>
                </c:pt>
                <c:pt idx="1046">
                  <c:v>43447</c:v>
                </c:pt>
                <c:pt idx="1047">
                  <c:v>43448</c:v>
                </c:pt>
                <c:pt idx="1048">
                  <c:v>43451</c:v>
                </c:pt>
                <c:pt idx="1049">
                  <c:v>43452</c:v>
                </c:pt>
                <c:pt idx="1050">
                  <c:v>43453</c:v>
                </c:pt>
                <c:pt idx="1051">
                  <c:v>43454</c:v>
                </c:pt>
                <c:pt idx="1052">
                  <c:v>43455</c:v>
                </c:pt>
                <c:pt idx="1053">
                  <c:v>43458</c:v>
                </c:pt>
                <c:pt idx="1054">
                  <c:v>43459</c:v>
                </c:pt>
                <c:pt idx="1055">
                  <c:v>43460</c:v>
                </c:pt>
                <c:pt idx="1056">
                  <c:v>43461</c:v>
                </c:pt>
                <c:pt idx="1057">
                  <c:v>43462</c:v>
                </c:pt>
                <c:pt idx="1058">
                  <c:v>43467</c:v>
                </c:pt>
                <c:pt idx="1059">
                  <c:v>43468</c:v>
                </c:pt>
                <c:pt idx="1060">
                  <c:v>43469</c:v>
                </c:pt>
                <c:pt idx="1061">
                  <c:v>43472</c:v>
                </c:pt>
                <c:pt idx="1062">
                  <c:v>43473</c:v>
                </c:pt>
                <c:pt idx="1063">
                  <c:v>43474</c:v>
                </c:pt>
                <c:pt idx="1064">
                  <c:v>43475</c:v>
                </c:pt>
                <c:pt idx="1065">
                  <c:v>43476</c:v>
                </c:pt>
                <c:pt idx="1066">
                  <c:v>43479</c:v>
                </c:pt>
                <c:pt idx="1067">
                  <c:v>43480</c:v>
                </c:pt>
                <c:pt idx="1068">
                  <c:v>43481</c:v>
                </c:pt>
                <c:pt idx="1069">
                  <c:v>43482</c:v>
                </c:pt>
                <c:pt idx="1070">
                  <c:v>43483</c:v>
                </c:pt>
                <c:pt idx="1071">
                  <c:v>43486</c:v>
                </c:pt>
                <c:pt idx="1072">
                  <c:v>43487</c:v>
                </c:pt>
                <c:pt idx="1073">
                  <c:v>43488</c:v>
                </c:pt>
                <c:pt idx="1074">
                  <c:v>43489</c:v>
                </c:pt>
                <c:pt idx="1075">
                  <c:v>43490</c:v>
                </c:pt>
                <c:pt idx="1076">
                  <c:v>43493</c:v>
                </c:pt>
                <c:pt idx="1077">
                  <c:v>43494</c:v>
                </c:pt>
                <c:pt idx="1078">
                  <c:v>43495</c:v>
                </c:pt>
                <c:pt idx="1079">
                  <c:v>43496</c:v>
                </c:pt>
                <c:pt idx="1080">
                  <c:v>43497</c:v>
                </c:pt>
                <c:pt idx="1081">
                  <c:v>43507</c:v>
                </c:pt>
                <c:pt idx="1082">
                  <c:v>43508</c:v>
                </c:pt>
                <c:pt idx="1083">
                  <c:v>43509</c:v>
                </c:pt>
                <c:pt idx="1084">
                  <c:v>43510</c:v>
                </c:pt>
                <c:pt idx="1085">
                  <c:v>43511</c:v>
                </c:pt>
                <c:pt idx="1086">
                  <c:v>43514</c:v>
                </c:pt>
                <c:pt idx="1087">
                  <c:v>43515</c:v>
                </c:pt>
                <c:pt idx="1088">
                  <c:v>43516</c:v>
                </c:pt>
                <c:pt idx="1089">
                  <c:v>43517</c:v>
                </c:pt>
                <c:pt idx="1090">
                  <c:v>43518</c:v>
                </c:pt>
                <c:pt idx="1091">
                  <c:v>43521</c:v>
                </c:pt>
                <c:pt idx="1092">
                  <c:v>43522</c:v>
                </c:pt>
                <c:pt idx="1093">
                  <c:v>43523</c:v>
                </c:pt>
                <c:pt idx="1094">
                  <c:v>43524</c:v>
                </c:pt>
                <c:pt idx="1095">
                  <c:v>43525</c:v>
                </c:pt>
                <c:pt idx="1096">
                  <c:v>43528</c:v>
                </c:pt>
                <c:pt idx="1097">
                  <c:v>43529</c:v>
                </c:pt>
                <c:pt idx="1098">
                  <c:v>43530</c:v>
                </c:pt>
                <c:pt idx="1099">
                  <c:v>43531</c:v>
                </c:pt>
                <c:pt idx="1100">
                  <c:v>43532</c:v>
                </c:pt>
                <c:pt idx="1101">
                  <c:v>43535</c:v>
                </c:pt>
                <c:pt idx="1102">
                  <c:v>43536</c:v>
                </c:pt>
                <c:pt idx="1103">
                  <c:v>43537</c:v>
                </c:pt>
                <c:pt idx="1104">
                  <c:v>43538</c:v>
                </c:pt>
                <c:pt idx="1105">
                  <c:v>43539</c:v>
                </c:pt>
                <c:pt idx="1106">
                  <c:v>43542</c:v>
                </c:pt>
                <c:pt idx="1107">
                  <c:v>43543</c:v>
                </c:pt>
                <c:pt idx="1108">
                  <c:v>43544</c:v>
                </c:pt>
                <c:pt idx="1109">
                  <c:v>43545</c:v>
                </c:pt>
                <c:pt idx="1110">
                  <c:v>43546</c:v>
                </c:pt>
                <c:pt idx="1111">
                  <c:v>43549</c:v>
                </c:pt>
                <c:pt idx="1112">
                  <c:v>43550</c:v>
                </c:pt>
                <c:pt idx="1113">
                  <c:v>43551</c:v>
                </c:pt>
                <c:pt idx="1114">
                  <c:v>43552</c:v>
                </c:pt>
                <c:pt idx="1115">
                  <c:v>43553</c:v>
                </c:pt>
                <c:pt idx="1116">
                  <c:v>43556</c:v>
                </c:pt>
                <c:pt idx="1117">
                  <c:v>43557</c:v>
                </c:pt>
                <c:pt idx="1118">
                  <c:v>43558</c:v>
                </c:pt>
                <c:pt idx="1119">
                  <c:v>43559</c:v>
                </c:pt>
                <c:pt idx="1120">
                  <c:v>43560</c:v>
                </c:pt>
                <c:pt idx="1121">
                  <c:v>43563</c:v>
                </c:pt>
                <c:pt idx="1122">
                  <c:v>43564</c:v>
                </c:pt>
                <c:pt idx="1123">
                  <c:v>43565</c:v>
                </c:pt>
                <c:pt idx="1124">
                  <c:v>43566</c:v>
                </c:pt>
                <c:pt idx="1125">
                  <c:v>43567</c:v>
                </c:pt>
                <c:pt idx="1126">
                  <c:v>43570</c:v>
                </c:pt>
                <c:pt idx="1127">
                  <c:v>43571</c:v>
                </c:pt>
                <c:pt idx="1128">
                  <c:v>43572</c:v>
                </c:pt>
                <c:pt idx="1129">
                  <c:v>43573</c:v>
                </c:pt>
                <c:pt idx="1130">
                  <c:v>43574</c:v>
                </c:pt>
                <c:pt idx="1131">
                  <c:v>43577</c:v>
                </c:pt>
                <c:pt idx="1132">
                  <c:v>43578</c:v>
                </c:pt>
                <c:pt idx="1133">
                  <c:v>43579</c:v>
                </c:pt>
                <c:pt idx="1134">
                  <c:v>43580</c:v>
                </c:pt>
                <c:pt idx="1135">
                  <c:v>43581</c:v>
                </c:pt>
                <c:pt idx="1136">
                  <c:v>43584</c:v>
                </c:pt>
                <c:pt idx="1137">
                  <c:v>43585</c:v>
                </c:pt>
                <c:pt idx="1138">
                  <c:v>43586</c:v>
                </c:pt>
                <c:pt idx="1139">
                  <c:v>43587</c:v>
                </c:pt>
                <c:pt idx="1140">
                  <c:v>43588</c:v>
                </c:pt>
                <c:pt idx="1141">
                  <c:v>43591</c:v>
                </c:pt>
                <c:pt idx="1142">
                  <c:v>43592</c:v>
                </c:pt>
                <c:pt idx="1143">
                  <c:v>43593</c:v>
                </c:pt>
                <c:pt idx="1144">
                  <c:v>43594</c:v>
                </c:pt>
                <c:pt idx="1145">
                  <c:v>43595</c:v>
                </c:pt>
                <c:pt idx="1146">
                  <c:v>43598</c:v>
                </c:pt>
                <c:pt idx="1147">
                  <c:v>43599</c:v>
                </c:pt>
                <c:pt idx="1148">
                  <c:v>43600</c:v>
                </c:pt>
                <c:pt idx="1149">
                  <c:v>43601</c:v>
                </c:pt>
                <c:pt idx="1150">
                  <c:v>43602</c:v>
                </c:pt>
                <c:pt idx="1151">
                  <c:v>43605</c:v>
                </c:pt>
                <c:pt idx="1152">
                  <c:v>43606</c:v>
                </c:pt>
                <c:pt idx="1153">
                  <c:v>43607</c:v>
                </c:pt>
                <c:pt idx="1154">
                  <c:v>43608</c:v>
                </c:pt>
                <c:pt idx="1155">
                  <c:v>43609</c:v>
                </c:pt>
                <c:pt idx="1156">
                  <c:v>43612</c:v>
                </c:pt>
                <c:pt idx="1157">
                  <c:v>43613</c:v>
                </c:pt>
                <c:pt idx="1158">
                  <c:v>43614</c:v>
                </c:pt>
                <c:pt idx="1159">
                  <c:v>43615</c:v>
                </c:pt>
                <c:pt idx="1160">
                  <c:v>43616</c:v>
                </c:pt>
                <c:pt idx="1161">
                  <c:v>43619</c:v>
                </c:pt>
                <c:pt idx="1162">
                  <c:v>43620</c:v>
                </c:pt>
                <c:pt idx="1163">
                  <c:v>43621</c:v>
                </c:pt>
                <c:pt idx="1164">
                  <c:v>43622</c:v>
                </c:pt>
                <c:pt idx="1165">
                  <c:v>43626</c:v>
                </c:pt>
                <c:pt idx="1166">
                  <c:v>43627</c:v>
                </c:pt>
                <c:pt idx="1167">
                  <c:v>43628</c:v>
                </c:pt>
                <c:pt idx="1168">
                  <c:v>43629</c:v>
                </c:pt>
                <c:pt idx="1169">
                  <c:v>43630</c:v>
                </c:pt>
                <c:pt idx="1170">
                  <c:v>43633</c:v>
                </c:pt>
                <c:pt idx="1171">
                  <c:v>43634</c:v>
                </c:pt>
                <c:pt idx="1172">
                  <c:v>43635</c:v>
                </c:pt>
                <c:pt idx="1173">
                  <c:v>43636</c:v>
                </c:pt>
                <c:pt idx="1174">
                  <c:v>43637</c:v>
                </c:pt>
                <c:pt idx="1175">
                  <c:v>43640</c:v>
                </c:pt>
                <c:pt idx="1176">
                  <c:v>43641</c:v>
                </c:pt>
                <c:pt idx="1177">
                  <c:v>43642</c:v>
                </c:pt>
                <c:pt idx="1178">
                  <c:v>43643</c:v>
                </c:pt>
                <c:pt idx="1179">
                  <c:v>43644</c:v>
                </c:pt>
              </c:numCache>
            </c:numRef>
          </c:cat>
          <c:val>
            <c:numRef>
              <c:f>[IndexReturn.xlsx]漂亮100相对收益!$U$1155:$U$2334</c:f>
              <c:numCache>
                <c:formatCode>_ * #,##0_ ;_ * \-#,##0_ ;_ * "-"??_ ;_ @_ </c:formatCode>
                <c:ptCount val="1180"/>
                <c:pt idx="0">
                  <c:v>1000</c:v>
                </c:pt>
                <c:pt idx="1">
                  <c:v>1005.7861866274798</c:v>
                </c:pt>
                <c:pt idx="2">
                  <c:v>1018.8622459624172</c:v>
                </c:pt>
                <c:pt idx="3">
                  <c:v>1029.1254744475416</c:v>
                </c:pt>
                <c:pt idx="4">
                  <c:v>1036.5523845807952</c:v>
                </c:pt>
                <c:pt idx="5">
                  <c:v>1047.1089638674748</c:v>
                </c:pt>
                <c:pt idx="6">
                  <c:v>1043.3059323274852</c:v>
                </c:pt>
                <c:pt idx="7">
                  <c:v>1037.0486997966793</c:v>
                </c:pt>
                <c:pt idx="8">
                  <c:v>1031.3407508484659</c:v>
                </c:pt>
                <c:pt idx="9">
                  <c:v>1037.6397749346561</c:v>
                </c:pt>
                <c:pt idx="10">
                  <c:v>1035.3456129233743</c:v>
                </c:pt>
                <c:pt idx="11">
                  <c:v>1018.3822910065869</c:v>
                </c:pt>
                <c:pt idx="12">
                  <c:v>1023.2041941875399</c:v>
                </c:pt>
                <c:pt idx="13">
                  <c:v>1025.5241114596979</c:v>
                </c:pt>
                <c:pt idx="14">
                  <c:v>1031.5500325909338</c:v>
                </c:pt>
                <c:pt idx="15">
                  <c:v>1010.2930333153208</c:v>
                </c:pt>
                <c:pt idx="16">
                  <c:v>1018.3466547965689</c:v>
                </c:pt>
                <c:pt idx="17">
                  <c:v>1035.5484153549301</c:v>
                </c:pt>
                <c:pt idx="18">
                  <c:v>1033.2223427374051</c:v>
                </c:pt>
                <c:pt idx="19">
                  <c:v>1032.5152879340978</c:v>
                </c:pt>
                <c:pt idx="20">
                  <c:v>1035.1287179905842</c:v>
                </c:pt>
                <c:pt idx="21">
                  <c:v>1035.4052225837677</c:v>
                </c:pt>
                <c:pt idx="22">
                  <c:v>1045.3472392304134</c:v>
                </c:pt>
                <c:pt idx="23">
                  <c:v>1046.8510872931643</c:v>
                </c:pt>
                <c:pt idx="24">
                  <c:v>1039.6870752001782</c:v>
                </c:pt>
                <c:pt idx="25">
                  <c:v>1032.8841227077819</c:v>
                </c:pt>
                <c:pt idx="26">
                  <c:v>1028.5089680142339</c:v>
                </c:pt>
                <c:pt idx="27">
                  <c:v>1036.0895997988821</c:v>
                </c:pt>
                <c:pt idx="28">
                  <c:v>1032.382462060395</c:v>
                </c:pt>
                <c:pt idx="29">
                  <c:v>1032.4705806888026</c:v>
                </c:pt>
                <c:pt idx="30">
                  <c:v>1035.7011651096882</c:v>
                </c:pt>
                <c:pt idx="31">
                  <c:v>1027.0781741820194</c:v>
                </c:pt>
                <c:pt idx="32">
                  <c:v>1023.4342097249272</c:v>
                </c:pt>
                <c:pt idx="33">
                  <c:v>1015.7246396531236</c:v>
                </c:pt>
                <c:pt idx="34">
                  <c:v>1012.838430607228</c:v>
                </c:pt>
                <c:pt idx="35">
                  <c:v>1001.8551886969717</c:v>
                </c:pt>
                <c:pt idx="36">
                  <c:v>1021.1884805627152</c:v>
                </c:pt>
                <c:pt idx="37">
                  <c:v>1035.8693032278632</c:v>
                </c:pt>
                <c:pt idx="38">
                  <c:v>1045.0568041187682</c:v>
                </c:pt>
                <c:pt idx="39">
                  <c:v>1064.1340012207022</c:v>
                </c:pt>
                <c:pt idx="40">
                  <c:v>1064.6758335957454</c:v>
                </c:pt>
                <c:pt idx="41">
                  <c:v>1064.3040831321507</c:v>
                </c:pt>
                <c:pt idx="42">
                  <c:v>1058.3050511412011</c:v>
                </c:pt>
                <c:pt idx="43">
                  <c:v>1057.5170049514895</c:v>
                </c:pt>
                <c:pt idx="44">
                  <c:v>1057.7531758342438</c:v>
                </c:pt>
                <c:pt idx="45">
                  <c:v>1087.2176802252727</c:v>
                </c:pt>
                <c:pt idx="46">
                  <c:v>1089.8754935615086</c:v>
                </c:pt>
                <c:pt idx="47">
                  <c:v>1101.7723183104031</c:v>
                </c:pt>
                <c:pt idx="48">
                  <c:v>1097.6833871764072</c:v>
                </c:pt>
                <c:pt idx="49">
                  <c:v>1098.6407053637031</c:v>
                </c:pt>
                <c:pt idx="50">
                  <c:v>1091.5435921558872</c:v>
                </c:pt>
                <c:pt idx="51">
                  <c:v>1076.8238936252651</c:v>
                </c:pt>
                <c:pt idx="52">
                  <c:v>1073.4361859147555</c:v>
                </c:pt>
                <c:pt idx="53">
                  <c:v>1073.346285475847</c:v>
                </c:pt>
                <c:pt idx="54">
                  <c:v>1091.8220405423442</c:v>
                </c:pt>
                <c:pt idx="55">
                  <c:v>1116.9627387788055</c:v>
                </c:pt>
                <c:pt idx="56">
                  <c:v>1132.0423630306068</c:v>
                </c:pt>
                <c:pt idx="57">
                  <c:v>1149.8155988114352</c:v>
                </c:pt>
                <c:pt idx="58">
                  <c:v>1165.4587611298364</c:v>
                </c:pt>
                <c:pt idx="59">
                  <c:v>1192.5110180682063</c:v>
                </c:pt>
                <c:pt idx="60">
                  <c:v>1198.298986506187</c:v>
                </c:pt>
                <c:pt idx="61">
                  <c:v>1243.8551835135229</c:v>
                </c:pt>
                <c:pt idx="62">
                  <c:v>1257.9860746649874</c:v>
                </c:pt>
                <c:pt idx="63">
                  <c:v>1317.7739161084739</c:v>
                </c:pt>
                <c:pt idx="64">
                  <c:v>1334.0569103794676</c:v>
                </c:pt>
                <c:pt idx="65">
                  <c:v>1388.9237151850427</c:v>
                </c:pt>
                <c:pt idx="66">
                  <c:v>1322.9076361270827</c:v>
                </c:pt>
                <c:pt idx="67">
                  <c:v>1368.6658256521102</c:v>
                </c:pt>
                <c:pt idx="68">
                  <c:v>1351.6657336458952</c:v>
                </c:pt>
                <c:pt idx="69">
                  <c:v>1354.533962604009</c:v>
                </c:pt>
                <c:pt idx="70">
                  <c:v>1361.5188217502691</c:v>
                </c:pt>
                <c:pt idx="71">
                  <c:v>1401.1117849594461</c:v>
                </c:pt>
                <c:pt idx="72">
                  <c:v>1430.8720698936227</c:v>
                </c:pt>
                <c:pt idx="73">
                  <c:v>1425.4966715779844</c:v>
                </c:pt>
                <c:pt idx="74">
                  <c:v>1449.8243782777213</c:v>
                </c:pt>
                <c:pt idx="75">
                  <c:v>1464.887156321151</c:v>
                </c:pt>
                <c:pt idx="76">
                  <c:v>1428.3331519126277</c:v>
                </c:pt>
                <c:pt idx="77">
                  <c:v>1382.1442501947033</c:v>
                </c:pt>
                <c:pt idx="78">
                  <c:v>1432.207617855426</c:v>
                </c:pt>
                <c:pt idx="79">
                  <c:v>1482.5468421782407</c:v>
                </c:pt>
                <c:pt idx="80">
                  <c:v>1488.7290766852364</c:v>
                </c:pt>
                <c:pt idx="81">
                  <c:v>1494.5983604751666</c:v>
                </c:pt>
                <c:pt idx="82">
                  <c:v>1529.4944712039985</c:v>
                </c:pt>
                <c:pt idx="83">
                  <c:v>1583.2951053989507</c:v>
                </c:pt>
                <c:pt idx="84">
                  <c:v>1582.3604647998475</c:v>
                </c:pt>
                <c:pt idx="85">
                  <c:v>1584.8141798423453</c:v>
                </c:pt>
                <c:pt idx="86">
                  <c:v>1543.7902608181814</c:v>
                </c:pt>
                <c:pt idx="87">
                  <c:v>1539.7230353757418</c:v>
                </c:pt>
                <c:pt idx="88">
                  <c:v>1521.9381368352713</c:v>
                </c:pt>
                <c:pt idx="89">
                  <c:v>1519.7947807854739</c:v>
                </c:pt>
                <c:pt idx="90">
                  <c:v>1515.5654105874532</c:v>
                </c:pt>
                <c:pt idx="91">
                  <c:v>1565.1898049338656</c:v>
                </c:pt>
                <c:pt idx="92">
                  <c:v>1578.6750327529166</c:v>
                </c:pt>
                <c:pt idx="93">
                  <c:v>1448.5406648032169</c:v>
                </c:pt>
                <c:pt idx="94">
                  <c:v>1462.3104963540918</c:v>
                </c:pt>
                <c:pt idx="95">
                  <c:v>1531.2563578238328</c:v>
                </c:pt>
                <c:pt idx="96">
                  <c:v>1538.3797122408439</c:v>
                </c:pt>
                <c:pt idx="97">
                  <c:v>1542.0126618693851</c:v>
                </c:pt>
                <c:pt idx="98">
                  <c:v>1550.3400342366788</c:v>
                </c:pt>
                <c:pt idx="99">
                  <c:v>1536.3231789572715</c:v>
                </c:pt>
                <c:pt idx="100">
                  <c:v>1512.581687912327</c:v>
                </c:pt>
                <c:pt idx="101">
                  <c:v>1493.0800959456358</c:v>
                </c:pt>
                <c:pt idx="102">
                  <c:v>1472.2554286906479</c:v>
                </c:pt>
                <c:pt idx="103">
                  <c:v>1434.8566841219304</c:v>
                </c:pt>
                <c:pt idx="104">
                  <c:v>1470.5675681979869</c:v>
                </c:pt>
                <c:pt idx="105">
                  <c:v>1457.1555565922451</c:v>
                </c:pt>
                <c:pt idx="106">
                  <c:v>1439.6879823037061</c:v>
                </c:pt>
                <c:pt idx="107">
                  <c:v>1414.8315638335232</c:v>
                </c:pt>
                <c:pt idx="108">
                  <c:v>1431.0959300856434</c:v>
                </c:pt>
                <c:pt idx="109">
                  <c:v>1457.1375765044636</c:v>
                </c:pt>
                <c:pt idx="110">
                  <c:v>1465.621586213063</c:v>
                </c:pt>
                <c:pt idx="111">
                  <c:v>1471.4458387921527</c:v>
                </c:pt>
                <c:pt idx="112">
                  <c:v>1481.4646352731093</c:v>
                </c:pt>
                <c:pt idx="113">
                  <c:v>1487.7607436693891</c:v>
                </c:pt>
                <c:pt idx="114">
                  <c:v>1498.8068348954951</c:v>
                </c:pt>
                <c:pt idx="115">
                  <c:v>1480.9919695420554</c:v>
                </c:pt>
                <c:pt idx="116">
                  <c:v>1519.5124448124693</c:v>
                </c:pt>
                <c:pt idx="117">
                  <c:v>1520.2352119447394</c:v>
                </c:pt>
                <c:pt idx="118">
                  <c:v>1528.3262514465061</c:v>
                </c:pt>
                <c:pt idx="119">
                  <c:v>1483.8684596215824</c:v>
                </c:pt>
                <c:pt idx="120">
                  <c:v>1489.4034109684367</c:v>
                </c:pt>
                <c:pt idx="121">
                  <c:v>1474.3001372318049</c:v>
                </c:pt>
                <c:pt idx="122">
                  <c:v>1471.4315843081456</c:v>
                </c:pt>
                <c:pt idx="123">
                  <c:v>1497.7541088550149</c:v>
                </c:pt>
                <c:pt idx="124">
                  <c:v>1487.987195585775</c:v>
                </c:pt>
                <c:pt idx="125">
                  <c:v>1491.1290134471619</c:v>
                </c:pt>
                <c:pt idx="126">
                  <c:v>1523.2221742753213</c:v>
                </c:pt>
                <c:pt idx="127">
                  <c:v>1533.3491752485138</c:v>
                </c:pt>
                <c:pt idx="128">
                  <c:v>1566.8297185257754</c:v>
                </c:pt>
                <c:pt idx="129">
                  <c:v>1593.272758255614</c:v>
                </c:pt>
                <c:pt idx="130">
                  <c:v>1631.7020372249372</c:v>
                </c:pt>
                <c:pt idx="131">
                  <c:v>1629.4699146156406</c:v>
                </c:pt>
                <c:pt idx="132">
                  <c:v>1648.5921429284151</c:v>
                </c:pt>
                <c:pt idx="133">
                  <c:v>1680.0879112904586</c:v>
                </c:pt>
                <c:pt idx="134">
                  <c:v>1678.2505406984956</c:v>
                </c:pt>
                <c:pt idx="135">
                  <c:v>1660.4102440497247</c:v>
                </c:pt>
                <c:pt idx="136">
                  <c:v>1671.9528124744875</c:v>
                </c:pt>
                <c:pt idx="137">
                  <c:v>1676.8863217859055</c:v>
                </c:pt>
                <c:pt idx="138">
                  <c:v>1732.4117485457186</c:v>
                </c:pt>
                <c:pt idx="139">
                  <c:v>1714.0984622003482</c:v>
                </c:pt>
                <c:pt idx="140">
                  <c:v>1741.666796252885</c:v>
                </c:pt>
                <c:pt idx="141">
                  <c:v>1737.3716610491044</c:v>
                </c:pt>
                <c:pt idx="142">
                  <c:v>1755.4369517693053</c:v>
                </c:pt>
                <c:pt idx="143">
                  <c:v>1798.0798886076866</c:v>
                </c:pt>
                <c:pt idx="144">
                  <c:v>1827.2081167623662</c:v>
                </c:pt>
                <c:pt idx="145">
                  <c:v>1811.6809341092953</c:v>
                </c:pt>
                <c:pt idx="146">
                  <c:v>1843.6726937216772</c:v>
                </c:pt>
                <c:pt idx="147">
                  <c:v>1877.9850185373084</c:v>
                </c:pt>
                <c:pt idx="148">
                  <c:v>1892.6297190441201</c:v>
                </c:pt>
                <c:pt idx="149">
                  <c:v>1880.5804685060134</c:v>
                </c:pt>
                <c:pt idx="150">
                  <c:v>1940.9532297421104</c:v>
                </c:pt>
                <c:pt idx="151">
                  <c:v>1989.5824019323898</c:v>
                </c:pt>
                <c:pt idx="152">
                  <c:v>1968.6041750087795</c:v>
                </c:pt>
                <c:pt idx="153">
                  <c:v>1998.3364369232604</c:v>
                </c:pt>
                <c:pt idx="154">
                  <c:v>2045.7241731427378</c:v>
                </c:pt>
                <c:pt idx="155">
                  <c:v>2044.3594682818293</c:v>
                </c:pt>
                <c:pt idx="156">
                  <c:v>2030.6745157039056</c:v>
                </c:pt>
                <c:pt idx="157">
                  <c:v>2087.0356115886361</c:v>
                </c:pt>
                <c:pt idx="158">
                  <c:v>2068.4487363399926</c:v>
                </c:pt>
                <c:pt idx="159">
                  <c:v>2067.6655496334652</c:v>
                </c:pt>
                <c:pt idx="160">
                  <c:v>2051.763214878571</c:v>
                </c:pt>
                <c:pt idx="161">
                  <c:v>2069.8639798260174</c:v>
                </c:pt>
                <c:pt idx="162">
                  <c:v>1988.0401639524835</c:v>
                </c:pt>
                <c:pt idx="163">
                  <c:v>1957.7856695784692</c:v>
                </c:pt>
                <c:pt idx="164">
                  <c:v>1915.6234976097824</c:v>
                </c:pt>
                <c:pt idx="165">
                  <c:v>1948.262702365078</c:v>
                </c:pt>
                <c:pt idx="166">
                  <c:v>1997.9316419740128</c:v>
                </c:pt>
                <c:pt idx="167">
                  <c:v>2019.473082998677</c:v>
                </c:pt>
                <c:pt idx="168">
                  <c:v>1999.8012471377642</c:v>
                </c:pt>
                <c:pt idx="169">
                  <c:v>1992.8831248939011</c:v>
                </c:pt>
                <c:pt idx="170">
                  <c:v>1956.9757557144283</c:v>
                </c:pt>
                <c:pt idx="171">
                  <c:v>1925.9918529144586</c:v>
                </c:pt>
                <c:pt idx="172">
                  <c:v>1992.632375561594</c:v>
                </c:pt>
                <c:pt idx="173">
                  <c:v>1998.1856309617758</c:v>
                </c:pt>
                <c:pt idx="174">
                  <c:v>2029.6279450087927</c:v>
                </c:pt>
                <c:pt idx="175">
                  <c:v>2083.9833702006122</c:v>
                </c:pt>
                <c:pt idx="176">
                  <c:v>2154.0749358224252</c:v>
                </c:pt>
                <c:pt idx="177">
                  <c:v>2185.4702748653276</c:v>
                </c:pt>
                <c:pt idx="178">
                  <c:v>2171.7942313399085</c:v>
                </c:pt>
                <c:pt idx="179">
                  <c:v>2029.6747580301342</c:v>
                </c:pt>
                <c:pt idx="180">
                  <c:v>2021.8443488098155</c:v>
                </c:pt>
                <c:pt idx="181">
                  <c:v>2119.6061356482614</c:v>
                </c:pt>
                <c:pt idx="182">
                  <c:v>2145.9602468358289</c:v>
                </c:pt>
                <c:pt idx="183">
                  <c:v>2137.3999432412361</c:v>
                </c:pt>
                <c:pt idx="184">
                  <c:v>2155.6900660500955</c:v>
                </c:pt>
                <c:pt idx="185">
                  <c:v>2182.536766849772</c:v>
                </c:pt>
                <c:pt idx="186">
                  <c:v>2250.4091684841133</c:v>
                </c:pt>
                <c:pt idx="187">
                  <c:v>2230.3229806903573</c:v>
                </c:pt>
                <c:pt idx="188">
                  <c:v>2211.8044621718391</c:v>
                </c:pt>
                <c:pt idx="189">
                  <c:v>2201.668228180597</c:v>
                </c:pt>
                <c:pt idx="190">
                  <c:v>2211.7176394056141</c:v>
                </c:pt>
                <c:pt idx="191">
                  <c:v>2168.7261156401496</c:v>
                </c:pt>
                <c:pt idx="192">
                  <c:v>2096.200758856894</c:v>
                </c:pt>
                <c:pt idx="193">
                  <c:v>2126.6071930718026</c:v>
                </c:pt>
                <c:pt idx="194">
                  <c:v>2043.0645779960012</c:v>
                </c:pt>
                <c:pt idx="195">
                  <c:v>1922.102808522108</c:v>
                </c:pt>
                <c:pt idx="196">
                  <c:v>1988.9181105811033</c:v>
                </c:pt>
                <c:pt idx="197">
                  <c:v>2034.0222136695315</c:v>
                </c:pt>
                <c:pt idx="198">
                  <c:v>1967.0194975423974</c:v>
                </c:pt>
                <c:pt idx="199">
                  <c:v>1813.6616594551936</c:v>
                </c:pt>
                <c:pt idx="200">
                  <c:v>1760.1640950281655</c:v>
                </c:pt>
                <c:pt idx="201">
                  <c:v>1876.3400834794418</c:v>
                </c:pt>
                <c:pt idx="202">
                  <c:v>1781.5054873284116</c:v>
                </c:pt>
                <c:pt idx="203">
                  <c:v>1718.8296550285284</c:v>
                </c:pt>
                <c:pt idx="204">
                  <c:v>1617.7564543655653</c:v>
                </c:pt>
                <c:pt idx="205">
                  <c:v>1674.6797924547129</c:v>
                </c:pt>
                <c:pt idx="206">
                  <c:v>1654.8375507168062</c:v>
                </c:pt>
                <c:pt idx="207">
                  <c:v>1543.4369763906868</c:v>
                </c:pt>
                <c:pt idx="208">
                  <c:v>1646.9996902889384</c:v>
                </c:pt>
                <c:pt idx="209">
                  <c:v>1737.7769419466701</c:v>
                </c:pt>
                <c:pt idx="210">
                  <c:v>1773.4899317987733</c:v>
                </c:pt>
                <c:pt idx="211">
                  <c:v>1722.0216875494857</c:v>
                </c:pt>
                <c:pt idx="212">
                  <c:v>1662.6298939855149</c:v>
                </c:pt>
                <c:pt idx="213">
                  <c:v>1673.3043967307988</c:v>
                </c:pt>
                <c:pt idx="214">
                  <c:v>1735.0193472223841</c:v>
                </c:pt>
                <c:pt idx="215">
                  <c:v>1739.0846288715502</c:v>
                </c:pt>
                <c:pt idx="216">
                  <c:v>1744.2034464750607</c:v>
                </c:pt>
                <c:pt idx="217">
                  <c:v>1737.5138819236295</c:v>
                </c:pt>
                <c:pt idx="218">
                  <c:v>1775.3098082512727</c:v>
                </c:pt>
                <c:pt idx="219">
                  <c:v>1744.7120723816779</c:v>
                </c:pt>
                <c:pt idx="220">
                  <c:v>1592.4957268944534</c:v>
                </c:pt>
                <c:pt idx="221">
                  <c:v>1588.3324456677383</c:v>
                </c:pt>
                <c:pt idx="222">
                  <c:v>1639.1584282228418</c:v>
                </c:pt>
                <c:pt idx="223">
                  <c:v>1591.2159010064961</c:v>
                </c:pt>
                <c:pt idx="224">
                  <c:v>1591.840020630126</c:v>
                </c:pt>
                <c:pt idx="225">
                  <c:v>1599.0913414376553</c:v>
                </c:pt>
                <c:pt idx="226">
                  <c:v>1646.2638025520707</c:v>
                </c:pt>
                <c:pt idx="227">
                  <c:v>1614.3005519077037</c:v>
                </c:pt>
                <c:pt idx="228">
                  <c:v>1598.5211620773707</c:v>
                </c:pt>
                <c:pt idx="229">
                  <c:v>1628.3650301223163</c:v>
                </c:pt>
                <c:pt idx="230">
                  <c:v>1706.6845106889193</c:v>
                </c:pt>
                <c:pt idx="231">
                  <c:v>1698.9070698353089</c:v>
                </c:pt>
                <c:pt idx="232">
                  <c:v>1680.9966346459123</c:v>
                </c:pt>
                <c:pt idx="233">
                  <c:v>1705.7040289651113</c:v>
                </c:pt>
                <c:pt idx="234">
                  <c:v>1705.3369760019282</c:v>
                </c:pt>
                <c:pt idx="235">
                  <c:v>1705.5674774876341</c:v>
                </c:pt>
                <c:pt idx="236">
                  <c:v>1597.300135935943</c:v>
                </c:pt>
                <c:pt idx="237">
                  <c:v>1620.6186899610852</c:v>
                </c:pt>
                <c:pt idx="238">
                  <c:v>1566.5371776380839</c:v>
                </c:pt>
                <c:pt idx="239">
                  <c:v>1497.85534808802</c:v>
                </c:pt>
                <c:pt idx="240">
                  <c:v>1365.0526379218518</c:v>
                </c:pt>
                <c:pt idx="241">
                  <c:v>1264.8854069072047</c:v>
                </c:pt>
                <c:pt idx="242">
                  <c:v>1254.9228184484123</c:v>
                </c:pt>
                <c:pt idx="243">
                  <c:v>1331.6292745633916</c:v>
                </c:pt>
                <c:pt idx="244">
                  <c:v>1389.7486934469546</c:v>
                </c:pt>
                <c:pt idx="245">
                  <c:v>1405.5564302625287</c:v>
                </c:pt>
                <c:pt idx="246">
                  <c:v>1407.7802917504116</c:v>
                </c:pt>
                <c:pt idx="247">
                  <c:v>1410.736801319706</c:v>
                </c:pt>
                <c:pt idx="248">
                  <c:v>1359.6156861525465</c:v>
                </c:pt>
                <c:pt idx="249">
                  <c:v>1394.3298902275146</c:v>
                </c:pt>
                <c:pt idx="250">
                  <c:v>1422.4645160537887</c:v>
                </c:pt>
                <c:pt idx="251">
                  <c:v>1403.5583727599403</c:v>
                </c:pt>
                <c:pt idx="252">
                  <c:v>1398.884521833334</c:v>
                </c:pt>
                <c:pt idx="253">
                  <c:v>1375.2211064848832</c:v>
                </c:pt>
                <c:pt idx="254">
                  <c:v>1323.700865765524</c:v>
                </c:pt>
                <c:pt idx="255">
                  <c:v>1390.0289236439125</c:v>
                </c:pt>
                <c:pt idx="256">
                  <c:v>1360.6347197762823</c:v>
                </c:pt>
                <c:pt idx="257">
                  <c:v>1365.2274173337116</c:v>
                </c:pt>
                <c:pt idx="258">
                  <c:v>1387.7350855981765</c:v>
                </c:pt>
                <c:pt idx="259">
                  <c:v>1401.5836407766362</c:v>
                </c:pt>
                <c:pt idx="260">
                  <c:v>1366.3031449279306</c:v>
                </c:pt>
                <c:pt idx="261">
                  <c:v>1374.8472502452419</c:v>
                </c:pt>
                <c:pt idx="262">
                  <c:v>1352.0024958305635</c:v>
                </c:pt>
                <c:pt idx="263">
                  <c:v>1354.3049189632586</c:v>
                </c:pt>
                <c:pt idx="264">
                  <c:v>1327.7457375853164</c:v>
                </c:pt>
                <c:pt idx="265">
                  <c:v>1339.5307942209729</c:v>
                </c:pt>
                <c:pt idx="266">
                  <c:v>1378.5389996203123</c:v>
                </c:pt>
                <c:pt idx="267">
                  <c:v>1395.9667261467407</c:v>
                </c:pt>
                <c:pt idx="268">
                  <c:v>1442.9851416442157</c:v>
                </c:pt>
                <c:pt idx="269">
                  <c:v>1440.8643011998388</c:v>
                </c:pt>
                <c:pt idx="270">
                  <c:v>1426.129376288573</c:v>
                </c:pt>
                <c:pt idx="271">
                  <c:v>1458.0135793398101</c:v>
                </c:pt>
                <c:pt idx="272">
                  <c:v>1476.9641059134078</c:v>
                </c:pt>
                <c:pt idx="273">
                  <c:v>1478.2183385232613</c:v>
                </c:pt>
                <c:pt idx="274">
                  <c:v>1496.4558169309578</c:v>
                </c:pt>
                <c:pt idx="275">
                  <c:v>1456.5050337766479</c:v>
                </c:pt>
                <c:pt idx="276">
                  <c:v>1475.0384547102647</c:v>
                </c:pt>
                <c:pt idx="277">
                  <c:v>1489.1332237033926</c:v>
                </c:pt>
                <c:pt idx="278">
                  <c:v>1497.7639898041564</c:v>
                </c:pt>
                <c:pt idx="279">
                  <c:v>1495.0974293981888</c:v>
                </c:pt>
                <c:pt idx="280">
                  <c:v>1468.8382401154872</c:v>
                </c:pt>
                <c:pt idx="281">
                  <c:v>1472.2060239449415</c:v>
                </c:pt>
                <c:pt idx="282">
                  <c:v>1474.0106740167971</c:v>
                </c:pt>
                <c:pt idx="283">
                  <c:v>1449.5269779068456</c:v>
                </c:pt>
                <c:pt idx="284">
                  <c:v>1444.5855314395603</c:v>
                </c:pt>
                <c:pt idx="285">
                  <c:v>1511.4889521269633</c:v>
                </c:pt>
                <c:pt idx="286">
                  <c:v>1551.3001061311127</c:v>
                </c:pt>
                <c:pt idx="287">
                  <c:v>1587.0121240865792</c:v>
                </c:pt>
                <c:pt idx="288">
                  <c:v>1608.4474663950539</c:v>
                </c:pt>
                <c:pt idx="289">
                  <c:v>1603.3680106053362</c:v>
                </c:pt>
                <c:pt idx="290">
                  <c:v>1603.4579110442446</c:v>
                </c:pt>
                <c:pt idx="291">
                  <c:v>1588.1610678941074</c:v>
                </c:pt>
                <c:pt idx="292">
                  <c:v>1568.1636466598502</c:v>
                </c:pt>
                <c:pt idx="293">
                  <c:v>1573.4431511739863</c:v>
                </c:pt>
                <c:pt idx="294">
                  <c:v>1575.0493723491518</c:v>
                </c:pt>
                <c:pt idx="295">
                  <c:v>1557.9835153371769</c:v>
                </c:pt>
                <c:pt idx="296">
                  <c:v>1579.8793746687452</c:v>
                </c:pt>
                <c:pt idx="297">
                  <c:v>1578.2865980637225</c:v>
                </c:pt>
                <c:pt idx="298">
                  <c:v>1567.3242519311586</c:v>
                </c:pt>
                <c:pt idx="299">
                  <c:v>1566.232164076886</c:v>
                </c:pt>
                <c:pt idx="300">
                  <c:v>1576.0426507120114</c:v>
                </c:pt>
                <c:pt idx="301">
                  <c:v>1567.2946090837347</c:v>
                </c:pt>
                <c:pt idx="302">
                  <c:v>1479.9811970397323</c:v>
                </c:pt>
                <c:pt idx="303">
                  <c:v>1484.1060883492919</c:v>
                </c:pt>
                <c:pt idx="304">
                  <c:v>1493.7293228990509</c:v>
                </c:pt>
                <c:pt idx="305">
                  <c:v>1550.0630436951767</c:v>
                </c:pt>
                <c:pt idx="306">
                  <c:v>1560.3048904542904</c:v>
                </c:pt>
                <c:pt idx="307">
                  <c:v>1526.8693783878698</c:v>
                </c:pt>
                <c:pt idx="308">
                  <c:v>1530.0375994412241</c:v>
                </c:pt>
                <c:pt idx="309">
                  <c:v>1501.1131456147375</c:v>
                </c:pt>
                <c:pt idx="310">
                  <c:v>1506.3576618499469</c:v>
                </c:pt>
                <c:pt idx="311">
                  <c:v>1500.5628901355083</c:v>
                </c:pt>
                <c:pt idx="312">
                  <c:v>1494.7907960092627</c:v>
                </c:pt>
                <c:pt idx="313">
                  <c:v>1540.4117861257221</c:v>
                </c:pt>
                <c:pt idx="314">
                  <c:v>1529.9020198603839</c:v>
                </c:pt>
                <c:pt idx="315">
                  <c:v>1527.0059298653468</c:v>
                </c:pt>
                <c:pt idx="316">
                  <c:v>1555.5920016794373</c:v>
                </c:pt>
                <c:pt idx="317">
                  <c:v>1557.5042083124374</c:v>
                </c:pt>
                <c:pt idx="318">
                  <c:v>1596.27089739752</c:v>
                </c:pt>
                <c:pt idx="319">
                  <c:v>1599.2288648117697</c:v>
                </c:pt>
                <c:pt idx="320">
                  <c:v>1594.764619593177</c:v>
                </c:pt>
                <c:pt idx="321">
                  <c:v>1577.2422951274286</c:v>
                </c:pt>
                <c:pt idx="322">
                  <c:v>1583.0135793398099</c:v>
                </c:pt>
                <c:pt idx="323">
                  <c:v>1538.7935782253685</c:v>
                </c:pt>
                <c:pt idx="324">
                  <c:v>1553.1397444818949</c:v>
                </c:pt>
                <c:pt idx="325">
                  <c:v>1554.4108233001205</c:v>
                </c:pt>
                <c:pt idx="326">
                  <c:v>1540.0933279943811</c:v>
                </c:pt>
                <c:pt idx="327">
                  <c:v>1431.7639470407044</c:v>
                </c:pt>
                <c:pt idx="328">
                  <c:v>1438.2184745887905</c:v>
                </c:pt>
                <c:pt idx="329">
                  <c:v>1465.0859091833865</c:v>
                </c:pt>
                <c:pt idx="330">
                  <c:v>1361.9699437725399</c:v>
                </c:pt>
                <c:pt idx="331">
                  <c:v>1393.2342387522403</c:v>
                </c:pt>
                <c:pt idx="332">
                  <c:v>1324.0086330338597</c:v>
                </c:pt>
                <c:pt idx="333">
                  <c:v>1334.0037800299863</c:v>
                </c:pt>
                <c:pt idx="334">
                  <c:v>1309.3788349421463</c:v>
                </c:pt>
                <c:pt idx="335">
                  <c:v>1335.4907818843651</c:v>
                </c:pt>
                <c:pt idx="336">
                  <c:v>1290.2787982692464</c:v>
                </c:pt>
                <c:pt idx="337">
                  <c:v>1292.8313228031575</c:v>
                </c:pt>
                <c:pt idx="338">
                  <c:v>1334.0269435664977</c:v>
                </c:pt>
                <c:pt idx="339">
                  <c:v>1313.0159961227803</c:v>
                </c:pt>
                <c:pt idx="340">
                  <c:v>1273.9747462377882</c:v>
                </c:pt>
                <c:pt idx="341">
                  <c:v>1287.7679033079473</c:v>
                </c:pt>
                <c:pt idx="342">
                  <c:v>1293.3420544858213</c:v>
                </c:pt>
                <c:pt idx="343">
                  <c:v>1212.1825299635734</c:v>
                </c:pt>
                <c:pt idx="344">
                  <c:v>1207.9988389074845</c:v>
                </c:pt>
                <c:pt idx="345">
                  <c:v>1175.164282928182</c:v>
                </c:pt>
                <c:pt idx="346">
                  <c:v>1214.4671349912594</c:v>
                </c:pt>
                <c:pt idx="347">
                  <c:v>1192.7664649009248</c:v>
                </c:pt>
                <c:pt idx="348">
                  <c:v>1217.7545753654006</c:v>
                </c:pt>
                <c:pt idx="349">
                  <c:v>1211.5345988723407</c:v>
                </c:pt>
                <c:pt idx="350">
                  <c:v>1226.8607609043563</c:v>
                </c:pt>
                <c:pt idx="351">
                  <c:v>1218.6056328537347</c:v>
                </c:pt>
                <c:pt idx="352">
                  <c:v>1210.0279971024522</c:v>
                </c:pt>
                <c:pt idx="353">
                  <c:v>1247.7387204915983</c:v>
                </c:pt>
                <c:pt idx="354">
                  <c:v>1260.109506833729</c:v>
                </c:pt>
                <c:pt idx="355">
                  <c:v>1255.959994142703</c:v>
                </c:pt>
                <c:pt idx="356">
                  <c:v>1254.5640266066423</c:v>
                </c:pt>
                <c:pt idx="357">
                  <c:v>1285.2097093769883</c:v>
                </c:pt>
                <c:pt idx="358">
                  <c:v>1272.981143909383</c:v>
                </c:pt>
                <c:pt idx="359">
                  <c:v>1283.0082015117528</c:v>
                </c:pt>
                <c:pt idx="360">
                  <c:v>1202.8821270800208</c:v>
                </c:pt>
                <c:pt idx="361">
                  <c:v>1217.6214255261523</c:v>
                </c:pt>
                <c:pt idx="362">
                  <c:v>1191.3572147774937</c:v>
                </c:pt>
                <c:pt idx="363">
                  <c:v>1214.0842077163409</c:v>
                </c:pt>
                <c:pt idx="364">
                  <c:v>1266.6241299905273</c:v>
                </c:pt>
                <c:pt idx="365">
                  <c:v>1269.4716251537218</c:v>
                </c:pt>
                <c:pt idx="366">
                  <c:v>1287.8169840881085</c:v>
                </c:pt>
                <c:pt idx="367">
                  <c:v>1292.0539674764509</c:v>
                </c:pt>
                <c:pt idx="368">
                  <c:v>1290.4778750970279</c:v>
                </c:pt>
                <c:pt idx="369">
                  <c:v>1275.139078408733</c:v>
                </c:pt>
                <c:pt idx="370">
                  <c:v>1249.8020570516285</c:v>
                </c:pt>
                <c:pt idx="371">
                  <c:v>1251.6817051472942</c:v>
                </c:pt>
                <c:pt idx="372">
                  <c:v>1270.1984418553118</c:v>
                </c:pt>
                <c:pt idx="373">
                  <c:v>1274.0900779720275</c:v>
                </c:pt>
                <c:pt idx="374">
                  <c:v>1281.1023122068923</c:v>
                </c:pt>
                <c:pt idx="375">
                  <c:v>1293.8286507353369</c:v>
                </c:pt>
                <c:pt idx="376">
                  <c:v>1312.820320933228</c:v>
                </c:pt>
                <c:pt idx="377">
                  <c:v>1346.5146814705961</c:v>
                </c:pt>
                <c:pt idx="378">
                  <c:v>1336.8182307075278</c:v>
                </c:pt>
                <c:pt idx="379">
                  <c:v>1340.5177552556931</c:v>
                </c:pt>
                <c:pt idx="380">
                  <c:v>1317.3226321034306</c:v>
                </c:pt>
                <c:pt idx="381">
                  <c:v>1324.4048428961482</c:v>
                </c:pt>
                <c:pt idx="382">
                  <c:v>1312.5206528035328</c:v>
                </c:pt>
                <c:pt idx="383">
                  <c:v>1298.1519709415863</c:v>
                </c:pt>
                <c:pt idx="384">
                  <c:v>1331.3660525575783</c:v>
                </c:pt>
                <c:pt idx="385">
                  <c:v>1331.6056250785616</c:v>
                </c:pt>
                <c:pt idx="386">
                  <c:v>1333.2298263415087</c:v>
                </c:pt>
                <c:pt idx="387">
                  <c:v>1349.6108201900511</c:v>
                </c:pt>
                <c:pt idx="388">
                  <c:v>1345.9989283219752</c:v>
                </c:pt>
                <c:pt idx="389">
                  <c:v>1325.7416867201339</c:v>
                </c:pt>
                <c:pt idx="390">
                  <c:v>1315.4182006435251</c:v>
                </c:pt>
                <c:pt idx="391">
                  <c:v>1334.6385905166214</c:v>
                </c:pt>
                <c:pt idx="392">
                  <c:v>1328.7181201704836</c:v>
                </c:pt>
                <c:pt idx="393">
                  <c:v>1347.3028896430806</c:v>
                </c:pt>
                <c:pt idx="394">
                  <c:v>1352.5812602778069</c:v>
                </c:pt>
                <c:pt idx="395">
                  <c:v>1351.3377185309587</c:v>
                </c:pt>
                <c:pt idx="396">
                  <c:v>1333.1635753874305</c:v>
                </c:pt>
                <c:pt idx="397">
                  <c:v>1337.1313434073659</c:v>
                </c:pt>
                <c:pt idx="398">
                  <c:v>1313.5808300515623</c:v>
                </c:pt>
                <c:pt idx="399">
                  <c:v>1305.7036078099022</c:v>
                </c:pt>
                <c:pt idx="400">
                  <c:v>1310.8566037784751</c:v>
                </c:pt>
                <c:pt idx="401">
                  <c:v>1303.4028045049354</c:v>
                </c:pt>
                <c:pt idx="402">
                  <c:v>1310.0079760317328</c:v>
                </c:pt>
                <c:pt idx="403">
                  <c:v>1303.5400039135038</c:v>
                </c:pt>
                <c:pt idx="404">
                  <c:v>1300.8974169579117</c:v>
                </c:pt>
                <c:pt idx="405">
                  <c:v>1299.3427063044992</c:v>
                </c:pt>
                <c:pt idx="406">
                  <c:v>1322.1425914911099</c:v>
                </c:pt>
                <c:pt idx="407">
                  <c:v>1320.3536537482166</c:v>
                </c:pt>
                <c:pt idx="408">
                  <c:v>1322.2488521900718</c:v>
                </c:pt>
                <c:pt idx="409">
                  <c:v>1287.4727706958909</c:v>
                </c:pt>
                <c:pt idx="410">
                  <c:v>1259.1377721796532</c:v>
                </c:pt>
                <c:pt idx="411">
                  <c:v>1259.5041772117452</c:v>
                </c:pt>
                <c:pt idx="412">
                  <c:v>1266.3881210905458</c:v>
                </c:pt>
                <c:pt idx="413">
                  <c:v>1268.9958817499839</c:v>
                </c:pt>
                <c:pt idx="414">
                  <c:v>1262.7909696547952</c:v>
                </c:pt>
                <c:pt idx="415">
                  <c:v>1270.7464295757218</c:v>
                </c:pt>
                <c:pt idx="416">
                  <c:v>1266.6280175770748</c:v>
                </c:pt>
                <c:pt idx="417">
                  <c:v>1258.9349697480973</c:v>
                </c:pt>
                <c:pt idx="418">
                  <c:v>1256.3690006440436</c:v>
                </c:pt>
                <c:pt idx="419">
                  <c:v>1262.6885965423805</c:v>
                </c:pt>
                <c:pt idx="420">
                  <c:v>1266.0594580445181</c:v>
                </c:pt>
                <c:pt idx="421">
                  <c:v>1256.6027417852058</c:v>
                </c:pt>
                <c:pt idx="422">
                  <c:v>1255.207584163009</c:v>
                </c:pt>
                <c:pt idx="423">
                  <c:v>1256.6571679968692</c:v>
                </c:pt>
                <c:pt idx="424">
                  <c:v>1256.0544300992501</c:v>
                </c:pt>
                <c:pt idx="425">
                  <c:v>1259.3378209040711</c:v>
                </c:pt>
                <c:pt idx="426">
                  <c:v>1299.9446342882541</c:v>
                </c:pt>
                <c:pt idx="427">
                  <c:v>1295.6245537374609</c:v>
                </c:pt>
                <c:pt idx="428">
                  <c:v>1298.2805852631961</c:v>
                </c:pt>
                <c:pt idx="429">
                  <c:v>1307.7227230729559</c:v>
                </c:pt>
                <c:pt idx="430">
                  <c:v>1303.7897813491738</c:v>
                </c:pt>
                <c:pt idx="431">
                  <c:v>1303.3982689872964</c:v>
                </c:pt>
                <c:pt idx="432">
                  <c:v>1298.1568304247705</c:v>
                </c:pt>
                <c:pt idx="433">
                  <c:v>1260.1835329609025</c:v>
                </c:pt>
                <c:pt idx="434">
                  <c:v>1265.70309594434</c:v>
                </c:pt>
                <c:pt idx="435">
                  <c:v>1281.7160649330622</c:v>
                </c:pt>
                <c:pt idx="436">
                  <c:v>1274.0923457308468</c:v>
                </c:pt>
                <c:pt idx="437">
                  <c:v>1280.6111804397378</c:v>
                </c:pt>
                <c:pt idx="438">
                  <c:v>1281.9569333162281</c:v>
                </c:pt>
                <c:pt idx="439">
                  <c:v>1279.2631598044286</c:v>
                </c:pt>
                <c:pt idx="440">
                  <c:v>1290.5580565695677</c:v>
                </c:pt>
                <c:pt idx="441">
                  <c:v>1283.2659161032907</c:v>
                </c:pt>
                <c:pt idx="442">
                  <c:v>1265.5846865374174</c:v>
                </c:pt>
                <c:pt idx="443">
                  <c:v>1282.9714314223254</c:v>
                </c:pt>
                <c:pt idx="444">
                  <c:v>1288.9103678045633</c:v>
                </c:pt>
                <c:pt idx="445">
                  <c:v>1296.1689778368691</c:v>
                </c:pt>
                <c:pt idx="446">
                  <c:v>1296.5732868377982</c:v>
                </c:pt>
                <c:pt idx="447">
                  <c:v>1298.5386238202793</c:v>
                </c:pt>
                <c:pt idx="448">
                  <c:v>1324.7970031891168</c:v>
                </c:pt>
                <c:pt idx="449">
                  <c:v>1331.0121201989925</c:v>
                </c:pt>
                <c:pt idx="450">
                  <c:v>1334.7725502697335</c:v>
                </c:pt>
                <c:pt idx="451">
                  <c:v>1334.4604094665324</c:v>
                </c:pt>
                <c:pt idx="452">
                  <c:v>1324.9380901842328</c:v>
                </c:pt>
                <c:pt idx="453">
                  <c:v>1331.0164937338584</c:v>
                </c:pt>
                <c:pt idx="454">
                  <c:v>1361.0009628256014</c:v>
                </c:pt>
                <c:pt idx="455">
                  <c:v>1362.8179235881905</c:v>
                </c:pt>
                <c:pt idx="456">
                  <c:v>1359.747702112385</c:v>
                </c:pt>
                <c:pt idx="457">
                  <c:v>1361.1752562891434</c:v>
                </c:pt>
                <c:pt idx="458">
                  <c:v>1354.9659706590885</c:v>
                </c:pt>
                <c:pt idx="459">
                  <c:v>1348.9873484975126</c:v>
                </c:pt>
                <c:pt idx="460">
                  <c:v>1344.0003848710683</c:v>
                </c:pt>
                <c:pt idx="461">
                  <c:v>1351.1017096309772</c:v>
                </c:pt>
                <c:pt idx="462">
                  <c:v>1337.6903459563268</c:v>
                </c:pt>
                <c:pt idx="463">
                  <c:v>1339.3236182545513</c:v>
                </c:pt>
                <c:pt idx="464">
                  <c:v>1356.4324007013206</c:v>
                </c:pt>
                <c:pt idx="465">
                  <c:v>1337.6265247438403</c:v>
                </c:pt>
                <c:pt idx="466">
                  <c:v>1339.3571486885226</c:v>
                </c:pt>
                <c:pt idx="467">
                  <c:v>1333.4593559305781</c:v>
                </c:pt>
                <c:pt idx="468">
                  <c:v>1322.7931143067074</c:v>
                </c:pt>
                <c:pt idx="469">
                  <c:v>1327.6998964606114</c:v>
                </c:pt>
                <c:pt idx="470">
                  <c:v>1329.3597339335768</c:v>
                </c:pt>
                <c:pt idx="471">
                  <c:v>1329.5183150681557</c:v>
                </c:pt>
                <c:pt idx="472">
                  <c:v>1329.290243324042</c:v>
                </c:pt>
                <c:pt idx="473">
                  <c:v>1341.1839904002529</c:v>
                </c:pt>
                <c:pt idx="474">
                  <c:v>1349.6464564000689</c:v>
                </c:pt>
                <c:pt idx="475">
                  <c:v>1344.771422869635</c:v>
                </c:pt>
                <c:pt idx="476">
                  <c:v>1341.4886799959052</c:v>
                </c:pt>
                <c:pt idx="477">
                  <c:v>1366.7970304022228</c:v>
                </c:pt>
                <c:pt idx="478">
                  <c:v>1405.6866644118666</c:v>
                </c:pt>
                <c:pt idx="479">
                  <c:v>1396.1696905610695</c:v>
                </c:pt>
                <c:pt idx="480">
                  <c:v>1394.8827374311088</c:v>
                </c:pt>
                <c:pt idx="481">
                  <c:v>1391.342279965841</c:v>
                </c:pt>
                <c:pt idx="482">
                  <c:v>1392.9810596783411</c:v>
                </c:pt>
                <c:pt idx="483">
                  <c:v>1380.9878551796257</c:v>
                </c:pt>
                <c:pt idx="484">
                  <c:v>1383.7373507652712</c:v>
                </c:pt>
                <c:pt idx="485">
                  <c:v>1379.6082479036188</c:v>
                </c:pt>
                <c:pt idx="486">
                  <c:v>1371.2131667372914</c:v>
                </c:pt>
                <c:pt idx="487">
                  <c:v>1369.8241644604611</c:v>
                </c:pt>
                <c:pt idx="488">
                  <c:v>1370.3428332989929</c:v>
                </c:pt>
                <c:pt idx="489">
                  <c:v>1373.0142531881452</c:v>
                </c:pt>
                <c:pt idx="490">
                  <c:v>1377.8150986086328</c:v>
                </c:pt>
                <c:pt idx="491">
                  <c:v>1367.772004711755</c:v>
                </c:pt>
                <c:pt idx="492">
                  <c:v>1371.1052862106008</c:v>
                </c:pt>
                <c:pt idx="493">
                  <c:v>1373.0105275843705</c:v>
                </c:pt>
                <c:pt idx="494">
                  <c:v>1380.5414306577666</c:v>
                </c:pt>
                <c:pt idx="495">
                  <c:v>1380.7330562779987</c:v>
                </c:pt>
                <c:pt idx="496">
                  <c:v>1379.4909723761057</c:v>
                </c:pt>
                <c:pt idx="497">
                  <c:v>1371.4298996873085</c:v>
                </c:pt>
                <c:pt idx="498">
                  <c:v>1347.6001280311837</c:v>
                </c:pt>
                <c:pt idx="499">
                  <c:v>1346.5480499217945</c:v>
                </c:pt>
                <c:pt idx="500">
                  <c:v>1337.1911150505323</c:v>
                </c:pt>
                <c:pt idx="501">
                  <c:v>1347.0223354805771</c:v>
                </c:pt>
                <c:pt idx="502">
                  <c:v>1344.1275413477224</c:v>
                </c:pt>
                <c:pt idx="503">
                  <c:v>1346.9186665059797</c:v>
                </c:pt>
                <c:pt idx="504">
                  <c:v>1355.0670479093208</c:v>
                </c:pt>
                <c:pt idx="505">
                  <c:v>1351.3236260297247</c:v>
                </c:pt>
                <c:pt idx="506">
                  <c:v>1328.5720117094106</c:v>
                </c:pt>
                <c:pt idx="507">
                  <c:v>1336.3092808353647</c:v>
                </c:pt>
                <c:pt idx="508">
                  <c:v>1331.3551997118002</c:v>
                </c:pt>
                <c:pt idx="509">
                  <c:v>1337.0130959832161</c:v>
                </c:pt>
                <c:pt idx="510">
                  <c:v>1340.7527922590377</c:v>
                </c:pt>
                <c:pt idx="511">
                  <c:v>1357.5949510617647</c:v>
                </c:pt>
                <c:pt idx="512">
                  <c:v>1363.8808545433576</c:v>
                </c:pt>
                <c:pt idx="513">
                  <c:v>1359.5434418358739</c:v>
                </c:pt>
                <c:pt idx="514">
                  <c:v>1360.9392473891617</c:v>
                </c:pt>
                <c:pt idx="515">
                  <c:v>1363.6560224547</c:v>
                </c:pt>
                <c:pt idx="516">
                  <c:v>1352.7811470194522</c:v>
                </c:pt>
                <c:pt idx="517">
                  <c:v>1372.2673506227266</c:v>
                </c:pt>
                <c:pt idx="518">
                  <c:v>1371.2139766511552</c:v>
                </c:pt>
                <c:pt idx="519">
                  <c:v>1371.9876063740867</c:v>
                </c:pt>
                <c:pt idx="520">
                  <c:v>1377.8693628375236</c:v>
                </c:pt>
                <c:pt idx="521">
                  <c:v>1394.6025072341506</c:v>
                </c:pt>
                <c:pt idx="522">
                  <c:v>1393.8134891478021</c:v>
                </c:pt>
                <c:pt idx="523">
                  <c:v>1387.8442619870493</c:v>
                </c:pt>
                <c:pt idx="524">
                  <c:v>1384.2006214955027</c:v>
                </c:pt>
                <c:pt idx="525">
                  <c:v>1381.0093988884094</c:v>
                </c:pt>
                <c:pt idx="526">
                  <c:v>1379.8494402523302</c:v>
                </c:pt>
                <c:pt idx="527">
                  <c:v>1388.6000736049718</c:v>
                </c:pt>
                <c:pt idx="528">
                  <c:v>1378.1659532945353</c:v>
                </c:pt>
                <c:pt idx="529">
                  <c:v>1392.7442408644956</c:v>
                </c:pt>
                <c:pt idx="530">
                  <c:v>1388.5906786041492</c:v>
                </c:pt>
                <c:pt idx="531">
                  <c:v>1391.4321804047495</c:v>
                </c:pt>
                <c:pt idx="532">
                  <c:v>1397.1255509034104</c:v>
                </c:pt>
                <c:pt idx="533">
                  <c:v>1387.2010283962279</c:v>
                </c:pt>
                <c:pt idx="534">
                  <c:v>1403.1751215194761</c:v>
                </c:pt>
                <c:pt idx="535">
                  <c:v>1416.5166706190462</c:v>
                </c:pt>
                <c:pt idx="536">
                  <c:v>1423.6544415028375</c:v>
                </c:pt>
                <c:pt idx="537">
                  <c:v>1420.4962633813968</c:v>
                </c:pt>
                <c:pt idx="538">
                  <c:v>1420.8139115988736</c:v>
                </c:pt>
                <c:pt idx="539">
                  <c:v>1424.2816387991506</c:v>
                </c:pt>
                <c:pt idx="540">
                  <c:v>1415.0768057515545</c:v>
                </c:pt>
                <c:pt idx="541">
                  <c:v>1426.2150651753884</c:v>
                </c:pt>
                <c:pt idx="542">
                  <c:v>1437.0061955170945</c:v>
                </c:pt>
                <c:pt idx="543">
                  <c:v>1439.280919595639</c:v>
                </c:pt>
                <c:pt idx="544">
                  <c:v>1444.7930313715276</c:v>
                </c:pt>
                <c:pt idx="545">
                  <c:v>1458.1169243488616</c:v>
                </c:pt>
                <c:pt idx="546">
                  <c:v>1465.968715295191</c:v>
                </c:pt>
                <c:pt idx="547">
                  <c:v>1480.3028948265296</c:v>
                </c:pt>
                <c:pt idx="548">
                  <c:v>1466.3265352403241</c:v>
                </c:pt>
                <c:pt idx="549">
                  <c:v>1477.9899428136018</c:v>
                </c:pt>
                <c:pt idx="550">
                  <c:v>1464.4170823144618</c:v>
                </c:pt>
                <c:pt idx="551">
                  <c:v>1440.180895881361</c:v>
                </c:pt>
                <c:pt idx="552">
                  <c:v>1437.0329226746078</c:v>
                </c:pt>
                <c:pt idx="553">
                  <c:v>1444.8208924084506</c:v>
                </c:pt>
                <c:pt idx="554">
                  <c:v>1442.6389844587247</c:v>
                </c:pt>
                <c:pt idx="555">
                  <c:v>1453.8135280236677</c:v>
                </c:pt>
                <c:pt idx="556">
                  <c:v>1420.984965406959</c:v>
                </c:pt>
                <c:pt idx="557">
                  <c:v>1418.8812951364996</c:v>
                </c:pt>
                <c:pt idx="558">
                  <c:v>1408.5741693199445</c:v>
                </c:pt>
                <c:pt idx="559">
                  <c:v>1391.9699632104725</c:v>
                </c:pt>
                <c:pt idx="560">
                  <c:v>1393.1091880516321</c:v>
                </c:pt>
                <c:pt idx="561">
                  <c:v>1387.4870899730072</c:v>
                </c:pt>
                <c:pt idx="562">
                  <c:v>1379.7352423975005</c:v>
                </c:pt>
                <c:pt idx="563">
                  <c:v>1393.5086375693772</c:v>
                </c:pt>
                <c:pt idx="564">
                  <c:v>1391.8881619102046</c:v>
                </c:pt>
                <c:pt idx="565">
                  <c:v>1382.0164457869578</c:v>
                </c:pt>
                <c:pt idx="566">
                  <c:v>1388.7555770668678</c:v>
                </c:pt>
                <c:pt idx="567">
                  <c:v>1384.5931057540167</c:v>
                </c:pt>
                <c:pt idx="568">
                  <c:v>1379.1770497624036</c:v>
                </c:pt>
                <c:pt idx="569">
                  <c:v>1377.8045697284003</c:v>
                </c:pt>
                <c:pt idx="570">
                  <c:v>1382.8734966378854</c:v>
                </c:pt>
                <c:pt idx="571">
                  <c:v>1397.743839147219</c:v>
                </c:pt>
                <c:pt idx="572">
                  <c:v>1408.2155394609472</c:v>
                </c:pt>
                <c:pt idx="573">
                  <c:v>1408.8378772740762</c:v>
                </c:pt>
                <c:pt idx="574">
                  <c:v>1401.76441355109</c:v>
                </c:pt>
                <c:pt idx="575">
                  <c:v>1409.881370296506</c:v>
                </c:pt>
                <c:pt idx="576">
                  <c:v>1407.1294449692687</c:v>
                </c:pt>
                <c:pt idx="577">
                  <c:v>1397.4561577427119</c:v>
                </c:pt>
                <c:pt idx="578">
                  <c:v>1390.1076472714974</c:v>
                </c:pt>
                <c:pt idx="579">
                  <c:v>1391.1913120215841</c:v>
                </c:pt>
                <c:pt idx="580">
                  <c:v>1394.8785258790158</c:v>
                </c:pt>
                <c:pt idx="581">
                  <c:v>1396.1259552124113</c:v>
                </c:pt>
                <c:pt idx="582">
                  <c:v>1402.4293528334674</c:v>
                </c:pt>
                <c:pt idx="583">
                  <c:v>1397.488068348955</c:v>
                </c:pt>
                <c:pt idx="584">
                  <c:v>1407.194076095619</c:v>
                </c:pt>
                <c:pt idx="585">
                  <c:v>1411.7291077859286</c:v>
                </c:pt>
                <c:pt idx="586">
                  <c:v>1414.7476567572087</c:v>
                </c:pt>
                <c:pt idx="587">
                  <c:v>1419.1859847321518</c:v>
                </c:pt>
                <c:pt idx="588">
                  <c:v>1423.9223610090619</c:v>
                </c:pt>
                <c:pt idx="589">
                  <c:v>1414.1755336036501</c:v>
                </c:pt>
                <c:pt idx="590">
                  <c:v>1416.661321235164</c:v>
                </c:pt>
                <c:pt idx="591">
                  <c:v>1413.4553581957452</c:v>
                </c:pt>
                <c:pt idx="592">
                  <c:v>1421.7414249559729</c:v>
                </c:pt>
                <c:pt idx="593">
                  <c:v>1427.6369499550983</c:v>
                </c:pt>
                <c:pt idx="594">
                  <c:v>1436.7086331634457</c:v>
                </c:pt>
                <c:pt idx="595">
                  <c:v>1445.7195728319903</c:v>
                </c:pt>
                <c:pt idx="596">
                  <c:v>1446.087921657356</c:v>
                </c:pt>
                <c:pt idx="597">
                  <c:v>1440.7400604130949</c:v>
                </c:pt>
                <c:pt idx="598">
                  <c:v>1449.2781723678122</c:v>
                </c:pt>
                <c:pt idx="599">
                  <c:v>1440.5536182415929</c:v>
                </c:pt>
                <c:pt idx="600">
                  <c:v>1462.4702113680805</c:v>
                </c:pt>
                <c:pt idx="601">
                  <c:v>1466.6412677678902</c:v>
                </c:pt>
                <c:pt idx="602">
                  <c:v>1469.7480973503505</c:v>
                </c:pt>
                <c:pt idx="603">
                  <c:v>1462.3811208430359</c:v>
                </c:pt>
                <c:pt idx="604">
                  <c:v>1462.2717824713905</c:v>
                </c:pt>
                <c:pt idx="605">
                  <c:v>1449.4514939347171</c:v>
                </c:pt>
                <c:pt idx="606">
                  <c:v>1452.7327789634919</c:v>
                </c:pt>
                <c:pt idx="607">
                  <c:v>1455.758455176775</c:v>
                </c:pt>
                <c:pt idx="608">
                  <c:v>1446.3854840110046</c:v>
                </c:pt>
                <c:pt idx="609">
                  <c:v>1443.2132133883295</c:v>
                </c:pt>
                <c:pt idx="610">
                  <c:v>1448.9864413939847</c:v>
                </c:pt>
                <c:pt idx="611">
                  <c:v>1451.1677014126194</c:v>
                </c:pt>
                <c:pt idx="612">
                  <c:v>1449.9985097584899</c:v>
                </c:pt>
                <c:pt idx="613">
                  <c:v>1440.5521603966374</c:v>
                </c:pt>
                <c:pt idx="614">
                  <c:v>1440.3820784851889</c:v>
                </c:pt>
                <c:pt idx="615">
                  <c:v>1452.4745784236354</c:v>
                </c:pt>
                <c:pt idx="616">
                  <c:v>1452.0806363201661</c:v>
                </c:pt>
                <c:pt idx="617">
                  <c:v>1454.7674445727348</c:v>
                </c:pt>
                <c:pt idx="618">
                  <c:v>1462.8999516643405</c:v>
                </c:pt>
                <c:pt idx="619">
                  <c:v>1447.6082919629332</c:v>
                </c:pt>
                <c:pt idx="620">
                  <c:v>1449.5451199774002</c:v>
                </c:pt>
                <c:pt idx="621">
                  <c:v>1456.2030978881332</c:v>
                </c:pt>
                <c:pt idx="622">
                  <c:v>1449.2814120232683</c:v>
                </c:pt>
                <c:pt idx="623">
                  <c:v>1453.0556106296983</c:v>
                </c:pt>
                <c:pt idx="624">
                  <c:v>1465.4487505944769</c:v>
                </c:pt>
                <c:pt idx="625">
                  <c:v>1461.1988085843095</c:v>
                </c:pt>
                <c:pt idx="626">
                  <c:v>1457.5410755915289</c:v>
                </c:pt>
                <c:pt idx="627">
                  <c:v>1456.7199849161643</c:v>
                </c:pt>
                <c:pt idx="628">
                  <c:v>1446.790440943025</c:v>
                </c:pt>
                <c:pt idx="629">
                  <c:v>1454.3221539302851</c:v>
                </c:pt>
                <c:pt idx="630">
                  <c:v>1476.3858274144827</c:v>
                </c:pt>
                <c:pt idx="631">
                  <c:v>1482.5217348484555</c:v>
                </c:pt>
                <c:pt idx="632">
                  <c:v>1485.0852742109171</c:v>
                </c:pt>
                <c:pt idx="633">
                  <c:v>1483.6964339168599</c:v>
                </c:pt>
                <c:pt idx="634">
                  <c:v>1491.2888904439235</c:v>
                </c:pt>
                <c:pt idx="635">
                  <c:v>1488.9699450684022</c:v>
                </c:pt>
                <c:pt idx="636">
                  <c:v>1490.2296850925309</c:v>
                </c:pt>
                <c:pt idx="637">
                  <c:v>1478.739599086158</c:v>
                </c:pt>
                <c:pt idx="638">
                  <c:v>1475.8026894323734</c:v>
                </c:pt>
                <c:pt idx="639">
                  <c:v>1469.3778047317112</c:v>
                </c:pt>
                <c:pt idx="640">
                  <c:v>1460.0440333969602</c:v>
                </c:pt>
                <c:pt idx="641">
                  <c:v>1466.3121187735442</c:v>
                </c:pt>
                <c:pt idx="642">
                  <c:v>1468.7246901917486</c:v>
                </c:pt>
                <c:pt idx="643">
                  <c:v>1453.7715744855104</c:v>
                </c:pt>
                <c:pt idx="644">
                  <c:v>1458.1329606433696</c:v>
                </c:pt>
                <c:pt idx="645">
                  <c:v>1460.0874447800727</c:v>
                </c:pt>
                <c:pt idx="646">
                  <c:v>1458.994547011936</c:v>
                </c:pt>
                <c:pt idx="647">
                  <c:v>1456.6464447373094</c:v>
                </c:pt>
                <c:pt idx="648">
                  <c:v>1451.4709331633162</c:v>
                </c:pt>
                <c:pt idx="649">
                  <c:v>1446.4028161676949</c:v>
                </c:pt>
                <c:pt idx="650">
                  <c:v>1443.4934435852877</c:v>
                </c:pt>
                <c:pt idx="651">
                  <c:v>1435.6304758276349</c:v>
                </c:pt>
                <c:pt idx="652">
                  <c:v>1426.1789430170522</c:v>
                </c:pt>
                <c:pt idx="653">
                  <c:v>1423.8864008334986</c:v>
                </c:pt>
                <c:pt idx="654">
                  <c:v>1417.3228588793124</c:v>
                </c:pt>
                <c:pt idx="655">
                  <c:v>1425.1260549937995</c:v>
                </c:pt>
                <c:pt idx="656">
                  <c:v>1438.1585409628515</c:v>
                </c:pt>
                <c:pt idx="657">
                  <c:v>1444.0174578553222</c:v>
                </c:pt>
                <c:pt idx="658">
                  <c:v>1455.0893043423046</c:v>
                </c:pt>
                <c:pt idx="659">
                  <c:v>1446.5037314351546</c:v>
                </c:pt>
                <c:pt idx="660">
                  <c:v>1441.9024487907664</c:v>
                </c:pt>
                <c:pt idx="661">
                  <c:v>1444.1311697618335</c:v>
                </c:pt>
                <c:pt idx="662">
                  <c:v>1446.7569105090536</c:v>
                </c:pt>
                <c:pt idx="663">
                  <c:v>1454.8672259607847</c:v>
                </c:pt>
                <c:pt idx="664">
                  <c:v>1454.7834808672428</c:v>
                </c:pt>
                <c:pt idx="665">
                  <c:v>1479.7960507304126</c:v>
                </c:pt>
                <c:pt idx="666">
                  <c:v>1478.4070484535828</c:v>
                </c:pt>
                <c:pt idx="667">
                  <c:v>1481.9679157482244</c:v>
                </c:pt>
                <c:pt idx="668">
                  <c:v>1487.3548148407322</c:v>
                </c:pt>
                <c:pt idx="669">
                  <c:v>1482.0617037736804</c:v>
                </c:pt>
                <c:pt idx="670">
                  <c:v>1473.1040564373898</c:v>
                </c:pt>
                <c:pt idx="671">
                  <c:v>1483.3982236321203</c:v>
                </c:pt>
                <c:pt idx="672">
                  <c:v>1501.6280888494946</c:v>
                </c:pt>
                <c:pt idx="673">
                  <c:v>1511.3115809907385</c:v>
                </c:pt>
                <c:pt idx="674">
                  <c:v>1519.2923102242228</c:v>
                </c:pt>
                <c:pt idx="675">
                  <c:v>1516.3239759125138</c:v>
                </c:pt>
                <c:pt idx="676">
                  <c:v>1519.0208270969965</c:v>
                </c:pt>
                <c:pt idx="677">
                  <c:v>1499.6716609195178</c:v>
                </c:pt>
                <c:pt idx="678">
                  <c:v>1494.7195235892273</c:v>
                </c:pt>
                <c:pt idx="679">
                  <c:v>1489.4994667527119</c:v>
                </c:pt>
                <c:pt idx="680">
                  <c:v>1503.9297020683255</c:v>
                </c:pt>
                <c:pt idx="681">
                  <c:v>1499.8404469687839</c:v>
                </c:pt>
                <c:pt idx="682">
                  <c:v>1518.0584874437434</c:v>
                </c:pt>
                <c:pt idx="683">
                  <c:v>1521.5375534381169</c:v>
                </c:pt>
                <c:pt idx="684">
                  <c:v>1533.1834668719314</c:v>
                </c:pt>
                <c:pt idx="685">
                  <c:v>1551.2571806963185</c:v>
                </c:pt>
                <c:pt idx="686">
                  <c:v>1554.909244292051</c:v>
                </c:pt>
                <c:pt idx="687">
                  <c:v>1543.6148334752302</c:v>
                </c:pt>
                <c:pt idx="688">
                  <c:v>1551.9629396374437</c:v>
                </c:pt>
                <c:pt idx="689">
                  <c:v>1550.5259904598624</c:v>
                </c:pt>
                <c:pt idx="690">
                  <c:v>1541.7578629677575</c:v>
                </c:pt>
                <c:pt idx="691">
                  <c:v>1528.8081501956103</c:v>
                </c:pt>
                <c:pt idx="692">
                  <c:v>1545.5809803715756</c:v>
                </c:pt>
                <c:pt idx="693">
                  <c:v>1546.083774898372</c:v>
                </c:pt>
                <c:pt idx="694">
                  <c:v>1543.984802128324</c:v>
                </c:pt>
                <c:pt idx="695">
                  <c:v>1545.4232091508604</c:v>
                </c:pt>
                <c:pt idx="696">
                  <c:v>1552.9826211922709</c:v>
                </c:pt>
                <c:pt idx="697">
                  <c:v>1547.0511360175822</c:v>
                </c:pt>
                <c:pt idx="698">
                  <c:v>1562.1798410495446</c:v>
                </c:pt>
                <c:pt idx="699">
                  <c:v>1570.6491103258186</c:v>
                </c:pt>
                <c:pt idx="700">
                  <c:v>1555.9882115417261</c:v>
                </c:pt>
                <c:pt idx="701">
                  <c:v>1558.7041766934003</c:v>
                </c:pt>
                <c:pt idx="702">
                  <c:v>1586.2300712594615</c:v>
                </c:pt>
                <c:pt idx="703">
                  <c:v>1593.3786949890305</c:v>
                </c:pt>
                <c:pt idx="704">
                  <c:v>1586.6834610405513</c:v>
                </c:pt>
                <c:pt idx="705">
                  <c:v>1594.1568602296009</c:v>
                </c:pt>
                <c:pt idx="706">
                  <c:v>1584.0418459815962</c:v>
                </c:pt>
                <c:pt idx="707">
                  <c:v>1577.8800213039742</c:v>
                </c:pt>
                <c:pt idx="708">
                  <c:v>1578.4079231605558</c:v>
                </c:pt>
                <c:pt idx="709">
                  <c:v>1583.1329606433696</c:v>
                </c:pt>
                <c:pt idx="710">
                  <c:v>1590.5174312901474</c:v>
                </c:pt>
                <c:pt idx="711">
                  <c:v>1604.1251180854415</c:v>
                </c:pt>
                <c:pt idx="712">
                  <c:v>1600.1272212697634</c:v>
                </c:pt>
                <c:pt idx="713">
                  <c:v>1585.1975930655822</c:v>
                </c:pt>
                <c:pt idx="714">
                  <c:v>1578.1764497782131</c:v>
                </c:pt>
                <c:pt idx="715">
                  <c:v>1585.4836546423614</c:v>
                </c:pt>
                <c:pt idx="716">
                  <c:v>1586.3023155761339</c:v>
                </c:pt>
                <c:pt idx="717">
                  <c:v>1585.0561821049207</c:v>
                </c:pt>
                <c:pt idx="718">
                  <c:v>1580.9870128692073</c:v>
                </c:pt>
                <c:pt idx="719">
                  <c:v>1550.6733947831181</c:v>
                </c:pt>
                <c:pt idx="720">
                  <c:v>1569.0485585477015</c:v>
                </c:pt>
                <c:pt idx="721">
                  <c:v>1575.1826841711729</c:v>
                </c:pt>
                <c:pt idx="722">
                  <c:v>1571.4889910028289</c:v>
                </c:pt>
                <c:pt idx="723">
                  <c:v>1580.0034534727163</c:v>
                </c:pt>
                <c:pt idx="724">
                  <c:v>1580.5684493842712</c:v>
                </c:pt>
                <c:pt idx="725">
                  <c:v>1585.791421910697</c:v>
                </c:pt>
                <c:pt idx="726">
                  <c:v>1588.2571236783824</c:v>
                </c:pt>
                <c:pt idx="727">
                  <c:v>1590.7608913976781</c:v>
                </c:pt>
                <c:pt idx="728">
                  <c:v>1581.840014150815</c:v>
                </c:pt>
                <c:pt idx="729">
                  <c:v>1609.5505690778773</c:v>
                </c:pt>
                <c:pt idx="730">
                  <c:v>1629.0834237197207</c:v>
                </c:pt>
                <c:pt idx="731">
                  <c:v>1626.0940316475462</c:v>
                </c:pt>
                <c:pt idx="732">
                  <c:v>1626.2437037296208</c:v>
                </c:pt>
                <c:pt idx="733">
                  <c:v>1619.827728081463</c:v>
                </c:pt>
                <c:pt idx="734">
                  <c:v>1621.9203835233716</c:v>
                </c:pt>
                <c:pt idx="735">
                  <c:v>1628.4471553881301</c:v>
                </c:pt>
                <c:pt idx="736">
                  <c:v>1633.230992617473</c:v>
                </c:pt>
                <c:pt idx="737">
                  <c:v>1630.8702556865671</c:v>
                </c:pt>
                <c:pt idx="738">
                  <c:v>1622.0157913765556</c:v>
                </c:pt>
                <c:pt idx="739">
                  <c:v>1620.8509732572923</c:v>
                </c:pt>
                <c:pt idx="740">
                  <c:v>1621.8410119646956</c:v>
                </c:pt>
                <c:pt idx="741">
                  <c:v>1627.2633852844483</c:v>
                </c:pt>
                <c:pt idx="742">
                  <c:v>1628.909940170043</c:v>
                </c:pt>
                <c:pt idx="743">
                  <c:v>1623.6749809184291</c:v>
                </c:pt>
                <c:pt idx="744">
                  <c:v>1624.1257789751544</c:v>
                </c:pt>
                <c:pt idx="745">
                  <c:v>1629.3913529708288</c:v>
                </c:pt>
                <c:pt idx="746">
                  <c:v>1625.5269299599449</c:v>
                </c:pt>
                <c:pt idx="747">
                  <c:v>1630.2072601974633</c:v>
                </c:pt>
                <c:pt idx="748">
                  <c:v>1628.259741319991</c:v>
                </c:pt>
                <c:pt idx="749">
                  <c:v>1627.7554889482392</c:v>
                </c:pt>
                <c:pt idx="750">
                  <c:v>1621.1062581072376</c:v>
                </c:pt>
                <c:pt idx="751">
                  <c:v>1622.278689416823</c:v>
                </c:pt>
                <c:pt idx="752">
                  <c:v>1621.1427042311195</c:v>
                </c:pt>
                <c:pt idx="753">
                  <c:v>1621.8003542887207</c:v>
                </c:pt>
                <c:pt idx="754">
                  <c:v>1627.127481738062</c:v>
                </c:pt>
                <c:pt idx="755">
                  <c:v>1645.5839608545953</c:v>
                </c:pt>
                <c:pt idx="756">
                  <c:v>1649.2970919556765</c:v>
                </c:pt>
                <c:pt idx="757">
                  <c:v>1656.2981493792172</c:v>
                </c:pt>
                <c:pt idx="758">
                  <c:v>1658.9707031477787</c:v>
                </c:pt>
                <c:pt idx="759">
                  <c:v>1662.3407547360523</c:v>
                </c:pt>
                <c:pt idx="760">
                  <c:v>1662.6394509691102</c:v>
                </c:pt>
                <c:pt idx="761">
                  <c:v>1660.6941998504576</c:v>
                </c:pt>
                <c:pt idx="762">
                  <c:v>1673.5718302887053</c:v>
                </c:pt>
                <c:pt idx="763">
                  <c:v>1670.2340132722206</c:v>
                </c:pt>
                <c:pt idx="764">
                  <c:v>1667.6063287317268</c:v>
                </c:pt>
                <c:pt idx="765">
                  <c:v>1667.357685175466</c:v>
                </c:pt>
                <c:pt idx="766">
                  <c:v>1679.8531982526597</c:v>
                </c:pt>
                <c:pt idx="767">
                  <c:v>1686.3879072732855</c:v>
                </c:pt>
                <c:pt idx="768">
                  <c:v>1694.8979962083069</c:v>
                </c:pt>
                <c:pt idx="769">
                  <c:v>1707.1837415947139</c:v>
                </c:pt>
                <c:pt idx="770">
                  <c:v>1701.5358882552125</c:v>
                </c:pt>
                <c:pt idx="771">
                  <c:v>1700.1337653737849</c:v>
                </c:pt>
                <c:pt idx="772">
                  <c:v>1697.3445840088016</c:v>
                </c:pt>
                <c:pt idx="773">
                  <c:v>1698.1199955422339</c:v>
                </c:pt>
                <c:pt idx="774">
                  <c:v>1696.4020062538309</c:v>
                </c:pt>
                <c:pt idx="775">
                  <c:v>1706.5534666257174</c:v>
                </c:pt>
                <c:pt idx="776">
                  <c:v>1718.3453265378319</c:v>
                </c:pt>
                <c:pt idx="777">
                  <c:v>1716.809405886065</c:v>
                </c:pt>
                <c:pt idx="778">
                  <c:v>1725.7767721887242</c:v>
                </c:pt>
                <c:pt idx="779">
                  <c:v>1737.3705271696945</c:v>
                </c:pt>
                <c:pt idx="780">
                  <c:v>1744.960068006847</c:v>
                </c:pt>
                <c:pt idx="781">
                  <c:v>1732.2852400001557</c:v>
                </c:pt>
                <c:pt idx="782">
                  <c:v>1722.2018123928483</c:v>
                </c:pt>
                <c:pt idx="783">
                  <c:v>1732.8014790970951</c:v>
                </c:pt>
                <c:pt idx="784">
                  <c:v>1740.4660179580583</c:v>
                </c:pt>
                <c:pt idx="785">
                  <c:v>1750.3163523552942</c:v>
                </c:pt>
                <c:pt idx="786">
                  <c:v>1778.8983746000645</c:v>
                </c:pt>
                <c:pt idx="787">
                  <c:v>1783.979936165829</c:v>
                </c:pt>
                <c:pt idx="788">
                  <c:v>1732.6394963242867</c:v>
                </c:pt>
                <c:pt idx="789">
                  <c:v>1734.2350266364472</c:v>
                </c:pt>
                <c:pt idx="790">
                  <c:v>1712.8072975182945</c:v>
                </c:pt>
                <c:pt idx="791">
                  <c:v>1714.7975798477878</c:v>
                </c:pt>
                <c:pt idx="792">
                  <c:v>1716.0435513362281</c:v>
                </c:pt>
                <c:pt idx="793">
                  <c:v>1685.6069883255775</c:v>
                </c:pt>
                <c:pt idx="794">
                  <c:v>1682.7837905783044</c:v>
                </c:pt>
                <c:pt idx="795">
                  <c:v>1692.6391464414976</c:v>
                </c:pt>
                <c:pt idx="796">
                  <c:v>1697.8412231902312</c:v>
                </c:pt>
                <c:pt idx="797">
                  <c:v>1686.9399445630161</c:v>
                </c:pt>
                <c:pt idx="798">
                  <c:v>1668.4813596704362</c:v>
                </c:pt>
                <c:pt idx="799">
                  <c:v>1680.6070660773084</c:v>
                </c:pt>
                <c:pt idx="800">
                  <c:v>1707.1949184060375</c:v>
                </c:pt>
                <c:pt idx="801">
                  <c:v>1685.8013676529474</c:v>
                </c:pt>
                <c:pt idx="802">
                  <c:v>1699.9972138963078</c:v>
                </c:pt>
                <c:pt idx="803">
                  <c:v>1686.2458483815331</c:v>
                </c:pt>
                <c:pt idx="804">
                  <c:v>1667.2663268916024</c:v>
                </c:pt>
                <c:pt idx="805">
                  <c:v>1669.63581089224</c:v>
                </c:pt>
                <c:pt idx="806">
                  <c:v>1689.9069830125427</c:v>
                </c:pt>
                <c:pt idx="807">
                  <c:v>1689.7874397262101</c:v>
                </c:pt>
                <c:pt idx="808">
                  <c:v>1704.4533599762599</c:v>
                </c:pt>
                <c:pt idx="809">
                  <c:v>1699.7443587879538</c:v>
                </c:pt>
                <c:pt idx="810">
                  <c:v>1695.1249340730114</c:v>
                </c:pt>
                <c:pt idx="811">
                  <c:v>1701.1017744240867</c:v>
                </c:pt>
                <c:pt idx="812">
                  <c:v>1675.7401316855151</c:v>
                </c:pt>
                <c:pt idx="813">
                  <c:v>1690.7173828249017</c:v>
                </c:pt>
                <c:pt idx="814">
                  <c:v>1695.3379414192541</c:v>
                </c:pt>
                <c:pt idx="815">
                  <c:v>1718.5881387142717</c:v>
                </c:pt>
                <c:pt idx="816">
                  <c:v>1728.7010471862297</c:v>
                </c:pt>
                <c:pt idx="817">
                  <c:v>1737.7092331476365</c:v>
                </c:pt>
                <c:pt idx="818">
                  <c:v>1739.4500620070055</c:v>
                </c:pt>
                <c:pt idx="819">
                  <c:v>1749.0323149152443</c:v>
                </c:pt>
                <c:pt idx="820">
                  <c:v>1760.599504721474</c:v>
                </c:pt>
                <c:pt idx="821">
                  <c:v>1769.979441146475</c:v>
                </c:pt>
                <c:pt idx="822">
                  <c:v>1768.7882198352443</c:v>
                </c:pt>
                <c:pt idx="823">
                  <c:v>1777.1479887570995</c:v>
                </c:pt>
                <c:pt idx="824">
                  <c:v>1777.5003012879574</c:v>
                </c:pt>
                <c:pt idx="825">
                  <c:v>1792.0957590318353</c:v>
                </c:pt>
                <c:pt idx="826">
                  <c:v>1786.7932529639606</c:v>
                </c:pt>
                <c:pt idx="827">
                  <c:v>1798.4636257964692</c:v>
                </c:pt>
                <c:pt idx="828">
                  <c:v>1803.9457707593881</c:v>
                </c:pt>
                <c:pt idx="829">
                  <c:v>1823.3372144405701</c:v>
                </c:pt>
                <c:pt idx="830">
                  <c:v>1844.1221959162199</c:v>
                </c:pt>
                <c:pt idx="831">
                  <c:v>1846.1635028191481</c:v>
                </c:pt>
                <c:pt idx="832">
                  <c:v>1836.6577057796746</c:v>
                </c:pt>
                <c:pt idx="833">
                  <c:v>1843.4332831834668</c:v>
                </c:pt>
                <c:pt idx="834">
                  <c:v>1809.5842290980668</c:v>
                </c:pt>
                <c:pt idx="835">
                  <c:v>1789.5456642395168</c:v>
                </c:pt>
                <c:pt idx="836">
                  <c:v>1800.4769096797017</c:v>
                </c:pt>
                <c:pt idx="837">
                  <c:v>1788.0218922957104</c:v>
                </c:pt>
                <c:pt idx="838">
                  <c:v>1797.6467466731979</c:v>
                </c:pt>
                <c:pt idx="839">
                  <c:v>1801.354694325549</c:v>
                </c:pt>
                <c:pt idx="840">
                  <c:v>1750.1584191518064</c:v>
                </c:pt>
                <c:pt idx="841">
                  <c:v>1706.3122742770061</c:v>
                </c:pt>
                <c:pt idx="842">
                  <c:v>1686.9899972398136</c:v>
                </c:pt>
                <c:pt idx="843">
                  <c:v>1616.4051940748</c:v>
                </c:pt>
                <c:pt idx="844">
                  <c:v>1634.7411580083635</c:v>
                </c:pt>
                <c:pt idx="845">
                  <c:v>1654.2225021284535</c:v>
                </c:pt>
                <c:pt idx="846">
                  <c:v>1666.2655973211938</c:v>
                </c:pt>
                <c:pt idx="847">
                  <c:v>1694.1133516568248</c:v>
                </c:pt>
                <c:pt idx="848">
                  <c:v>1703.4701245453143</c:v>
                </c:pt>
                <c:pt idx="849">
                  <c:v>1721.5137095739592</c:v>
                </c:pt>
                <c:pt idx="850">
                  <c:v>1695.6849085186093</c:v>
                </c:pt>
                <c:pt idx="851">
                  <c:v>1679.8012017825879</c:v>
                </c:pt>
                <c:pt idx="852">
                  <c:v>1689.9319283595551</c:v>
                </c:pt>
                <c:pt idx="853">
                  <c:v>1676.0336444698432</c:v>
                </c:pt>
                <c:pt idx="854">
                  <c:v>1674.814886087235</c:v>
                </c:pt>
                <c:pt idx="855">
                  <c:v>1694.9629513002033</c:v>
                </c:pt>
                <c:pt idx="856">
                  <c:v>1679.9790588671312</c:v>
                </c:pt>
                <c:pt idx="857">
                  <c:v>1696.2806811569976</c:v>
                </c:pt>
                <c:pt idx="858">
                  <c:v>1708.5107044695583</c:v>
                </c:pt>
                <c:pt idx="859">
                  <c:v>1714.3673536032095</c:v>
                </c:pt>
                <c:pt idx="860">
                  <c:v>1699.553543081586</c:v>
                </c:pt>
                <c:pt idx="861">
                  <c:v>1693.8201628380418</c:v>
                </c:pt>
                <c:pt idx="862">
                  <c:v>1703.2093322810933</c:v>
                </c:pt>
                <c:pt idx="863">
                  <c:v>1687.1895600159132</c:v>
                </c:pt>
                <c:pt idx="864">
                  <c:v>1692.7760218845206</c:v>
                </c:pt>
                <c:pt idx="865">
                  <c:v>1693.9008302589002</c:v>
                </c:pt>
                <c:pt idx="866">
                  <c:v>1688.7096063559447</c:v>
                </c:pt>
                <c:pt idx="867">
                  <c:v>1672.4081460488514</c:v>
                </c:pt>
                <c:pt idx="868">
                  <c:v>1627.2021557963267</c:v>
                </c:pt>
                <c:pt idx="869">
                  <c:v>1614.2043341406556</c:v>
                </c:pt>
                <c:pt idx="870">
                  <c:v>1626.3784733965972</c:v>
                </c:pt>
                <c:pt idx="871">
                  <c:v>1596.5956728570004</c:v>
                </c:pt>
                <c:pt idx="872">
                  <c:v>1619.0173282691039</c:v>
                </c:pt>
                <c:pt idx="873">
                  <c:v>1618.2187531991599</c:v>
                </c:pt>
                <c:pt idx="874">
                  <c:v>1613.2183450025723</c:v>
                </c:pt>
                <c:pt idx="875">
                  <c:v>1603.6744820114891</c:v>
                </c:pt>
                <c:pt idx="876">
                  <c:v>1595.6723710519941</c:v>
                </c:pt>
                <c:pt idx="877">
                  <c:v>1594.0862357406568</c:v>
                </c:pt>
                <c:pt idx="878">
                  <c:v>1626.3556338256312</c:v>
                </c:pt>
                <c:pt idx="879">
                  <c:v>1631.742532918139</c:v>
                </c:pt>
                <c:pt idx="880">
                  <c:v>1614.682669268758</c:v>
                </c:pt>
                <c:pt idx="881">
                  <c:v>1602.1110242883447</c:v>
                </c:pt>
                <c:pt idx="882">
                  <c:v>1575.4005510006</c:v>
                </c:pt>
                <c:pt idx="883">
                  <c:v>1550.4030455353013</c:v>
                </c:pt>
                <c:pt idx="884">
                  <c:v>1557.2502193246744</c:v>
                </c:pt>
                <c:pt idx="885">
                  <c:v>1576.1881112419931</c:v>
                </c:pt>
                <c:pt idx="886">
                  <c:v>1555.2999467400643</c:v>
                </c:pt>
                <c:pt idx="887">
                  <c:v>1557.2955745010606</c:v>
                </c:pt>
                <c:pt idx="888">
                  <c:v>1590.0875290111144</c:v>
                </c:pt>
                <c:pt idx="889">
                  <c:v>1582.9766472676097</c:v>
                </c:pt>
                <c:pt idx="890">
                  <c:v>1555.1480068991702</c:v>
                </c:pt>
                <c:pt idx="891">
                  <c:v>1557.6749381549773</c:v>
                </c:pt>
                <c:pt idx="892">
                  <c:v>1561.7083091979002</c:v>
                </c:pt>
                <c:pt idx="893">
                  <c:v>1573.5816464447373</c:v>
                </c:pt>
                <c:pt idx="894">
                  <c:v>1565.8064733499461</c:v>
                </c:pt>
                <c:pt idx="895">
                  <c:v>1591.7399152765304</c:v>
                </c:pt>
                <c:pt idx="896">
                  <c:v>1610.3355375949056</c:v>
                </c:pt>
                <c:pt idx="897">
                  <c:v>1607.2092700797084</c:v>
                </c:pt>
                <c:pt idx="898">
                  <c:v>1616.944434725478</c:v>
                </c:pt>
                <c:pt idx="899">
                  <c:v>1610.5461151995562</c:v>
                </c:pt>
                <c:pt idx="900">
                  <c:v>1626.5176165984394</c:v>
                </c:pt>
                <c:pt idx="901">
                  <c:v>1633.9850224248951</c:v>
                </c:pt>
                <c:pt idx="902">
                  <c:v>1620.6376419455037</c:v>
                </c:pt>
                <c:pt idx="903">
                  <c:v>1608.2297615483999</c:v>
                </c:pt>
                <c:pt idx="904">
                  <c:v>1624.9301854249197</c:v>
                </c:pt>
                <c:pt idx="905">
                  <c:v>1631.5876773873347</c:v>
                </c:pt>
                <c:pt idx="906">
                  <c:v>1625.5943147934331</c:v>
                </c:pt>
                <c:pt idx="907">
                  <c:v>1604.5203560510931</c:v>
                </c:pt>
                <c:pt idx="908">
                  <c:v>1592.6146222496945</c:v>
                </c:pt>
                <c:pt idx="909">
                  <c:v>1589.4559581799356</c:v>
                </c:pt>
                <c:pt idx="910">
                  <c:v>1597.3445192156923</c:v>
                </c:pt>
                <c:pt idx="911">
                  <c:v>1585.7789492371908</c:v>
                </c:pt>
                <c:pt idx="912">
                  <c:v>1553.3823946755613</c:v>
                </c:pt>
                <c:pt idx="913">
                  <c:v>1557.7073347095388</c:v>
                </c:pt>
                <c:pt idx="914">
                  <c:v>1544.7973077167296</c:v>
                </c:pt>
                <c:pt idx="915">
                  <c:v>1560.5744297882432</c:v>
                </c:pt>
                <c:pt idx="916">
                  <c:v>1574.0999913177234</c:v>
                </c:pt>
                <c:pt idx="917">
                  <c:v>1571.0223186343685</c:v>
                </c:pt>
                <c:pt idx="918">
                  <c:v>1568.6411718740887</c:v>
                </c:pt>
                <c:pt idx="919">
                  <c:v>1546.514325108496</c:v>
                </c:pt>
                <c:pt idx="920">
                  <c:v>1546.0607733446332</c:v>
                </c:pt>
                <c:pt idx="921">
                  <c:v>1565.9522578454737</c:v>
                </c:pt>
                <c:pt idx="922">
                  <c:v>1552.5562825342399</c:v>
                </c:pt>
                <c:pt idx="923">
                  <c:v>1548.3123338866665</c:v>
                </c:pt>
                <c:pt idx="924">
                  <c:v>1541.9140143607447</c:v>
                </c:pt>
                <c:pt idx="925">
                  <c:v>1490.9866305898636</c:v>
                </c:pt>
                <c:pt idx="926">
                  <c:v>1498.6160191891272</c:v>
                </c:pt>
                <c:pt idx="927">
                  <c:v>1483.3086471587574</c:v>
                </c:pt>
                <c:pt idx="928">
                  <c:v>1489.3182080299393</c:v>
                </c:pt>
                <c:pt idx="929">
                  <c:v>1469.9126718475238</c:v>
                </c:pt>
                <c:pt idx="930">
                  <c:v>1454.6538946489961</c:v>
                </c:pt>
                <c:pt idx="931">
                  <c:v>1423.747581597202</c:v>
                </c:pt>
                <c:pt idx="932">
                  <c:v>1407.7436836437571</c:v>
                </c:pt>
                <c:pt idx="933">
                  <c:v>1442.7481608475973</c:v>
                </c:pt>
                <c:pt idx="934">
                  <c:v>1400.3086743718632</c:v>
                </c:pt>
                <c:pt idx="935">
                  <c:v>1398.2190966026383</c:v>
                </c:pt>
                <c:pt idx="936">
                  <c:v>1380.741155416639</c:v>
                </c:pt>
                <c:pt idx="937">
                  <c:v>1374.3914307225598</c:v>
                </c:pt>
                <c:pt idx="938">
                  <c:v>1382.4257762538439</c:v>
                </c:pt>
                <c:pt idx="939">
                  <c:v>1422.4517194147368</c:v>
                </c:pt>
                <c:pt idx="940">
                  <c:v>1426.7604611714332</c:v>
                </c:pt>
                <c:pt idx="941">
                  <c:v>1402.3658555865265</c:v>
                </c:pt>
                <c:pt idx="942">
                  <c:v>1431.1825908690957</c:v>
                </c:pt>
                <c:pt idx="943">
                  <c:v>1434.6328239299094</c:v>
                </c:pt>
                <c:pt idx="944">
                  <c:v>1424.5412971839619</c:v>
                </c:pt>
                <c:pt idx="945">
                  <c:v>1412.829942709933</c:v>
                </c:pt>
                <c:pt idx="946">
                  <c:v>1405.3625368834776</c:v>
                </c:pt>
                <c:pt idx="947">
                  <c:v>1404.8279937332104</c:v>
                </c:pt>
                <c:pt idx="948">
                  <c:v>1433.6123324612181</c:v>
                </c:pt>
                <c:pt idx="949">
                  <c:v>1447.4618595363147</c:v>
                </c:pt>
                <c:pt idx="950">
                  <c:v>1470.4796115523523</c:v>
                </c:pt>
                <c:pt idx="951">
                  <c:v>1469.5725080246264</c:v>
                </c:pt>
                <c:pt idx="952">
                  <c:v>1452.9692738117917</c:v>
                </c:pt>
                <c:pt idx="953">
                  <c:v>1448.1745837366705</c:v>
                </c:pt>
                <c:pt idx="954">
                  <c:v>1446.5061611767464</c:v>
                </c:pt>
                <c:pt idx="955">
                  <c:v>1448.9521010461494</c:v>
                </c:pt>
                <c:pt idx="956">
                  <c:v>1418.677520808307</c:v>
                </c:pt>
                <c:pt idx="957">
                  <c:v>1388.192362965814</c:v>
                </c:pt>
                <c:pt idx="958">
                  <c:v>1365.1746109497763</c:v>
                </c:pt>
                <c:pt idx="959">
                  <c:v>1347.972040477551</c:v>
                </c:pt>
                <c:pt idx="960">
                  <c:v>1387.3176559926499</c:v>
                </c:pt>
                <c:pt idx="961">
                  <c:v>1365.1098178406528</c:v>
                </c:pt>
                <c:pt idx="962">
                  <c:v>1398.1867000480763</c:v>
                </c:pt>
                <c:pt idx="963">
                  <c:v>1400.5030536992329</c:v>
                </c:pt>
                <c:pt idx="964">
                  <c:v>1392.6144926634763</c:v>
                </c:pt>
                <c:pt idx="965">
                  <c:v>1385.6654317100067</c:v>
                </c:pt>
                <c:pt idx="966">
                  <c:v>1352.6371443344256</c:v>
                </c:pt>
                <c:pt idx="967">
                  <c:v>1344.7971781305114</c:v>
                </c:pt>
                <c:pt idx="968">
                  <c:v>1326.1043661484514</c:v>
                </c:pt>
                <c:pt idx="969">
                  <c:v>1342.6104106976015</c:v>
                </c:pt>
                <c:pt idx="970">
                  <c:v>1366.6972490141729</c:v>
                </c:pt>
                <c:pt idx="971">
                  <c:v>1358.09596377806</c:v>
                </c:pt>
                <c:pt idx="972">
                  <c:v>1361.9025589390517</c:v>
                </c:pt>
                <c:pt idx="973">
                  <c:v>1360.8496709157987</c:v>
                </c:pt>
                <c:pt idx="974">
                  <c:v>1394.8822514827903</c:v>
                </c:pt>
                <c:pt idx="975">
                  <c:v>1391.1242511536414</c:v>
                </c:pt>
                <c:pt idx="976">
                  <c:v>1385.8760093146573</c:v>
                </c:pt>
                <c:pt idx="977">
                  <c:v>1370.7468183343765</c:v>
                </c:pt>
                <c:pt idx="978">
                  <c:v>1366.7458438460151</c:v>
                </c:pt>
                <c:pt idx="979">
                  <c:v>1361.1412399068533</c:v>
                </c:pt>
                <c:pt idx="980">
                  <c:v>1378.2304224381128</c:v>
                </c:pt>
                <c:pt idx="981">
                  <c:v>1351.8758253022277</c:v>
                </c:pt>
                <c:pt idx="982">
                  <c:v>1338.3340654954666</c:v>
                </c:pt>
                <c:pt idx="983">
                  <c:v>1344.3760229212103</c:v>
                </c:pt>
                <c:pt idx="984">
                  <c:v>1326.8980817352112</c:v>
                </c:pt>
                <c:pt idx="985">
                  <c:v>1324.2739608157192</c:v>
                </c:pt>
                <c:pt idx="986">
                  <c:v>1314.522597892669</c:v>
                </c:pt>
                <c:pt idx="987">
                  <c:v>1328.6960905133817</c:v>
                </c:pt>
                <c:pt idx="988">
                  <c:v>1331.2554183237503</c:v>
                </c:pt>
                <c:pt idx="989">
                  <c:v>1317.1143222575993</c:v>
                </c:pt>
                <c:pt idx="990">
                  <c:v>1344.1492470392789</c:v>
                </c:pt>
                <c:pt idx="991">
                  <c:v>1361.9997486027366</c:v>
                </c:pt>
                <c:pt idx="992">
                  <c:v>1361.3518175115041</c:v>
                </c:pt>
                <c:pt idx="993">
                  <c:v>1403.7427091553959</c:v>
                </c:pt>
                <c:pt idx="994">
                  <c:v>1390.978466658114</c:v>
                </c:pt>
                <c:pt idx="995">
                  <c:v>1407.0633559979628</c:v>
                </c:pt>
                <c:pt idx="996">
                  <c:v>1402.8680021822317</c:v>
                </c:pt>
                <c:pt idx="997">
                  <c:v>1417.1224861893488</c:v>
                </c:pt>
                <c:pt idx="998">
                  <c:v>1355.9091963451503</c:v>
                </c:pt>
                <c:pt idx="999">
                  <c:v>1354.4675496671578</c:v>
                </c:pt>
                <c:pt idx="1000">
                  <c:v>1351.5842563111726</c:v>
                </c:pt>
                <c:pt idx="1001">
                  <c:v>1287.7630438247631</c:v>
                </c:pt>
                <c:pt idx="1002">
                  <c:v>1308.7398129034182</c:v>
                </c:pt>
                <c:pt idx="1003">
                  <c:v>1290.2575785260085</c:v>
                </c:pt>
                <c:pt idx="1004">
                  <c:v>1280.263241443746</c:v>
                </c:pt>
                <c:pt idx="1005">
                  <c:v>1287.2608972290579</c:v>
                </c:pt>
                <c:pt idx="1006">
                  <c:v>1255.9172306906817</c:v>
                </c:pt>
                <c:pt idx="1007">
                  <c:v>1293.4810357048907</c:v>
                </c:pt>
                <c:pt idx="1008">
                  <c:v>1348.3931956868523</c:v>
                </c:pt>
                <c:pt idx="1009">
                  <c:v>1310.5054251270267</c:v>
                </c:pt>
                <c:pt idx="1010">
                  <c:v>1313.7936754150323</c:v>
                </c:pt>
                <c:pt idx="1011">
                  <c:v>1316.433994611805</c:v>
                </c:pt>
                <c:pt idx="1012">
                  <c:v>1308.9989853399111</c:v>
                </c:pt>
                <c:pt idx="1013">
                  <c:v>1268.2927145332239</c:v>
                </c:pt>
                <c:pt idx="1014">
                  <c:v>1280.1984483346228</c:v>
                </c:pt>
                <c:pt idx="1015">
                  <c:v>1299.6363810716002</c:v>
                </c:pt>
                <c:pt idx="1016">
                  <c:v>1308.7560111806988</c:v>
                </c:pt>
                <c:pt idx="1017">
                  <c:v>1353.657635803117</c:v>
                </c:pt>
                <c:pt idx="1018">
                  <c:v>1341.0229795240816</c:v>
                </c:pt>
                <c:pt idx="1019">
                  <c:v>1333.2316081520098</c:v>
                </c:pt>
                <c:pt idx="1020">
                  <c:v>1325.9585816529241</c:v>
                </c:pt>
                <c:pt idx="1021">
                  <c:v>1323.7070211108908</c:v>
                </c:pt>
                <c:pt idx="1022">
                  <c:v>1304.0747090465434</c:v>
                </c:pt>
                <c:pt idx="1023">
                  <c:v>1317.4058912486539</c:v>
                </c:pt>
                <c:pt idx="1024">
                  <c:v>1330.2187285777782</c:v>
                </c:pt>
                <c:pt idx="1025">
                  <c:v>1316.1910204525927</c:v>
                </c:pt>
                <c:pt idx="1026">
                  <c:v>1331.6765735330516</c:v>
                </c:pt>
                <c:pt idx="1027">
                  <c:v>1337.2001860858093</c:v>
                </c:pt>
                <c:pt idx="1028">
                  <c:v>1353.8034202986444</c:v>
                </c:pt>
                <c:pt idx="1029">
                  <c:v>1323.1886762379049</c:v>
                </c:pt>
                <c:pt idx="1030">
                  <c:v>1326.5903144668757</c:v>
                </c:pt>
                <c:pt idx="1031">
                  <c:v>1321.7470295599123</c:v>
                </c:pt>
                <c:pt idx="1032">
                  <c:v>1293.7078115868221</c:v>
                </c:pt>
                <c:pt idx="1033">
                  <c:v>1292.9626908319046</c:v>
                </c:pt>
                <c:pt idx="1034">
                  <c:v>1290.3061733578511</c:v>
                </c:pt>
                <c:pt idx="1035">
                  <c:v>1307.1685800071791</c:v>
                </c:pt>
                <c:pt idx="1036">
                  <c:v>1292.4929407907607</c:v>
                </c:pt>
                <c:pt idx="1037">
                  <c:v>1307.5897352164802</c:v>
                </c:pt>
                <c:pt idx="1038">
                  <c:v>1343.8900746027857</c:v>
                </c:pt>
                <c:pt idx="1039">
                  <c:v>1346.2550230857848</c:v>
                </c:pt>
                <c:pt idx="1040">
                  <c:v>1341.1687640196089</c:v>
                </c:pt>
                <c:pt idx="1041">
                  <c:v>1313.4535115921351</c:v>
                </c:pt>
                <c:pt idx="1042">
                  <c:v>1314.0042530196829</c:v>
                </c:pt>
                <c:pt idx="1043">
                  <c:v>1300.5434845993259</c:v>
                </c:pt>
                <c:pt idx="1044">
                  <c:v>1307.3467610572679</c:v>
                </c:pt>
                <c:pt idx="1045">
                  <c:v>1313.2915288193269</c:v>
                </c:pt>
                <c:pt idx="1046">
                  <c:v>1333.7013581931533</c:v>
                </c:pt>
                <c:pt idx="1047">
                  <c:v>1313.3563219284501</c:v>
                </c:pt>
                <c:pt idx="1048">
                  <c:v>1312.8055805009026</c:v>
                </c:pt>
                <c:pt idx="1049">
                  <c:v>1299.8145621216893</c:v>
                </c:pt>
                <c:pt idx="1050">
                  <c:v>1285.4142936190449</c:v>
                </c:pt>
                <c:pt idx="1051">
                  <c:v>1274.7396288909883</c:v>
                </c:pt>
                <c:pt idx="1052">
                  <c:v>1259.2216792559677</c:v>
                </c:pt>
                <c:pt idx="1053">
                  <c:v>1262.9310847532743</c:v>
                </c:pt>
                <c:pt idx="1054">
                  <c:v>1254.2812046853194</c:v>
                </c:pt>
                <c:pt idx="1055">
                  <c:v>1248.6280059143151</c:v>
                </c:pt>
                <c:pt idx="1056">
                  <c:v>1244.8862038624468</c:v>
                </c:pt>
                <c:pt idx="1057">
                  <c:v>1255.2692995994489</c:v>
                </c:pt>
                <c:pt idx="1058">
                  <c:v>1239.103418873196</c:v>
                </c:pt>
                <c:pt idx="1059">
                  <c:v>1238.0181342953813</c:v>
                </c:pt>
                <c:pt idx="1060">
                  <c:v>1266.5433005868961</c:v>
                </c:pt>
                <c:pt idx="1061">
                  <c:v>1273.9297150269474</c:v>
                </c:pt>
                <c:pt idx="1062">
                  <c:v>1270.7872492344693</c:v>
                </c:pt>
                <c:pt idx="1063">
                  <c:v>1283.1951296315733</c:v>
                </c:pt>
                <c:pt idx="1064">
                  <c:v>1280.0202672845337</c:v>
                </c:pt>
                <c:pt idx="1065">
                  <c:v>1290.0631991986386</c:v>
                </c:pt>
                <c:pt idx="1066">
                  <c:v>1278.9673792612807</c:v>
                </c:pt>
                <c:pt idx="1067">
                  <c:v>1304.5120625331256</c:v>
                </c:pt>
                <c:pt idx="1068">
                  <c:v>1304.6578470286527</c:v>
                </c:pt>
                <c:pt idx="1069">
                  <c:v>1297.9355619571147</c:v>
                </c:pt>
                <c:pt idx="1070">
                  <c:v>1321.7470295599123</c:v>
                </c:pt>
                <c:pt idx="1071">
                  <c:v>1327.5784093810055</c:v>
                </c:pt>
                <c:pt idx="1072">
                  <c:v>1310.1814595814105</c:v>
                </c:pt>
                <c:pt idx="1073">
                  <c:v>1310.2624509678146</c:v>
                </c:pt>
                <c:pt idx="1074">
                  <c:v>1317.4544860804965</c:v>
                </c:pt>
                <c:pt idx="1075">
                  <c:v>1328.5989008496967</c:v>
                </c:pt>
                <c:pt idx="1076">
                  <c:v>1328.5665042951352</c:v>
                </c:pt>
                <c:pt idx="1077">
                  <c:v>1334.2844961752628</c:v>
                </c:pt>
                <c:pt idx="1078">
                  <c:v>1324.3063573702809</c:v>
                </c:pt>
                <c:pt idx="1079">
                  <c:v>1338.7552207047677</c:v>
                </c:pt>
                <c:pt idx="1080">
                  <c:v>1355.8606015133078</c:v>
                </c:pt>
                <c:pt idx="1081">
                  <c:v>1379.250913906804</c:v>
                </c:pt>
                <c:pt idx="1082">
                  <c:v>1387.2690611608075</c:v>
                </c:pt>
                <c:pt idx="1083">
                  <c:v>1413.9962186741516</c:v>
                </c:pt>
                <c:pt idx="1084">
                  <c:v>1415.3406756884592</c:v>
                </c:pt>
                <c:pt idx="1085">
                  <c:v>1389.4234320391556</c:v>
                </c:pt>
                <c:pt idx="1086">
                  <c:v>1431.1825908690957</c:v>
                </c:pt>
                <c:pt idx="1087">
                  <c:v>1428.2021078494261</c:v>
                </c:pt>
                <c:pt idx="1088">
                  <c:v>1433.3693583020058</c:v>
                </c:pt>
                <c:pt idx="1089">
                  <c:v>1428.6880561678504</c:v>
                </c:pt>
                <c:pt idx="1090">
                  <c:v>1457.3104121230499</c:v>
                </c:pt>
                <c:pt idx="1091">
                  <c:v>1541.8816178061829</c:v>
                </c:pt>
                <c:pt idx="1092">
                  <c:v>1522.0711246917467</c:v>
                </c:pt>
                <c:pt idx="1093">
                  <c:v>1521.6013746506032</c:v>
                </c:pt>
                <c:pt idx="1094">
                  <c:v>1515.9319776023181</c:v>
                </c:pt>
                <c:pt idx="1095">
                  <c:v>1548.1341528365774</c:v>
                </c:pt>
                <c:pt idx="1096">
                  <c:v>1565.385318140645</c:v>
                </c:pt>
                <c:pt idx="1097">
                  <c:v>1573.0471032944704</c:v>
                </c:pt>
                <c:pt idx="1098">
                  <c:v>1585.5035785234168</c:v>
                </c:pt>
                <c:pt idx="1099">
                  <c:v>1568.2524132193491</c:v>
                </c:pt>
                <c:pt idx="1100">
                  <c:v>1505.9862353518979</c:v>
                </c:pt>
                <c:pt idx="1101">
                  <c:v>1534.5437981979742</c:v>
                </c:pt>
                <c:pt idx="1102">
                  <c:v>1546.0121785127908</c:v>
                </c:pt>
                <c:pt idx="1103">
                  <c:v>1533.766280888495</c:v>
                </c:pt>
                <c:pt idx="1104">
                  <c:v>1523.6423575879858</c:v>
                </c:pt>
                <c:pt idx="1105">
                  <c:v>1540.6505487328413</c:v>
                </c:pt>
                <c:pt idx="1106">
                  <c:v>1585.8923371781564</c:v>
                </c:pt>
                <c:pt idx="1107">
                  <c:v>1578.1819571924887</c:v>
                </c:pt>
                <c:pt idx="1108">
                  <c:v>1578.2143537470502</c:v>
                </c:pt>
                <c:pt idx="1109">
                  <c:v>1579.0242676110909</c:v>
                </c:pt>
                <c:pt idx="1110">
                  <c:v>1578.1981554697693</c:v>
                </c:pt>
                <c:pt idx="1111">
                  <c:v>1541.4118677650395</c:v>
                </c:pt>
                <c:pt idx="1112">
                  <c:v>1524.4522714520265</c:v>
                </c:pt>
                <c:pt idx="1113">
                  <c:v>1541.006910833019</c:v>
                </c:pt>
                <c:pt idx="1114">
                  <c:v>1536.3418069761444</c:v>
                </c:pt>
                <c:pt idx="1115">
                  <c:v>1595.3845276647139</c:v>
                </c:pt>
                <c:pt idx="1116">
                  <c:v>1635.3618759937642</c:v>
                </c:pt>
                <c:pt idx="1117">
                  <c:v>1633.6448586019978</c:v>
                </c:pt>
                <c:pt idx="1118">
                  <c:v>1653.3581620527493</c:v>
                </c:pt>
                <c:pt idx="1119">
                  <c:v>1671.1600687843647</c:v>
                </c:pt>
                <c:pt idx="1120">
                  <c:v>1671.1600687843647</c:v>
                </c:pt>
                <c:pt idx="1121">
                  <c:v>1669.7022238290913</c:v>
                </c:pt>
                <c:pt idx="1122">
                  <c:v>1675.8575691958006</c:v>
                </c:pt>
                <c:pt idx="1123">
                  <c:v>1679.5021815839841</c:v>
                </c:pt>
                <c:pt idx="1124">
                  <c:v>1646.3605062674374</c:v>
                </c:pt>
                <c:pt idx="1125">
                  <c:v>1643.8173767343494</c:v>
                </c:pt>
                <c:pt idx="1126">
                  <c:v>1637.3866606538661</c:v>
                </c:pt>
                <c:pt idx="1127">
                  <c:v>1681.526966244086</c:v>
                </c:pt>
                <c:pt idx="1128">
                  <c:v>1683.7785267861191</c:v>
                </c:pt>
                <c:pt idx="1129">
                  <c:v>1676.1815347414172</c:v>
                </c:pt>
                <c:pt idx="1130">
                  <c:v>1692.0558464766154</c:v>
                </c:pt>
                <c:pt idx="1131">
                  <c:v>1655.4639380992553</c:v>
                </c:pt>
                <c:pt idx="1132">
                  <c:v>1652.77502407064</c:v>
                </c:pt>
                <c:pt idx="1133">
                  <c:v>1657.5049210366378</c:v>
                </c:pt>
                <c:pt idx="1134">
                  <c:v>1623.1159783694684</c:v>
                </c:pt>
                <c:pt idx="1135">
                  <c:v>1600.0496315215885</c:v>
                </c:pt>
                <c:pt idx="1136">
                  <c:v>1605.3950630242573</c:v>
                </c:pt>
                <c:pt idx="1137">
                  <c:v>1612.862468850713</c:v>
                </c:pt>
                <c:pt idx="1138">
                  <c:v>1612.862468850713</c:v>
                </c:pt>
                <c:pt idx="1139">
                  <c:v>1612.862468850713</c:v>
                </c:pt>
                <c:pt idx="1140">
                  <c:v>1612.862468850713</c:v>
                </c:pt>
                <c:pt idx="1141">
                  <c:v>1521.083029777617</c:v>
                </c:pt>
                <c:pt idx="1142">
                  <c:v>1534.0416516022688</c:v>
                </c:pt>
                <c:pt idx="1143">
                  <c:v>1512.0929858867648</c:v>
                </c:pt>
                <c:pt idx="1144">
                  <c:v>1484.3777334592912</c:v>
                </c:pt>
                <c:pt idx="1145">
                  <c:v>1536.0340397078089</c:v>
                </c:pt>
                <c:pt idx="1146">
                  <c:v>1512.2711669368541</c:v>
                </c:pt>
                <c:pt idx="1147">
                  <c:v>1502.6169936774884</c:v>
                </c:pt>
                <c:pt idx="1148">
                  <c:v>1536.6495742444799</c:v>
                </c:pt>
                <c:pt idx="1149">
                  <c:v>1543.2584713750523</c:v>
                </c:pt>
                <c:pt idx="1150">
                  <c:v>1505.7594594699665</c:v>
                </c:pt>
                <c:pt idx="1151">
                  <c:v>1493.5297601229513</c:v>
                </c:pt>
                <c:pt idx="1152">
                  <c:v>1512.3845548778197</c:v>
                </c:pt>
                <c:pt idx="1153">
                  <c:v>1503.8318644735496</c:v>
                </c:pt>
                <c:pt idx="1154">
                  <c:v>1477.9632156560886</c:v>
                </c:pt>
                <c:pt idx="1155">
                  <c:v>1482.5797246811208</c:v>
                </c:pt>
                <c:pt idx="1156">
                  <c:v>1500.3168383036127</c:v>
                </c:pt>
                <c:pt idx="1157">
                  <c:v>1516.5799086935506</c:v>
                </c:pt>
                <c:pt idx="1158">
                  <c:v>1511.8500117275528</c:v>
                </c:pt>
                <c:pt idx="1159">
                  <c:v>1504.3664076238163</c:v>
                </c:pt>
                <c:pt idx="1160">
                  <c:v>1498.8589933483395</c:v>
                </c:pt>
                <c:pt idx="1161">
                  <c:v>1499.3287433894832</c:v>
                </c:pt>
                <c:pt idx="1162">
                  <c:v>1485.5602077007907</c:v>
                </c:pt>
                <c:pt idx="1163">
                  <c:v>1484.8474835004347</c:v>
                </c:pt>
                <c:pt idx="1164">
                  <c:v>1470.4796115523523</c:v>
                </c:pt>
                <c:pt idx="1165">
                  <c:v>1488.3625096703715</c:v>
                </c:pt>
                <c:pt idx="1166">
                  <c:v>1532.2436428240983</c:v>
                </c:pt>
                <c:pt idx="1167">
                  <c:v>1522.2331074645549</c:v>
                </c:pt>
                <c:pt idx="1168">
                  <c:v>1520.6132797364735</c:v>
                </c:pt>
                <c:pt idx="1169">
                  <c:v>1509.5174597991154</c:v>
                </c:pt>
                <c:pt idx="1170">
                  <c:v>1509.0963045898143</c:v>
                </c:pt>
                <c:pt idx="1171">
                  <c:v>1513.8423998330929</c:v>
                </c:pt>
                <c:pt idx="1172">
                  <c:v>1532.2274445468174</c:v>
                </c:pt>
                <c:pt idx="1173">
                  <c:v>1576.5297329098455</c:v>
                </c:pt>
                <c:pt idx="1174">
                  <c:v>1579.8179831978509</c:v>
                </c:pt>
                <c:pt idx="1175">
                  <c:v>1583.0090438221714</c:v>
                </c:pt>
                <c:pt idx="1176">
                  <c:v>1566.2762233910901</c:v>
                </c:pt>
                <c:pt idx="1177">
                  <c:v>1563.4253265896664</c:v>
                </c:pt>
                <c:pt idx="1178">
                  <c:v>1580.3687246253985</c:v>
                </c:pt>
                <c:pt idx="1179">
                  <c:v>1575.3796552229076</c:v>
                </c:pt>
              </c:numCache>
            </c:numRef>
          </c:val>
          <c:smooth val="0"/>
          <c:extLst xmlns:c16r2="http://schemas.microsoft.com/office/drawing/2015/06/chart">
            <c:ext xmlns:c16="http://schemas.microsoft.com/office/drawing/2014/chart" uri="{C3380CC4-5D6E-409C-BE32-E72D297353CC}">
              <c16:uniqueId val="{00000001-95E0-4E66-9B86-2D7928786986}"/>
            </c:ext>
          </c:extLst>
        </c:ser>
        <c:dLbls>
          <c:showLegendKey val="0"/>
          <c:showVal val="0"/>
          <c:showCatName val="0"/>
          <c:showSerName val="0"/>
          <c:showPercent val="0"/>
          <c:showBubbleSize val="0"/>
        </c:dLbls>
        <c:marker val="1"/>
        <c:smooth val="0"/>
        <c:axId val="173984384"/>
        <c:axId val="173994368"/>
      </c:lineChart>
      <c:dateAx>
        <c:axId val="173984384"/>
        <c:scaling>
          <c:orientation val="minMax"/>
        </c:scaling>
        <c:delete val="0"/>
        <c:axPos val="b"/>
        <c:numFmt formatCode="yyyy/mm" sourceLinked="0"/>
        <c:majorTickMark val="out"/>
        <c:minorTickMark val="none"/>
        <c:tickLblPos val="nextTo"/>
        <c:crossAx val="173994368"/>
        <c:crosses val="autoZero"/>
        <c:auto val="1"/>
        <c:lblOffset val="100"/>
        <c:baseTimeUnit val="days"/>
      </c:dateAx>
      <c:valAx>
        <c:axId val="173994368"/>
        <c:scaling>
          <c:orientation val="minMax"/>
          <c:min val="500"/>
        </c:scaling>
        <c:delete val="0"/>
        <c:axPos val="l"/>
        <c:numFmt formatCode="_ * #,##0_ ;_ * \-#,##0_ ;_ * &quot;-&quot;??_ ;_ @_ " sourceLinked="1"/>
        <c:majorTickMark val="out"/>
        <c:minorTickMark val="none"/>
        <c:tickLblPos val="nextTo"/>
        <c:crossAx val="173984384"/>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1800" b="0" i="0" baseline="0">
                <a:effectLst/>
              </a:rPr>
              <a:t>超额收益净值曲线</a:t>
            </a:r>
            <a:endParaRPr lang="zh-CN" altLang="zh-CN">
              <a:effectLst/>
            </a:endParaRPr>
          </a:p>
        </c:rich>
      </c:tx>
      <c:layout/>
      <c:overlay val="0"/>
    </c:title>
    <c:autoTitleDeleted val="0"/>
    <c:plotArea>
      <c:layout>
        <c:manualLayout>
          <c:layoutTarget val="inner"/>
          <c:xMode val="edge"/>
          <c:yMode val="edge"/>
          <c:x val="0.12720154566251618"/>
          <c:y val="0.25017988624251952"/>
          <c:w val="0.81541446826507435"/>
          <c:h val="0.63420877477234416"/>
        </c:manualLayout>
      </c:layout>
      <c:lineChart>
        <c:grouping val="standard"/>
        <c:varyColors val="0"/>
        <c:ser>
          <c:idx val="0"/>
          <c:order val="0"/>
          <c:tx>
            <c:strRef>
              <c:f>[IndexReturn.xlsx]漂亮100相对收益!$V$1</c:f>
              <c:strCache>
                <c:ptCount val="1"/>
                <c:pt idx="0">
                  <c:v>MSCI中国质优价值100相对MSCI中国A股国际通</c:v>
                </c:pt>
              </c:strCache>
            </c:strRef>
          </c:tx>
          <c:spPr>
            <a:ln>
              <a:solidFill>
                <a:schemeClr val="accent2"/>
              </a:solidFill>
            </a:ln>
          </c:spPr>
          <c:marker>
            <c:symbol val="none"/>
          </c:marker>
          <c:cat>
            <c:numRef>
              <c:f>[IndexReturn.xlsx]漂亮100相对收益!$A$1155:$A$2334</c:f>
              <c:numCache>
                <c:formatCode>yyyy/mm/dd</c:formatCode>
                <c:ptCount val="1180"/>
                <c:pt idx="0">
                  <c:v>41880</c:v>
                </c:pt>
                <c:pt idx="1">
                  <c:v>41883</c:v>
                </c:pt>
                <c:pt idx="2">
                  <c:v>41884</c:v>
                </c:pt>
                <c:pt idx="3">
                  <c:v>41885</c:v>
                </c:pt>
                <c:pt idx="4">
                  <c:v>41886</c:v>
                </c:pt>
                <c:pt idx="5">
                  <c:v>41887</c:v>
                </c:pt>
                <c:pt idx="6">
                  <c:v>41891</c:v>
                </c:pt>
                <c:pt idx="7">
                  <c:v>41892</c:v>
                </c:pt>
                <c:pt idx="8">
                  <c:v>41893</c:v>
                </c:pt>
                <c:pt idx="9">
                  <c:v>41894</c:v>
                </c:pt>
                <c:pt idx="10">
                  <c:v>41897</c:v>
                </c:pt>
                <c:pt idx="11">
                  <c:v>41898</c:v>
                </c:pt>
                <c:pt idx="12">
                  <c:v>41899</c:v>
                </c:pt>
                <c:pt idx="13">
                  <c:v>41900</c:v>
                </c:pt>
                <c:pt idx="14">
                  <c:v>41901</c:v>
                </c:pt>
                <c:pt idx="15">
                  <c:v>41904</c:v>
                </c:pt>
                <c:pt idx="16">
                  <c:v>41905</c:v>
                </c:pt>
                <c:pt idx="17">
                  <c:v>41906</c:v>
                </c:pt>
                <c:pt idx="18">
                  <c:v>41907</c:v>
                </c:pt>
                <c:pt idx="19">
                  <c:v>41908</c:v>
                </c:pt>
                <c:pt idx="20">
                  <c:v>41911</c:v>
                </c:pt>
                <c:pt idx="21">
                  <c:v>41912</c:v>
                </c:pt>
                <c:pt idx="22">
                  <c:v>41920</c:v>
                </c:pt>
                <c:pt idx="23">
                  <c:v>41921</c:v>
                </c:pt>
                <c:pt idx="24">
                  <c:v>41922</c:v>
                </c:pt>
                <c:pt idx="25">
                  <c:v>41925</c:v>
                </c:pt>
                <c:pt idx="26">
                  <c:v>41926</c:v>
                </c:pt>
                <c:pt idx="27">
                  <c:v>41927</c:v>
                </c:pt>
                <c:pt idx="28">
                  <c:v>41928</c:v>
                </c:pt>
                <c:pt idx="29">
                  <c:v>41929</c:v>
                </c:pt>
                <c:pt idx="30">
                  <c:v>41932</c:v>
                </c:pt>
                <c:pt idx="31">
                  <c:v>41933</c:v>
                </c:pt>
                <c:pt idx="32">
                  <c:v>41934</c:v>
                </c:pt>
                <c:pt idx="33">
                  <c:v>41935</c:v>
                </c:pt>
                <c:pt idx="34">
                  <c:v>41936</c:v>
                </c:pt>
                <c:pt idx="35">
                  <c:v>41939</c:v>
                </c:pt>
                <c:pt idx="36">
                  <c:v>41940</c:v>
                </c:pt>
                <c:pt idx="37">
                  <c:v>41941</c:v>
                </c:pt>
                <c:pt idx="38">
                  <c:v>41942</c:v>
                </c:pt>
                <c:pt idx="39">
                  <c:v>41943</c:v>
                </c:pt>
                <c:pt idx="40">
                  <c:v>41946</c:v>
                </c:pt>
                <c:pt idx="41">
                  <c:v>41947</c:v>
                </c:pt>
                <c:pt idx="42">
                  <c:v>41948</c:v>
                </c:pt>
                <c:pt idx="43">
                  <c:v>41949</c:v>
                </c:pt>
                <c:pt idx="44">
                  <c:v>41950</c:v>
                </c:pt>
                <c:pt idx="45">
                  <c:v>41953</c:v>
                </c:pt>
                <c:pt idx="46">
                  <c:v>41954</c:v>
                </c:pt>
                <c:pt idx="47">
                  <c:v>41955</c:v>
                </c:pt>
                <c:pt idx="48">
                  <c:v>41956</c:v>
                </c:pt>
                <c:pt idx="49">
                  <c:v>41957</c:v>
                </c:pt>
                <c:pt idx="50">
                  <c:v>41960</c:v>
                </c:pt>
                <c:pt idx="51">
                  <c:v>41961</c:v>
                </c:pt>
                <c:pt idx="52">
                  <c:v>41962</c:v>
                </c:pt>
                <c:pt idx="53">
                  <c:v>41963</c:v>
                </c:pt>
                <c:pt idx="54">
                  <c:v>41964</c:v>
                </c:pt>
                <c:pt idx="55">
                  <c:v>41967</c:v>
                </c:pt>
                <c:pt idx="56">
                  <c:v>41968</c:v>
                </c:pt>
                <c:pt idx="57">
                  <c:v>41969</c:v>
                </c:pt>
                <c:pt idx="58">
                  <c:v>41970</c:v>
                </c:pt>
                <c:pt idx="59">
                  <c:v>41971</c:v>
                </c:pt>
                <c:pt idx="60">
                  <c:v>41974</c:v>
                </c:pt>
                <c:pt idx="61">
                  <c:v>41975</c:v>
                </c:pt>
                <c:pt idx="62">
                  <c:v>41976</c:v>
                </c:pt>
                <c:pt idx="63">
                  <c:v>41977</c:v>
                </c:pt>
                <c:pt idx="64">
                  <c:v>41978</c:v>
                </c:pt>
                <c:pt idx="65">
                  <c:v>41981</c:v>
                </c:pt>
                <c:pt idx="66">
                  <c:v>41982</c:v>
                </c:pt>
                <c:pt idx="67">
                  <c:v>41983</c:v>
                </c:pt>
                <c:pt idx="68">
                  <c:v>41984</c:v>
                </c:pt>
                <c:pt idx="69">
                  <c:v>41985</c:v>
                </c:pt>
                <c:pt idx="70">
                  <c:v>41988</c:v>
                </c:pt>
                <c:pt idx="71">
                  <c:v>41989</c:v>
                </c:pt>
                <c:pt idx="72">
                  <c:v>41990</c:v>
                </c:pt>
                <c:pt idx="73">
                  <c:v>41991</c:v>
                </c:pt>
                <c:pt idx="74">
                  <c:v>41992</c:v>
                </c:pt>
                <c:pt idx="75">
                  <c:v>41995</c:v>
                </c:pt>
                <c:pt idx="76">
                  <c:v>41996</c:v>
                </c:pt>
                <c:pt idx="77">
                  <c:v>41997</c:v>
                </c:pt>
                <c:pt idx="78">
                  <c:v>41998</c:v>
                </c:pt>
                <c:pt idx="79">
                  <c:v>41999</c:v>
                </c:pt>
                <c:pt idx="80">
                  <c:v>42002</c:v>
                </c:pt>
                <c:pt idx="81">
                  <c:v>42003</c:v>
                </c:pt>
                <c:pt idx="82">
                  <c:v>42004</c:v>
                </c:pt>
                <c:pt idx="83">
                  <c:v>42009</c:v>
                </c:pt>
                <c:pt idx="84">
                  <c:v>42010</c:v>
                </c:pt>
                <c:pt idx="85">
                  <c:v>42011</c:v>
                </c:pt>
                <c:pt idx="86">
                  <c:v>42012</c:v>
                </c:pt>
                <c:pt idx="87">
                  <c:v>42013</c:v>
                </c:pt>
                <c:pt idx="88">
                  <c:v>42016</c:v>
                </c:pt>
                <c:pt idx="89">
                  <c:v>42017</c:v>
                </c:pt>
                <c:pt idx="90">
                  <c:v>42018</c:v>
                </c:pt>
                <c:pt idx="91">
                  <c:v>42019</c:v>
                </c:pt>
                <c:pt idx="92">
                  <c:v>42020</c:v>
                </c:pt>
                <c:pt idx="93">
                  <c:v>42023</c:v>
                </c:pt>
                <c:pt idx="94">
                  <c:v>42024</c:v>
                </c:pt>
                <c:pt idx="95">
                  <c:v>42025</c:v>
                </c:pt>
                <c:pt idx="96">
                  <c:v>42026</c:v>
                </c:pt>
                <c:pt idx="97">
                  <c:v>42027</c:v>
                </c:pt>
                <c:pt idx="98">
                  <c:v>42030</c:v>
                </c:pt>
                <c:pt idx="99">
                  <c:v>42031</c:v>
                </c:pt>
                <c:pt idx="100">
                  <c:v>42032</c:v>
                </c:pt>
                <c:pt idx="101">
                  <c:v>42033</c:v>
                </c:pt>
                <c:pt idx="102">
                  <c:v>42034</c:v>
                </c:pt>
                <c:pt idx="103">
                  <c:v>42037</c:v>
                </c:pt>
                <c:pt idx="104">
                  <c:v>42038</c:v>
                </c:pt>
                <c:pt idx="105">
                  <c:v>42039</c:v>
                </c:pt>
                <c:pt idx="106">
                  <c:v>42040</c:v>
                </c:pt>
                <c:pt idx="107">
                  <c:v>42041</c:v>
                </c:pt>
                <c:pt idx="108">
                  <c:v>42044</c:v>
                </c:pt>
                <c:pt idx="109">
                  <c:v>42045</c:v>
                </c:pt>
                <c:pt idx="110">
                  <c:v>42046</c:v>
                </c:pt>
                <c:pt idx="111">
                  <c:v>42047</c:v>
                </c:pt>
                <c:pt idx="112">
                  <c:v>42048</c:v>
                </c:pt>
                <c:pt idx="113">
                  <c:v>42051</c:v>
                </c:pt>
                <c:pt idx="114">
                  <c:v>42052</c:v>
                </c:pt>
                <c:pt idx="115">
                  <c:v>42060</c:v>
                </c:pt>
                <c:pt idx="116">
                  <c:v>42061</c:v>
                </c:pt>
                <c:pt idx="117">
                  <c:v>42062</c:v>
                </c:pt>
                <c:pt idx="118">
                  <c:v>42065</c:v>
                </c:pt>
                <c:pt idx="119">
                  <c:v>42066</c:v>
                </c:pt>
                <c:pt idx="120">
                  <c:v>42067</c:v>
                </c:pt>
                <c:pt idx="121">
                  <c:v>42068</c:v>
                </c:pt>
                <c:pt idx="122">
                  <c:v>42069</c:v>
                </c:pt>
                <c:pt idx="123">
                  <c:v>42072</c:v>
                </c:pt>
                <c:pt idx="124">
                  <c:v>42073</c:v>
                </c:pt>
                <c:pt idx="125">
                  <c:v>42074</c:v>
                </c:pt>
                <c:pt idx="126">
                  <c:v>42075</c:v>
                </c:pt>
                <c:pt idx="127">
                  <c:v>42076</c:v>
                </c:pt>
                <c:pt idx="128">
                  <c:v>42079</c:v>
                </c:pt>
                <c:pt idx="129">
                  <c:v>42080</c:v>
                </c:pt>
                <c:pt idx="130">
                  <c:v>42081</c:v>
                </c:pt>
                <c:pt idx="131">
                  <c:v>42082</c:v>
                </c:pt>
                <c:pt idx="132">
                  <c:v>42083</c:v>
                </c:pt>
                <c:pt idx="133">
                  <c:v>42086</c:v>
                </c:pt>
                <c:pt idx="134">
                  <c:v>42087</c:v>
                </c:pt>
                <c:pt idx="135">
                  <c:v>42088</c:v>
                </c:pt>
                <c:pt idx="136">
                  <c:v>42089</c:v>
                </c:pt>
                <c:pt idx="137">
                  <c:v>42090</c:v>
                </c:pt>
                <c:pt idx="138">
                  <c:v>42093</c:v>
                </c:pt>
                <c:pt idx="139">
                  <c:v>42094</c:v>
                </c:pt>
                <c:pt idx="140">
                  <c:v>42095</c:v>
                </c:pt>
                <c:pt idx="141">
                  <c:v>42096</c:v>
                </c:pt>
                <c:pt idx="142">
                  <c:v>42097</c:v>
                </c:pt>
                <c:pt idx="143">
                  <c:v>42101</c:v>
                </c:pt>
                <c:pt idx="144">
                  <c:v>42102</c:v>
                </c:pt>
                <c:pt idx="145">
                  <c:v>42103</c:v>
                </c:pt>
                <c:pt idx="146">
                  <c:v>42104</c:v>
                </c:pt>
                <c:pt idx="147">
                  <c:v>42107</c:v>
                </c:pt>
                <c:pt idx="148">
                  <c:v>42108</c:v>
                </c:pt>
                <c:pt idx="149">
                  <c:v>42109</c:v>
                </c:pt>
                <c:pt idx="150">
                  <c:v>42110</c:v>
                </c:pt>
                <c:pt idx="151">
                  <c:v>42111</c:v>
                </c:pt>
                <c:pt idx="152">
                  <c:v>42114</c:v>
                </c:pt>
                <c:pt idx="153">
                  <c:v>42115</c:v>
                </c:pt>
                <c:pt idx="154">
                  <c:v>42116</c:v>
                </c:pt>
                <c:pt idx="155">
                  <c:v>42117</c:v>
                </c:pt>
                <c:pt idx="156">
                  <c:v>42118</c:v>
                </c:pt>
                <c:pt idx="157">
                  <c:v>42121</c:v>
                </c:pt>
                <c:pt idx="158">
                  <c:v>42122</c:v>
                </c:pt>
                <c:pt idx="159">
                  <c:v>42123</c:v>
                </c:pt>
                <c:pt idx="160">
                  <c:v>42124</c:v>
                </c:pt>
                <c:pt idx="161">
                  <c:v>42128</c:v>
                </c:pt>
                <c:pt idx="162">
                  <c:v>42129</c:v>
                </c:pt>
                <c:pt idx="163">
                  <c:v>42130</c:v>
                </c:pt>
                <c:pt idx="164">
                  <c:v>42131</c:v>
                </c:pt>
                <c:pt idx="165">
                  <c:v>42132</c:v>
                </c:pt>
                <c:pt idx="166">
                  <c:v>42135</c:v>
                </c:pt>
                <c:pt idx="167">
                  <c:v>42136</c:v>
                </c:pt>
                <c:pt idx="168">
                  <c:v>42137</c:v>
                </c:pt>
                <c:pt idx="169">
                  <c:v>42138</c:v>
                </c:pt>
                <c:pt idx="170">
                  <c:v>42139</c:v>
                </c:pt>
                <c:pt idx="171">
                  <c:v>42142</c:v>
                </c:pt>
                <c:pt idx="172">
                  <c:v>42143</c:v>
                </c:pt>
                <c:pt idx="173">
                  <c:v>42144</c:v>
                </c:pt>
                <c:pt idx="174">
                  <c:v>42145</c:v>
                </c:pt>
                <c:pt idx="175">
                  <c:v>42146</c:v>
                </c:pt>
                <c:pt idx="176">
                  <c:v>42149</c:v>
                </c:pt>
                <c:pt idx="177">
                  <c:v>42150</c:v>
                </c:pt>
                <c:pt idx="178">
                  <c:v>42151</c:v>
                </c:pt>
                <c:pt idx="179">
                  <c:v>42152</c:v>
                </c:pt>
                <c:pt idx="180">
                  <c:v>42153</c:v>
                </c:pt>
                <c:pt idx="181">
                  <c:v>42156</c:v>
                </c:pt>
                <c:pt idx="182">
                  <c:v>42157</c:v>
                </c:pt>
                <c:pt idx="183">
                  <c:v>42158</c:v>
                </c:pt>
                <c:pt idx="184">
                  <c:v>42159</c:v>
                </c:pt>
                <c:pt idx="185">
                  <c:v>42160</c:v>
                </c:pt>
                <c:pt idx="186">
                  <c:v>42163</c:v>
                </c:pt>
                <c:pt idx="187">
                  <c:v>42164</c:v>
                </c:pt>
                <c:pt idx="188">
                  <c:v>42165</c:v>
                </c:pt>
                <c:pt idx="189">
                  <c:v>42166</c:v>
                </c:pt>
                <c:pt idx="190">
                  <c:v>42167</c:v>
                </c:pt>
                <c:pt idx="191">
                  <c:v>42170</c:v>
                </c:pt>
                <c:pt idx="192">
                  <c:v>42171</c:v>
                </c:pt>
                <c:pt idx="193">
                  <c:v>42172</c:v>
                </c:pt>
                <c:pt idx="194">
                  <c:v>42173</c:v>
                </c:pt>
                <c:pt idx="195">
                  <c:v>42174</c:v>
                </c:pt>
                <c:pt idx="196">
                  <c:v>42178</c:v>
                </c:pt>
                <c:pt idx="197">
                  <c:v>42179</c:v>
                </c:pt>
                <c:pt idx="198">
                  <c:v>42180</c:v>
                </c:pt>
                <c:pt idx="199">
                  <c:v>42181</c:v>
                </c:pt>
                <c:pt idx="200">
                  <c:v>42184</c:v>
                </c:pt>
                <c:pt idx="201">
                  <c:v>42185</c:v>
                </c:pt>
                <c:pt idx="202">
                  <c:v>42186</c:v>
                </c:pt>
                <c:pt idx="203">
                  <c:v>42187</c:v>
                </c:pt>
                <c:pt idx="204">
                  <c:v>42188</c:v>
                </c:pt>
                <c:pt idx="205">
                  <c:v>42191</c:v>
                </c:pt>
                <c:pt idx="206">
                  <c:v>42192</c:v>
                </c:pt>
                <c:pt idx="207">
                  <c:v>42193</c:v>
                </c:pt>
                <c:pt idx="208">
                  <c:v>42194</c:v>
                </c:pt>
                <c:pt idx="209">
                  <c:v>42195</c:v>
                </c:pt>
                <c:pt idx="210">
                  <c:v>42198</c:v>
                </c:pt>
                <c:pt idx="211">
                  <c:v>42199</c:v>
                </c:pt>
                <c:pt idx="212">
                  <c:v>42200</c:v>
                </c:pt>
                <c:pt idx="213">
                  <c:v>42201</c:v>
                </c:pt>
                <c:pt idx="214">
                  <c:v>42202</c:v>
                </c:pt>
                <c:pt idx="215">
                  <c:v>42205</c:v>
                </c:pt>
                <c:pt idx="216">
                  <c:v>42206</c:v>
                </c:pt>
                <c:pt idx="217">
                  <c:v>42207</c:v>
                </c:pt>
                <c:pt idx="218">
                  <c:v>42208</c:v>
                </c:pt>
                <c:pt idx="219">
                  <c:v>42209</c:v>
                </c:pt>
                <c:pt idx="220">
                  <c:v>42212</c:v>
                </c:pt>
                <c:pt idx="221">
                  <c:v>42213</c:v>
                </c:pt>
                <c:pt idx="222">
                  <c:v>42214</c:v>
                </c:pt>
                <c:pt idx="223">
                  <c:v>42215</c:v>
                </c:pt>
                <c:pt idx="224">
                  <c:v>42216</c:v>
                </c:pt>
                <c:pt idx="225">
                  <c:v>42219</c:v>
                </c:pt>
                <c:pt idx="226">
                  <c:v>42220</c:v>
                </c:pt>
                <c:pt idx="227">
                  <c:v>42221</c:v>
                </c:pt>
                <c:pt idx="228">
                  <c:v>42222</c:v>
                </c:pt>
                <c:pt idx="229">
                  <c:v>42223</c:v>
                </c:pt>
                <c:pt idx="230">
                  <c:v>42226</c:v>
                </c:pt>
                <c:pt idx="231">
                  <c:v>42227</c:v>
                </c:pt>
                <c:pt idx="232">
                  <c:v>42228</c:v>
                </c:pt>
                <c:pt idx="233">
                  <c:v>42229</c:v>
                </c:pt>
                <c:pt idx="234">
                  <c:v>42230</c:v>
                </c:pt>
                <c:pt idx="235">
                  <c:v>42233</c:v>
                </c:pt>
                <c:pt idx="236">
                  <c:v>42234</c:v>
                </c:pt>
                <c:pt idx="237">
                  <c:v>42235</c:v>
                </c:pt>
                <c:pt idx="238">
                  <c:v>42236</c:v>
                </c:pt>
                <c:pt idx="239">
                  <c:v>42237</c:v>
                </c:pt>
                <c:pt idx="240">
                  <c:v>42240</c:v>
                </c:pt>
                <c:pt idx="241">
                  <c:v>42241</c:v>
                </c:pt>
                <c:pt idx="242">
                  <c:v>42242</c:v>
                </c:pt>
                <c:pt idx="243">
                  <c:v>42243</c:v>
                </c:pt>
                <c:pt idx="244">
                  <c:v>42244</c:v>
                </c:pt>
                <c:pt idx="245">
                  <c:v>42247</c:v>
                </c:pt>
                <c:pt idx="246">
                  <c:v>42248</c:v>
                </c:pt>
                <c:pt idx="247">
                  <c:v>42249</c:v>
                </c:pt>
                <c:pt idx="248">
                  <c:v>42254</c:v>
                </c:pt>
                <c:pt idx="249">
                  <c:v>42255</c:v>
                </c:pt>
                <c:pt idx="250">
                  <c:v>42256</c:v>
                </c:pt>
                <c:pt idx="251">
                  <c:v>42257</c:v>
                </c:pt>
                <c:pt idx="252">
                  <c:v>42258</c:v>
                </c:pt>
                <c:pt idx="253">
                  <c:v>42261</c:v>
                </c:pt>
                <c:pt idx="254">
                  <c:v>42262</c:v>
                </c:pt>
                <c:pt idx="255">
                  <c:v>42263</c:v>
                </c:pt>
                <c:pt idx="256">
                  <c:v>42264</c:v>
                </c:pt>
                <c:pt idx="257">
                  <c:v>42265</c:v>
                </c:pt>
                <c:pt idx="258">
                  <c:v>42268</c:v>
                </c:pt>
                <c:pt idx="259">
                  <c:v>42269</c:v>
                </c:pt>
                <c:pt idx="260">
                  <c:v>42270</c:v>
                </c:pt>
                <c:pt idx="261">
                  <c:v>42271</c:v>
                </c:pt>
                <c:pt idx="262">
                  <c:v>42272</c:v>
                </c:pt>
                <c:pt idx="263">
                  <c:v>42275</c:v>
                </c:pt>
                <c:pt idx="264">
                  <c:v>42276</c:v>
                </c:pt>
                <c:pt idx="265">
                  <c:v>42277</c:v>
                </c:pt>
                <c:pt idx="266">
                  <c:v>42285</c:v>
                </c:pt>
                <c:pt idx="267">
                  <c:v>42286</c:v>
                </c:pt>
                <c:pt idx="268">
                  <c:v>42289</c:v>
                </c:pt>
                <c:pt idx="269">
                  <c:v>42290</c:v>
                </c:pt>
                <c:pt idx="270">
                  <c:v>42291</c:v>
                </c:pt>
                <c:pt idx="271">
                  <c:v>42292</c:v>
                </c:pt>
                <c:pt idx="272">
                  <c:v>42293</c:v>
                </c:pt>
                <c:pt idx="273">
                  <c:v>42296</c:v>
                </c:pt>
                <c:pt idx="274">
                  <c:v>42297</c:v>
                </c:pt>
                <c:pt idx="275">
                  <c:v>42298</c:v>
                </c:pt>
                <c:pt idx="276">
                  <c:v>42299</c:v>
                </c:pt>
                <c:pt idx="277">
                  <c:v>42300</c:v>
                </c:pt>
                <c:pt idx="278">
                  <c:v>42303</c:v>
                </c:pt>
                <c:pt idx="279">
                  <c:v>42304</c:v>
                </c:pt>
                <c:pt idx="280">
                  <c:v>42305</c:v>
                </c:pt>
                <c:pt idx="281">
                  <c:v>42306</c:v>
                </c:pt>
                <c:pt idx="282">
                  <c:v>42307</c:v>
                </c:pt>
                <c:pt idx="283">
                  <c:v>42310</c:v>
                </c:pt>
                <c:pt idx="284">
                  <c:v>42311</c:v>
                </c:pt>
                <c:pt idx="285">
                  <c:v>42312</c:v>
                </c:pt>
                <c:pt idx="286">
                  <c:v>42313</c:v>
                </c:pt>
                <c:pt idx="287">
                  <c:v>42314</c:v>
                </c:pt>
                <c:pt idx="288">
                  <c:v>42317</c:v>
                </c:pt>
                <c:pt idx="289">
                  <c:v>42318</c:v>
                </c:pt>
                <c:pt idx="290">
                  <c:v>42319</c:v>
                </c:pt>
                <c:pt idx="291">
                  <c:v>42320</c:v>
                </c:pt>
                <c:pt idx="292">
                  <c:v>42321</c:v>
                </c:pt>
                <c:pt idx="293">
                  <c:v>42324</c:v>
                </c:pt>
                <c:pt idx="294">
                  <c:v>42325</c:v>
                </c:pt>
                <c:pt idx="295">
                  <c:v>42326</c:v>
                </c:pt>
                <c:pt idx="296">
                  <c:v>42327</c:v>
                </c:pt>
                <c:pt idx="297">
                  <c:v>42328</c:v>
                </c:pt>
                <c:pt idx="298">
                  <c:v>42331</c:v>
                </c:pt>
                <c:pt idx="299">
                  <c:v>42332</c:v>
                </c:pt>
                <c:pt idx="300">
                  <c:v>42333</c:v>
                </c:pt>
                <c:pt idx="301">
                  <c:v>42334</c:v>
                </c:pt>
                <c:pt idx="302">
                  <c:v>42335</c:v>
                </c:pt>
                <c:pt idx="303">
                  <c:v>42338</c:v>
                </c:pt>
                <c:pt idx="304">
                  <c:v>42339</c:v>
                </c:pt>
                <c:pt idx="305">
                  <c:v>42340</c:v>
                </c:pt>
                <c:pt idx="306">
                  <c:v>42341</c:v>
                </c:pt>
                <c:pt idx="307">
                  <c:v>42342</c:v>
                </c:pt>
                <c:pt idx="308">
                  <c:v>42345</c:v>
                </c:pt>
                <c:pt idx="309">
                  <c:v>42346</c:v>
                </c:pt>
                <c:pt idx="310">
                  <c:v>42347</c:v>
                </c:pt>
                <c:pt idx="311">
                  <c:v>42348</c:v>
                </c:pt>
                <c:pt idx="312">
                  <c:v>42349</c:v>
                </c:pt>
                <c:pt idx="313">
                  <c:v>42352</c:v>
                </c:pt>
                <c:pt idx="314">
                  <c:v>42353</c:v>
                </c:pt>
                <c:pt idx="315">
                  <c:v>42354</c:v>
                </c:pt>
                <c:pt idx="316">
                  <c:v>42355</c:v>
                </c:pt>
                <c:pt idx="317">
                  <c:v>42356</c:v>
                </c:pt>
                <c:pt idx="318">
                  <c:v>42359</c:v>
                </c:pt>
                <c:pt idx="319">
                  <c:v>42360</c:v>
                </c:pt>
                <c:pt idx="320">
                  <c:v>42361</c:v>
                </c:pt>
                <c:pt idx="321">
                  <c:v>42362</c:v>
                </c:pt>
                <c:pt idx="322">
                  <c:v>42363</c:v>
                </c:pt>
                <c:pt idx="323">
                  <c:v>42366</c:v>
                </c:pt>
                <c:pt idx="324">
                  <c:v>42367</c:v>
                </c:pt>
                <c:pt idx="325">
                  <c:v>42368</c:v>
                </c:pt>
                <c:pt idx="326">
                  <c:v>42369</c:v>
                </c:pt>
                <c:pt idx="327">
                  <c:v>42373</c:v>
                </c:pt>
                <c:pt idx="328">
                  <c:v>42374</c:v>
                </c:pt>
                <c:pt idx="329">
                  <c:v>42375</c:v>
                </c:pt>
                <c:pt idx="330">
                  <c:v>42376</c:v>
                </c:pt>
                <c:pt idx="331">
                  <c:v>42377</c:v>
                </c:pt>
                <c:pt idx="332">
                  <c:v>42380</c:v>
                </c:pt>
                <c:pt idx="333">
                  <c:v>42381</c:v>
                </c:pt>
                <c:pt idx="334">
                  <c:v>42382</c:v>
                </c:pt>
                <c:pt idx="335">
                  <c:v>42383</c:v>
                </c:pt>
                <c:pt idx="336">
                  <c:v>42384</c:v>
                </c:pt>
                <c:pt idx="337">
                  <c:v>42387</c:v>
                </c:pt>
                <c:pt idx="338">
                  <c:v>42388</c:v>
                </c:pt>
                <c:pt idx="339">
                  <c:v>42389</c:v>
                </c:pt>
                <c:pt idx="340">
                  <c:v>42390</c:v>
                </c:pt>
                <c:pt idx="341">
                  <c:v>42391</c:v>
                </c:pt>
                <c:pt idx="342">
                  <c:v>42394</c:v>
                </c:pt>
                <c:pt idx="343">
                  <c:v>42395</c:v>
                </c:pt>
                <c:pt idx="344">
                  <c:v>42396</c:v>
                </c:pt>
                <c:pt idx="345">
                  <c:v>42397</c:v>
                </c:pt>
                <c:pt idx="346">
                  <c:v>42398</c:v>
                </c:pt>
                <c:pt idx="347">
                  <c:v>42401</c:v>
                </c:pt>
                <c:pt idx="348">
                  <c:v>42402</c:v>
                </c:pt>
                <c:pt idx="349">
                  <c:v>42403</c:v>
                </c:pt>
                <c:pt idx="350">
                  <c:v>42404</c:v>
                </c:pt>
                <c:pt idx="351">
                  <c:v>42405</c:v>
                </c:pt>
                <c:pt idx="352">
                  <c:v>42415</c:v>
                </c:pt>
                <c:pt idx="353">
                  <c:v>42416</c:v>
                </c:pt>
                <c:pt idx="354">
                  <c:v>42417</c:v>
                </c:pt>
                <c:pt idx="355">
                  <c:v>42418</c:v>
                </c:pt>
                <c:pt idx="356">
                  <c:v>42419</c:v>
                </c:pt>
                <c:pt idx="357">
                  <c:v>42422</c:v>
                </c:pt>
                <c:pt idx="358">
                  <c:v>42423</c:v>
                </c:pt>
                <c:pt idx="359">
                  <c:v>42424</c:v>
                </c:pt>
                <c:pt idx="360">
                  <c:v>42425</c:v>
                </c:pt>
                <c:pt idx="361">
                  <c:v>42426</c:v>
                </c:pt>
                <c:pt idx="362">
                  <c:v>42429</c:v>
                </c:pt>
                <c:pt idx="363">
                  <c:v>42430</c:v>
                </c:pt>
                <c:pt idx="364">
                  <c:v>42431</c:v>
                </c:pt>
                <c:pt idx="365">
                  <c:v>42432</c:v>
                </c:pt>
                <c:pt idx="366">
                  <c:v>42433</c:v>
                </c:pt>
                <c:pt idx="367">
                  <c:v>42436</c:v>
                </c:pt>
                <c:pt idx="368">
                  <c:v>42437</c:v>
                </c:pt>
                <c:pt idx="369">
                  <c:v>42438</c:v>
                </c:pt>
                <c:pt idx="370">
                  <c:v>42439</c:v>
                </c:pt>
                <c:pt idx="371">
                  <c:v>42440</c:v>
                </c:pt>
                <c:pt idx="372">
                  <c:v>42443</c:v>
                </c:pt>
                <c:pt idx="373">
                  <c:v>42444</c:v>
                </c:pt>
                <c:pt idx="374">
                  <c:v>42445</c:v>
                </c:pt>
                <c:pt idx="375">
                  <c:v>42446</c:v>
                </c:pt>
                <c:pt idx="376">
                  <c:v>42447</c:v>
                </c:pt>
                <c:pt idx="377">
                  <c:v>42450</c:v>
                </c:pt>
                <c:pt idx="378">
                  <c:v>42451</c:v>
                </c:pt>
                <c:pt idx="379">
                  <c:v>42452</c:v>
                </c:pt>
                <c:pt idx="380">
                  <c:v>42453</c:v>
                </c:pt>
                <c:pt idx="381">
                  <c:v>42454</c:v>
                </c:pt>
                <c:pt idx="382">
                  <c:v>42457</c:v>
                </c:pt>
                <c:pt idx="383">
                  <c:v>42458</c:v>
                </c:pt>
                <c:pt idx="384">
                  <c:v>42459</c:v>
                </c:pt>
                <c:pt idx="385">
                  <c:v>42460</c:v>
                </c:pt>
                <c:pt idx="386">
                  <c:v>42461</c:v>
                </c:pt>
                <c:pt idx="387">
                  <c:v>42465</c:v>
                </c:pt>
                <c:pt idx="388">
                  <c:v>42466</c:v>
                </c:pt>
                <c:pt idx="389">
                  <c:v>42467</c:v>
                </c:pt>
                <c:pt idx="390">
                  <c:v>42468</c:v>
                </c:pt>
                <c:pt idx="391">
                  <c:v>42471</c:v>
                </c:pt>
                <c:pt idx="392">
                  <c:v>42472</c:v>
                </c:pt>
                <c:pt idx="393">
                  <c:v>42473</c:v>
                </c:pt>
                <c:pt idx="394">
                  <c:v>42474</c:v>
                </c:pt>
                <c:pt idx="395">
                  <c:v>42475</c:v>
                </c:pt>
                <c:pt idx="396">
                  <c:v>42478</c:v>
                </c:pt>
                <c:pt idx="397">
                  <c:v>42479</c:v>
                </c:pt>
                <c:pt idx="398">
                  <c:v>42480</c:v>
                </c:pt>
                <c:pt idx="399">
                  <c:v>42481</c:v>
                </c:pt>
                <c:pt idx="400">
                  <c:v>42482</c:v>
                </c:pt>
                <c:pt idx="401">
                  <c:v>42485</c:v>
                </c:pt>
                <c:pt idx="402">
                  <c:v>42486</c:v>
                </c:pt>
                <c:pt idx="403">
                  <c:v>42487</c:v>
                </c:pt>
                <c:pt idx="404">
                  <c:v>42488</c:v>
                </c:pt>
                <c:pt idx="405">
                  <c:v>42489</c:v>
                </c:pt>
                <c:pt idx="406">
                  <c:v>42493</c:v>
                </c:pt>
                <c:pt idx="407">
                  <c:v>42494</c:v>
                </c:pt>
                <c:pt idx="408">
                  <c:v>42495</c:v>
                </c:pt>
                <c:pt idx="409">
                  <c:v>42496</c:v>
                </c:pt>
                <c:pt idx="410">
                  <c:v>42499</c:v>
                </c:pt>
                <c:pt idx="411">
                  <c:v>42500</c:v>
                </c:pt>
                <c:pt idx="412">
                  <c:v>42501</c:v>
                </c:pt>
                <c:pt idx="413">
                  <c:v>42502</c:v>
                </c:pt>
                <c:pt idx="414">
                  <c:v>42503</c:v>
                </c:pt>
                <c:pt idx="415">
                  <c:v>42506</c:v>
                </c:pt>
                <c:pt idx="416">
                  <c:v>42507</c:v>
                </c:pt>
                <c:pt idx="417">
                  <c:v>42508</c:v>
                </c:pt>
                <c:pt idx="418">
                  <c:v>42509</c:v>
                </c:pt>
                <c:pt idx="419">
                  <c:v>42510</c:v>
                </c:pt>
                <c:pt idx="420">
                  <c:v>42513</c:v>
                </c:pt>
                <c:pt idx="421">
                  <c:v>42514</c:v>
                </c:pt>
                <c:pt idx="422">
                  <c:v>42515</c:v>
                </c:pt>
                <c:pt idx="423">
                  <c:v>42516</c:v>
                </c:pt>
                <c:pt idx="424">
                  <c:v>42517</c:v>
                </c:pt>
                <c:pt idx="425">
                  <c:v>42520</c:v>
                </c:pt>
                <c:pt idx="426">
                  <c:v>42521</c:v>
                </c:pt>
                <c:pt idx="427">
                  <c:v>42522</c:v>
                </c:pt>
                <c:pt idx="428">
                  <c:v>42523</c:v>
                </c:pt>
                <c:pt idx="429">
                  <c:v>42524</c:v>
                </c:pt>
                <c:pt idx="430">
                  <c:v>42527</c:v>
                </c:pt>
                <c:pt idx="431">
                  <c:v>42528</c:v>
                </c:pt>
                <c:pt idx="432">
                  <c:v>42529</c:v>
                </c:pt>
                <c:pt idx="433">
                  <c:v>42534</c:v>
                </c:pt>
                <c:pt idx="434">
                  <c:v>42535</c:v>
                </c:pt>
                <c:pt idx="435">
                  <c:v>42536</c:v>
                </c:pt>
                <c:pt idx="436">
                  <c:v>42537</c:v>
                </c:pt>
                <c:pt idx="437">
                  <c:v>42538</c:v>
                </c:pt>
                <c:pt idx="438">
                  <c:v>42541</c:v>
                </c:pt>
                <c:pt idx="439">
                  <c:v>42542</c:v>
                </c:pt>
                <c:pt idx="440">
                  <c:v>42543</c:v>
                </c:pt>
                <c:pt idx="441">
                  <c:v>42544</c:v>
                </c:pt>
                <c:pt idx="442">
                  <c:v>42545</c:v>
                </c:pt>
                <c:pt idx="443">
                  <c:v>42548</c:v>
                </c:pt>
                <c:pt idx="444">
                  <c:v>42549</c:v>
                </c:pt>
                <c:pt idx="445">
                  <c:v>42550</c:v>
                </c:pt>
                <c:pt idx="446">
                  <c:v>42551</c:v>
                </c:pt>
                <c:pt idx="447">
                  <c:v>42552</c:v>
                </c:pt>
                <c:pt idx="448">
                  <c:v>42555</c:v>
                </c:pt>
                <c:pt idx="449">
                  <c:v>42556</c:v>
                </c:pt>
                <c:pt idx="450">
                  <c:v>42557</c:v>
                </c:pt>
                <c:pt idx="451">
                  <c:v>42558</c:v>
                </c:pt>
                <c:pt idx="452">
                  <c:v>42559</c:v>
                </c:pt>
                <c:pt idx="453">
                  <c:v>42562</c:v>
                </c:pt>
                <c:pt idx="454">
                  <c:v>42563</c:v>
                </c:pt>
                <c:pt idx="455">
                  <c:v>42564</c:v>
                </c:pt>
                <c:pt idx="456">
                  <c:v>42565</c:v>
                </c:pt>
                <c:pt idx="457">
                  <c:v>42566</c:v>
                </c:pt>
                <c:pt idx="458">
                  <c:v>42569</c:v>
                </c:pt>
                <c:pt idx="459">
                  <c:v>42570</c:v>
                </c:pt>
                <c:pt idx="460">
                  <c:v>42571</c:v>
                </c:pt>
                <c:pt idx="461">
                  <c:v>42572</c:v>
                </c:pt>
                <c:pt idx="462">
                  <c:v>42573</c:v>
                </c:pt>
                <c:pt idx="463">
                  <c:v>42576</c:v>
                </c:pt>
                <c:pt idx="464">
                  <c:v>42577</c:v>
                </c:pt>
                <c:pt idx="465">
                  <c:v>42578</c:v>
                </c:pt>
                <c:pt idx="466">
                  <c:v>42579</c:v>
                </c:pt>
                <c:pt idx="467">
                  <c:v>42580</c:v>
                </c:pt>
                <c:pt idx="468">
                  <c:v>42583</c:v>
                </c:pt>
                <c:pt idx="469">
                  <c:v>42584</c:v>
                </c:pt>
                <c:pt idx="470">
                  <c:v>42585</c:v>
                </c:pt>
                <c:pt idx="471">
                  <c:v>42586</c:v>
                </c:pt>
                <c:pt idx="472">
                  <c:v>42587</c:v>
                </c:pt>
                <c:pt idx="473">
                  <c:v>42590</c:v>
                </c:pt>
                <c:pt idx="474">
                  <c:v>42591</c:v>
                </c:pt>
                <c:pt idx="475">
                  <c:v>42592</c:v>
                </c:pt>
                <c:pt idx="476">
                  <c:v>42593</c:v>
                </c:pt>
                <c:pt idx="477">
                  <c:v>42594</c:v>
                </c:pt>
                <c:pt idx="478">
                  <c:v>42597</c:v>
                </c:pt>
                <c:pt idx="479">
                  <c:v>42598</c:v>
                </c:pt>
                <c:pt idx="480">
                  <c:v>42599</c:v>
                </c:pt>
                <c:pt idx="481">
                  <c:v>42600</c:v>
                </c:pt>
                <c:pt idx="482">
                  <c:v>42601</c:v>
                </c:pt>
                <c:pt idx="483">
                  <c:v>42604</c:v>
                </c:pt>
                <c:pt idx="484">
                  <c:v>42605</c:v>
                </c:pt>
                <c:pt idx="485">
                  <c:v>42606</c:v>
                </c:pt>
                <c:pt idx="486">
                  <c:v>42607</c:v>
                </c:pt>
                <c:pt idx="487">
                  <c:v>42608</c:v>
                </c:pt>
                <c:pt idx="488">
                  <c:v>42611</c:v>
                </c:pt>
                <c:pt idx="489">
                  <c:v>42612</c:v>
                </c:pt>
                <c:pt idx="490">
                  <c:v>42613</c:v>
                </c:pt>
                <c:pt idx="491">
                  <c:v>42614</c:v>
                </c:pt>
                <c:pt idx="492">
                  <c:v>42615</c:v>
                </c:pt>
                <c:pt idx="493">
                  <c:v>42618</c:v>
                </c:pt>
                <c:pt idx="494">
                  <c:v>42619</c:v>
                </c:pt>
                <c:pt idx="495">
                  <c:v>42620</c:v>
                </c:pt>
                <c:pt idx="496">
                  <c:v>42621</c:v>
                </c:pt>
                <c:pt idx="497">
                  <c:v>42622</c:v>
                </c:pt>
                <c:pt idx="498">
                  <c:v>42625</c:v>
                </c:pt>
                <c:pt idx="499">
                  <c:v>42626</c:v>
                </c:pt>
                <c:pt idx="500">
                  <c:v>42627</c:v>
                </c:pt>
                <c:pt idx="501">
                  <c:v>42632</c:v>
                </c:pt>
                <c:pt idx="502">
                  <c:v>42633</c:v>
                </c:pt>
                <c:pt idx="503">
                  <c:v>42634</c:v>
                </c:pt>
                <c:pt idx="504">
                  <c:v>42635</c:v>
                </c:pt>
                <c:pt idx="505">
                  <c:v>42636</c:v>
                </c:pt>
                <c:pt idx="506">
                  <c:v>42639</c:v>
                </c:pt>
                <c:pt idx="507">
                  <c:v>42640</c:v>
                </c:pt>
                <c:pt idx="508">
                  <c:v>42641</c:v>
                </c:pt>
                <c:pt idx="509">
                  <c:v>42642</c:v>
                </c:pt>
                <c:pt idx="510">
                  <c:v>42643</c:v>
                </c:pt>
                <c:pt idx="511">
                  <c:v>42653</c:v>
                </c:pt>
                <c:pt idx="512">
                  <c:v>42654</c:v>
                </c:pt>
                <c:pt idx="513">
                  <c:v>42655</c:v>
                </c:pt>
                <c:pt idx="514">
                  <c:v>42656</c:v>
                </c:pt>
                <c:pt idx="515">
                  <c:v>42657</c:v>
                </c:pt>
                <c:pt idx="516">
                  <c:v>42660</c:v>
                </c:pt>
                <c:pt idx="517">
                  <c:v>42661</c:v>
                </c:pt>
                <c:pt idx="518">
                  <c:v>42662</c:v>
                </c:pt>
                <c:pt idx="519">
                  <c:v>42663</c:v>
                </c:pt>
                <c:pt idx="520">
                  <c:v>42664</c:v>
                </c:pt>
                <c:pt idx="521">
                  <c:v>42667</c:v>
                </c:pt>
                <c:pt idx="522">
                  <c:v>42668</c:v>
                </c:pt>
                <c:pt idx="523">
                  <c:v>42669</c:v>
                </c:pt>
                <c:pt idx="524">
                  <c:v>42670</c:v>
                </c:pt>
                <c:pt idx="525">
                  <c:v>42671</c:v>
                </c:pt>
                <c:pt idx="526">
                  <c:v>42674</c:v>
                </c:pt>
                <c:pt idx="527">
                  <c:v>42675</c:v>
                </c:pt>
                <c:pt idx="528">
                  <c:v>42676</c:v>
                </c:pt>
                <c:pt idx="529">
                  <c:v>42677</c:v>
                </c:pt>
                <c:pt idx="530">
                  <c:v>42678</c:v>
                </c:pt>
                <c:pt idx="531">
                  <c:v>42681</c:v>
                </c:pt>
                <c:pt idx="532">
                  <c:v>42682</c:v>
                </c:pt>
                <c:pt idx="533">
                  <c:v>42683</c:v>
                </c:pt>
                <c:pt idx="534">
                  <c:v>42684</c:v>
                </c:pt>
                <c:pt idx="535">
                  <c:v>42685</c:v>
                </c:pt>
                <c:pt idx="536">
                  <c:v>42688</c:v>
                </c:pt>
                <c:pt idx="537">
                  <c:v>42689</c:v>
                </c:pt>
                <c:pt idx="538">
                  <c:v>42690</c:v>
                </c:pt>
                <c:pt idx="539">
                  <c:v>42691</c:v>
                </c:pt>
                <c:pt idx="540">
                  <c:v>42692</c:v>
                </c:pt>
                <c:pt idx="541">
                  <c:v>42695</c:v>
                </c:pt>
                <c:pt idx="542">
                  <c:v>42696</c:v>
                </c:pt>
                <c:pt idx="543">
                  <c:v>42697</c:v>
                </c:pt>
                <c:pt idx="544">
                  <c:v>42698</c:v>
                </c:pt>
                <c:pt idx="545">
                  <c:v>42699</c:v>
                </c:pt>
                <c:pt idx="546">
                  <c:v>42702</c:v>
                </c:pt>
                <c:pt idx="547">
                  <c:v>42703</c:v>
                </c:pt>
                <c:pt idx="548">
                  <c:v>42704</c:v>
                </c:pt>
                <c:pt idx="549">
                  <c:v>42705</c:v>
                </c:pt>
                <c:pt idx="550">
                  <c:v>42706</c:v>
                </c:pt>
                <c:pt idx="551">
                  <c:v>42709</c:v>
                </c:pt>
                <c:pt idx="552">
                  <c:v>42710</c:v>
                </c:pt>
                <c:pt idx="553">
                  <c:v>42711</c:v>
                </c:pt>
                <c:pt idx="554">
                  <c:v>42712</c:v>
                </c:pt>
                <c:pt idx="555">
                  <c:v>42713</c:v>
                </c:pt>
                <c:pt idx="556">
                  <c:v>42716</c:v>
                </c:pt>
                <c:pt idx="557">
                  <c:v>42717</c:v>
                </c:pt>
                <c:pt idx="558">
                  <c:v>42718</c:v>
                </c:pt>
                <c:pt idx="559">
                  <c:v>42719</c:v>
                </c:pt>
                <c:pt idx="560">
                  <c:v>42720</c:v>
                </c:pt>
                <c:pt idx="561">
                  <c:v>42723</c:v>
                </c:pt>
                <c:pt idx="562">
                  <c:v>42724</c:v>
                </c:pt>
                <c:pt idx="563">
                  <c:v>42725</c:v>
                </c:pt>
                <c:pt idx="564">
                  <c:v>42726</c:v>
                </c:pt>
                <c:pt idx="565">
                  <c:v>42727</c:v>
                </c:pt>
                <c:pt idx="566">
                  <c:v>42730</c:v>
                </c:pt>
                <c:pt idx="567">
                  <c:v>42731</c:v>
                </c:pt>
                <c:pt idx="568">
                  <c:v>42732</c:v>
                </c:pt>
                <c:pt idx="569">
                  <c:v>42733</c:v>
                </c:pt>
                <c:pt idx="570">
                  <c:v>42734</c:v>
                </c:pt>
                <c:pt idx="571">
                  <c:v>42738</c:v>
                </c:pt>
                <c:pt idx="572">
                  <c:v>42739</c:v>
                </c:pt>
                <c:pt idx="573">
                  <c:v>42740</c:v>
                </c:pt>
                <c:pt idx="574">
                  <c:v>42741</c:v>
                </c:pt>
                <c:pt idx="575">
                  <c:v>42744</c:v>
                </c:pt>
                <c:pt idx="576">
                  <c:v>42745</c:v>
                </c:pt>
                <c:pt idx="577">
                  <c:v>42746</c:v>
                </c:pt>
                <c:pt idx="578">
                  <c:v>42747</c:v>
                </c:pt>
                <c:pt idx="579">
                  <c:v>42748</c:v>
                </c:pt>
                <c:pt idx="580">
                  <c:v>42751</c:v>
                </c:pt>
                <c:pt idx="581">
                  <c:v>42752</c:v>
                </c:pt>
                <c:pt idx="582">
                  <c:v>42753</c:v>
                </c:pt>
                <c:pt idx="583">
                  <c:v>42754</c:v>
                </c:pt>
                <c:pt idx="584">
                  <c:v>42755</c:v>
                </c:pt>
                <c:pt idx="585">
                  <c:v>42758</c:v>
                </c:pt>
                <c:pt idx="586">
                  <c:v>42759</c:v>
                </c:pt>
                <c:pt idx="587">
                  <c:v>42760</c:v>
                </c:pt>
                <c:pt idx="588">
                  <c:v>42761</c:v>
                </c:pt>
                <c:pt idx="589">
                  <c:v>42769</c:v>
                </c:pt>
                <c:pt idx="590">
                  <c:v>42772</c:v>
                </c:pt>
                <c:pt idx="591">
                  <c:v>42773</c:v>
                </c:pt>
                <c:pt idx="592">
                  <c:v>42774</c:v>
                </c:pt>
                <c:pt idx="593">
                  <c:v>42775</c:v>
                </c:pt>
                <c:pt idx="594">
                  <c:v>42776</c:v>
                </c:pt>
                <c:pt idx="595">
                  <c:v>42779</c:v>
                </c:pt>
                <c:pt idx="596">
                  <c:v>42780</c:v>
                </c:pt>
                <c:pt idx="597">
                  <c:v>42781</c:v>
                </c:pt>
                <c:pt idx="598">
                  <c:v>42782</c:v>
                </c:pt>
                <c:pt idx="599">
                  <c:v>42783</c:v>
                </c:pt>
                <c:pt idx="600">
                  <c:v>42786</c:v>
                </c:pt>
                <c:pt idx="601">
                  <c:v>42787</c:v>
                </c:pt>
                <c:pt idx="602">
                  <c:v>42788</c:v>
                </c:pt>
                <c:pt idx="603">
                  <c:v>42789</c:v>
                </c:pt>
                <c:pt idx="604">
                  <c:v>42790</c:v>
                </c:pt>
                <c:pt idx="605">
                  <c:v>42793</c:v>
                </c:pt>
                <c:pt idx="606">
                  <c:v>42794</c:v>
                </c:pt>
                <c:pt idx="607">
                  <c:v>42795</c:v>
                </c:pt>
                <c:pt idx="608">
                  <c:v>42796</c:v>
                </c:pt>
                <c:pt idx="609">
                  <c:v>42797</c:v>
                </c:pt>
                <c:pt idx="610">
                  <c:v>42800</c:v>
                </c:pt>
                <c:pt idx="611">
                  <c:v>42801</c:v>
                </c:pt>
                <c:pt idx="612">
                  <c:v>42802</c:v>
                </c:pt>
                <c:pt idx="613">
                  <c:v>42803</c:v>
                </c:pt>
                <c:pt idx="614">
                  <c:v>42804</c:v>
                </c:pt>
                <c:pt idx="615">
                  <c:v>42807</c:v>
                </c:pt>
                <c:pt idx="616">
                  <c:v>42808</c:v>
                </c:pt>
                <c:pt idx="617">
                  <c:v>42809</c:v>
                </c:pt>
                <c:pt idx="618">
                  <c:v>42810</c:v>
                </c:pt>
                <c:pt idx="619">
                  <c:v>42811</c:v>
                </c:pt>
                <c:pt idx="620">
                  <c:v>42814</c:v>
                </c:pt>
                <c:pt idx="621">
                  <c:v>42815</c:v>
                </c:pt>
                <c:pt idx="622">
                  <c:v>42816</c:v>
                </c:pt>
                <c:pt idx="623">
                  <c:v>42817</c:v>
                </c:pt>
                <c:pt idx="624">
                  <c:v>42818</c:v>
                </c:pt>
                <c:pt idx="625">
                  <c:v>42821</c:v>
                </c:pt>
                <c:pt idx="626">
                  <c:v>42822</c:v>
                </c:pt>
                <c:pt idx="627">
                  <c:v>42823</c:v>
                </c:pt>
                <c:pt idx="628">
                  <c:v>42824</c:v>
                </c:pt>
                <c:pt idx="629">
                  <c:v>42825</c:v>
                </c:pt>
                <c:pt idx="630">
                  <c:v>42830</c:v>
                </c:pt>
                <c:pt idx="631">
                  <c:v>42831</c:v>
                </c:pt>
                <c:pt idx="632">
                  <c:v>42832</c:v>
                </c:pt>
                <c:pt idx="633">
                  <c:v>42835</c:v>
                </c:pt>
                <c:pt idx="634">
                  <c:v>42836</c:v>
                </c:pt>
                <c:pt idx="635">
                  <c:v>42837</c:v>
                </c:pt>
                <c:pt idx="636">
                  <c:v>42838</c:v>
                </c:pt>
                <c:pt idx="637">
                  <c:v>42839</c:v>
                </c:pt>
                <c:pt idx="638">
                  <c:v>42842</c:v>
                </c:pt>
                <c:pt idx="639">
                  <c:v>42843</c:v>
                </c:pt>
                <c:pt idx="640">
                  <c:v>42844</c:v>
                </c:pt>
                <c:pt idx="641">
                  <c:v>42845</c:v>
                </c:pt>
                <c:pt idx="642">
                  <c:v>42846</c:v>
                </c:pt>
                <c:pt idx="643">
                  <c:v>42849</c:v>
                </c:pt>
                <c:pt idx="644">
                  <c:v>42850</c:v>
                </c:pt>
                <c:pt idx="645">
                  <c:v>42851</c:v>
                </c:pt>
                <c:pt idx="646">
                  <c:v>42852</c:v>
                </c:pt>
                <c:pt idx="647">
                  <c:v>42853</c:v>
                </c:pt>
                <c:pt idx="648">
                  <c:v>42857</c:v>
                </c:pt>
                <c:pt idx="649">
                  <c:v>42858</c:v>
                </c:pt>
                <c:pt idx="650">
                  <c:v>42859</c:v>
                </c:pt>
                <c:pt idx="651">
                  <c:v>42860</c:v>
                </c:pt>
                <c:pt idx="652">
                  <c:v>42863</c:v>
                </c:pt>
                <c:pt idx="653">
                  <c:v>42864</c:v>
                </c:pt>
                <c:pt idx="654">
                  <c:v>42865</c:v>
                </c:pt>
                <c:pt idx="655">
                  <c:v>42866</c:v>
                </c:pt>
                <c:pt idx="656">
                  <c:v>42867</c:v>
                </c:pt>
                <c:pt idx="657">
                  <c:v>42870</c:v>
                </c:pt>
                <c:pt idx="658">
                  <c:v>42871</c:v>
                </c:pt>
                <c:pt idx="659">
                  <c:v>42872</c:v>
                </c:pt>
                <c:pt idx="660">
                  <c:v>42873</c:v>
                </c:pt>
                <c:pt idx="661">
                  <c:v>42874</c:v>
                </c:pt>
                <c:pt idx="662">
                  <c:v>42877</c:v>
                </c:pt>
                <c:pt idx="663">
                  <c:v>42878</c:v>
                </c:pt>
                <c:pt idx="664">
                  <c:v>42879</c:v>
                </c:pt>
                <c:pt idx="665">
                  <c:v>42880</c:v>
                </c:pt>
                <c:pt idx="666">
                  <c:v>42881</c:v>
                </c:pt>
                <c:pt idx="667">
                  <c:v>42886</c:v>
                </c:pt>
                <c:pt idx="668">
                  <c:v>42887</c:v>
                </c:pt>
                <c:pt idx="669">
                  <c:v>42888</c:v>
                </c:pt>
                <c:pt idx="670">
                  <c:v>42891</c:v>
                </c:pt>
                <c:pt idx="671">
                  <c:v>42892</c:v>
                </c:pt>
                <c:pt idx="672">
                  <c:v>42893</c:v>
                </c:pt>
                <c:pt idx="673">
                  <c:v>42894</c:v>
                </c:pt>
                <c:pt idx="674">
                  <c:v>42895</c:v>
                </c:pt>
                <c:pt idx="675">
                  <c:v>42898</c:v>
                </c:pt>
                <c:pt idx="676">
                  <c:v>42899</c:v>
                </c:pt>
                <c:pt idx="677">
                  <c:v>42900</c:v>
                </c:pt>
                <c:pt idx="678">
                  <c:v>42901</c:v>
                </c:pt>
                <c:pt idx="679">
                  <c:v>42902</c:v>
                </c:pt>
                <c:pt idx="680">
                  <c:v>42905</c:v>
                </c:pt>
                <c:pt idx="681">
                  <c:v>42906</c:v>
                </c:pt>
                <c:pt idx="682">
                  <c:v>42907</c:v>
                </c:pt>
                <c:pt idx="683">
                  <c:v>42908</c:v>
                </c:pt>
                <c:pt idx="684">
                  <c:v>42909</c:v>
                </c:pt>
                <c:pt idx="685">
                  <c:v>42912</c:v>
                </c:pt>
                <c:pt idx="686">
                  <c:v>42913</c:v>
                </c:pt>
                <c:pt idx="687">
                  <c:v>42914</c:v>
                </c:pt>
                <c:pt idx="688">
                  <c:v>42915</c:v>
                </c:pt>
                <c:pt idx="689">
                  <c:v>42916</c:v>
                </c:pt>
                <c:pt idx="690">
                  <c:v>42919</c:v>
                </c:pt>
                <c:pt idx="691">
                  <c:v>42920</c:v>
                </c:pt>
                <c:pt idx="692">
                  <c:v>42921</c:v>
                </c:pt>
                <c:pt idx="693">
                  <c:v>42922</c:v>
                </c:pt>
                <c:pt idx="694">
                  <c:v>42923</c:v>
                </c:pt>
                <c:pt idx="695">
                  <c:v>42926</c:v>
                </c:pt>
                <c:pt idx="696">
                  <c:v>42927</c:v>
                </c:pt>
                <c:pt idx="697">
                  <c:v>42928</c:v>
                </c:pt>
                <c:pt idx="698">
                  <c:v>42929</c:v>
                </c:pt>
                <c:pt idx="699">
                  <c:v>42930</c:v>
                </c:pt>
                <c:pt idx="700">
                  <c:v>42933</c:v>
                </c:pt>
                <c:pt idx="701">
                  <c:v>42934</c:v>
                </c:pt>
                <c:pt idx="702">
                  <c:v>42935</c:v>
                </c:pt>
                <c:pt idx="703">
                  <c:v>42936</c:v>
                </c:pt>
                <c:pt idx="704">
                  <c:v>42937</c:v>
                </c:pt>
                <c:pt idx="705">
                  <c:v>42940</c:v>
                </c:pt>
                <c:pt idx="706">
                  <c:v>42941</c:v>
                </c:pt>
                <c:pt idx="707">
                  <c:v>42942</c:v>
                </c:pt>
                <c:pt idx="708">
                  <c:v>42943</c:v>
                </c:pt>
                <c:pt idx="709">
                  <c:v>42944</c:v>
                </c:pt>
                <c:pt idx="710">
                  <c:v>42947</c:v>
                </c:pt>
                <c:pt idx="711">
                  <c:v>42948</c:v>
                </c:pt>
                <c:pt idx="712">
                  <c:v>42949</c:v>
                </c:pt>
                <c:pt idx="713">
                  <c:v>42950</c:v>
                </c:pt>
                <c:pt idx="714">
                  <c:v>42951</c:v>
                </c:pt>
                <c:pt idx="715">
                  <c:v>42954</c:v>
                </c:pt>
                <c:pt idx="716">
                  <c:v>42955</c:v>
                </c:pt>
                <c:pt idx="717">
                  <c:v>42956</c:v>
                </c:pt>
                <c:pt idx="718">
                  <c:v>42957</c:v>
                </c:pt>
                <c:pt idx="719">
                  <c:v>42958</c:v>
                </c:pt>
                <c:pt idx="720">
                  <c:v>42961</c:v>
                </c:pt>
                <c:pt idx="721">
                  <c:v>42962</c:v>
                </c:pt>
                <c:pt idx="722">
                  <c:v>42963</c:v>
                </c:pt>
                <c:pt idx="723">
                  <c:v>42964</c:v>
                </c:pt>
                <c:pt idx="724">
                  <c:v>42965</c:v>
                </c:pt>
                <c:pt idx="725">
                  <c:v>42968</c:v>
                </c:pt>
                <c:pt idx="726">
                  <c:v>42969</c:v>
                </c:pt>
                <c:pt idx="727">
                  <c:v>42970</c:v>
                </c:pt>
                <c:pt idx="728">
                  <c:v>42971</c:v>
                </c:pt>
                <c:pt idx="729">
                  <c:v>42972</c:v>
                </c:pt>
                <c:pt idx="730">
                  <c:v>42975</c:v>
                </c:pt>
                <c:pt idx="731">
                  <c:v>42976</c:v>
                </c:pt>
                <c:pt idx="732">
                  <c:v>42977</c:v>
                </c:pt>
                <c:pt idx="733">
                  <c:v>42978</c:v>
                </c:pt>
                <c:pt idx="734">
                  <c:v>42979</c:v>
                </c:pt>
                <c:pt idx="735">
                  <c:v>42982</c:v>
                </c:pt>
                <c:pt idx="736">
                  <c:v>42983</c:v>
                </c:pt>
                <c:pt idx="737">
                  <c:v>42984</c:v>
                </c:pt>
                <c:pt idx="738">
                  <c:v>42985</c:v>
                </c:pt>
                <c:pt idx="739">
                  <c:v>42986</c:v>
                </c:pt>
                <c:pt idx="740">
                  <c:v>42989</c:v>
                </c:pt>
                <c:pt idx="741">
                  <c:v>42990</c:v>
                </c:pt>
                <c:pt idx="742">
                  <c:v>42991</c:v>
                </c:pt>
                <c:pt idx="743">
                  <c:v>42992</c:v>
                </c:pt>
                <c:pt idx="744">
                  <c:v>42993</c:v>
                </c:pt>
                <c:pt idx="745">
                  <c:v>42996</c:v>
                </c:pt>
                <c:pt idx="746">
                  <c:v>42997</c:v>
                </c:pt>
                <c:pt idx="747">
                  <c:v>42998</c:v>
                </c:pt>
                <c:pt idx="748">
                  <c:v>42999</c:v>
                </c:pt>
                <c:pt idx="749">
                  <c:v>43000</c:v>
                </c:pt>
                <c:pt idx="750">
                  <c:v>43003</c:v>
                </c:pt>
                <c:pt idx="751">
                  <c:v>43004</c:v>
                </c:pt>
                <c:pt idx="752">
                  <c:v>43005</c:v>
                </c:pt>
                <c:pt idx="753">
                  <c:v>43006</c:v>
                </c:pt>
                <c:pt idx="754">
                  <c:v>43007</c:v>
                </c:pt>
                <c:pt idx="755">
                  <c:v>43017</c:v>
                </c:pt>
                <c:pt idx="756">
                  <c:v>43018</c:v>
                </c:pt>
                <c:pt idx="757">
                  <c:v>43019</c:v>
                </c:pt>
                <c:pt idx="758">
                  <c:v>43020</c:v>
                </c:pt>
                <c:pt idx="759">
                  <c:v>43021</c:v>
                </c:pt>
                <c:pt idx="760">
                  <c:v>43024</c:v>
                </c:pt>
                <c:pt idx="761">
                  <c:v>43025</c:v>
                </c:pt>
                <c:pt idx="762">
                  <c:v>43026</c:v>
                </c:pt>
                <c:pt idx="763">
                  <c:v>43027</c:v>
                </c:pt>
                <c:pt idx="764">
                  <c:v>43028</c:v>
                </c:pt>
                <c:pt idx="765">
                  <c:v>43031</c:v>
                </c:pt>
                <c:pt idx="766">
                  <c:v>43032</c:v>
                </c:pt>
                <c:pt idx="767">
                  <c:v>43033</c:v>
                </c:pt>
                <c:pt idx="768">
                  <c:v>43034</c:v>
                </c:pt>
                <c:pt idx="769">
                  <c:v>43035</c:v>
                </c:pt>
                <c:pt idx="770">
                  <c:v>43038</c:v>
                </c:pt>
                <c:pt idx="771">
                  <c:v>43039</c:v>
                </c:pt>
                <c:pt idx="772">
                  <c:v>43040</c:v>
                </c:pt>
                <c:pt idx="773">
                  <c:v>43041</c:v>
                </c:pt>
                <c:pt idx="774">
                  <c:v>43042</c:v>
                </c:pt>
                <c:pt idx="775">
                  <c:v>43045</c:v>
                </c:pt>
                <c:pt idx="776">
                  <c:v>43046</c:v>
                </c:pt>
                <c:pt idx="777">
                  <c:v>43047</c:v>
                </c:pt>
                <c:pt idx="778">
                  <c:v>43048</c:v>
                </c:pt>
                <c:pt idx="779">
                  <c:v>43049</c:v>
                </c:pt>
                <c:pt idx="780">
                  <c:v>43052</c:v>
                </c:pt>
                <c:pt idx="781">
                  <c:v>43053</c:v>
                </c:pt>
                <c:pt idx="782">
                  <c:v>43054</c:v>
                </c:pt>
                <c:pt idx="783">
                  <c:v>43055</c:v>
                </c:pt>
                <c:pt idx="784">
                  <c:v>43056</c:v>
                </c:pt>
                <c:pt idx="785">
                  <c:v>43059</c:v>
                </c:pt>
                <c:pt idx="786">
                  <c:v>43060</c:v>
                </c:pt>
                <c:pt idx="787">
                  <c:v>43061</c:v>
                </c:pt>
                <c:pt idx="788">
                  <c:v>43062</c:v>
                </c:pt>
                <c:pt idx="789">
                  <c:v>43063</c:v>
                </c:pt>
                <c:pt idx="790">
                  <c:v>43066</c:v>
                </c:pt>
                <c:pt idx="791">
                  <c:v>43067</c:v>
                </c:pt>
                <c:pt idx="792">
                  <c:v>43068</c:v>
                </c:pt>
                <c:pt idx="793">
                  <c:v>43069</c:v>
                </c:pt>
                <c:pt idx="794">
                  <c:v>43070</c:v>
                </c:pt>
                <c:pt idx="795">
                  <c:v>43073</c:v>
                </c:pt>
                <c:pt idx="796">
                  <c:v>43074</c:v>
                </c:pt>
                <c:pt idx="797">
                  <c:v>43075</c:v>
                </c:pt>
                <c:pt idx="798">
                  <c:v>43076</c:v>
                </c:pt>
                <c:pt idx="799">
                  <c:v>43077</c:v>
                </c:pt>
                <c:pt idx="800">
                  <c:v>43080</c:v>
                </c:pt>
                <c:pt idx="801">
                  <c:v>43081</c:v>
                </c:pt>
                <c:pt idx="802">
                  <c:v>43082</c:v>
                </c:pt>
                <c:pt idx="803">
                  <c:v>43083</c:v>
                </c:pt>
                <c:pt idx="804">
                  <c:v>43084</c:v>
                </c:pt>
                <c:pt idx="805">
                  <c:v>43087</c:v>
                </c:pt>
                <c:pt idx="806">
                  <c:v>43088</c:v>
                </c:pt>
                <c:pt idx="807">
                  <c:v>43089</c:v>
                </c:pt>
                <c:pt idx="808">
                  <c:v>43090</c:v>
                </c:pt>
                <c:pt idx="809">
                  <c:v>43091</c:v>
                </c:pt>
                <c:pt idx="810">
                  <c:v>43094</c:v>
                </c:pt>
                <c:pt idx="811">
                  <c:v>43095</c:v>
                </c:pt>
                <c:pt idx="812">
                  <c:v>43096</c:v>
                </c:pt>
                <c:pt idx="813">
                  <c:v>43097</c:v>
                </c:pt>
                <c:pt idx="814">
                  <c:v>43098</c:v>
                </c:pt>
                <c:pt idx="815">
                  <c:v>43102</c:v>
                </c:pt>
                <c:pt idx="816">
                  <c:v>43103</c:v>
                </c:pt>
                <c:pt idx="817">
                  <c:v>43104</c:v>
                </c:pt>
                <c:pt idx="818">
                  <c:v>43105</c:v>
                </c:pt>
                <c:pt idx="819">
                  <c:v>43108</c:v>
                </c:pt>
                <c:pt idx="820">
                  <c:v>43109</c:v>
                </c:pt>
                <c:pt idx="821">
                  <c:v>43110</c:v>
                </c:pt>
                <c:pt idx="822">
                  <c:v>43111</c:v>
                </c:pt>
                <c:pt idx="823">
                  <c:v>43112</c:v>
                </c:pt>
                <c:pt idx="824">
                  <c:v>43115</c:v>
                </c:pt>
                <c:pt idx="825">
                  <c:v>43116</c:v>
                </c:pt>
                <c:pt idx="826">
                  <c:v>43117</c:v>
                </c:pt>
                <c:pt idx="827">
                  <c:v>43118</c:v>
                </c:pt>
                <c:pt idx="828">
                  <c:v>43119</c:v>
                </c:pt>
                <c:pt idx="829">
                  <c:v>43122</c:v>
                </c:pt>
                <c:pt idx="830">
                  <c:v>43123</c:v>
                </c:pt>
                <c:pt idx="831">
                  <c:v>43124</c:v>
                </c:pt>
                <c:pt idx="832">
                  <c:v>43125</c:v>
                </c:pt>
                <c:pt idx="833">
                  <c:v>43126</c:v>
                </c:pt>
                <c:pt idx="834">
                  <c:v>43129</c:v>
                </c:pt>
                <c:pt idx="835">
                  <c:v>43130</c:v>
                </c:pt>
                <c:pt idx="836">
                  <c:v>43131</c:v>
                </c:pt>
                <c:pt idx="837">
                  <c:v>43132</c:v>
                </c:pt>
                <c:pt idx="838">
                  <c:v>43133</c:v>
                </c:pt>
                <c:pt idx="839">
                  <c:v>43136</c:v>
                </c:pt>
                <c:pt idx="840">
                  <c:v>43137</c:v>
                </c:pt>
                <c:pt idx="841">
                  <c:v>43138</c:v>
                </c:pt>
                <c:pt idx="842">
                  <c:v>43139</c:v>
                </c:pt>
                <c:pt idx="843">
                  <c:v>43140</c:v>
                </c:pt>
                <c:pt idx="844">
                  <c:v>43143</c:v>
                </c:pt>
                <c:pt idx="845">
                  <c:v>43144</c:v>
                </c:pt>
                <c:pt idx="846">
                  <c:v>43145</c:v>
                </c:pt>
                <c:pt idx="847">
                  <c:v>43153</c:v>
                </c:pt>
                <c:pt idx="848">
                  <c:v>43154</c:v>
                </c:pt>
                <c:pt idx="849">
                  <c:v>43157</c:v>
                </c:pt>
                <c:pt idx="850">
                  <c:v>43158</c:v>
                </c:pt>
                <c:pt idx="851">
                  <c:v>43159</c:v>
                </c:pt>
                <c:pt idx="852">
                  <c:v>43160</c:v>
                </c:pt>
                <c:pt idx="853">
                  <c:v>43161</c:v>
                </c:pt>
                <c:pt idx="854">
                  <c:v>43164</c:v>
                </c:pt>
                <c:pt idx="855">
                  <c:v>43165</c:v>
                </c:pt>
                <c:pt idx="856">
                  <c:v>43166</c:v>
                </c:pt>
                <c:pt idx="857">
                  <c:v>43167</c:v>
                </c:pt>
                <c:pt idx="858">
                  <c:v>43168</c:v>
                </c:pt>
                <c:pt idx="859">
                  <c:v>43171</c:v>
                </c:pt>
                <c:pt idx="860">
                  <c:v>43172</c:v>
                </c:pt>
                <c:pt idx="861">
                  <c:v>43173</c:v>
                </c:pt>
                <c:pt idx="862">
                  <c:v>43174</c:v>
                </c:pt>
                <c:pt idx="863">
                  <c:v>43175</c:v>
                </c:pt>
                <c:pt idx="864">
                  <c:v>43178</c:v>
                </c:pt>
                <c:pt idx="865">
                  <c:v>43179</c:v>
                </c:pt>
                <c:pt idx="866">
                  <c:v>43180</c:v>
                </c:pt>
                <c:pt idx="867">
                  <c:v>43181</c:v>
                </c:pt>
                <c:pt idx="868">
                  <c:v>43182</c:v>
                </c:pt>
                <c:pt idx="869">
                  <c:v>43185</c:v>
                </c:pt>
                <c:pt idx="870">
                  <c:v>43186</c:v>
                </c:pt>
                <c:pt idx="871">
                  <c:v>43187</c:v>
                </c:pt>
                <c:pt idx="872">
                  <c:v>43188</c:v>
                </c:pt>
                <c:pt idx="873">
                  <c:v>43189</c:v>
                </c:pt>
                <c:pt idx="874">
                  <c:v>43192</c:v>
                </c:pt>
                <c:pt idx="875">
                  <c:v>43193</c:v>
                </c:pt>
                <c:pt idx="876">
                  <c:v>43194</c:v>
                </c:pt>
                <c:pt idx="877">
                  <c:v>43199</c:v>
                </c:pt>
                <c:pt idx="878">
                  <c:v>43200</c:v>
                </c:pt>
                <c:pt idx="879">
                  <c:v>43201</c:v>
                </c:pt>
                <c:pt idx="880">
                  <c:v>43202</c:v>
                </c:pt>
                <c:pt idx="881">
                  <c:v>43203</c:v>
                </c:pt>
                <c:pt idx="882">
                  <c:v>43206</c:v>
                </c:pt>
                <c:pt idx="883">
                  <c:v>43207</c:v>
                </c:pt>
                <c:pt idx="884">
                  <c:v>43208</c:v>
                </c:pt>
                <c:pt idx="885">
                  <c:v>43209</c:v>
                </c:pt>
                <c:pt idx="886">
                  <c:v>43210</c:v>
                </c:pt>
                <c:pt idx="887">
                  <c:v>43213</c:v>
                </c:pt>
                <c:pt idx="888">
                  <c:v>43214</c:v>
                </c:pt>
                <c:pt idx="889">
                  <c:v>43215</c:v>
                </c:pt>
                <c:pt idx="890">
                  <c:v>43216</c:v>
                </c:pt>
                <c:pt idx="891">
                  <c:v>43217</c:v>
                </c:pt>
                <c:pt idx="892">
                  <c:v>43222</c:v>
                </c:pt>
                <c:pt idx="893">
                  <c:v>43223</c:v>
                </c:pt>
                <c:pt idx="894">
                  <c:v>43224</c:v>
                </c:pt>
                <c:pt idx="895">
                  <c:v>43227</c:v>
                </c:pt>
                <c:pt idx="896">
                  <c:v>43228</c:v>
                </c:pt>
                <c:pt idx="897">
                  <c:v>43229</c:v>
                </c:pt>
                <c:pt idx="898">
                  <c:v>43230</c:v>
                </c:pt>
                <c:pt idx="899">
                  <c:v>43231</c:v>
                </c:pt>
                <c:pt idx="900">
                  <c:v>43234</c:v>
                </c:pt>
                <c:pt idx="901">
                  <c:v>43235</c:v>
                </c:pt>
                <c:pt idx="902">
                  <c:v>43236</c:v>
                </c:pt>
                <c:pt idx="903">
                  <c:v>43237</c:v>
                </c:pt>
                <c:pt idx="904">
                  <c:v>43238</c:v>
                </c:pt>
                <c:pt idx="905">
                  <c:v>43241</c:v>
                </c:pt>
                <c:pt idx="906">
                  <c:v>43242</c:v>
                </c:pt>
                <c:pt idx="907">
                  <c:v>43243</c:v>
                </c:pt>
                <c:pt idx="908">
                  <c:v>43244</c:v>
                </c:pt>
                <c:pt idx="909">
                  <c:v>43245</c:v>
                </c:pt>
                <c:pt idx="910">
                  <c:v>43248</c:v>
                </c:pt>
                <c:pt idx="911">
                  <c:v>43249</c:v>
                </c:pt>
                <c:pt idx="912">
                  <c:v>43250</c:v>
                </c:pt>
                <c:pt idx="913">
                  <c:v>43251</c:v>
                </c:pt>
                <c:pt idx="914">
                  <c:v>43252</c:v>
                </c:pt>
                <c:pt idx="915">
                  <c:v>43255</c:v>
                </c:pt>
                <c:pt idx="916">
                  <c:v>43256</c:v>
                </c:pt>
                <c:pt idx="917">
                  <c:v>43257</c:v>
                </c:pt>
                <c:pt idx="918">
                  <c:v>43258</c:v>
                </c:pt>
                <c:pt idx="919">
                  <c:v>43259</c:v>
                </c:pt>
                <c:pt idx="920">
                  <c:v>43262</c:v>
                </c:pt>
                <c:pt idx="921">
                  <c:v>43263</c:v>
                </c:pt>
                <c:pt idx="922">
                  <c:v>43264</c:v>
                </c:pt>
                <c:pt idx="923">
                  <c:v>43265</c:v>
                </c:pt>
                <c:pt idx="924">
                  <c:v>43266</c:v>
                </c:pt>
                <c:pt idx="925">
                  <c:v>43270</c:v>
                </c:pt>
                <c:pt idx="926">
                  <c:v>43271</c:v>
                </c:pt>
                <c:pt idx="927">
                  <c:v>43272</c:v>
                </c:pt>
                <c:pt idx="928">
                  <c:v>43273</c:v>
                </c:pt>
                <c:pt idx="929">
                  <c:v>43276</c:v>
                </c:pt>
                <c:pt idx="930">
                  <c:v>43277</c:v>
                </c:pt>
                <c:pt idx="931">
                  <c:v>43278</c:v>
                </c:pt>
                <c:pt idx="932">
                  <c:v>43279</c:v>
                </c:pt>
                <c:pt idx="933">
                  <c:v>43280</c:v>
                </c:pt>
                <c:pt idx="934">
                  <c:v>43283</c:v>
                </c:pt>
                <c:pt idx="935">
                  <c:v>43284</c:v>
                </c:pt>
                <c:pt idx="936">
                  <c:v>43285</c:v>
                </c:pt>
                <c:pt idx="937">
                  <c:v>43286</c:v>
                </c:pt>
                <c:pt idx="938">
                  <c:v>43287</c:v>
                </c:pt>
                <c:pt idx="939">
                  <c:v>43290</c:v>
                </c:pt>
                <c:pt idx="940">
                  <c:v>43291</c:v>
                </c:pt>
                <c:pt idx="941">
                  <c:v>43292</c:v>
                </c:pt>
                <c:pt idx="942">
                  <c:v>43293</c:v>
                </c:pt>
                <c:pt idx="943">
                  <c:v>43294</c:v>
                </c:pt>
                <c:pt idx="944">
                  <c:v>43297</c:v>
                </c:pt>
                <c:pt idx="945">
                  <c:v>43298</c:v>
                </c:pt>
                <c:pt idx="946">
                  <c:v>43299</c:v>
                </c:pt>
                <c:pt idx="947">
                  <c:v>43300</c:v>
                </c:pt>
                <c:pt idx="948">
                  <c:v>43301</c:v>
                </c:pt>
                <c:pt idx="949">
                  <c:v>43304</c:v>
                </c:pt>
                <c:pt idx="950">
                  <c:v>43305</c:v>
                </c:pt>
                <c:pt idx="951">
                  <c:v>43306</c:v>
                </c:pt>
                <c:pt idx="952">
                  <c:v>43307</c:v>
                </c:pt>
                <c:pt idx="953">
                  <c:v>43308</c:v>
                </c:pt>
                <c:pt idx="954">
                  <c:v>43311</c:v>
                </c:pt>
                <c:pt idx="955">
                  <c:v>43312</c:v>
                </c:pt>
                <c:pt idx="956">
                  <c:v>43313</c:v>
                </c:pt>
                <c:pt idx="957">
                  <c:v>43314</c:v>
                </c:pt>
                <c:pt idx="958">
                  <c:v>43315</c:v>
                </c:pt>
                <c:pt idx="959">
                  <c:v>43318</c:v>
                </c:pt>
                <c:pt idx="960">
                  <c:v>43319</c:v>
                </c:pt>
                <c:pt idx="961">
                  <c:v>43320</c:v>
                </c:pt>
                <c:pt idx="962">
                  <c:v>43321</c:v>
                </c:pt>
                <c:pt idx="963">
                  <c:v>43322</c:v>
                </c:pt>
                <c:pt idx="964">
                  <c:v>43325</c:v>
                </c:pt>
                <c:pt idx="965">
                  <c:v>43326</c:v>
                </c:pt>
                <c:pt idx="966">
                  <c:v>43327</c:v>
                </c:pt>
                <c:pt idx="967">
                  <c:v>43328</c:v>
                </c:pt>
                <c:pt idx="968">
                  <c:v>43329</c:v>
                </c:pt>
                <c:pt idx="969">
                  <c:v>43332</c:v>
                </c:pt>
                <c:pt idx="970">
                  <c:v>43333</c:v>
                </c:pt>
                <c:pt idx="971">
                  <c:v>43334</c:v>
                </c:pt>
                <c:pt idx="972">
                  <c:v>43335</c:v>
                </c:pt>
                <c:pt idx="973">
                  <c:v>43336</c:v>
                </c:pt>
                <c:pt idx="974">
                  <c:v>43339</c:v>
                </c:pt>
                <c:pt idx="975">
                  <c:v>43340</c:v>
                </c:pt>
                <c:pt idx="976">
                  <c:v>43341</c:v>
                </c:pt>
                <c:pt idx="977">
                  <c:v>43342</c:v>
                </c:pt>
                <c:pt idx="978">
                  <c:v>43343</c:v>
                </c:pt>
                <c:pt idx="979">
                  <c:v>43346</c:v>
                </c:pt>
                <c:pt idx="980">
                  <c:v>43347</c:v>
                </c:pt>
                <c:pt idx="981">
                  <c:v>43348</c:v>
                </c:pt>
                <c:pt idx="982">
                  <c:v>43349</c:v>
                </c:pt>
                <c:pt idx="983">
                  <c:v>43350</c:v>
                </c:pt>
                <c:pt idx="984">
                  <c:v>43353</c:v>
                </c:pt>
                <c:pt idx="985">
                  <c:v>43354</c:v>
                </c:pt>
                <c:pt idx="986">
                  <c:v>43355</c:v>
                </c:pt>
                <c:pt idx="987">
                  <c:v>43356</c:v>
                </c:pt>
                <c:pt idx="988">
                  <c:v>43357</c:v>
                </c:pt>
                <c:pt idx="989">
                  <c:v>43360</c:v>
                </c:pt>
                <c:pt idx="990">
                  <c:v>43361</c:v>
                </c:pt>
                <c:pt idx="991">
                  <c:v>43362</c:v>
                </c:pt>
                <c:pt idx="992">
                  <c:v>43363</c:v>
                </c:pt>
                <c:pt idx="993">
                  <c:v>43364</c:v>
                </c:pt>
                <c:pt idx="994">
                  <c:v>43368</c:v>
                </c:pt>
                <c:pt idx="995">
                  <c:v>43369</c:v>
                </c:pt>
                <c:pt idx="996">
                  <c:v>43370</c:v>
                </c:pt>
                <c:pt idx="997">
                  <c:v>43371</c:v>
                </c:pt>
                <c:pt idx="998">
                  <c:v>43381</c:v>
                </c:pt>
                <c:pt idx="999">
                  <c:v>43382</c:v>
                </c:pt>
                <c:pt idx="1000">
                  <c:v>43383</c:v>
                </c:pt>
                <c:pt idx="1001">
                  <c:v>43384</c:v>
                </c:pt>
                <c:pt idx="1002">
                  <c:v>43385</c:v>
                </c:pt>
                <c:pt idx="1003">
                  <c:v>43388</c:v>
                </c:pt>
                <c:pt idx="1004">
                  <c:v>43389</c:v>
                </c:pt>
                <c:pt idx="1005">
                  <c:v>43390</c:v>
                </c:pt>
                <c:pt idx="1006">
                  <c:v>43391</c:v>
                </c:pt>
                <c:pt idx="1007">
                  <c:v>43392</c:v>
                </c:pt>
                <c:pt idx="1008">
                  <c:v>43395</c:v>
                </c:pt>
                <c:pt idx="1009">
                  <c:v>43396</c:v>
                </c:pt>
                <c:pt idx="1010">
                  <c:v>43397</c:v>
                </c:pt>
                <c:pt idx="1011">
                  <c:v>43398</c:v>
                </c:pt>
                <c:pt idx="1012">
                  <c:v>43399</c:v>
                </c:pt>
                <c:pt idx="1013">
                  <c:v>43402</c:v>
                </c:pt>
                <c:pt idx="1014">
                  <c:v>43403</c:v>
                </c:pt>
                <c:pt idx="1015">
                  <c:v>43404</c:v>
                </c:pt>
                <c:pt idx="1016">
                  <c:v>43405</c:v>
                </c:pt>
                <c:pt idx="1017">
                  <c:v>43406</c:v>
                </c:pt>
                <c:pt idx="1018">
                  <c:v>43409</c:v>
                </c:pt>
                <c:pt idx="1019">
                  <c:v>43410</c:v>
                </c:pt>
                <c:pt idx="1020">
                  <c:v>43411</c:v>
                </c:pt>
                <c:pt idx="1021">
                  <c:v>43412</c:v>
                </c:pt>
                <c:pt idx="1022">
                  <c:v>43413</c:v>
                </c:pt>
                <c:pt idx="1023">
                  <c:v>43416</c:v>
                </c:pt>
                <c:pt idx="1024">
                  <c:v>43417</c:v>
                </c:pt>
                <c:pt idx="1025">
                  <c:v>43418</c:v>
                </c:pt>
                <c:pt idx="1026">
                  <c:v>43419</c:v>
                </c:pt>
                <c:pt idx="1027">
                  <c:v>43420</c:v>
                </c:pt>
                <c:pt idx="1028">
                  <c:v>43423</c:v>
                </c:pt>
                <c:pt idx="1029">
                  <c:v>43424</c:v>
                </c:pt>
                <c:pt idx="1030">
                  <c:v>43425</c:v>
                </c:pt>
                <c:pt idx="1031">
                  <c:v>43426</c:v>
                </c:pt>
                <c:pt idx="1032">
                  <c:v>43427</c:v>
                </c:pt>
                <c:pt idx="1033">
                  <c:v>43430</c:v>
                </c:pt>
                <c:pt idx="1034">
                  <c:v>43431</c:v>
                </c:pt>
                <c:pt idx="1035">
                  <c:v>43432</c:v>
                </c:pt>
                <c:pt idx="1036">
                  <c:v>43433</c:v>
                </c:pt>
                <c:pt idx="1037">
                  <c:v>43434</c:v>
                </c:pt>
                <c:pt idx="1038">
                  <c:v>43437</c:v>
                </c:pt>
                <c:pt idx="1039">
                  <c:v>43438</c:v>
                </c:pt>
                <c:pt idx="1040">
                  <c:v>43439</c:v>
                </c:pt>
                <c:pt idx="1041">
                  <c:v>43440</c:v>
                </c:pt>
                <c:pt idx="1042">
                  <c:v>43441</c:v>
                </c:pt>
                <c:pt idx="1043">
                  <c:v>43444</c:v>
                </c:pt>
                <c:pt idx="1044">
                  <c:v>43445</c:v>
                </c:pt>
                <c:pt idx="1045">
                  <c:v>43446</c:v>
                </c:pt>
                <c:pt idx="1046">
                  <c:v>43447</c:v>
                </c:pt>
                <c:pt idx="1047">
                  <c:v>43448</c:v>
                </c:pt>
                <c:pt idx="1048">
                  <c:v>43451</c:v>
                </c:pt>
                <c:pt idx="1049">
                  <c:v>43452</c:v>
                </c:pt>
                <c:pt idx="1050">
                  <c:v>43453</c:v>
                </c:pt>
                <c:pt idx="1051">
                  <c:v>43454</c:v>
                </c:pt>
                <c:pt idx="1052">
                  <c:v>43455</c:v>
                </c:pt>
                <c:pt idx="1053">
                  <c:v>43458</c:v>
                </c:pt>
                <c:pt idx="1054">
                  <c:v>43459</c:v>
                </c:pt>
                <c:pt idx="1055">
                  <c:v>43460</c:v>
                </c:pt>
                <c:pt idx="1056">
                  <c:v>43461</c:v>
                </c:pt>
                <c:pt idx="1057">
                  <c:v>43462</c:v>
                </c:pt>
                <c:pt idx="1058">
                  <c:v>43467</c:v>
                </c:pt>
                <c:pt idx="1059">
                  <c:v>43468</c:v>
                </c:pt>
                <c:pt idx="1060">
                  <c:v>43469</c:v>
                </c:pt>
                <c:pt idx="1061">
                  <c:v>43472</c:v>
                </c:pt>
                <c:pt idx="1062">
                  <c:v>43473</c:v>
                </c:pt>
                <c:pt idx="1063">
                  <c:v>43474</c:v>
                </c:pt>
                <c:pt idx="1064">
                  <c:v>43475</c:v>
                </c:pt>
                <c:pt idx="1065">
                  <c:v>43476</c:v>
                </c:pt>
                <c:pt idx="1066">
                  <c:v>43479</c:v>
                </c:pt>
                <c:pt idx="1067">
                  <c:v>43480</c:v>
                </c:pt>
                <c:pt idx="1068">
                  <c:v>43481</c:v>
                </c:pt>
                <c:pt idx="1069">
                  <c:v>43482</c:v>
                </c:pt>
                <c:pt idx="1070">
                  <c:v>43483</c:v>
                </c:pt>
                <c:pt idx="1071">
                  <c:v>43486</c:v>
                </c:pt>
                <c:pt idx="1072">
                  <c:v>43487</c:v>
                </c:pt>
                <c:pt idx="1073">
                  <c:v>43488</c:v>
                </c:pt>
                <c:pt idx="1074">
                  <c:v>43489</c:v>
                </c:pt>
                <c:pt idx="1075">
                  <c:v>43490</c:v>
                </c:pt>
                <c:pt idx="1076">
                  <c:v>43493</c:v>
                </c:pt>
                <c:pt idx="1077">
                  <c:v>43494</c:v>
                </c:pt>
                <c:pt idx="1078">
                  <c:v>43495</c:v>
                </c:pt>
                <c:pt idx="1079">
                  <c:v>43496</c:v>
                </c:pt>
                <c:pt idx="1080">
                  <c:v>43497</c:v>
                </c:pt>
                <c:pt idx="1081">
                  <c:v>43507</c:v>
                </c:pt>
                <c:pt idx="1082">
                  <c:v>43508</c:v>
                </c:pt>
                <c:pt idx="1083">
                  <c:v>43509</c:v>
                </c:pt>
                <c:pt idx="1084">
                  <c:v>43510</c:v>
                </c:pt>
                <c:pt idx="1085">
                  <c:v>43511</c:v>
                </c:pt>
                <c:pt idx="1086">
                  <c:v>43514</c:v>
                </c:pt>
                <c:pt idx="1087">
                  <c:v>43515</c:v>
                </c:pt>
                <c:pt idx="1088">
                  <c:v>43516</c:v>
                </c:pt>
                <c:pt idx="1089">
                  <c:v>43517</c:v>
                </c:pt>
                <c:pt idx="1090">
                  <c:v>43518</c:v>
                </c:pt>
                <c:pt idx="1091">
                  <c:v>43521</c:v>
                </c:pt>
                <c:pt idx="1092">
                  <c:v>43522</c:v>
                </c:pt>
                <c:pt idx="1093">
                  <c:v>43523</c:v>
                </c:pt>
                <c:pt idx="1094">
                  <c:v>43524</c:v>
                </c:pt>
                <c:pt idx="1095">
                  <c:v>43525</c:v>
                </c:pt>
                <c:pt idx="1096">
                  <c:v>43528</c:v>
                </c:pt>
                <c:pt idx="1097">
                  <c:v>43529</c:v>
                </c:pt>
                <c:pt idx="1098">
                  <c:v>43530</c:v>
                </c:pt>
                <c:pt idx="1099">
                  <c:v>43531</c:v>
                </c:pt>
                <c:pt idx="1100">
                  <c:v>43532</c:v>
                </c:pt>
                <c:pt idx="1101">
                  <c:v>43535</c:v>
                </c:pt>
                <c:pt idx="1102">
                  <c:v>43536</c:v>
                </c:pt>
                <c:pt idx="1103">
                  <c:v>43537</c:v>
                </c:pt>
                <c:pt idx="1104">
                  <c:v>43538</c:v>
                </c:pt>
                <c:pt idx="1105">
                  <c:v>43539</c:v>
                </c:pt>
                <c:pt idx="1106">
                  <c:v>43542</c:v>
                </c:pt>
                <c:pt idx="1107">
                  <c:v>43543</c:v>
                </c:pt>
                <c:pt idx="1108">
                  <c:v>43544</c:v>
                </c:pt>
                <c:pt idx="1109">
                  <c:v>43545</c:v>
                </c:pt>
                <c:pt idx="1110">
                  <c:v>43546</c:v>
                </c:pt>
                <c:pt idx="1111">
                  <c:v>43549</c:v>
                </c:pt>
                <c:pt idx="1112">
                  <c:v>43550</c:v>
                </c:pt>
                <c:pt idx="1113">
                  <c:v>43551</c:v>
                </c:pt>
                <c:pt idx="1114">
                  <c:v>43552</c:v>
                </c:pt>
                <c:pt idx="1115">
                  <c:v>43553</c:v>
                </c:pt>
                <c:pt idx="1116">
                  <c:v>43556</c:v>
                </c:pt>
                <c:pt idx="1117">
                  <c:v>43557</c:v>
                </c:pt>
                <c:pt idx="1118">
                  <c:v>43558</c:v>
                </c:pt>
                <c:pt idx="1119">
                  <c:v>43559</c:v>
                </c:pt>
                <c:pt idx="1120">
                  <c:v>43560</c:v>
                </c:pt>
                <c:pt idx="1121">
                  <c:v>43563</c:v>
                </c:pt>
                <c:pt idx="1122">
                  <c:v>43564</c:v>
                </c:pt>
                <c:pt idx="1123">
                  <c:v>43565</c:v>
                </c:pt>
                <c:pt idx="1124">
                  <c:v>43566</c:v>
                </c:pt>
                <c:pt idx="1125">
                  <c:v>43567</c:v>
                </c:pt>
                <c:pt idx="1126">
                  <c:v>43570</c:v>
                </c:pt>
                <c:pt idx="1127">
                  <c:v>43571</c:v>
                </c:pt>
                <c:pt idx="1128">
                  <c:v>43572</c:v>
                </c:pt>
                <c:pt idx="1129">
                  <c:v>43573</c:v>
                </c:pt>
                <c:pt idx="1130">
                  <c:v>43574</c:v>
                </c:pt>
                <c:pt idx="1131">
                  <c:v>43577</c:v>
                </c:pt>
                <c:pt idx="1132">
                  <c:v>43578</c:v>
                </c:pt>
                <c:pt idx="1133">
                  <c:v>43579</c:v>
                </c:pt>
                <c:pt idx="1134">
                  <c:v>43580</c:v>
                </c:pt>
                <c:pt idx="1135">
                  <c:v>43581</c:v>
                </c:pt>
                <c:pt idx="1136">
                  <c:v>43584</c:v>
                </c:pt>
                <c:pt idx="1137">
                  <c:v>43585</c:v>
                </c:pt>
                <c:pt idx="1138">
                  <c:v>43586</c:v>
                </c:pt>
                <c:pt idx="1139">
                  <c:v>43587</c:v>
                </c:pt>
                <c:pt idx="1140">
                  <c:v>43588</c:v>
                </c:pt>
                <c:pt idx="1141">
                  <c:v>43591</c:v>
                </c:pt>
                <c:pt idx="1142">
                  <c:v>43592</c:v>
                </c:pt>
                <c:pt idx="1143">
                  <c:v>43593</c:v>
                </c:pt>
                <c:pt idx="1144">
                  <c:v>43594</c:v>
                </c:pt>
                <c:pt idx="1145">
                  <c:v>43595</c:v>
                </c:pt>
                <c:pt idx="1146">
                  <c:v>43598</c:v>
                </c:pt>
                <c:pt idx="1147">
                  <c:v>43599</c:v>
                </c:pt>
                <c:pt idx="1148">
                  <c:v>43600</c:v>
                </c:pt>
                <c:pt idx="1149">
                  <c:v>43601</c:v>
                </c:pt>
                <c:pt idx="1150">
                  <c:v>43602</c:v>
                </c:pt>
                <c:pt idx="1151">
                  <c:v>43605</c:v>
                </c:pt>
                <c:pt idx="1152">
                  <c:v>43606</c:v>
                </c:pt>
                <c:pt idx="1153">
                  <c:v>43607</c:v>
                </c:pt>
                <c:pt idx="1154">
                  <c:v>43608</c:v>
                </c:pt>
                <c:pt idx="1155">
                  <c:v>43609</c:v>
                </c:pt>
                <c:pt idx="1156">
                  <c:v>43612</c:v>
                </c:pt>
                <c:pt idx="1157">
                  <c:v>43613</c:v>
                </c:pt>
                <c:pt idx="1158">
                  <c:v>43614</c:v>
                </c:pt>
                <c:pt idx="1159">
                  <c:v>43615</c:v>
                </c:pt>
                <c:pt idx="1160">
                  <c:v>43616</c:v>
                </c:pt>
                <c:pt idx="1161">
                  <c:v>43619</c:v>
                </c:pt>
                <c:pt idx="1162">
                  <c:v>43620</c:v>
                </c:pt>
                <c:pt idx="1163">
                  <c:v>43621</c:v>
                </c:pt>
                <c:pt idx="1164">
                  <c:v>43622</c:v>
                </c:pt>
                <c:pt idx="1165">
                  <c:v>43626</c:v>
                </c:pt>
                <c:pt idx="1166">
                  <c:v>43627</c:v>
                </c:pt>
                <c:pt idx="1167">
                  <c:v>43628</c:v>
                </c:pt>
                <c:pt idx="1168">
                  <c:v>43629</c:v>
                </c:pt>
                <c:pt idx="1169">
                  <c:v>43630</c:v>
                </c:pt>
                <c:pt idx="1170">
                  <c:v>43633</c:v>
                </c:pt>
                <c:pt idx="1171">
                  <c:v>43634</c:v>
                </c:pt>
                <c:pt idx="1172">
                  <c:v>43635</c:v>
                </c:pt>
                <c:pt idx="1173">
                  <c:v>43636</c:v>
                </c:pt>
                <c:pt idx="1174">
                  <c:v>43637</c:v>
                </c:pt>
                <c:pt idx="1175">
                  <c:v>43640</c:v>
                </c:pt>
                <c:pt idx="1176">
                  <c:v>43641</c:v>
                </c:pt>
                <c:pt idx="1177">
                  <c:v>43642</c:v>
                </c:pt>
                <c:pt idx="1178">
                  <c:v>43643</c:v>
                </c:pt>
                <c:pt idx="1179">
                  <c:v>43644</c:v>
                </c:pt>
              </c:numCache>
            </c:numRef>
          </c:cat>
          <c:val>
            <c:numRef>
              <c:f>[IndexReturn.xlsx]漂亮100相对收益!$V$1155:$V$2334</c:f>
              <c:numCache>
                <c:formatCode>_(* #,##0.00_);_(* \(#,##0.00\);_(* "-"??_);_(@_)</c:formatCode>
                <c:ptCount val="1180"/>
                <c:pt idx="0">
                  <c:v>1</c:v>
                </c:pt>
                <c:pt idx="1">
                  <c:v>1.0021534274492203</c:v>
                </c:pt>
                <c:pt idx="2">
                  <c:v>1.0032295465678858</c:v>
                </c:pt>
                <c:pt idx="3">
                  <c:v>1.0005751048520544</c:v>
                </c:pt>
                <c:pt idx="4">
                  <c:v>1.0006936120095904</c:v>
                </c:pt>
                <c:pt idx="5">
                  <c:v>0.99862957025900345</c:v>
                </c:pt>
                <c:pt idx="6">
                  <c:v>1.0047829031025586</c:v>
                </c:pt>
                <c:pt idx="7">
                  <c:v>1.0069080728466158</c:v>
                </c:pt>
                <c:pt idx="8">
                  <c:v>1.0094816697760622</c:v>
                </c:pt>
                <c:pt idx="9">
                  <c:v>1.0097745108232483</c:v>
                </c:pt>
                <c:pt idx="10">
                  <c:v>1.0136674430904324</c:v>
                </c:pt>
                <c:pt idx="11">
                  <c:v>1.0136899249562781</c:v>
                </c:pt>
                <c:pt idx="12">
                  <c:v>1.0140228305080385</c:v>
                </c:pt>
                <c:pt idx="13">
                  <c:v>1.016320385139257</c:v>
                </c:pt>
                <c:pt idx="14">
                  <c:v>1.014816379138977</c:v>
                </c:pt>
                <c:pt idx="15">
                  <c:v>1.0192174778106062</c:v>
                </c:pt>
                <c:pt idx="16">
                  <c:v>1.020319048212204</c:v>
                </c:pt>
                <c:pt idx="17">
                  <c:v>1.0157727999627304</c:v>
                </c:pt>
                <c:pt idx="18">
                  <c:v>1.017838692800189</c:v>
                </c:pt>
                <c:pt idx="19">
                  <c:v>1.0211732678019427</c:v>
                </c:pt>
                <c:pt idx="20">
                  <c:v>1.0225466698902188</c:v>
                </c:pt>
                <c:pt idx="21">
                  <c:v>1.0265317746757192</c:v>
                </c:pt>
                <c:pt idx="22">
                  <c:v>1.0297223737893038</c:v>
                </c:pt>
                <c:pt idx="23">
                  <c:v>1.0274755421621982</c:v>
                </c:pt>
                <c:pt idx="24">
                  <c:v>1.0301072661641133</c:v>
                </c:pt>
                <c:pt idx="25">
                  <c:v>1.0328820508199981</c:v>
                </c:pt>
                <c:pt idx="26">
                  <c:v>1.0358102054848048</c:v>
                </c:pt>
                <c:pt idx="27">
                  <c:v>1.0394380760363695</c:v>
                </c:pt>
                <c:pt idx="28">
                  <c:v>1.0341564826670917</c:v>
                </c:pt>
                <c:pt idx="29">
                  <c:v>1.0294625455847641</c:v>
                </c:pt>
                <c:pt idx="30">
                  <c:v>1.0352581582616629</c:v>
                </c:pt>
                <c:pt idx="31">
                  <c:v>1.0336117011175505</c:v>
                </c:pt>
                <c:pt idx="32">
                  <c:v>1.0300007303826628</c:v>
                </c:pt>
                <c:pt idx="33">
                  <c:v>1.0275464484897014</c:v>
                </c:pt>
                <c:pt idx="34">
                  <c:v>1.0301853891867769</c:v>
                </c:pt>
                <c:pt idx="35">
                  <c:v>1.0366800609397153</c:v>
                </c:pt>
                <c:pt idx="36">
                  <c:v>1.0386894968193974</c:v>
                </c:pt>
                <c:pt idx="37">
                  <c:v>1.0393468366709446</c:v>
                </c:pt>
                <c:pt idx="38">
                  <c:v>1.0456063627052192</c:v>
                </c:pt>
                <c:pt idx="39">
                  <c:v>1.0436307505866296</c:v>
                </c:pt>
                <c:pt idx="40">
                  <c:v>1.0508201611208432</c:v>
                </c:pt>
                <c:pt idx="41">
                  <c:v>1.049018168810762</c:v>
                </c:pt>
                <c:pt idx="42">
                  <c:v>1.0483668471342187</c:v>
                </c:pt>
                <c:pt idx="43">
                  <c:v>1.0513972607395283</c:v>
                </c:pt>
                <c:pt idx="44">
                  <c:v>1.0478885923718253</c:v>
                </c:pt>
                <c:pt idx="45">
                  <c:v>1.0462935700661575</c:v>
                </c:pt>
                <c:pt idx="46">
                  <c:v>1.0356648617916795</c:v>
                </c:pt>
                <c:pt idx="47">
                  <c:v>1.0353884474283617</c:v>
                </c:pt>
                <c:pt idx="48">
                  <c:v>1.0334890378456854</c:v>
                </c:pt>
                <c:pt idx="49">
                  <c:v>1.0320769782650074</c:v>
                </c:pt>
                <c:pt idx="50">
                  <c:v>1.036106738798598</c:v>
                </c:pt>
                <c:pt idx="51">
                  <c:v>1.0368270888718971</c:v>
                </c:pt>
                <c:pt idx="52">
                  <c:v>1.0375216919203967</c:v>
                </c:pt>
                <c:pt idx="53">
                  <c:v>1.036088157478702</c:v>
                </c:pt>
                <c:pt idx="54">
                  <c:v>1.0315715231702849</c:v>
                </c:pt>
                <c:pt idx="55">
                  <c:v>1.0252400389991276</c:v>
                </c:pt>
                <c:pt idx="56">
                  <c:v>1.0275395644440903</c:v>
                </c:pt>
                <c:pt idx="57">
                  <c:v>1.0202015056601805</c:v>
                </c:pt>
                <c:pt idx="58">
                  <c:v>1.0135064825478732</c:v>
                </c:pt>
                <c:pt idx="59">
                  <c:v>1.0191923835254384</c:v>
                </c:pt>
                <c:pt idx="60">
                  <c:v>1.0206341243521753</c:v>
                </c:pt>
                <c:pt idx="61">
                  <c:v>1.0120306054063075</c:v>
                </c:pt>
                <c:pt idx="62">
                  <c:v>1.0064394066462661</c:v>
                </c:pt>
                <c:pt idx="63">
                  <c:v>0.9982422801616686</c:v>
                </c:pt>
                <c:pt idx="64">
                  <c:v>0.98085117149841494</c:v>
                </c:pt>
                <c:pt idx="65">
                  <c:v>0.97180030401585815</c:v>
                </c:pt>
                <c:pt idx="66">
                  <c:v>0.97729573481667464</c:v>
                </c:pt>
                <c:pt idx="67">
                  <c:v>0.98666875136055299</c:v>
                </c:pt>
                <c:pt idx="68">
                  <c:v>1.0019646143319387</c:v>
                </c:pt>
                <c:pt idx="69">
                  <c:v>0.99639070857592971</c:v>
                </c:pt>
                <c:pt idx="70">
                  <c:v>0.99611044684773697</c:v>
                </c:pt>
                <c:pt idx="71">
                  <c:v>0.98275700093198115</c:v>
                </c:pt>
                <c:pt idx="72">
                  <c:v>0.9775054706953632</c:v>
                </c:pt>
                <c:pt idx="73">
                  <c:v>0.97773181261303121</c:v>
                </c:pt>
                <c:pt idx="74">
                  <c:v>0.9773372220679698</c:v>
                </c:pt>
                <c:pt idx="75">
                  <c:v>0.97734945709180066</c:v>
                </c:pt>
                <c:pt idx="76">
                  <c:v>0.97546057385997376</c:v>
                </c:pt>
                <c:pt idx="77">
                  <c:v>0.98599457497941501</c:v>
                </c:pt>
                <c:pt idx="78">
                  <c:v>0.98154911551126423</c:v>
                </c:pt>
                <c:pt idx="79">
                  <c:v>0.97063644730833687</c:v>
                </c:pt>
                <c:pt idx="80">
                  <c:v>0.96921132699946477</c:v>
                </c:pt>
                <c:pt idx="81">
                  <c:v>0.96744016754464079</c:v>
                </c:pt>
                <c:pt idx="82">
                  <c:v>0.96576764107628854</c:v>
                </c:pt>
                <c:pt idx="83">
                  <c:v>0.96625544996062473</c:v>
                </c:pt>
                <c:pt idx="84">
                  <c:v>0.96847348525048549</c:v>
                </c:pt>
                <c:pt idx="85">
                  <c:v>0.96199469034918517</c:v>
                </c:pt>
                <c:pt idx="86">
                  <c:v>0.96740137349138</c:v>
                </c:pt>
                <c:pt idx="87">
                  <c:v>0.96784863836276291</c:v>
                </c:pt>
                <c:pt idx="88">
                  <c:v>0.96592501487400595</c:v>
                </c:pt>
                <c:pt idx="89">
                  <c:v>0.97129789904121311</c:v>
                </c:pt>
                <c:pt idx="90">
                  <c:v>0.97309620954134801</c:v>
                </c:pt>
                <c:pt idx="91">
                  <c:v>0.96774890511012257</c:v>
                </c:pt>
                <c:pt idx="92">
                  <c:v>0.967297200245397</c:v>
                </c:pt>
                <c:pt idx="93">
                  <c:v>0.97097069115672918</c:v>
                </c:pt>
                <c:pt idx="94">
                  <c:v>0.98455489711610444</c:v>
                </c:pt>
                <c:pt idx="95">
                  <c:v>0.97735888224160505</c:v>
                </c:pt>
                <c:pt idx="96">
                  <c:v>0.97498202472176798</c:v>
                </c:pt>
                <c:pt idx="97">
                  <c:v>0.9703696409413376</c:v>
                </c:pt>
                <c:pt idx="98">
                  <c:v>0.97346196780505934</c:v>
                </c:pt>
                <c:pt idx="99">
                  <c:v>0.97465722794446552</c:v>
                </c:pt>
                <c:pt idx="100">
                  <c:v>0.97878146749934158</c:v>
                </c:pt>
                <c:pt idx="101">
                  <c:v>0.98139939768941209</c:v>
                </c:pt>
                <c:pt idx="102">
                  <c:v>0.98359176543119831</c:v>
                </c:pt>
                <c:pt idx="103">
                  <c:v>0.98537978004308835</c:v>
                </c:pt>
                <c:pt idx="104">
                  <c:v>0.98016522580674037</c:v>
                </c:pt>
                <c:pt idx="105">
                  <c:v>0.97998684727260121</c:v>
                </c:pt>
                <c:pt idx="106">
                  <c:v>0.98010942243127641</c:v>
                </c:pt>
                <c:pt idx="107">
                  <c:v>0.9760205863661251</c:v>
                </c:pt>
                <c:pt idx="108">
                  <c:v>0.96862421964459078</c:v>
                </c:pt>
                <c:pt idx="109">
                  <c:v>0.96953344991345281</c:v>
                </c:pt>
                <c:pt idx="110">
                  <c:v>0.97119767037524407</c:v>
                </c:pt>
                <c:pt idx="111">
                  <c:v>0.97517395513764971</c:v>
                </c:pt>
                <c:pt idx="112">
                  <c:v>0.97945947147698131</c:v>
                </c:pt>
                <c:pt idx="113">
                  <c:v>0.98347125927850554</c:v>
                </c:pt>
                <c:pt idx="114">
                  <c:v>0.98335420480967251</c:v>
                </c:pt>
                <c:pt idx="115">
                  <c:v>0.9855856362094737</c:v>
                </c:pt>
                <c:pt idx="116">
                  <c:v>0.97981476492720188</c:v>
                </c:pt>
                <c:pt idx="117">
                  <c:v>0.9803996169571938</c:v>
                </c:pt>
                <c:pt idx="118">
                  <c:v>0.98271872029233387</c:v>
                </c:pt>
                <c:pt idx="119">
                  <c:v>0.98883151249357393</c:v>
                </c:pt>
                <c:pt idx="120">
                  <c:v>0.99466348405008009</c:v>
                </c:pt>
                <c:pt idx="121">
                  <c:v>0.99170414134178486</c:v>
                </c:pt>
                <c:pt idx="122">
                  <c:v>0.98913449905056505</c:v>
                </c:pt>
                <c:pt idx="123">
                  <c:v>0.99675580190038715</c:v>
                </c:pt>
                <c:pt idx="124">
                  <c:v>1.0006920301293225</c:v>
                </c:pt>
                <c:pt idx="125">
                  <c:v>0.99807285089297793</c:v>
                </c:pt>
                <c:pt idx="126">
                  <c:v>0.9969499145408427</c:v>
                </c:pt>
                <c:pt idx="127">
                  <c:v>0.9994477964308528</c:v>
                </c:pt>
                <c:pt idx="128">
                  <c:v>1.0011623384717063</c:v>
                </c:pt>
                <c:pt idx="129">
                  <c:v>0.99772852055185279</c:v>
                </c:pt>
                <c:pt idx="130">
                  <c:v>0.99823048740690146</c:v>
                </c:pt>
                <c:pt idx="131">
                  <c:v>0.99651710059145981</c:v>
                </c:pt>
                <c:pt idx="132">
                  <c:v>0.99313551799132327</c:v>
                </c:pt>
                <c:pt idx="133">
                  <c:v>0.99202664969117416</c:v>
                </c:pt>
                <c:pt idx="134">
                  <c:v>0.99697021337014513</c:v>
                </c:pt>
                <c:pt idx="135">
                  <c:v>0.99879136253552514</c:v>
                </c:pt>
                <c:pt idx="136">
                  <c:v>0.99694639983641442</c:v>
                </c:pt>
                <c:pt idx="137">
                  <c:v>0.99945620467397311</c:v>
                </c:pt>
                <c:pt idx="138">
                  <c:v>0.99921426245263723</c:v>
                </c:pt>
                <c:pt idx="139">
                  <c:v>0.99774225416022633</c:v>
                </c:pt>
                <c:pt idx="140">
                  <c:v>0.99589408148345249</c:v>
                </c:pt>
                <c:pt idx="141">
                  <c:v>1.0024589457485256</c:v>
                </c:pt>
                <c:pt idx="142">
                  <c:v>0.99944906689158708</c:v>
                </c:pt>
                <c:pt idx="143">
                  <c:v>0.99943532386873735</c:v>
                </c:pt>
                <c:pt idx="144">
                  <c:v>0.98882684103786789</c:v>
                </c:pt>
                <c:pt idx="145">
                  <c:v>0.98926772390255091</c:v>
                </c:pt>
                <c:pt idx="146">
                  <c:v>0.99316383300966993</c:v>
                </c:pt>
                <c:pt idx="147">
                  <c:v>1.0005335630498673</c:v>
                </c:pt>
                <c:pt idx="148">
                  <c:v>0.99557721461680204</c:v>
                </c:pt>
                <c:pt idx="149">
                  <c:v>0.98865969978074808</c:v>
                </c:pt>
                <c:pt idx="150">
                  <c:v>0.9819175354418852</c:v>
                </c:pt>
                <c:pt idx="151">
                  <c:v>0.97167923689578806</c:v>
                </c:pt>
                <c:pt idx="152">
                  <c:v>0.9623603659024671</c:v>
                </c:pt>
                <c:pt idx="153">
                  <c:v>0.9702092830761907</c:v>
                </c:pt>
                <c:pt idx="154">
                  <c:v>0.96904905310974199</c:v>
                </c:pt>
                <c:pt idx="155">
                  <c:v>0.96865211510400839</c:v>
                </c:pt>
                <c:pt idx="156">
                  <c:v>0.96266964840194302</c:v>
                </c:pt>
                <c:pt idx="157">
                  <c:v>0.96525968155093378</c:v>
                </c:pt>
                <c:pt idx="158">
                  <c:v>0.97039875240672913</c:v>
                </c:pt>
                <c:pt idx="159">
                  <c:v>0.97642313706438166</c:v>
                </c:pt>
                <c:pt idx="160">
                  <c:v>0.97977290263269701</c:v>
                </c:pt>
                <c:pt idx="161">
                  <c:v>0.98816676753817367</c:v>
                </c:pt>
                <c:pt idx="162">
                  <c:v>0.98136510266697941</c:v>
                </c:pt>
                <c:pt idx="163">
                  <c:v>0.98024575260833502</c:v>
                </c:pt>
                <c:pt idx="164">
                  <c:v>0.97799016451650422</c:v>
                </c:pt>
                <c:pt idx="165">
                  <c:v>0.98515731701254361</c:v>
                </c:pt>
                <c:pt idx="166">
                  <c:v>0.9901032106240838</c:v>
                </c:pt>
                <c:pt idx="167">
                  <c:v>0.988191759234189</c:v>
                </c:pt>
                <c:pt idx="168">
                  <c:v>0.9938615925080867</c:v>
                </c:pt>
                <c:pt idx="169">
                  <c:v>0.99035268594810255</c:v>
                </c:pt>
                <c:pt idx="170">
                  <c:v>0.98794625280682324</c:v>
                </c:pt>
                <c:pt idx="171">
                  <c:v>0.99756075057558735</c:v>
                </c:pt>
                <c:pt idx="172">
                  <c:v>0.99420147134128511</c:v>
                </c:pt>
                <c:pt idx="173">
                  <c:v>0.99854613912672707</c:v>
                </c:pt>
                <c:pt idx="174">
                  <c:v>1.0052569030346707</c:v>
                </c:pt>
                <c:pt idx="175">
                  <c:v>1.0028914234214563</c:v>
                </c:pt>
                <c:pt idx="176">
                  <c:v>1.0014121113581336</c:v>
                </c:pt>
                <c:pt idx="177">
                  <c:v>1.0062488415969741</c:v>
                </c:pt>
                <c:pt idx="178">
                  <c:v>1.0167375818116104</c:v>
                </c:pt>
                <c:pt idx="179">
                  <c:v>1.0163508476008853</c:v>
                </c:pt>
                <c:pt idx="180">
                  <c:v>1.0235283396756092</c:v>
                </c:pt>
                <c:pt idx="181">
                  <c:v>1.0248168332366903</c:v>
                </c:pt>
                <c:pt idx="182">
                  <c:v>1.0303584192464583</c:v>
                </c:pt>
                <c:pt idx="183">
                  <c:v>1.0332362432854614</c:v>
                </c:pt>
                <c:pt idx="184">
                  <c:v>1.0340988834737275</c:v>
                </c:pt>
                <c:pt idx="185">
                  <c:v>1.0364495715745068</c:v>
                </c:pt>
                <c:pt idx="186">
                  <c:v>1.0289368978867945</c:v>
                </c:pt>
                <c:pt idx="187">
                  <c:v>1.0326179960212269</c:v>
                </c:pt>
                <c:pt idx="188">
                  <c:v>1.042007677476031</c:v>
                </c:pt>
                <c:pt idx="189">
                  <c:v>1.0476382628623164</c:v>
                </c:pt>
                <c:pt idx="190">
                  <c:v>1.0537513134301444</c:v>
                </c:pt>
                <c:pt idx="191">
                  <c:v>1.0624212851768193</c:v>
                </c:pt>
                <c:pt idx="192">
                  <c:v>1.0623448287511161</c:v>
                </c:pt>
                <c:pt idx="193">
                  <c:v>1.0615481424066777</c:v>
                </c:pt>
                <c:pt idx="194">
                  <c:v>1.0660316151153513</c:v>
                </c:pt>
                <c:pt idx="195">
                  <c:v>1.0620450424796382</c:v>
                </c:pt>
                <c:pt idx="196">
                  <c:v>1.059875937151201</c:v>
                </c:pt>
                <c:pt idx="197">
                  <c:v>1.0617530900601997</c:v>
                </c:pt>
                <c:pt idx="198">
                  <c:v>1.0608670178939619</c:v>
                </c:pt>
                <c:pt idx="199">
                  <c:v>1.0701792569863591</c:v>
                </c:pt>
                <c:pt idx="200">
                  <c:v>1.0878961199746764</c:v>
                </c:pt>
                <c:pt idx="201">
                  <c:v>1.0863277365632915</c:v>
                </c:pt>
                <c:pt idx="202">
                  <c:v>1.0969562589831561</c:v>
                </c:pt>
                <c:pt idx="203">
                  <c:v>1.0987959176175672</c:v>
                </c:pt>
                <c:pt idx="204">
                  <c:v>1.1018460812494759</c:v>
                </c:pt>
                <c:pt idx="205">
                  <c:v>1.1046575528137734</c:v>
                </c:pt>
                <c:pt idx="206">
                  <c:v>1.1018009032311837</c:v>
                </c:pt>
                <c:pt idx="207">
                  <c:v>1.1009632460579439</c:v>
                </c:pt>
                <c:pt idx="208">
                  <c:v>1.1000042750437591</c:v>
                </c:pt>
                <c:pt idx="209">
                  <c:v>1.0975373479767681</c:v>
                </c:pt>
                <c:pt idx="210">
                  <c:v>1.0999355101485846</c:v>
                </c:pt>
                <c:pt idx="211">
                  <c:v>1.1020203110060383</c:v>
                </c:pt>
                <c:pt idx="212">
                  <c:v>1.1029138650460357</c:v>
                </c:pt>
                <c:pt idx="213">
                  <c:v>1.1010394706109201</c:v>
                </c:pt>
                <c:pt idx="214">
                  <c:v>1.0949785303664676</c:v>
                </c:pt>
                <c:pt idx="215">
                  <c:v>1.0882486340969844</c:v>
                </c:pt>
                <c:pt idx="216">
                  <c:v>1.0872698451510319</c:v>
                </c:pt>
                <c:pt idx="217">
                  <c:v>1.0861995889724629</c:v>
                </c:pt>
                <c:pt idx="218">
                  <c:v>1.0845964103349837</c:v>
                </c:pt>
                <c:pt idx="219">
                  <c:v>1.0868043664441676</c:v>
                </c:pt>
                <c:pt idx="220">
                  <c:v>1.0894731262689623</c:v>
                </c:pt>
                <c:pt idx="221">
                  <c:v>1.0948405502010385</c:v>
                </c:pt>
                <c:pt idx="222">
                  <c:v>1.0914911654186106</c:v>
                </c:pt>
                <c:pt idx="223">
                  <c:v>1.0907801222429245</c:v>
                </c:pt>
                <c:pt idx="224">
                  <c:v>1.0980985150679614</c:v>
                </c:pt>
                <c:pt idx="225">
                  <c:v>1.1124942519348255</c:v>
                </c:pt>
                <c:pt idx="226">
                  <c:v>1.106513006676064</c:v>
                </c:pt>
                <c:pt idx="227">
                  <c:v>1.1077983596953047</c:v>
                </c:pt>
                <c:pt idx="228">
                  <c:v>1.1120854742683333</c:v>
                </c:pt>
                <c:pt idx="229">
                  <c:v>1.108130902798256</c:v>
                </c:pt>
                <c:pt idx="230">
                  <c:v>1.0977933483978004</c:v>
                </c:pt>
                <c:pt idx="231">
                  <c:v>1.0981667196581193</c:v>
                </c:pt>
                <c:pt idx="232">
                  <c:v>1.0939738727156096</c:v>
                </c:pt>
                <c:pt idx="233">
                  <c:v>1.0888066414884026</c:v>
                </c:pt>
                <c:pt idx="234">
                  <c:v>1.0895502087592694</c:v>
                </c:pt>
                <c:pt idx="235">
                  <c:v>1.095363574457872</c:v>
                </c:pt>
                <c:pt idx="236">
                  <c:v>1.0973827008580965</c:v>
                </c:pt>
                <c:pt idx="237">
                  <c:v>1.1008983051455705</c:v>
                </c:pt>
                <c:pt idx="238">
                  <c:v>1.1102130839048683</c:v>
                </c:pt>
                <c:pt idx="239">
                  <c:v>1.1124730723592176</c:v>
                </c:pt>
                <c:pt idx="240">
                  <c:v>1.1136919289689788</c:v>
                </c:pt>
                <c:pt idx="241">
                  <c:v>1.1227192368799195</c:v>
                </c:pt>
                <c:pt idx="242">
                  <c:v>1.1435991352781865</c:v>
                </c:pt>
                <c:pt idx="243">
                  <c:v>1.1402448999525776</c:v>
                </c:pt>
                <c:pt idx="244">
                  <c:v>1.1313259156692588</c:v>
                </c:pt>
                <c:pt idx="245">
                  <c:v>1.1265534229336684</c:v>
                </c:pt>
                <c:pt idx="246">
                  <c:v>1.1224272795375456</c:v>
                </c:pt>
                <c:pt idx="247">
                  <c:v>1.1320302112962111</c:v>
                </c:pt>
                <c:pt idx="248">
                  <c:v>1.1327579393910387</c:v>
                </c:pt>
                <c:pt idx="249">
                  <c:v>1.1317394047695908</c:v>
                </c:pt>
                <c:pt idx="250">
                  <c:v>1.1256616762269838</c:v>
                </c:pt>
                <c:pt idx="251">
                  <c:v>1.1306790698357991</c:v>
                </c:pt>
                <c:pt idx="252">
                  <c:v>1.1297337819896858</c:v>
                </c:pt>
                <c:pt idx="253">
                  <c:v>1.1313353192127142</c:v>
                </c:pt>
                <c:pt idx="254">
                  <c:v>1.1431328380301762</c:v>
                </c:pt>
                <c:pt idx="255">
                  <c:v>1.1343365314315981</c:v>
                </c:pt>
                <c:pt idx="256">
                  <c:v>1.132600216857655</c:v>
                </c:pt>
                <c:pt idx="257">
                  <c:v>1.1288971080583514</c:v>
                </c:pt>
                <c:pt idx="258">
                  <c:v>1.1241385137485642</c:v>
                </c:pt>
                <c:pt idx="259">
                  <c:v>1.1202730288110312</c:v>
                </c:pt>
                <c:pt idx="260">
                  <c:v>1.1233467595177102</c:v>
                </c:pt>
                <c:pt idx="261">
                  <c:v>1.1225072556800051</c:v>
                </c:pt>
                <c:pt idx="262">
                  <c:v>1.1297545028288654</c:v>
                </c:pt>
                <c:pt idx="263">
                  <c:v>1.1304875674048043</c:v>
                </c:pt>
                <c:pt idx="264">
                  <c:v>1.1315071578716769</c:v>
                </c:pt>
                <c:pt idx="265">
                  <c:v>1.1307032482215233</c:v>
                </c:pt>
                <c:pt idx="266">
                  <c:v>1.1288032158354562</c:v>
                </c:pt>
                <c:pt idx="267">
                  <c:v>1.1244425951454848</c:v>
                </c:pt>
                <c:pt idx="268">
                  <c:v>1.1155376916913853</c:v>
                </c:pt>
                <c:pt idx="269">
                  <c:v>1.1185351640840153</c:v>
                </c:pt>
                <c:pt idx="270">
                  <c:v>1.1169665994163016</c:v>
                </c:pt>
                <c:pt idx="271">
                  <c:v>1.1108682200873048</c:v>
                </c:pt>
                <c:pt idx="272">
                  <c:v>1.1053896769763096</c:v>
                </c:pt>
                <c:pt idx="273">
                  <c:v>1.1037110240350112</c:v>
                </c:pt>
                <c:pt idx="274">
                  <c:v>1.096761706654362</c:v>
                </c:pt>
                <c:pt idx="275">
                  <c:v>1.1076573840298498</c:v>
                </c:pt>
                <c:pt idx="276">
                  <c:v>1.1061223544597656</c:v>
                </c:pt>
                <c:pt idx="277">
                  <c:v>1.1097744961520724</c:v>
                </c:pt>
                <c:pt idx="278">
                  <c:v>1.1085928896759634</c:v>
                </c:pt>
                <c:pt idx="279">
                  <c:v>1.1062175086505428</c:v>
                </c:pt>
                <c:pt idx="280">
                  <c:v>1.1119218951603829</c:v>
                </c:pt>
                <c:pt idx="281">
                  <c:v>1.1136590354034435</c:v>
                </c:pt>
                <c:pt idx="282">
                  <c:v>1.1117048238943148</c:v>
                </c:pt>
                <c:pt idx="283">
                  <c:v>1.1165188985068222</c:v>
                </c:pt>
                <c:pt idx="284">
                  <c:v>1.1144135145754184</c:v>
                </c:pt>
                <c:pt idx="285">
                  <c:v>1.1041806703876151</c:v>
                </c:pt>
                <c:pt idx="286">
                  <c:v>1.0931713485187882</c:v>
                </c:pt>
                <c:pt idx="287">
                  <c:v>1.08353723175869</c:v>
                </c:pt>
                <c:pt idx="288">
                  <c:v>1.088034093288301</c:v>
                </c:pt>
                <c:pt idx="289">
                  <c:v>1.081348070002786</c:v>
                </c:pt>
                <c:pt idx="290">
                  <c:v>1.0804448423413568</c:v>
                </c:pt>
                <c:pt idx="291">
                  <c:v>1.0826650772878821</c:v>
                </c:pt>
                <c:pt idx="292">
                  <c:v>1.0820311592373291</c:v>
                </c:pt>
                <c:pt idx="293">
                  <c:v>1.0800300222511932</c:v>
                </c:pt>
                <c:pt idx="294">
                  <c:v>1.0811443384398143</c:v>
                </c:pt>
                <c:pt idx="295">
                  <c:v>1.087729448029626</c:v>
                </c:pt>
                <c:pt idx="296">
                  <c:v>1.0865925087934591</c:v>
                </c:pt>
                <c:pt idx="297">
                  <c:v>1.0894478664243765</c:v>
                </c:pt>
                <c:pt idx="298">
                  <c:v>1.0893788959623767</c:v>
                </c:pt>
                <c:pt idx="299">
                  <c:v>1.0871757780600384</c:v>
                </c:pt>
                <c:pt idx="300">
                  <c:v>1.0877944094325847</c:v>
                </c:pt>
                <c:pt idx="301">
                  <c:v>1.091080578999424</c:v>
                </c:pt>
                <c:pt idx="302">
                  <c:v>1.1038845690964281</c:v>
                </c:pt>
                <c:pt idx="303">
                  <c:v>1.1131477469625835</c:v>
                </c:pt>
                <c:pt idx="304">
                  <c:v>1.1162543272918732</c:v>
                </c:pt>
                <c:pt idx="305">
                  <c:v>1.1142633901234102</c:v>
                </c:pt>
                <c:pt idx="306">
                  <c:v>1.1168187479618459</c:v>
                </c:pt>
                <c:pt idx="307">
                  <c:v>1.1238846170642725</c:v>
                </c:pt>
                <c:pt idx="308">
                  <c:v>1.1239733126357059</c:v>
                </c:pt>
                <c:pt idx="309">
                  <c:v>1.1239294307978465</c:v>
                </c:pt>
                <c:pt idx="310">
                  <c:v>1.1267477508144823</c:v>
                </c:pt>
                <c:pt idx="311">
                  <c:v>1.1283307936703859</c:v>
                </c:pt>
                <c:pt idx="312">
                  <c:v>1.1279940469916718</c:v>
                </c:pt>
                <c:pt idx="313">
                  <c:v>1.1123964795367827</c:v>
                </c:pt>
                <c:pt idx="314">
                  <c:v>1.1168786032751399</c:v>
                </c:pt>
                <c:pt idx="315">
                  <c:v>1.1159465165819078</c:v>
                </c:pt>
                <c:pt idx="316">
                  <c:v>1.1176594680742815</c:v>
                </c:pt>
                <c:pt idx="317">
                  <c:v>1.1256768013364258</c:v>
                </c:pt>
                <c:pt idx="318">
                  <c:v>1.1365348414509451</c:v>
                </c:pt>
                <c:pt idx="319">
                  <c:v>1.1358521315062939</c:v>
                </c:pt>
                <c:pt idx="320">
                  <c:v>1.1357678017273027</c:v>
                </c:pt>
                <c:pt idx="321">
                  <c:v>1.1420238879222575</c:v>
                </c:pt>
                <c:pt idx="322">
                  <c:v>1.142657024159921</c:v>
                </c:pt>
                <c:pt idx="323">
                  <c:v>1.1433411856840272</c:v>
                </c:pt>
                <c:pt idx="324">
                  <c:v>1.1424651913490895</c:v>
                </c:pt>
                <c:pt idx="325">
                  <c:v>1.1433647219037824</c:v>
                </c:pt>
                <c:pt idx="326">
                  <c:v>1.142404133048287</c:v>
                </c:pt>
                <c:pt idx="327">
                  <c:v>1.1511705716161973</c:v>
                </c:pt>
                <c:pt idx="328">
                  <c:v>1.149488784485782</c:v>
                </c:pt>
                <c:pt idx="329">
                  <c:v>1.1469300046471973</c:v>
                </c:pt>
                <c:pt idx="330">
                  <c:v>1.1572642542233205</c:v>
                </c:pt>
                <c:pt idx="331">
                  <c:v>1.1511973872272199</c:v>
                </c:pt>
                <c:pt idx="332">
                  <c:v>1.1498143735841748</c:v>
                </c:pt>
                <c:pt idx="333">
                  <c:v>1.1420698023324198</c:v>
                </c:pt>
                <c:pt idx="334">
                  <c:v>1.1426670692302052</c:v>
                </c:pt>
                <c:pt idx="335">
                  <c:v>1.1396316820669381</c:v>
                </c:pt>
                <c:pt idx="336">
                  <c:v>1.1457788448215018</c:v>
                </c:pt>
                <c:pt idx="337">
                  <c:v>1.1467104811249837</c:v>
                </c:pt>
                <c:pt idx="338">
                  <c:v>1.1424370903338223</c:v>
                </c:pt>
                <c:pt idx="339">
                  <c:v>1.1419383420946043</c:v>
                </c:pt>
                <c:pt idx="340">
                  <c:v>1.1486840297000216</c:v>
                </c:pt>
                <c:pt idx="341">
                  <c:v>1.1465837223217965</c:v>
                </c:pt>
                <c:pt idx="342">
                  <c:v>1.148662772649875</c:v>
                </c:pt>
                <c:pt idx="343">
                  <c:v>1.1634590383990797</c:v>
                </c:pt>
                <c:pt idx="344">
                  <c:v>1.1602610117875483</c:v>
                </c:pt>
                <c:pt idx="345">
                  <c:v>1.163234179850331</c:v>
                </c:pt>
                <c:pt idx="346">
                  <c:v>1.1569970612446872</c:v>
                </c:pt>
                <c:pt idx="347">
                  <c:v>1.1657232989716042</c:v>
                </c:pt>
                <c:pt idx="348">
                  <c:v>1.1632166173126159</c:v>
                </c:pt>
                <c:pt idx="349">
                  <c:v>1.1651691102392565</c:v>
                </c:pt>
                <c:pt idx="350">
                  <c:v>1.1642158857451257</c:v>
                </c:pt>
                <c:pt idx="351">
                  <c:v>1.1684912853698117</c:v>
                </c:pt>
                <c:pt idx="352">
                  <c:v>1.170631960843582</c:v>
                </c:pt>
                <c:pt idx="353">
                  <c:v>1.1657886133339936</c:v>
                </c:pt>
                <c:pt idx="354">
                  <c:v>1.1644032264813795</c:v>
                </c:pt>
                <c:pt idx="355">
                  <c:v>1.1655619623273432</c:v>
                </c:pt>
                <c:pt idx="356">
                  <c:v>1.164695902355299</c:v>
                </c:pt>
                <c:pt idx="357">
                  <c:v>1.1589896165572666</c:v>
                </c:pt>
                <c:pt idx="358">
                  <c:v>1.1611899752902723</c:v>
                </c:pt>
                <c:pt idx="359">
                  <c:v>1.1612597907682849</c:v>
                </c:pt>
                <c:pt idx="360">
                  <c:v>1.1715743488204267</c:v>
                </c:pt>
                <c:pt idx="361">
                  <c:v>1.1684107675069146</c:v>
                </c:pt>
                <c:pt idx="362">
                  <c:v>1.1687492040803882</c:v>
                </c:pt>
                <c:pt idx="363">
                  <c:v>1.162343236346417</c:v>
                </c:pt>
                <c:pt idx="364">
                  <c:v>1.1576325798676079</c:v>
                </c:pt>
                <c:pt idx="365">
                  <c:v>1.159156081422505</c:v>
                </c:pt>
                <c:pt idx="366">
                  <c:v>1.1549789535571338</c:v>
                </c:pt>
                <c:pt idx="367">
                  <c:v>1.155441620025853</c:v>
                </c:pt>
                <c:pt idx="368">
                  <c:v>1.1571899195866318</c:v>
                </c:pt>
                <c:pt idx="369">
                  <c:v>1.1617458909858998</c:v>
                </c:pt>
                <c:pt idx="370">
                  <c:v>1.167941526206955</c:v>
                </c:pt>
                <c:pt idx="371">
                  <c:v>1.1658716369646041</c:v>
                </c:pt>
                <c:pt idx="372">
                  <c:v>1.1628778256617676</c:v>
                </c:pt>
                <c:pt idx="373">
                  <c:v>1.1645772450472818</c:v>
                </c:pt>
                <c:pt idx="374">
                  <c:v>1.1620485513412444</c:v>
                </c:pt>
                <c:pt idx="375">
                  <c:v>1.1583446753176523</c:v>
                </c:pt>
                <c:pt idx="376">
                  <c:v>1.1542041944877208</c:v>
                </c:pt>
                <c:pt idx="377">
                  <c:v>1.139107564672466</c:v>
                </c:pt>
                <c:pt idx="378">
                  <c:v>1.144018075292873</c:v>
                </c:pt>
                <c:pt idx="379">
                  <c:v>1.1403578177702329</c:v>
                </c:pt>
                <c:pt idx="380">
                  <c:v>1.1462151398780676</c:v>
                </c:pt>
                <c:pt idx="381">
                  <c:v>1.1471043982928206</c:v>
                </c:pt>
                <c:pt idx="382">
                  <c:v>1.1513526483343883</c:v>
                </c:pt>
                <c:pt idx="383">
                  <c:v>1.1530188244816126</c:v>
                </c:pt>
                <c:pt idx="384">
                  <c:v>1.1501302327948504</c:v>
                </c:pt>
                <c:pt idx="385">
                  <c:v>1.1523117642315974</c:v>
                </c:pt>
                <c:pt idx="386">
                  <c:v>1.1504785236728929</c:v>
                </c:pt>
                <c:pt idx="387">
                  <c:v>1.1497725030565382</c:v>
                </c:pt>
                <c:pt idx="388">
                  <c:v>1.1531390708033173</c:v>
                </c:pt>
                <c:pt idx="389">
                  <c:v>1.1575942323812558</c:v>
                </c:pt>
                <c:pt idx="390">
                  <c:v>1.1590429435746623</c:v>
                </c:pt>
                <c:pt idx="391">
                  <c:v>1.1553926683697793</c:v>
                </c:pt>
                <c:pt idx="392">
                  <c:v>1.1558238981679576</c:v>
                </c:pt>
                <c:pt idx="393">
                  <c:v>1.1522504740284916</c:v>
                </c:pt>
                <c:pt idx="394">
                  <c:v>1.1524132485771519</c:v>
                </c:pt>
                <c:pt idx="395">
                  <c:v>1.1553783766737848</c:v>
                </c:pt>
                <c:pt idx="396">
                  <c:v>1.1564213713478297</c:v>
                </c:pt>
                <c:pt idx="397">
                  <c:v>1.1532176474375537</c:v>
                </c:pt>
                <c:pt idx="398">
                  <c:v>1.1519717859724719</c:v>
                </c:pt>
                <c:pt idx="399">
                  <c:v>1.1543720489936906</c:v>
                </c:pt>
                <c:pt idx="400">
                  <c:v>1.156784410030518</c:v>
                </c:pt>
                <c:pt idx="401">
                  <c:v>1.1624231465853379</c:v>
                </c:pt>
                <c:pt idx="402">
                  <c:v>1.1619942802023848</c:v>
                </c:pt>
                <c:pt idx="403">
                  <c:v>1.166286176472602</c:v>
                </c:pt>
                <c:pt idx="404">
                  <c:v>1.1673214537614833</c:v>
                </c:pt>
                <c:pt idx="405">
                  <c:v>1.1693333092388996</c:v>
                </c:pt>
                <c:pt idx="406">
                  <c:v>1.1707497209016573</c:v>
                </c:pt>
                <c:pt idx="407">
                  <c:v>1.1701726521034808</c:v>
                </c:pt>
                <c:pt idx="408">
                  <c:v>1.1699587635440656</c:v>
                </c:pt>
                <c:pt idx="409">
                  <c:v>1.1707614083505353</c:v>
                </c:pt>
                <c:pt idx="410">
                  <c:v>1.1781993374418269</c:v>
                </c:pt>
                <c:pt idx="411">
                  <c:v>1.1817874272225655</c:v>
                </c:pt>
                <c:pt idx="412">
                  <c:v>1.1870549773663481</c:v>
                </c:pt>
                <c:pt idx="413">
                  <c:v>1.1856991784180821</c:v>
                </c:pt>
                <c:pt idx="414">
                  <c:v>1.1848525138330539</c:v>
                </c:pt>
                <c:pt idx="415">
                  <c:v>1.1840082237078331</c:v>
                </c:pt>
                <c:pt idx="416">
                  <c:v>1.1828939653691466</c:v>
                </c:pt>
                <c:pt idx="417">
                  <c:v>1.1815003717627253</c:v>
                </c:pt>
                <c:pt idx="418">
                  <c:v>1.1814311785518601</c:v>
                </c:pt>
                <c:pt idx="419">
                  <c:v>1.1801918906899813</c:v>
                </c:pt>
                <c:pt idx="420">
                  <c:v>1.1796516290226811</c:v>
                </c:pt>
                <c:pt idx="421">
                  <c:v>1.1797725157215591</c:v>
                </c:pt>
                <c:pt idx="422">
                  <c:v>1.1803955828383608</c:v>
                </c:pt>
                <c:pt idx="423">
                  <c:v>1.1796304964212272</c:v>
                </c:pt>
                <c:pt idx="424">
                  <c:v>1.181354522854295</c:v>
                </c:pt>
                <c:pt idx="425">
                  <c:v>1.1801045123485034</c:v>
                </c:pt>
                <c:pt idx="426">
                  <c:v>1.1732408087129358</c:v>
                </c:pt>
                <c:pt idx="427">
                  <c:v>1.1750582146176101</c:v>
                </c:pt>
                <c:pt idx="428">
                  <c:v>1.1731529032703325</c:v>
                </c:pt>
                <c:pt idx="429">
                  <c:v>1.1758777118833819</c:v>
                </c:pt>
                <c:pt idx="430">
                  <c:v>1.1798566703529227</c:v>
                </c:pt>
                <c:pt idx="431">
                  <c:v>1.1808234479415747</c:v>
                </c:pt>
                <c:pt idx="432">
                  <c:v>1.1818523101340859</c:v>
                </c:pt>
                <c:pt idx="433">
                  <c:v>1.190515531191831</c:v>
                </c:pt>
                <c:pt idx="434">
                  <c:v>1.1917643587223061</c:v>
                </c:pt>
                <c:pt idx="435">
                  <c:v>1.195318657284808</c:v>
                </c:pt>
                <c:pt idx="436">
                  <c:v>1.1964945901723245</c:v>
                </c:pt>
                <c:pt idx="437">
                  <c:v>1.1973858922000011</c:v>
                </c:pt>
                <c:pt idx="438">
                  <c:v>1.19859777354582</c:v>
                </c:pt>
                <c:pt idx="439">
                  <c:v>1.1964618891855652</c:v>
                </c:pt>
                <c:pt idx="440">
                  <c:v>1.1948695976207651</c:v>
                </c:pt>
                <c:pt idx="441">
                  <c:v>1.1975657679454357</c:v>
                </c:pt>
                <c:pt idx="442">
                  <c:v>1.201456334900548</c:v>
                </c:pt>
                <c:pt idx="443">
                  <c:v>1.2031592270534892</c:v>
                </c:pt>
                <c:pt idx="444">
                  <c:v>1.2015201905516264</c:v>
                </c:pt>
                <c:pt idx="445">
                  <c:v>1.2002491099382151</c:v>
                </c:pt>
                <c:pt idx="446">
                  <c:v>1.1994758365840332</c:v>
                </c:pt>
                <c:pt idx="447">
                  <c:v>1.200712887180686</c:v>
                </c:pt>
                <c:pt idx="448">
                  <c:v>1.1973583173923648</c:v>
                </c:pt>
                <c:pt idx="449">
                  <c:v>1.1912911788640195</c:v>
                </c:pt>
                <c:pt idx="450">
                  <c:v>1.1983286136703681</c:v>
                </c:pt>
                <c:pt idx="451">
                  <c:v>1.197034257651457</c:v>
                </c:pt>
                <c:pt idx="452">
                  <c:v>1.1983021349652569</c:v>
                </c:pt>
                <c:pt idx="453">
                  <c:v>1.2024343863049942</c:v>
                </c:pt>
                <c:pt idx="454">
                  <c:v>1.2032170938105415</c:v>
                </c:pt>
                <c:pt idx="455">
                  <c:v>1.201015435650888</c:v>
                </c:pt>
                <c:pt idx="456">
                  <c:v>1.1998352476687029</c:v>
                </c:pt>
                <c:pt idx="457">
                  <c:v>1.2034927039131438</c:v>
                </c:pt>
                <c:pt idx="458">
                  <c:v>1.2114019343141502</c:v>
                </c:pt>
                <c:pt idx="459">
                  <c:v>1.2057373899610402</c:v>
                </c:pt>
                <c:pt idx="460">
                  <c:v>1.2080488618793463</c:v>
                </c:pt>
                <c:pt idx="461">
                  <c:v>1.2074591481131947</c:v>
                </c:pt>
                <c:pt idx="462">
                  <c:v>1.2054809108400639</c:v>
                </c:pt>
                <c:pt idx="463">
                  <c:v>1.2081326139635273</c:v>
                </c:pt>
                <c:pt idx="464">
                  <c:v>1.2090003990731617</c:v>
                </c:pt>
                <c:pt idx="465">
                  <c:v>1.2095185594808453</c:v>
                </c:pt>
                <c:pt idx="466">
                  <c:v>1.2196187778014922</c:v>
                </c:pt>
                <c:pt idx="467">
                  <c:v>1.2239704692902662</c:v>
                </c:pt>
                <c:pt idx="468">
                  <c:v>1.2237151057057782</c:v>
                </c:pt>
                <c:pt idx="469">
                  <c:v>1.2210041683047979</c:v>
                </c:pt>
                <c:pt idx="470">
                  <c:v>1.2231954088458736</c:v>
                </c:pt>
                <c:pt idx="471">
                  <c:v>1.2208945630691839</c:v>
                </c:pt>
                <c:pt idx="472">
                  <c:v>1.2228965373325611</c:v>
                </c:pt>
                <c:pt idx="473">
                  <c:v>1.2182392266597371</c:v>
                </c:pt>
                <c:pt idx="474">
                  <c:v>1.2199080984814461</c:v>
                </c:pt>
                <c:pt idx="475">
                  <c:v>1.2228050099494485</c:v>
                </c:pt>
                <c:pt idx="476">
                  <c:v>1.2242258374601853</c:v>
                </c:pt>
                <c:pt idx="477">
                  <c:v>1.219586287937493</c:v>
                </c:pt>
                <c:pt idx="478">
                  <c:v>1.2116076288299207</c:v>
                </c:pt>
                <c:pt idx="479">
                  <c:v>1.2117666263483642</c:v>
                </c:pt>
                <c:pt idx="480">
                  <c:v>1.2134558669872277</c:v>
                </c:pt>
                <c:pt idx="481">
                  <c:v>1.2123627118877858</c:v>
                </c:pt>
                <c:pt idx="482">
                  <c:v>1.2097341463441145</c:v>
                </c:pt>
                <c:pt idx="483">
                  <c:v>1.2133327169157513</c:v>
                </c:pt>
                <c:pt idx="484">
                  <c:v>1.2153825648015137</c:v>
                </c:pt>
                <c:pt idx="485">
                  <c:v>1.2160247339037999</c:v>
                </c:pt>
                <c:pt idx="486">
                  <c:v>1.2171307217243805</c:v>
                </c:pt>
                <c:pt idx="487">
                  <c:v>1.2179618121646278</c:v>
                </c:pt>
                <c:pt idx="488">
                  <c:v>1.2160181193563873</c:v>
                </c:pt>
                <c:pt idx="489">
                  <c:v>1.2147506647868536</c:v>
                </c:pt>
                <c:pt idx="490">
                  <c:v>1.213659414427267</c:v>
                </c:pt>
                <c:pt idx="491">
                  <c:v>1.2171739056906057</c:v>
                </c:pt>
                <c:pt idx="492">
                  <c:v>1.213353081356364</c:v>
                </c:pt>
                <c:pt idx="493">
                  <c:v>1.2153471815749082</c:v>
                </c:pt>
                <c:pt idx="494">
                  <c:v>1.2174416446918028</c:v>
                </c:pt>
                <c:pt idx="495">
                  <c:v>1.2177278235506459</c:v>
                </c:pt>
                <c:pt idx="496">
                  <c:v>1.2190027027729184</c:v>
                </c:pt>
                <c:pt idx="497">
                  <c:v>1.2207503260646591</c:v>
                </c:pt>
                <c:pt idx="498">
                  <c:v>1.2185575815975451</c:v>
                </c:pt>
                <c:pt idx="499">
                  <c:v>1.2214285405053085</c:v>
                </c:pt>
                <c:pt idx="500">
                  <c:v>1.2206750448055836</c:v>
                </c:pt>
                <c:pt idx="501">
                  <c:v>1.2227208362527382</c:v>
                </c:pt>
                <c:pt idx="502">
                  <c:v>1.2253042700582528</c:v>
                </c:pt>
                <c:pt idx="503">
                  <c:v>1.2251133910812417</c:v>
                </c:pt>
                <c:pt idx="504">
                  <c:v>1.2266560264269617</c:v>
                </c:pt>
                <c:pt idx="505">
                  <c:v>1.2266424063403265</c:v>
                </c:pt>
                <c:pt idx="506">
                  <c:v>1.228167427497832</c:v>
                </c:pt>
                <c:pt idx="507">
                  <c:v>1.2275944132951084</c:v>
                </c:pt>
                <c:pt idx="508">
                  <c:v>1.2301084960158712</c:v>
                </c:pt>
                <c:pt idx="509">
                  <c:v>1.2313747244168449</c:v>
                </c:pt>
                <c:pt idx="510">
                  <c:v>1.2325339368656494</c:v>
                </c:pt>
                <c:pt idx="511">
                  <c:v>1.2322948891666605</c:v>
                </c:pt>
                <c:pt idx="512">
                  <c:v>1.2298291374487469</c:v>
                </c:pt>
                <c:pt idx="513">
                  <c:v>1.2312490600785662</c:v>
                </c:pt>
                <c:pt idx="514">
                  <c:v>1.2286053953684766</c:v>
                </c:pt>
                <c:pt idx="515">
                  <c:v>1.2250207697741806</c:v>
                </c:pt>
                <c:pt idx="516">
                  <c:v>1.2274308495529955</c:v>
                </c:pt>
                <c:pt idx="517">
                  <c:v>1.223540658513034</c:v>
                </c:pt>
                <c:pt idx="518">
                  <c:v>1.221487378182462</c:v>
                </c:pt>
                <c:pt idx="519">
                  <c:v>1.2225120031426144</c:v>
                </c:pt>
                <c:pt idx="520">
                  <c:v>1.2211893361446411</c:v>
                </c:pt>
                <c:pt idx="521">
                  <c:v>1.2184060706566824</c:v>
                </c:pt>
                <c:pt idx="522">
                  <c:v>1.2213190154281204</c:v>
                </c:pt>
                <c:pt idx="523">
                  <c:v>1.2205323643410351</c:v>
                </c:pt>
                <c:pt idx="524">
                  <c:v>1.2207253775557618</c:v>
                </c:pt>
                <c:pt idx="525">
                  <c:v>1.2209314477315023</c:v>
                </c:pt>
                <c:pt idx="526">
                  <c:v>1.2202271324678082</c:v>
                </c:pt>
                <c:pt idx="527">
                  <c:v>1.2209628933382959</c:v>
                </c:pt>
                <c:pt idx="528">
                  <c:v>1.2244917029902362</c:v>
                </c:pt>
                <c:pt idx="529">
                  <c:v>1.2180902688391779</c:v>
                </c:pt>
                <c:pt idx="530">
                  <c:v>1.2183375619769377</c:v>
                </c:pt>
                <c:pt idx="531">
                  <c:v>1.2158954540985012</c:v>
                </c:pt>
                <c:pt idx="532">
                  <c:v>1.2159429544397873</c:v>
                </c:pt>
                <c:pt idx="533">
                  <c:v>1.2166384543457085</c:v>
                </c:pt>
                <c:pt idx="534">
                  <c:v>1.2143787099353227</c:v>
                </c:pt>
                <c:pt idx="535">
                  <c:v>1.204194252510584</c:v>
                </c:pt>
                <c:pt idx="536">
                  <c:v>1.1955667065056441</c:v>
                </c:pt>
                <c:pt idx="537">
                  <c:v>1.1997443072399361</c:v>
                </c:pt>
                <c:pt idx="538">
                  <c:v>1.199971087335389</c:v>
                </c:pt>
                <c:pt idx="539">
                  <c:v>1.2002757563122637</c:v>
                </c:pt>
                <c:pt idx="540">
                  <c:v>1.2021765987083832</c:v>
                </c:pt>
                <c:pt idx="541">
                  <c:v>1.1993203744002434</c:v>
                </c:pt>
                <c:pt idx="542">
                  <c:v>1.1966913474648313</c:v>
                </c:pt>
                <c:pt idx="543">
                  <c:v>1.2032348058740492</c:v>
                </c:pt>
                <c:pt idx="544">
                  <c:v>1.203723545169129</c:v>
                </c:pt>
                <c:pt idx="545">
                  <c:v>1.2021372455663177</c:v>
                </c:pt>
                <c:pt idx="546">
                  <c:v>1.2018816887167512</c:v>
                </c:pt>
                <c:pt idx="547">
                  <c:v>1.2009292876168325</c:v>
                </c:pt>
                <c:pt idx="548">
                  <c:v>1.2000596153642735</c:v>
                </c:pt>
                <c:pt idx="549">
                  <c:v>1.2002736065230193</c:v>
                </c:pt>
                <c:pt idx="550">
                  <c:v>1.199740966269554</c:v>
                </c:pt>
                <c:pt idx="551">
                  <c:v>1.2047602882883828</c:v>
                </c:pt>
                <c:pt idx="552">
                  <c:v>1.2073259527386226</c:v>
                </c:pt>
                <c:pt idx="553">
                  <c:v>1.2057185978217244</c:v>
                </c:pt>
                <c:pt idx="554">
                  <c:v>1.209921280100996</c:v>
                </c:pt>
                <c:pt idx="555">
                  <c:v>1.2083547565212485</c:v>
                </c:pt>
                <c:pt idx="556">
                  <c:v>1.2084876907871618</c:v>
                </c:pt>
                <c:pt idx="557">
                  <c:v>1.2088186884131775</c:v>
                </c:pt>
                <c:pt idx="558">
                  <c:v>1.2123475495913805</c:v>
                </c:pt>
                <c:pt idx="559">
                  <c:v>1.2092769292068095</c:v>
                </c:pt>
                <c:pt idx="560">
                  <c:v>1.2108336438178533</c:v>
                </c:pt>
                <c:pt idx="561">
                  <c:v>1.2154106615047169</c:v>
                </c:pt>
                <c:pt idx="562">
                  <c:v>1.2137049127581578</c:v>
                </c:pt>
                <c:pt idx="563">
                  <c:v>1.2103813388791362</c:v>
                </c:pt>
                <c:pt idx="564">
                  <c:v>1.2097625129803227</c:v>
                </c:pt>
                <c:pt idx="565">
                  <c:v>1.20715352903966</c:v>
                </c:pt>
                <c:pt idx="566">
                  <c:v>1.2038641968630615</c:v>
                </c:pt>
                <c:pt idx="567">
                  <c:v>1.2071759794963934</c:v>
                </c:pt>
                <c:pt idx="568">
                  <c:v>1.2078212158088677</c:v>
                </c:pt>
                <c:pt idx="569">
                  <c:v>1.2084137846463825</c:v>
                </c:pt>
                <c:pt idx="570">
                  <c:v>1.2097575646353931</c:v>
                </c:pt>
                <c:pt idx="571">
                  <c:v>1.2101841632115127</c:v>
                </c:pt>
                <c:pt idx="572">
                  <c:v>1.2119726276122675</c:v>
                </c:pt>
                <c:pt idx="573">
                  <c:v>1.2126117135052821</c:v>
                </c:pt>
                <c:pt idx="574">
                  <c:v>1.212664401756846</c:v>
                </c:pt>
                <c:pt idx="575">
                  <c:v>1.2096922127727665</c:v>
                </c:pt>
                <c:pt idx="576">
                  <c:v>1.2109613225245772</c:v>
                </c:pt>
                <c:pt idx="577">
                  <c:v>1.2093292498945649</c:v>
                </c:pt>
                <c:pt idx="578">
                  <c:v>1.2101063944951846</c:v>
                </c:pt>
                <c:pt idx="579">
                  <c:v>1.2078177761038473</c:v>
                </c:pt>
                <c:pt idx="580">
                  <c:v>1.2044000473198322</c:v>
                </c:pt>
                <c:pt idx="581">
                  <c:v>1.2076590403936329</c:v>
                </c:pt>
                <c:pt idx="582">
                  <c:v>1.2081942592534167</c:v>
                </c:pt>
                <c:pt idx="583">
                  <c:v>1.2090898213740016</c:v>
                </c:pt>
                <c:pt idx="584">
                  <c:v>1.2105453437063121</c:v>
                </c:pt>
                <c:pt idx="585">
                  <c:v>1.2111307729723748</c:v>
                </c:pt>
                <c:pt idx="586">
                  <c:v>1.2142430886446536</c:v>
                </c:pt>
                <c:pt idx="587">
                  <c:v>1.2149769724134247</c:v>
                </c:pt>
                <c:pt idx="588">
                  <c:v>1.2152297583046938</c:v>
                </c:pt>
                <c:pt idx="589">
                  <c:v>1.2164514207497032</c:v>
                </c:pt>
                <c:pt idx="590">
                  <c:v>1.2174820677333884</c:v>
                </c:pt>
                <c:pt idx="591">
                  <c:v>1.2191448406580607</c:v>
                </c:pt>
                <c:pt idx="592">
                  <c:v>1.2158202493852319</c:v>
                </c:pt>
                <c:pt idx="593">
                  <c:v>1.2141756056837234</c:v>
                </c:pt>
                <c:pt idx="594">
                  <c:v>1.2085274058406572</c:v>
                </c:pt>
                <c:pt idx="595">
                  <c:v>1.2096712466180428</c:v>
                </c:pt>
                <c:pt idx="596">
                  <c:v>1.2078916988651183</c:v>
                </c:pt>
                <c:pt idx="597">
                  <c:v>1.2082015220854778</c:v>
                </c:pt>
                <c:pt idx="598">
                  <c:v>1.2078572176010112</c:v>
                </c:pt>
                <c:pt idx="599">
                  <c:v>1.2078677488777176</c:v>
                </c:pt>
                <c:pt idx="600">
                  <c:v>1.2110237037878475</c:v>
                </c:pt>
                <c:pt idx="601">
                  <c:v>1.209990507612704</c:v>
                </c:pt>
                <c:pt idx="602">
                  <c:v>1.2136100828204455</c:v>
                </c:pt>
                <c:pt idx="603">
                  <c:v>1.2187874892216772</c:v>
                </c:pt>
                <c:pt idx="604">
                  <c:v>1.2147887837658708</c:v>
                </c:pt>
                <c:pt idx="605">
                  <c:v>1.2157853948271886</c:v>
                </c:pt>
                <c:pt idx="606">
                  <c:v>1.2165293541050104</c:v>
                </c:pt>
                <c:pt idx="607">
                  <c:v>1.2143944757700709</c:v>
                </c:pt>
                <c:pt idx="608">
                  <c:v>1.2156162982665408</c:v>
                </c:pt>
                <c:pt idx="609">
                  <c:v>1.2198070596898476</c:v>
                </c:pt>
                <c:pt idx="610">
                  <c:v>1.2206581782438624</c:v>
                </c:pt>
                <c:pt idx="611">
                  <c:v>1.2221163415423444</c:v>
                </c:pt>
                <c:pt idx="612">
                  <c:v>1.2207191949346461</c:v>
                </c:pt>
                <c:pt idx="613">
                  <c:v>1.220329500330366</c:v>
                </c:pt>
                <c:pt idx="614">
                  <c:v>1.2252454344904815</c:v>
                </c:pt>
                <c:pt idx="615">
                  <c:v>1.229097244742873</c:v>
                </c:pt>
                <c:pt idx="616">
                  <c:v>1.2294110888991732</c:v>
                </c:pt>
                <c:pt idx="617">
                  <c:v>1.2313372141699692</c:v>
                </c:pt>
                <c:pt idx="618">
                  <c:v>1.2285231902908955</c:v>
                </c:pt>
                <c:pt idx="619">
                  <c:v>1.2304708934476212</c:v>
                </c:pt>
                <c:pt idx="620">
                  <c:v>1.2343461870543326</c:v>
                </c:pt>
                <c:pt idx="621">
                  <c:v>1.2388651290126076</c:v>
                </c:pt>
                <c:pt idx="622">
                  <c:v>1.2439897441520729</c:v>
                </c:pt>
                <c:pt idx="623">
                  <c:v>1.2439354434425909</c:v>
                </c:pt>
                <c:pt idx="624">
                  <c:v>1.2422816127079186</c:v>
                </c:pt>
                <c:pt idx="625">
                  <c:v>1.2421081969010637</c:v>
                </c:pt>
                <c:pt idx="626">
                  <c:v>1.2421144954589023</c:v>
                </c:pt>
                <c:pt idx="627">
                  <c:v>1.2421366602436921</c:v>
                </c:pt>
                <c:pt idx="628">
                  <c:v>1.2402248523278188</c:v>
                </c:pt>
                <c:pt idx="629">
                  <c:v>1.246379382263207</c:v>
                </c:pt>
                <c:pt idx="630">
                  <c:v>1.2420337579306069</c:v>
                </c:pt>
                <c:pt idx="631">
                  <c:v>1.2396954705470569</c:v>
                </c:pt>
                <c:pt idx="632">
                  <c:v>1.2408843793052056</c:v>
                </c:pt>
                <c:pt idx="633">
                  <c:v>1.2402589052668818</c:v>
                </c:pt>
                <c:pt idx="634">
                  <c:v>1.2333623356477879</c:v>
                </c:pt>
                <c:pt idx="635">
                  <c:v>1.2327450343907072</c:v>
                </c:pt>
                <c:pt idx="636">
                  <c:v>1.2372419726851411</c:v>
                </c:pt>
                <c:pt idx="637">
                  <c:v>1.2368431516024412</c:v>
                </c:pt>
                <c:pt idx="638">
                  <c:v>1.2382107202126602</c:v>
                </c:pt>
                <c:pt idx="639">
                  <c:v>1.246564880752167</c:v>
                </c:pt>
                <c:pt idx="640">
                  <c:v>1.2490643091547771</c:v>
                </c:pt>
                <c:pt idx="641">
                  <c:v>1.2512036084571441</c:v>
                </c:pt>
                <c:pt idx="642">
                  <c:v>1.2502212986639769</c:v>
                </c:pt>
                <c:pt idx="643">
                  <c:v>1.2491771893299617</c:v>
                </c:pt>
                <c:pt idx="644">
                  <c:v>1.2513056596509844</c:v>
                </c:pt>
                <c:pt idx="645">
                  <c:v>1.2523440683991491</c:v>
                </c:pt>
                <c:pt idx="646">
                  <c:v>1.2507800182161504</c:v>
                </c:pt>
                <c:pt idx="647">
                  <c:v>1.2476471651111321</c:v>
                </c:pt>
                <c:pt idx="648">
                  <c:v>1.2492207138968763</c:v>
                </c:pt>
                <c:pt idx="649">
                  <c:v>1.2515226464034923</c:v>
                </c:pt>
                <c:pt idx="650">
                  <c:v>1.251740728724098</c:v>
                </c:pt>
                <c:pt idx="651">
                  <c:v>1.2519727390240207</c:v>
                </c:pt>
                <c:pt idx="652">
                  <c:v>1.2464358657501184</c:v>
                </c:pt>
                <c:pt idx="653">
                  <c:v>1.2472802722539509</c:v>
                </c:pt>
                <c:pt idx="654">
                  <c:v>1.2492726501981877</c:v>
                </c:pt>
                <c:pt idx="655">
                  <c:v>1.2508302878817401</c:v>
                </c:pt>
                <c:pt idx="656">
                  <c:v>1.2495907063755562</c:v>
                </c:pt>
                <c:pt idx="657">
                  <c:v>1.2534070920655354</c:v>
                </c:pt>
                <c:pt idx="658">
                  <c:v>1.2623193834436979</c:v>
                </c:pt>
                <c:pt idx="659">
                  <c:v>1.2589209800154861</c:v>
                </c:pt>
                <c:pt idx="660">
                  <c:v>1.2589468948657017</c:v>
                </c:pt>
                <c:pt idx="661">
                  <c:v>1.2609680771294232</c:v>
                </c:pt>
                <c:pt idx="662">
                  <c:v>1.2632349858179499</c:v>
                </c:pt>
                <c:pt idx="663">
                  <c:v>1.2603121438643632</c:v>
                </c:pt>
                <c:pt idx="664">
                  <c:v>1.2573597206660092</c:v>
                </c:pt>
                <c:pt idx="665">
                  <c:v>1.2498484272824331</c:v>
                </c:pt>
                <c:pt idx="666">
                  <c:v>1.2506296167438766</c:v>
                </c:pt>
                <c:pt idx="667">
                  <c:v>1.2503299909224008</c:v>
                </c:pt>
                <c:pt idx="668">
                  <c:v>1.2475079514023915</c:v>
                </c:pt>
                <c:pt idx="669">
                  <c:v>1.2498263001374346</c:v>
                </c:pt>
                <c:pt idx="670">
                  <c:v>1.248675147118524</c:v>
                </c:pt>
                <c:pt idx="671">
                  <c:v>1.2504426763067529</c:v>
                </c:pt>
                <c:pt idx="672">
                  <c:v>1.2505597829090795</c:v>
                </c:pt>
                <c:pt idx="673">
                  <c:v>1.256938396692874</c:v>
                </c:pt>
                <c:pt idx="674">
                  <c:v>1.2573974997026933</c:v>
                </c:pt>
                <c:pt idx="675">
                  <c:v>1.2600090172692173</c:v>
                </c:pt>
                <c:pt idx="676">
                  <c:v>1.2623225533402063</c:v>
                </c:pt>
                <c:pt idx="677">
                  <c:v>1.2591046960309131</c:v>
                </c:pt>
                <c:pt idx="678">
                  <c:v>1.257591094979317</c:v>
                </c:pt>
                <c:pt idx="679">
                  <c:v>1.2581886719631328</c:v>
                </c:pt>
                <c:pt idx="680">
                  <c:v>1.2566236378665547</c:v>
                </c:pt>
                <c:pt idx="681">
                  <c:v>1.2569621071514772</c:v>
                </c:pt>
                <c:pt idx="682">
                  <c:v>1.2576951524056819</c:v>
                </c:pt>
                <c:pt idx="683">
                  <c:v>1.2544438856141074</c:v>
                </c:pt>
                <c:pt idx="684">
                  <c:v>1.2577209698654923</c:v>
                </c:pt>
                <c:pt idx="685">
                  <c:v>1.2584283355098418</c:v>
                </c:pt>
                <c:pt idx="686">
                  <c:v>1.2579004520953818</c:v>
                </c:pt>
                <c:pt idx="687">
                  <c:v>1.2592542731113356</c:v>
                </c:pt>
                <c:pt idx="688">
                  <c:v>1.2627921523488397</c:v>
                </c:pt>
                <c:pt idx="689">
                  <c:v>1.2650078019855824</c:v>
                </c:pt>
                <c:pt idx="690">
                  <c:v>1.2662544138913074</c:v>
                </c:pt>
                <c:pt idx="691">
                  <c:v>1.2652548013507439</c:v>
                </c:pt>
                <c:pt idx="692">
                  <c:v>1.2635496610493742</c:v>
                </c:pt>
                <c:pt idx="693">
                  <c:v>1.2634351232552399</c:v>
                </c:pt>
                <c:pt idx="694">
                  <c:v>1.2634720641169939</c:v>
                </c:pt>
                <c:pt idx="695">
                  <c:v>1.2607474556333567</c:v>
                </c:pt>
                <c:pt idx="696">
                  <c:v>1.2621284759479878</c:v>
                </c:pt>
                <c:pt idx="697">
                  <c:v>1.2614105559370483</c:v>
                </c:pt>
                <c:pt idx="698">
                  <c:v>1.2551816700823195</c:v>
                </c:pt>
                <c:pt idx="699">
                  <c:v>1.2523920478390169</c:v>
                </c:pt>
                <c:pt idx="700">
                  <c:v>1.2551903849838102</c:v>
                </c:pt>
                <c:pt idx="701">
                  <c:v>1.2534761405230117</c:v>
                </c:pt>
                <c:pt idx="702">
                  <c:v>1.2450963986854575</c:v>
                </c:pt>
                <c:pt idx="703">
                  <c:v>1.2452664048649125</c:v>
                </c:pt>
                <c:pt idx="704">
                  <c:v>1.2479870634736074</c:v>
                </c:pt>
                <c:pt idx="705">
                  <c:v>1.2495433260141864</c:v>
                </c:pt>
                <c:pt idx="706">
                  <c:v>1.252170248408599</c:v>
                </c:pt>
                <c:pt idx="707">
                  <c:v>1.2488341139373149</c:v>
                </c:pt>
                <c:pt idx="708">
                  <c:v>1.2462511217472461</c:v>
                </c:pt>
                <c:pt idx="709">
                  <c:v>1.2472281361101754</c:v>
                </c:pt>
                <c:pt idx="710">
                  <c:v>1.244898306523009</c:v>
                </c:pt>
                <c:pt idx="711">
                  <c:v>1.2414022837884766</c:v>
                </c:pt>
                <c:pt idx="712">
                  <c:v>1.242309794414499</c:v>
                </c:pt>
                <c:pt idx="713">
                  <c:v>1.2426287346393188</c:v>
                </c:pt>
                <c:pt idx="714">
                  <c:v>1.241094788680758</c:v>
                </c:pt>
                <c:pt idx="715">
                  <c:v>1.2426167079503136</c:v>
                </c:pt>
                <c:pt idx="716">
                  <c:v>1.2411910216011139</c:v>
                </c:pt>
                <c:pt idx="717">
                  <c:v>1.2446401050944893</c:v>
                </c:pt>
                <c:pt idx="718">
                  <c:v>1.2436854483470279</c:v>
                </c:pt>
                <c:pt idx="719">
                  <c:v>1.2477497245487275</c:v>
                </c:pt>
                <c:pt idx="720">
                  <c:v>1.2430321198906538</c:v>
                </c:pt>
                <c:pt idx="721">
                  <c:v>1.2441948950113273</c:v>
                </c:pt>
                <c:pt idx="722">
                  <c:v>1.2427701911194147</c:v>
                </c:pt>
                <c:pt idx="723">
                  <c:v>1.2393191929003482</c:v>
                </c:pt>
                <c:pt idx="724">
                  <c:v>1.2402520614638939</c:v>
                </c:pt>
                <c:pt idx="725">
                  <c:v>1.2410847683745245</c:v>
                </c:pt>
                <c:pt idx="726">
                  <c:v>1.2408118185957935</c:v>
                </c:pt>
                <c:pt idx="727">
                  <c:v>1.2391097497895467</c:v>
                </c:pt>
                <c:pt idx="728">
                  <c:v>1.2417591456586041</c:v>
                </c:pt>
                <c:pt idx="729">
                  <c:v>1.2375258339974695</c:v>
                </c:pt>
                <c:pt idx="730">
                  <c:v>1.2308702287517319</c:v>
                </c:pt>
                <c:pt idx="731">
                  <c:v>1.2330348860911562</c:v>
                </c:pt>
                <c:pt idx="732">
                  <c:v>1.2305047940809768</c:v>
                </c:pt>
                <c:pt idx="733">
                  <c:v>1.2296524413769585</c:v>
                </c:pt>
                <c:pt idx="734">
                  <c:v>1.2291815516325626</c:v>
                </c:pt>
                <c:pt idx="735">
                  <c:v>1.2317363076317815</c:v>
                </c:pt>
                <c:pt idx="736">
                  <c:v>1.2342530646809242</c:v>
                </c:pt>
                <c:pt idx="737">
                  <c:v>1.2321755323811743</c:v>
                </c:pt>
                <c:pt idx="738">
                  <c:v>1.2327165787319692</c:v>
                </c:pt>
                <c:pt idx="739">
                  <c:v>1.2356320443405329</c:v>
                </c:pt>
                <c:pt idx="740">
                  <c:v>1.2346318151745546</c:v>
                </c:pt>
                <c:pt idx="741">
                  <c:v>1.2338560841636963</c:v>
                </c:pt>
                <c:pt idx="742">
                  <c:v>1.2354194282354694</c:v>
                </c:pt>
                <c:pt idx="743">
                  <c:v>1.2352551820119322</c:v>
                </c:pt>
                <c:pt idx="744">
                  <c:v>1.2346157401643798</c:v>
                </c:pt>
                <c:pt idx="745">
                  <c:v>1.2348787257277822</c:v>
                </c:pt>
                <c:pt idx="746">
                  <c:v>1.2362715543853551</c:v>
                </c:pt>
                <c:pt idx="747">
                  <c:v>1.2383222437376771</c:v>
                </c:pt>
                <c:pt idx="748">
                  <c:v>1.2394504897285898</c:v>
                </c:pt>
                <c:pt idx="749">
                  <c:v>1.2424148267844142</c:v>
                </c:pt>
                <c:pt idx="750">
                  <c:v>1.2465651132420927</c:v>
                </c:pt>
                <c:pt idx="751">
                  <c:v>1.2431309135909514</c:v>
                </c:pt>
                <c:pt idx="752">
                  <c:v>1.243470911915022</c:v>
                </c:pt>
                <c:pt idx="753">
                  <c:v>1.2470413535621074</c:v>
                </c:pt>
                <c:pt idx="754">
                  <c:v>1.248104675481748</c:v>
                </c:pt>
                <c:pt idx="755">
                  <c:v>1.2516336530344201</c:v>
                </c:pt>
                <c:pt idx="756">
                  <c:v>1.2544757570293776</c:v>
                </c:pt>
                <c:pt idx="757">
                  <c:v>1.2548198854678434</c:v>
                </c:pt>
                <c:pt idx="758">
                  <c:v>1.2573431895174731</c:v>
                </c:pt>
                <c:pt idx="759">
                  <c:v>1.2582518375925564</c:v>
                </c:pt>
                <c:pt idx="760">
                  <c:v>1.2585319425222679</c:v>
                </c:pt>
                <c:pt idx="761">
                  <c:v>1.2606029773777336</c:v>
                </c:pt>
                <c:pt idx="762">
                  <c:v>1.2647470914269494</c:v>
                </c:pt>
                <c:pt idx="763">
                  <c:v>1.2698814664583236</c:v>
                </c:pt>
                <c:pt idx="764">
                  <c:v>1.2670507777841975</c:v>
                </c:pt>
                <c:pt idx="765">
                  <c:v>1.2694011236728453</c:v>
                </c:pt>
                <c:pt idx="766">
                  <c:v>1.2685124189175299</c:v>
                </c:pt>
                <c:pt idx="767">
                  <c:v>1.2703251635628621</c:v>
                </c:pt>
                <c:pt idx="768">
                  <c:v>1.2599935471881178</c:v>
                </c:pt>
                <c:pt idx="769">
                  <c:v>1.2610426520469711</c:v>
                </c:pt>
                <c:pt idx="770">
                  <c:v>1.2640268374030597</c:v>
                </c:pt>
                <c:pt idx="771">
                  <c:v>1.2619698650980244</c:v>
                </c:pt>
                <c:pt idx="772">
                  <c:v>1.2584233602564241</c:v>
                </c:pt>
                <c:pt idx="773">
                  <c:v>1.2579686148101534</c:v>
                </c:pt>
                <c:pt idx="774">
                  <c:v>1.257198224684952</c:v>
                </c:pt>
                <c:pt idx="775">
                  <c:v>1.263836331312886</c:v>
                </c:pt>
                <c:pt idx="776">
                  <c:v>1.2613116265682571</c:v>
                </c:pt>
                <c:pt idx="777">
                  <c:v>1.257131989461209</c:v>
                </c:pt>
                <c:pt idx="778">
                  <c:v>1.2583246920555373</c:v>
                </c:pt>
                <c:pt idx="779">
                  <c:v>1.2624932375649827</c:v>
                </c:pt>
                <c:pt idx="780">
                  <c:v>1.2625523070999538</c:v>
                </c:pt>
                <c:pt idx="781">
                  <c:v>1.2582681964897151</c:v>
                </c:pt>
                <c:pt idx="782">
                  <c:v>1.2590980071408653</c:v>
                </c:pt>
                <c:pt idx="783">
                  <c:v>1.2609562717063953</c:v>
                </c:pt>
                <c:pt idx="784">
                  <c:v>1.2583038123796075</c:v>
                </c:pt>
                <c:pt idx="785">
                  <c:v>1.2645821447957795</c:v>
                </c:pt>
                <c:pt idx="786">
                  <c:v>1.2593591925233738</c:v>
                </c:pt>
                <c:pt idx="787">
                  <c:v>1.2579494119085304</c:v>
                </c:pt>
                <c:pt idx="788">
                  <c:v>1.2581228490522607</c:v>
                </c:pt>
                <c:pt idx="789">
                  <c:v>1.2566833155054704</c:v>
                </c:pt>
                <c:pt idx="790">
                  <c:v>1.2569138147110246</c:v>
                </c:pt>
                <c:pt idx="791">
                  <c:v>1.256736425243997</c:v>
                </c:pt>
                <c:pt idx="792">
                  <c:v>1.2527140887077992</c:v>
                </c:pt>
                <c:pt idx="793">
                  <c:v>1.2570216186118903</c:v>
                </c:pt>
                <c:pt idx="794">
                  <c:v>1.2574822395892975</c:v>
                </c:pt>
                <c:pt idx="795">
                  <c:v>1.2567693652385739</c:v>
                </c:pt>
                <c:pt idx="796">
                  <c:v>1.2578217149162507</c:v>
                </c:pt>
                <c:pt idx="797">
                  <c:v>1.2571046568637332</c:v>
                </c:pt>
                <c:pt idx="798">
                  <c:v>1.2571362965058144</c:v>
                </c:pt>
                <c:pt idx="799">
                  <c:v>1.2540455497202627</c:v>
                </c:pt>
                <c:pt idx="800">
                  <c:v>1.2538401679134261</c:v>
                </c:pt>
                <c:pt idx="801">
                  <c:v>1.255949127916383</c:v>
                </c:pt>
                <c:pt idx="802">
                  <c:v>1.2576031428755081</c:v>
                </c:pt>
                <c:pt idx="803">
                  <c:v>1.2651272965156546</c:v>
                </c:pt>
                <c:pt idx="804">
                  <c:v>1.258083591449157</c:v>
                </c:pt>
                <c:pt idx="805">
                  <c:v>1.2585518664111299</c:v>
                </c:pt>
                <c:pt idx="806">
                  <c:v>1.2583060664824139</c:v>
                </c:pt>
                <c:pt idx="807">
                  <c:v>1.2602872400039977</c:v>
                </c:pt>
                <c:pt idx="808">
                  <c:v>1.2597547896190924</c:v>
                </c:pt>
                <c:pt idx="809">
                  <c:v>1.2627524278123723</c:v>
                </c:pt>
                <c:pt idx="810">
                  <c:v>1.2668339819118091</c:v>
                </c:pt>
                <c:pt idx="811">
                  <c:v>1.2673623680844015</c:v>
                </c:pt>
                <c:pt idx="812">
                  <c:v>1.2691675327573364</c:v>
                </c:pt>
                <c:pt idx="813">
                  <c:v>1.2669409650437198</c:v>
                </c:pt>
                <c:pt idx="814">
                  <c:v>1.2709254771109302</c:v>
                </c:pt>
                <c:pt idx="815">
                  <c:v>1.2704701489203816</c:v>
                </c:pt>
                <c:pt idx="816">
                  <c:v>1.2695478430693887</c:v>
                </c:pt>
                <c:pt idx="817">
                  <c:v>1.2682503857361209</c:v>
                </c:pt>
                <c:pt idx="818">
                  <c:v>1.2707183189989286</c:v>
                </c:pt>
                <c:pt idx="819">
                  <c:v>1.2703948198974206</c:v>
                </c:pt>
                <c:pt idx="820">
                  <c:v>1.26947061010689</c:v>
                </c:pt>
                <c:pt idx="821">
                  <c:v>1.2721938988643844</c:v>
                </c:pt>
                <c:pt idx="822">
                  <c:v>1.2688817685282778</c:v>
                </c:pt>
                <c:pt idx="823">
                  <c:v>1.2701834596385666</c:v>
                </c:pt>
                <c:pt idx="824">
                  <c:v>1.2741730611438902</c:v>
                </c:pt>
                <c:pt idx="825">
                  <c:v>1.2747934901964153</c:v>
                </c:pt>
                <c:pt idx="826">
                  <c:v>1.2730384781681536</c:v>
                </c:pt>
                <c:pt idx="827">
                  <c:v>1.2751108434614797</c:v>
                </c:pt>
                <c:pt idx="828">
                  <c:v>1.2745582113203553</c:v>
                </c:pt>
                <c:pt idx="829">
                  <c:v>1.2753173954933774</c:v>
                </c:pt>
                <c:pt idx="830">
                  <c:v>1.2779248095096003</c:v>
                </c:pt>
                <c:pt idx="831">
                  <c:v>1.275773052355841</c:v>
                </c:pt>
                <c:pt idx="832">
                  <c:v>1.2730842553179917</c:v>
                </c:pt>
                <c:pt idx="833">
                  <c:v>1.2778229748117618</c:v>
                </c:pt>
                <c:pt idx="834">
                  <c:v>1.2809518359730578</c:v>
                </c:pt>
                <c:pt idx="835">
                  <c:v>1.2837859823370155</c:v>
                </c:pt>
                <c:pt idx="836">
                  <c:v>1.2863098376757593</c:v>
                </c:pt>
                <c:pt idx="837">
                  <c:v>1.291589650673264</c:v>
                </c:pt>
                <c:pt idx="838">
                  <c:v>1.293804855970953</c:v>
                </c:pt>
                <c:pt idx="839">
                  <c:v>1.2998872101635619</c:v>
                </c:pt>
                <c:pt idx="840">
                  <c:v>1.3004004559495697</c:v>
                </c:pt>
                <c:pt idx="841">
                  <c:v>1.301470276247654</c:v>
                </c:pt>
                <c:pt idx="842">
                  <c:v>1.2992552373130715</c:v>
                </c:pt>
                <c:pt idx="843">
                  <c:v>1.3065526027732712</c:v>
                </c:pt>
                <c:pt idx="844">
                  <c:v>1.3061909861065122</c:v>
                </c:pt>
                <c:pt idx="845">
                  <c:v>1.3064036505409908</c:v>
                </c:pt>
                <c:pt idx="846">
                  <c:v>1.3053164426147781</c:v>
                </c:pt>
                <c:pt idx="847">
                  <c:v>1.2975856214338748</c:v>
                </c:pt>
                <c:pt idx="848">
                  <c:v>1.2951561595837309</c:v>
                </c:pt>
                <c:pt idx="849">
                  <c:v>1.2901796546623616</c:v>
                </c:pt>
                <c:pt idx="850">
                  <c:v>1.2860580867238858</c:v>
                </c:pt>
                <c:pt idx="851">
                  <c:v>1.2830929610947057</c:v>
                </c:pt>
                <c:pt idx="852">
                  <c:v>1.2829273185497814</c:v>
                </c:pt>
                <c:pt idx="853">
                  <c:v>1.284727958148177</c:v>
                </c:pt>
                <c:pt idx="854">
                  <c:v>1.283248298787405</c:v>
                </c:pt>
                <c:pt idx="855">
                  <c:v>1.2818467886953357</c:v>
                </c:pt>
                <c:pt idx="856">
                  <c:v>1.2858037875508579</c:v>
                </c:pt>
                <c:pt idx="857">
                  <c:v>1.2873693621320568</c:v>
                </c:pt>
                <c:pt idx="858">
                  <c:v>1.2850775503504728</c:v>
                </c:pt>
                <c:pt idx="859">
                  <c:v>1.2833408149861674</c:v>
                </c:pt>
                <c:pt idx="860">
                  <c:v>1.2858210087873707</c:v>
                </c:pt>
                <c:pt idx="861">
                  <c:v>1.2861695420127335</c:v>
                </c:pt>
                <c:pt idx="862">
                  <c:v>1.2834147550334334</c:v>
                </c:pt>
                <c:pt idx="863">
                  <c:v>1.2840809766580454</c:v>
                </c:pt>
                <c:pt idx="864">
                  <c:v>1.284747198855908</c:v>
                </c:pt>
                <c:pt idx="865">
                  <c:v>1.2907819592492928</c:v>
                </c:pt>
                <c:pt idx="866">
                  <c:v>1.2892293477171317</c:v>
                </c:pt>
                <c:pt idx="867">
                  <c:v>1.2871429188733501</c:v>
                </c:pt>
                <c:pt idx="868">
                  <c:v>1.2883295521877884</c:v>
                </c:pt>
                <c:pt idx="869">
                  <c:v>1.2903537334959341</c:v>
                </c:pt>
                <c:pt idx="870">
                  <c:v>1.2872880536589111</c:v>
                </c:pt>
                <c:pt idx="871">
                  <c:v>1.2895279749589967</c:v>
                </c:pt>
                <c:pt idx="872">
                  <c:v>1.2884870798620853</c:v>
                </c:pt>
                <c:pt idx="873">
                  <c:v>1.2926668411700584</c:v>
                </c:pt>
                <c:pt idx="874">
                  <c:v>1.2897848498473357</c:v>
                </c:pt>
                <c:pt idx="875">
                  <c:v>1.2911836487322148</c:v>
                </c:pt>
                <c:pt idx="876">
                  <c:v>1.3009628744419004</c:v>
                </c:pt>
                <c:pt idx="877">
                  <c:v>1.3006510098024699</c:v>
                </c:pt>
                <c:pt idx="878">
                  <c:v>1.2990488949175454</c:v>
                </c:pt>
                <c:pt idx="879">
                  <c:v>1.3013483511706312</c:v>
                </c:pt>
                <c:pt idx="880">
                  <c:v>1.3039516660768458</c:v>
                </c:pt>
                <c:pt idx="881">
                  <c:v>1.3011249404470604</c:v>
                </c:pt>
                <c:pt idx="882">
                  <c:v>1.3042082837197007</c:v>
                </c:pt>
                <c:pt idx="883">
                  <c:v>1.3043052585017108</c:v>
                </c:pt>
                <c:pt idx="884">
                  <c:v>1.3045817435683529</c:v>
                </c:pt>
                <c:pt idx="885">
                  <c:v>1.3004019194451173</c:v>
                </c:pt>
                <c:pt idx="886">
                  <c:v>1.3024434924414816</c:v>
                </c:pt>
                <c:pt idx="887">
                  <c:v>1.302578846541574</c:v>
                </c:pt>
                <c:pt idx="888">
                  <c:v>1.3015871240981904</c:v>
                </c:pt>
                <c:pt idx="889">
                  <c:v>1.3013317851907527</c:v>
                </c:pt>
                <c:pt idx="890">
                  <c:v>1.3035044857303955</c:v>
                </c:pt>
                <c:pt idx="891">
                  <c:v>1.3015616057378299</c:v>
                </c:pt>
                <c:pt idx="892">
                  <c:v>1.30319051720858</c:v>
                </c:pt>
                <c:pt idx="893">
                  <c:v>1.2986269420158498</c:v>
                </c:pt>
                <c:pt idx="894">
                  <c:v>1.3026328779792906</c:v>
                </c:pt>
                <c:pt idx="895">
                  <c:v>1.3022119447172846</c:v>
                </c:pt>
                <c:pt idx="896">
                  <c:v>1.3018357869823367</c:v>
                </c:pt>
                <c:pt idx="897">
                  <c:v>1.3039838649460496</c:v>
                </c:pt>
                <c:pt idx="898">
                  <c:v>1.305709436300166</c:v>
                </c:pt>
                <c:pt idx="899">
                  <c:v>1.3043450696062981</c:v>
                </c:pt>
                <c:pt idx="900">
                  <c:v>1.30026774265448</c:v>
                </c:pt>
                <c:pt idx="901">
                  <c:v>1.3002289565391443</c:v>
                </c:pt>
                <c:pt idx="902">
                  <c:v>1.306231940812449</c:v>
                </c:pt>
                <c:pt idx="903">
                  <c:v>1.3050840311370007</c:v>
                </c:pt>
                <c:pt idx="904">
                  <c:v>1.3049924835086768</c:v>
                </c:pt>
                <c:pt idx="905">
                  <c:v>1.3033216056438617</c:v>
                </c:pt>
                <c:pt idx="906">
                  <c:v>1.3066552426686437</c:v>
                </c:pt>
                <c:pt idx="907">
                  <c:v>1.30451357575406</c:v>
                </c:pt>
                <c:pt idx="908">
                  <c:v>1.3073003249167898</c:v>
                </c:pt>
                <c:pt idx="909">
                  <c:v>1.3090609731680969</c:v>
                </c:pt>
                <c:pt idx="910">
                  <c:v>1.3099359745800481</c:v>
                </c:pt>
                <c:pt idx="911">
                  <c:v>1.3103010552971437</c:v>
                </c:pt>
                <c:pt idx="912">
                  <c:v>1.3182677901240705</c:v>
                </c:pt>
                <c:pt idx="913">
                  <c:v>1.3436137492641156</c:v>
                </c:pt>
                <c:pt idx="914">
                  <c:v>1.3416912149620883</c:v>
                </c:pt>
                <c:pt idx="915">
                  <c:v>1.3406979957491663</c:v>
                </c:pt>
                <c:pt idx="916">
                  <c:v>1.341025645869852</c:v>
                </c:pt>
                <c:pt idx="917">
                  <c:v>1.3429640176785294</c:v>
                </c:pt>
                <c:pt idx="918">
                  <c:v>1.338904358890876</c:v>
                </c:pt>
                <c:pt idx="919">
                  <c:v>1.342542857218457</c:v>
                </c:pt>
                <c:pt idx="920">
                  <c:v>1.3374970052164001</c:v>
                </c:pt>
                <c:pt idx="921">
                  <c:v>1.3367854684513878</c:v>
                </c:pt>
                <c:pt idx="922">
                  <c:v>1.3301819603865961</c:v>
                </c:pt>
                <c:pt idx="923">
                  <c:v>1.3310411582530908</c:v>
                </c:pt>
                <c:pt idx="924">
                  <c:v>1.328272597480969</c:v>
                </c:pt>
                <c:pt idx="925">
                  <c:v>1.3320569929707604</c:v>
                </c:pt>
                <c:pt idx="926">
                  <c:v>1.3311967435517458</c:v>
                </c:pt>
                <c:pt idx="927">
                  <c:v>1.3369391401604263</c:v>
                </c:pt>
                <c:pt idx="928">
                  <c:v>1.3364272554981862</c:v>
                </c:pt>
                <c:pt idx="929">
                  <c:v>1.3407196676726754</c:v>
                </c:pt>
                <c:pt idx="930">
                  <c:v>1.3401829107634331</c:v>
                </c:pt>
                <c:pt idx="931">
                  <c:v>1.3440779968912662</c:v>
                </c:pt>
                <c:pt idx="932">
                  <c:v>1.3391395992534605</c:v>
                </c:pt>
                <c:pt idx="933">
                  <c:v>1.3369530735324766</c:v>
                </c:pt>
                <c:pt idx="934">
                  <c:v>1.3414199811665926</c:v>
                </c:pt>
                <c:pt idx="935">
                  <c:v>1.3471487498946477</c:v>
                </c:pt>
                <c:pt idx="936">
                  <c:v>1.3507666535892351</c:v>
                </c:pt>
                <c:pt idx="937">
                  <c:v>1.3472705349198644</c:v>
                </c:pt>
                <c:pt idx="938">
                  <c:v>1.3427347631835789</c:v>
                </c:pt>
                <c:pt idx="939">
                  <c:v>1.3411298487183805</c:v>
                </c:pt>
                <c:pt idx="940">
                  <c:v>1.3423474712000603</c:v>
                </c:pt>
                <c:pt idx="941">
                  <c:v>1.3449743725968351</c:v>
                </c:pt>
                <c:pt idx="942">
                  <c:v>1.3451368122085234</c:v>
                </c:pt>
                <c:pt idx="943">
                  <c:v>1.3459878098167606</c:v>
                </c:pt>
                <c:pt idx="944">
                  <c:v>1.3459733504116351</c:v>
                </c:pt>
                <c:pt idx="945">
                  <c:v>1.3477309575272718</c:v>
                </c:pt>
                <c:pt idx="946">
                  <c:v>1.3509042573486627</c:v>
                </c:pt>
                <c:pt idx="947">
                  <c:v>1.347490775020411</c:v>
                </c:pt>
                <c:pt idx="948">
                  <c:v>1.3465033281789363</c:v>
                </c:pt>
                <c:pt idx="949">
                  <c:v>1.3410592180087901</c:v>
                </c:pt>
                <c:pt idx="950">
                  <c:v>1.3364688437652583</c:v>
                </c:pt>
                <c:pt idx="951">
                  <c:v>1.3380471164948784</c:v>
                </c:pt>
                <c:pt idx="952">
                  <c:v>1.3394888744636229</c:v>
                </c:pt>
                <c:pt idx="953">
                  <c:v>1.3359242443408057</c:v>
                </c:pt>
                <c:pt idx="954">
                  <c:v>1.3323386323456905</c:v>
                </c:pt>
                <c:pt idx="955">
                  <c:v>1.3334440338420783</c:v>
                </c:pt>
                <c:pt idx="956">
                  <c:v>1.3386088857041059</c:v>
                </c:pt>
                <c:pt idx="957">
                  <c:v>1.3421612859067424</c:v>
                </c:pt>
                <c:pt idx="958">
                  <c:v>1.3475358684078302</c:v>
                </c:pt>
                <c:pt idx="959">
                  <c:v>1.3491791262247226</c:v>
                </c:pt>
                <c:pt idx="960">
                  <c:v>1.3409495252127284</c:v>
                </c:pt>
                <c:pt idx="961">
                  <c:v>1.3409864951985586</c:v>
                </c:pt>
                <c:pt idx="962">
                  <c:v>1.3387825359660843</c:v>
                </c:pt>
                <c:pt idx="963">
                  <c:v>1.3379579195609075</c:v>
                </c:pt>
                <c:pt idx="964">
                  <c:v>1.3386685973898145</c:v>
                </c:pt>
                <c:pt idx="965">
                  <c:v>1.3399786982375048</c:v>
                </c:pt>
                <c:pt idx="966">
                  <c:v>1.342349499292419</c:v>
                </c:pt>
                <c:pt idx="967">
                  <c:v>1.3421801984657145</c:v>
                </c:pt>
                <c:pt idx="968">
                  <c:v>1.3425296252289485</c:v>
                </c:pt>
                <c:pt idx="969">
                  <c:v>1.3349669081271893</c:v>
                </c:pt>
                <c:pt idx="970">
                  <c:v>1.3338177486709801</c:v>
                </c:pt>
                <c:pt idx="971">
                  <c:v>1.3329809189430037</c:v>
                </c:pt>
                <c:pt idx="972">
                  <c:v>1.3314415399568211</c:v>
                </c:pt>
                <c:pt idx="973">
                  <c:v>1.3414731173507932</c:v>
                </c:pt>
                <c:pt idx="974">
                  <c:v>1.3365827528056118</c:v>
                </c:pt>
                <c:pt idx="975">
                  <c:v>1.3376994276630498</c:v>
                </c:pt>
                <c:pt idx="976">
                  <c:v>1.3330944409215366</c:v>
                </c:pt>
                <c:pt idx="977">
                  <c:v>1.3287471736509462</c:v>
                </c:pt>
                <c:pt idx="978">
                  <c:v>1.324816620407298</c:v>
                </c:pt>
                <c:pt idx="979">
                  <c:v>1.3271689684906089</c:v>
                </c:pt>
                <c:pt idx="980">
                  <c:v>1.3250722956354049</c:v>
                </c:pt>
                <c:pt idx="981">
                  <c:v>1.3269411393533797</c:v>
                </c:pt>
                <c:pt idx="982">
                  <c:v>1.3279453185438514</c:v>
                </c:pt>
                <c:pt idx="983">
                  <c:v>1.325912369464364</c:v>
                </c:pt>
                <c:pt idx="984">
                  <c:v>1.3272909126015635</c:v>
                </c:pt>
                <c:pt idx="985">
                  <c:v>1.3268669182212007</c:v>
                </c:pt>
                <c:pt idx="986">
                  <c:v>1.3266461296480945</c:v>
                </c:pt>
                <c:pt idx="987">
                  <c:v>1.323195665294606</c:v>
                </c:pt>
                <c:pt idx="988">
                  <c:v>1.3191384480123856</c:v>
                </c:pt>
                <c:pt idx="989">
                  <c:v>1.3156775266924758</c:v>
                </c:pt>
                <c:pt idx="990">
                  <c:v>1.3124003091796124</c:v>
                </c:pt>
                <c:pt idx="991">
                  <c:v>1.3110571211485167</c:v>
                </c:pt>
                <c:pt idx="992">
                  <c:v>1.3133434577058234</c:v>
                </c:pt>
                <c:pt idx="993">
                  <c:v>1.3104503943251005</c:v>
                </c:pt>
                <c:pt idx="994">
                  <c:v>1.3126809485598621</c:v>
                </c:pt>
                <c:pt idx="995">
                  <c:v>1.3112411146367682</c:v>
                </c:pt>
                <c:pt idx="996">
                  <c:v>1.311640721840029</c:v>
                </c:pt>
                <c:pt idx="997">
                  <c:v>1.3129053191812481</c:v>
                </c:pt>
                <c:pt idx="998">
                  <c:v>1.3173213207467638</c:v>
                </c:pt>
                <c:pt idx="999">
                  <c:v>1.3151137601482159</c:v>
                </c:pt>
                <c:pt idx="1000">
                  <c:v>1.3165891024231835</c:v>
                </c:pt>
                <c:pt idx="1001">
                  <c:v>1.3188463942747863</c:v>
                </c:pt>
                <c:pt idx="1002">
                  <c:v>1.3151432227317912</c:v>
                </c:pt>
                <c:pt idx="1003">
                  <c:v>1.3126634231619352</c:v>
                </c:pt>
                <c:pt idx="1004">
                  <c:v>1.3101976411651297</c:v>
                </c:pt>
                <c:pt idx="1005">
                  <c:v>1.3102476182545206</c:v>
                </c:pt>
                <c:pt idx="1006">
                  <c:v>1.3169686391559676</c:v>
                </c:pt>
                <c:pt idx="1007">
                  <c:v>1.3155085821898507</c:v>
                </c:pt>
                <c:pt idx="1008">
                  <c:v>1.3107315271329747</c:v>
                </c:pt>
                <c:pt idx="1009">
                  <c:v>1.3130724491746333</c:v>
                </c:pt>
                <c:pt idx="1010">
                  <c:v>1.3100778412457352</c:v>
                </c:pt>
                <c:pt idx="1011">
                  <c:v>1.3064189725267477</c:v>
                </c:pt>
                <c:pt idx="1012">
                  <c:v>1.3094008922479921</c:v>
                </c:pt>
                <c:pt idx="1013">
                  <c:v>1.3163014377543611</c:v>
                </c:pt>
                <c:pt idx="1014">
                  <c:v>1.3184382938389938</c:v>
                </c:pt>
                <c:pt idx="1015">
                  <c:v>1.3163922498365614</c:v>
                </c:pt>
                <c:pt idx="1016">
                  <c:v>1.3108260607386568</c:v>
                </c:pt>
                <c:pt idx="1017">
                  <c:v>1.3057550227677794</c:v>
                </c:pt>
                <c:pt idx="1018">
                  <c:v>1.3079313024336532</c:v>
                </c:pt>
                <c:pt idx="1019">
                  <c:v>1.311098868189152</c:v>
                </c:pt>
                <c:pt idx="1020">
                  <c:v>1.3127874430050102</c:v>
                </c:pt>
                <c:pt idx="1021">
                  <c:v>1.3138869648461791</c:v>
                </c:pt>
                <c:pt idx="1022">
                  <c:v>1.314297677331526</c:v>
                </c:pt>
                <c:pt idx="1023">
                  <c:v>1.3160212509445226</c:v>
                </c:pt>
                <c:pt idx="1024">
                  <c:v>1.3147583438223873</c:v>
                </c:pt>
                <c:pt idx="1025">
                  <c:v>1.3166021395381611</c:v>
                </c:pt>
                <c:pt idx="1026">
                  <c:v>1.3149736109200936</c:v>
                </c:pt>
                <c:pt idx="1027">
                  <c:v>1.3154583204912447</c:v>
                </c:pt>
                <c:pt idx="1028">
                  <c:v>1.3073217490348488</c:v>
                </c:pt>
                <c:pt idx="1029">
                  <c:v>1.3120788229288651</c:v>
                </c:pt>
                <c:pt idx="1030">
                  <c:v>1.3113023078751058</c:v>
                </c:pt>
                <c:pt idx="1031">
                  <c:v>1.3132564864769696</c:v>
                </c:pt>
                <c:pt idx="1032">
                  <c:v>1.3141524671870195</c:v>
                </c:pt>
                <c:pt idx="1033">
                  <c:v>1.3139920320270839</c:v>
                </c:pt>
                <c:pt idx="1034">
                  <c:v>1.3141678353523667</c:v>
                </c:pt>
                <c:pt idx="1035">
                  <c:v>1.3100197081785721</c:v>
                </c:pt>
                <c:pt idx="1036">
                  <c:v>1.3136224742249532</c:v>
                </c:pt>
                <c:pt idx="1037">
                  <c:v>1.3115633420055457</c:v>
                </c:pt>
                <c:pt idx="1038">
                  <c:v>1.307311520376121</c:v>
                </c:pt>
                <c:pt idx="1039">
                  <c:v>1.3079825607381277</c:v>
                </c:pt>
                <c:pt idx="1040">
                  <c:v>1.3068824588163839</c:v>
                </c:pt>
                <c:pt idx="1041">
                  <c:v>1.3083198169095993</c:v>
                </c:pt>
                <c:pt idx="1042">
                  <c:v>1.3039457359924886</c:v>
                </c:pt>
                <c:pt idx="1043">
                  <c:v>1.3057613043927521</c:v>
                </c:pt>
                <c:pt idx="1044">
                  <c:v>1.304130257336567</c:v>
                </c:pt>
                <c:pt idx="1045">
                  <c:v>1.3026519062665354</c:v>
                </c:pt>
                <c:pt idx="1046">
                  <c:v>1.2996988941753504</c:v>
                </c:pt>
                <c:pt idx="1047">
                  <c:v>1.3033123980315287</c:v>
                </c:pt>
                <c:pt idx="1048">
                  <c:v>1.3026135282442854</c:v>
                </c:pt>
                <c:pt idx="1049">
                  <c:v>1.3075073305783862</c:v>
                </c:pt>
                <c:pt idx="1050">
                  <c:v>1.3096866564050087</c:v>
                </c:pt>
                <c:pt idx="1051">
                  <c:v>1.310422425537821</c:v>
                </c:pt>
                <c:pt idx="1052">
                  <c:v>1.3151795325929281</c:v>
                </c:pt>
                <c:pt idx="1053">
                  <c:v>1.3192097279389543</c:v>
                </c:pt>
                <c:pt idx="1054">
                  <c:v>1.3221935300458685</c:v>
                </c:pt>
                <c:pt idx="1055">
                  <c:v>1.3263860831726952</c:v>
                </c:pt>
                <c:pt idx="1056">
                  <c:v>1.325692338715867</c:v>
                </c:pt>
                <c:pt idx="1057">
                  <c:v>1.3205263713300095</c:v>
                </c:pt>
                <c:pt idx="1058">
                  <c:v>1.3162006212177835</c:v>
                </c:pt>
                <c:pt idx="1059">
                  <c:v>1.312739413250158</c:v>
                </c:pt>
                <c:pt idx="1060">
                  <c:v>1.3071233746347697</c:v>
                </c:pt>
                <c:pt idx="1061">
                  <c:v>1.3040648378634023</c:v>
                </c:pt>
                <c:pt idx="1062">
                  <c:v>1.3031031602032617</c:v>
                </c:pt>
                <c:pt idx="1063">
                  <c:v>1.301094211604235</c:v>
                </c:pt>
                <c:pt idx="1064">
                  <c:v>1.2986162136546988</c:v>
                </c:pt>
                <c:pt idx="1065">
                  <c:v>1.2960129800133615</c:v>
                </c:pt>
                <c:pt idx="1066">
                  <c:v>1.2972386552583908</c:v>
                </c:pt>
                <c:pt idx="1067">
                  <c:v>1.292772336272435</c:v>
                </c:pt>
                <c:pt idx="1068">
                  <c:v>1.2945523602982536</c:v>
                </c:pt>
                <c:pt idx="1069">
                  <c:v>1.297875934823725</c:v>
                </c:pt>
                <c:pt idx="1070">
                  <c:v>1.2961662916570127</c:v>
                </c:pt>
                <c:pt idx="1071">
                  <c:v>1.2955764335584921</c:v>
                </c:pt>
                <c:pt idx="1072">
                  <c:v>1.2961327860725735</c:v>
                </c:pt>
                <c:pt idx="1073">
                  <c:v>1.2972362096082304</c:v>
                </c:pt>
                <c:pt idx="1074">
                  <c:v>1.2967667453026164</c:v>
                </c:pt>
                <c:pt idx="1075">
                  <c:v>1.2956879828873284</c:v>
                </c:pt>
                <c:pt idx="1076">
                  <c:v>1.2964823211188261</c:v>
                </c:pt>
                <c:pt idx="1077">
                  <c:v>1.2973234775929623</c:v>
                </c:pt>
                <c:pt idx="1078">
                  <c:v>1.2991626151935856</c:v>
                </c:pt>
                <c:pt idx="1079">
                  <c:v>1.2986928770134027</c:v>
                </c:pt>
                <c:pt idx="1080">
                  <c:v>1.2964350728313365</c:v>
                </c:pt>
                <c:pt idx="1081">
                  <c:v>1.2912244028372826</c:v>
                </c:pt>
                <c:pt idx="1082">
                  <c:v>1.2934900941518479</c:v>
                </c:pt>
                <c:pt idx="1083">
                  <c:v>1.2863441442471522</c:v>
                </c:pt>
                <c:pt idx="1084">
                  <c:v>1.286412925708915</c:v>
                </c:pt>
                <c:pt idx="1085">
                  <c:v>1.2881396392575393</c:v>
                </c:pt>
                <c:pt idx="1086">
                  <c:v>1.2824643547290406</c:v>
                </c:pt>
                <c:pt idx="1087">
                  <c:v>1.2814604201474904</c:v>
                </c:pt>
                <c:pt idx="1088">
                  <c:v>1.2782693938408114</c:v>
                </c:pt>
                <c:pt idx="1089">
                  <c:v>1.280387010637946</c:v>
                </c:pt>
                <c:pt idx="1090">
                  <c:v>1.2723185304766029</c:v>
                </c:pt>
                <c:pt idx="1091">
                  <c:v>1.267366317893426</c:v>
                </c:pt>
                <c:pt idx="1092">
                  <c:v>1.2688171845034175</c:v>
                </c:pt>
                <c:pt idx="1093">
                  <c:v>1.2697598227652154</c:v>
                </c:pt>
                <c:pt idx="1094">
                  <c:v>1.2743352273073356</c:v>
                </c:pt>
                <c:pt idx="1095">
                  <c:v>1.2735521497485611</c:v>
                </c:pt>
                <c:pt idx="1096">
                  <c:v>1.2759104314630763</c:v>
                </c:pt>
                <c:pt idx="1097">
                  <c:v>1.2732424341849555</c:v>
                </c:pt>
                <c:pt idx="1098">
                  <c:v>1.2726312615493551</c:v>
                </c:pt>
                <c:pt idx="1099">
                  <c:v>1.2723250772964787</c:v>
                </c:pt>
                <c:pt idx="1100">
                  <c:v>1.2801529364998878</c:v>
                </c:pt>
                <c:pt idx="1101">
                  <c:v>1.2759797896985394</c:v>
                </c:pt>
                <c:pt idx="1102">
                  <c:v>1.2769814987146972</c:v>
                </c:pt>
                <c:pt idx="1103">
                  <c:v>1.2758388710682389</c:v>
                </c:pt>
                <c:pt idx="1104">
                  <c:v>1.2760831632402045</c:v>
                </c:pt>
                <c:pt idx="1105">
                  <c:v>1.2743600374421657</c:v>
                </c:pt>
                <c:pt idx="1106">
                  <c:v>1.2708438911258302</c:v>
                </c:pt>
                <c:pt idx="1107">
                  <c:v>1.2731743641238322</c:v>
                </c:pt>
                <c:pt idx="1108">
                  <c:v>1.275291265247781</c:v>
                </c:pt>
                <c:pt idx="1109">
                  <c:v>1.2769254770150384</c:v>
                </c:pt>
                <c:pt idx="1110">
                  <c:v>1.2788242399298035</c:v>
                </c:pt>
                <c:pt idx="1111">
                  <c:v>1.2809202458863964</c:v>
                </c:pt>
                <c:pt idx="1112">
                  <c:v>1.2816982003631494</c:v>
                </c:pt>
                <c:pt idx="1113">
                  <c:v>1.2853679368089428</c:v>
                </c:pt>
                <c:pt idx="1114">
                  <c:v>1.2789073712741177</c:v>
                </c:pt>
                <c:pt idx="1115">
                  <c:v>1.2679776154611497</c:v>
                </c:pt>
                <c:pt idx="1116">
                  <c:v>1.267886000731524</c:v>
                </c:pt>
                <c:pt idx="1117">
                  <c:v>1.267550088349493</c:v>
                </c:pt>
                <c:pt idx="1118">
                  <c:v>1.2624958953489771</c:v>
                </c:pt>
                <c:pt idx="1119">
                  <c:v>1.2646929432442504</c:v>
                </c:pt>
                <c:pt idx="1120">
                  <c:v>1.2646929432442504</c:v>
                </c:pt>
                <c:pt idx="1121">
                  <c:v>1.2693494358208246</c:v>
                </c:pt>
                <c:pt idx="1122">
                  <c:v>1.2645524197767211</c:v>
                </c:pt>
                <c:pt idx="1123">
                  <c:v>1.2703657767839367</c:v>
                </c:pt>
                <c:pt idx="1124">
                  <c:v>1.2695868081157031</c:v>
                </c:pt>
                <c:pt idx="1125">
                  <c:v>1.2706494972841802</c:v>
                </c:pt>
                <c:pt idx="1126">
                  <c:v>1.2729418347249626</c:v>
                </c:pt>
                <c:pt idx="1127">
                  <c:v>1.2708503671724505</c:v>
                </c:pt>
                <c:pt idx="1128">
                  <c:v>1.2684895897844803</c:v>
                </c:pt>
                <c:pt idx="1129">
                  <c:v>1.2652560441255793</c:v>
                </c:pt>
                <c:pt idx="1130">
                  <c:v>1.2632891033341762</c:v>
                </c:pt>
                <c:pt idx="1131">
                  <c:v>1.263222289015042</c:v>
                </c:pt>
                <c:pt idx="1132">
                  <c:v>1.2618085853479879</c:v>
                </c:pt>
                <c:pt idx="1133">
                  <c:v>1.2609819849944484</c:v>
                </c:pt>
                <c:pt idx="1134">
                  <c:v>1.2637181294317068</c:v>
                </c:pt>
                <c:pt idx="1135">
                  <c:v>1.2659275470059008</c:v>
                </c:pt>
                <c:pt idx="1136">
                  <c:v>1.2694586890906374</c:v>
                </c:pt>
                <c:pt idx="1137">
                  <c:v>1.2741189487276325</c:v>
                </c:pt>
                <c:pt idx="1138">
                  <c:v>1.2741189487276325</c:v>
                </c:pt>
                <c:pt idx="1139">
                  <c:v>1.2741189487276325</c:v>
                </c:pt>
                <c:pt idx="1140">
                  <c:v>1.2741189487276325</c:v>
                </c:pt>
                <c:pt idx="1141">
                  <c:v>1.289047176484305</c:v>
                </c:pt>
                <c:pt idx="1142">
                  <c:v>1.2913559868730775</c:v>
                </c:pt>
                <c:pt idx="1143">
                  <c:v>1.291110798507956</c:v>
                </c:pt>
                <c:pt idx="1144">
                  <c:v>1.2917131518810399</c:v>
                </c:pt>
                <c:pt idx="1145">
                  <c:v>1.2873101644149427</c:v>
                </c:pt>
                <c:pt idx="1146">
                  <c:v>1.2899226775248958</c:v>
                </c:pt>
                <c:pt idx="1147">
                  <c:v>1.2921408891386528</c:v>
                </c:pt>
                <c:pt idx="1148">
                  <c:v>1.2886335797656769</c:v>
                </c:pt>
                <c:pt idx="1149">
                  <c:v>1.2872989356213502</c:v>
                </c:pt>
                <c:pt idx="1150">
                  <c:v>1.2904313108512728</c:v>
                </c:pt>
                <c:pt idx="1151">
                  <c:v>1.287742729248605</c:v>
                </c:pt>
                <c:pt idx="1152">
                  <c:v>1.2891073330653733</c:v>
                </c:pt>
                <c:pt idx="1153">
                  <c:v>1.2917817550538471</c:v>
                </c:pt>
                <c:pt idx="1154">
                  <c:v>1.2960655906238567</c:v>
                </c:pt>
                <c:pt idx="1155">
                  <c:v>1.294050212272992</c:v>
                </c:pt>
                <c:pt idx="1156">
                  <c:v>1.2911822953962326</c:v>
                </c:pt>
                <c:pt idx="1157">
                  <c:v>1.2868014872476294</c:v>
                </c:pt>
                <c:pt idx="1158">
                  <c:v>1.2853094750446785</c:v>
                </c:pt>
                <c:pt idx="1159">
                  <c:v>1.287846735629645</c:v>
                </c:pt>
                <c:pt idx="1160">
                  <c:v>1.2894629614728097</c:v>
                </c:pt>
                <c:pt idx="1161">
                  <c:v>1.2919322004217375</c:v>
                </c:pt>
                <c:pt idx="1162">
                  <c:v>1.295586664915789</c:v>
                </c:pt>
                <c:pt idx="1163">
                  <c:v>1.2969386612885212</c:v>
                </c:pt>
                <c:pt idx="1164">
                  <c:v>1.2990439509285816</c:v>
                </c:pt>
                <c:pt idx="1165">
                  <c:v>1.2999632124982878</c:v>
                </c:pt>
                <c:pt idx="1166">
                  <c:v>1.2919925613273873</c:v>
                </c:pt>
                <c:pt idx="1167">
                  <c:v>1.2926294840604691</c:v>
                </c:pt>
                <c:pt idx="1168">
                  <c:v>1.290208043359417</c:v>
                </c:pt>
                <c:pt idx="1169">
                  <c:v>1.2929363254511248</c:v>
                </c:pt>
                <c:pt idx="1170">
                  <c:v>1.2925514756257999</c:v>
                </c:pt>
                <c:pt idx="1171">
                  <c:v>1.2937645536147759</c:v>
                </c:pt>
                <c:pt idx="1172">
                  <c:v>1.2898720811167481</c:v>
                </c:pt>
                <c:pt idx="1173">
                  <c:v>1.2825553430754397</c:v>
                </c:pt>
                <c:pt idx="1174">
                  <c:v>1.2809618234240385</c:v>
                </c:pt>
                <c:pt idx="1175">
                  <c:v>1.2819395198211379</c:v>
                </c:pt>
                <c:pt idx="1176">
                  <c:v>1.2844835749069767</c:v>
                </c:pt>
                <c:pt idx="1177">
                  <c:v>1.2844633462393058</c:v>
                </c:pt>
                <c:pt idx="1178">
                  <c:v>1.2804103885535933</c:v>
                </c:pt>
                <c:pt idx="1179">
                  <c:v>1.2814426976011326</c:v>
                </c:pt>
              </c:numCache>
            </c:numRef>
          </c:val>
          <c:smooth val="0"/>
          <c:extLst xmlns:c16r2="http://schemas.microsoft.com/office/drawing/2015/06/chart">
            <c:ext xmlns:c16="http://schemas.microsoft.com/office/drawing/2014/chart" uri="{C3380CC4-5D6E-409C-BE32-E72D297353CC}">
              <c16:uniqueId val="{00000000-1505-43A0-B08F-6EA7F8AD8EFA}"/>
            </c:ext>
          </c:extLst>
        </c:ser>
        <c:dLbls>
          <c:showLegendKey val="0"/>
          <c:showVal val="0"/>
          <c:showCatName val="0"/>
          <c:showSerName val="0"/>
          <c:showPercent val="0"/>
          <c:showBubbleSize val="0"/>
        </c:dLbls>
        <c:marker val="1"/>
        <c:smooth val="0"/>
        <c:axId val="165180160"/>
        <c:axId val="165181696"/>
      </c:lineChart>
      <c:dateAx>
        <c:axId val="165180160"/>
        <c:scaling>
          <c:orientation val="minMax"/>
        </c:scaling>
        <c:delete val="0"/>
        <c:axPos val="b"/>
        <c:numFmt formatCode="yyyy/mm" sourceLinked="0"/>
        <c:majorTickMark val="out"/>
        <c:minorTickMark val="none"/>
        <c:tickLblPos val="nextTo"/>
        <c:crossAx val="165181696"/>
        <c:crosses val="autoZero"/>
        <c:auto val="1"/>
        <c:lblOffset val="100"/>
        <c:baseTimeUnit val="days"/>
      </c:dateAx>
      <c:valAx>
        <c:axId val="165181696"/>
        <c:scaling>
          <c:orientation val="minMax"/>
          <c:min val="0.8"/>
        </c:scaling>
        <c:delete val="0"/>
        <c:axPos val="l"/>
        <c:numFmt formatCode="_(* #,##0.00_);_(* \(#,##0.00\);_(* &quot;-&quot;??_);_(@_)" sourceLinked="1"/>
        <c:majorTickMark val="out"/>
        <c:minorTickMark val="none"/>
        <c:tickLblPos val="nextTo"/>
        <c:crossAx val="165180160"/>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1800" b="0" i="0" baseline="0">
                <a:effectLst/>
              </a:rPr>
              <a:t>指数走势对比</a:t>
            </a:r>
            <a:endParaRPr lang="zh-CN" altLang="zh-CN">
              <a:effectLst/>
            </a:endParaRPr>
          </a:p>
        </c:rich>
      </c:tx>
      <c:layout/>
      <c:overlay val="0"/>
    </c:title>
    <c:autoTitleDeleted val="0"/>
    <c:plotArea>
      <c:layout/>
      <c:lineChart>
        <c:grouping val="standard"/>
        <c:varyColors val="0"/>
        <c:ser>
          <c:idx val="0"/>
          <c:order val="0"/>
          <c:tx>
            <c:strRef>
              <c:f>[IndexReturn.xlsx]漂亮100相对收益!$P$1</c:f>
              <c:strCache>
                <c:ptCount val="1"/>
                <c:pt idx="0">
                  <c:v>MSCI中国质优价值100</c:v>
                </c:pt>
              </c:strCache>
            </c:strRef>
          </c:tx>
          <c:spPr>
            <a:ln>
              <a:solidFill>
                <a:schemeClr val="accent2"/>
              </a:solidFill>
            </a:ln>
          </c:spPr>
          <c:marker>
            <c:symbol val="none"/>
          </c:marker>
          <c:cat>
            <c:numRef>
              <c:f>[IndexReturn.xlsx]漂亮100相对收益!$A$2:$A$2334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[IndexReturn.xlsx]漂亮100相对收益!$P$2:$P$2334</c:f>
              <c:numCache>
                <c:formatCode>_ * #,##0_ ;_ * \-#,##0_ ;_ * "-"??_ ;_ @_ </c:formatCode>
                <c:ptCount val="2333"/>
                <c:pt idx="0">
                  <c:v>1000</c:v>
                </c:pt>
                <c:pt idx="1">
                  <c:v>1016.715597</c:v>
                </c:pt>
                <c:pt idx="2">
                  <c:v>1023.864425</c:v>
                </c:pt>
                <c:pt idx="3">
                  <c:v>1019.676296</c:v>
                </c:pt>
                <c:pt idx="4">
                  <c:v>1024.4643209999999</c:v>
                </c:pt>
                <c:pt idx="5">
                  <c:v>1031.0554400000001</c:v>
                </c:pt>
                <c:pt idx="6">
                  <c:v>1022.322844</c:v>
                </c:pt>
                <c:pt idx="7">
                  <c:v>1005.9622910000001</c:v>
                </c:pt>
                <c:pt idx="8">
                  <c:v>1014.553187</c:v>
                </c:pt>
                <c:pt idx="9">
                  <c:v>1013.248779</c:v>
                </c:pt>
                <c:pt idx="10">
                  <c:v>1025.270311</c:v>
                </c:pt>
                <c:pt idx="11">
                  <c:v>1021.502682</c:v>
                </c:pt>
                <c:pt idx="12">
                  <c:v>1018.3544010000001</c:v>
                </c:pt>
                <c:pt idx="13">
                  <c:v>996.27047300000004</c:v>
                </c:pt>
                <c:pt idx="14">
                  <c:v>979.09610399999997</c:v>
                </c:pt>
                <c:pt idx="15">
                  <c:v>982.65913</c:v>
                </c:pt>
                <c:pt idx="16">
                  <c:v>968.48947499999997</c:v>
                </c:pt>
                <c:pt idx="17">
                  <c:v>977.53617899999995</c:v>
                </c:pt>
                <c:pt idx="18">
                  <c:v>1001.465103</c:v>
                </c:pt>
                <c:pt idx="19">
                  <c:v>999.12015499999995</c:v>
                </c:pt>
                <c:pt idx="20">
                  <c:v>1012.39097</c:v>
                </c:pt>
                <c:pt idx="21">
                  <c:v>1018.945032</c:v>
                </c:pt>
                <c:pt idx="22">
                  <c:v>1028.687109</c:v>
                </c:pt>
                <c:pt idx="23">
                  <c:v>1033.1684110000001</c:v>
                </c:pt>
                <c:pt idx="24">
                  <c:v>1025.035889</c:v>
                </c:pt>
                <c:pt idx="25">
                  <c:v>1031.509605</c:v>
                </c:pt>
                <c:pt idx="26">
                  <c:v>1020.983785</c:v>
                </c:pt>
                <c:pt idx="27">
                  <c:v>1003.117081</c:v>
                </c:pt>
                <c:pt idx="28">
                  <c:v>1011.689788</c:v>
                </c:pt>
                <c:pt idx="29">
                  <c:v>1012.482089</c:v>
                </c:pt>
                <c:pt idx="30">
                  <c:v>1029.335192</c:v>
                </c:pt>
                <c:pt idx="31">
                  <c:v>1013.218969</c:v>
                </c:pt>
                <c:pt idx="32">
                  <c:v>1035.4262880000001</c:v>
                </c:pt>
                <c:pt idx="33">
                  <c:v>1038.2937890000001</c:v>
                </c:pt>
                <c:pt idx="34">
                  <c:v>1049.765971</c:v>
                </c:pt>
                <c:pt idx="35">
                  <c:v>1047.193291</c:v>
                </c:pt>
                <c:pt idx="36">
                  <c:v>1017.732217</c:v>
                </c:pt>
                <c:pt idx="37">
                  <c:v>1027.9725040000001</c:v>
                </c:pt>
                <c:pt idx="38">
                  <c:v>1019.272542</c:v>
                </c:pt>
                <c:pt idx="39">
                  <c:v>1005.44829</c:v>
                </c:pt>
                <c:pt idx="40">
                  <c:v>986.14221599999996</c:v>
                </c:pt>
                <c:pt idx="41">
                  <c:v>974.34538699999996</c:v>
                </c:pt>
                <c:pt idx="42">
                  <c:v>980.85608300000001</c:v>
                </c:pt>
                <c:pt idx="43">
                  <c:v>983.25016300000004</c:v>
                </c:pt>
                <c:pt idx="44">
                  <c:v>971.44406200000003</c:v>
                </c:pt>
                <c:pt idx="45">
                  <c:v>968.12096699999995</c:v>
                </c:pt>
                <c:pt idx="46">
                  <c:v>982.73189500000001</c:v>
                </c:pt>
                <c:pt idx="47">
                  <c:v>982.40102899999999</c:v>
                </c:pt>
                <c:pt idx="48">
                  <c:v>969.22204699999998</c:v>
                </c:pt>
                <c:pt idx="49">
                  <c:v>965.74451499999998</c:v>
                </c:pt>
                <c:pt idx="50">
                  <c:v>971.10931500000004</c:v>
                </c:pt>
                <c:pt idx="51">
                  <c:v>981.32923300000004</c:v>
                </c:pt>
                <c:pt idx="52">
                  <c:v>979.54631600000005</c:v>
                </c:pt>
                <c:pt idx="53">
                  <c:v>991.08197399999995</c:v>
                </c:pt>
                <c:pt idx="54">
                  <c:v>986.17316800000003</c:v>
                </c:pt>
                <c:pt idx="55">
                  <c:v>984.15700500000003</c:v>
                </c:pt>
                <c:pt idx="56">
                  <c:v>999.50823600000001</c:v>
                </c:pt>
                <c:pt idx="57">
                  <c:v>1013.343731</c:v>
                </c:pt>
                <c:pt idx="58">
                  <c:v>1012.718584</c:v>
                </c:pt>
                <c:pt idx="59">
                  <c:v>1021.364471</c:v>
                </c:pt>
                <c:pt idx="60">
                  <c:v>1016.607963</c:v>
                </c:pt>
                <c:pt idx="61">
                  <c:v>1023.005802</c:v>
                </c:pt>
                <c:pt idx="62">
                  <c:v>998.24077</c:v>
                </c:pt>
                <c:pt idx="63">
                  <c:v>999.47167899999999</c:v>
                </c:pt>
                <c:pt idx="64">
                  <c:v>1006.452035</c:v>
                </c:pt>
                <c:pt idx="65">
                  <c:v>1008.069855</c:v>
                </c:pt>
                <c:pt idx="66">
                  <c:v>999.86475199999995</c:v>
                </c:pt>
                <c:pt idx="67">
                  <c:v>997.90786600000001</c:v>
                </c:pt>
                <c:pt idx="68">
                  <c:v>984.22331199999996</c:v>
                </c:pt>
                <c:pt idx="69">
                  <c:v>974.59219900000005</c:v>
                </c:pt>
                <c:pt idx="70">
                  <c:v>978.79010700000003</c:v>
                </c:pt>
                <c:pt idx="71">
                  <c:v>998.50204399999996</c:v>
                </c:pt>
                <c:pt idx="72">
                  <c:v>996.82621500000005</c:v>
                </c:pt>
                <c:pt idx="73">
                  <c:v>1000.062943</c:v>
                </c:pt>
                <c:pt idx="74">
                  <c:v>1001.4005560000001</c:v>
                </c:pt>
                <c:pt idx="75">
                  <c:v>995.74708199999998</c:v>
                </c:pt>
                <c:pt idx="76">
                  <c:v>999.42108800000005</c:v>
                </c:pt>
                <c:pt idx="77">
                  <c:v>988.82126500000004</c:v>
                </c:pt>
                <c:pt idx="78">
                  <c:v>1001.165844</c:v>
                </c:pt>
                <c:pt idx="79">
                  <c:v>1017.046035</c:v>
                </c:pt>
                <c:pt idx="80">
                  <c:v>1017.706683</c:v>
                </c:pt>
                <c:pt idx="81">
                  <c:v>1014.179492</c:v>
                </c:pt>
                <c:pt idx="82">
                  <c:v>1025.883491</c:v>
                </c:pt>
                <c:pt idx="83">
                  <c:v>1025.5334869999999</c:v>
                </c:pt>
                <c:pt idx="84">
                  <c:v>1025.59094</c:v>
                </c:pt>
                <c:pt idx="85">
                  <c:v>1024.4559839999999</c:v>
                </c:pt>
                <c:pt idx="86">
                  <c:v>1022.232767</c:v>
                </c:pt>
                <c:pt idx="87">
                  <c:v>1034.580751</c:v>
                </c:pt>
                <c:pt idx="88">
                  <c:v>1036.240427</c:v>
                </c:pt>
                <c:pt idx="89">
                  <c:v>1040.6020329999999</c:v>
                </c:pt>
                <c:pt idx="90">
                  <c:v>1043.890277</c:v>
                </c:pt>
                <c:pt idx="91">
                  <c:v>1034.601885</c:v>
                </c:pt>
                <c:pt idx="92">
                  <c:v>1029.407755</c:v>
                </c:pt>
                <c:pt idx="93">
                  <c:v>990.90551200000004</c:v>
                </c:pt>
                <c:pt idx="94">
                  <c:v>1000.834387</c:v>
                </c:pt>
                <c:pt idx="95">
                  <c:v>1019.827039</c:v>
                </c:pt>
                <c:pt idx="96">
                  <c:v>1015.163572</c:v>
                </c:pt>
                <c:pt idx="97">
                  <c:v>1007.637953</c:v>
                </c:pt>
                <c:pt idx="98">
                  <c:v>1005.860121</c:v>
                </c:pt>
                <c:pt idx="99">
                  <c:v>987.94851300000005</c:v>
                </c:pt>
                <c:pt idx="100">
                  <c:v>985.36280499999998</c:v>
                </c:pt>
                <c:pt idx="101">
                  <c:v>966.22260300000005</c:v>
                </c:pt>
                <c:pt idx="102">
                  <c:v>959.88423399999999</c:v>
                </c:pt>
                <c:pt idx="103">
                  <c:v>950.75244899999996</c:v>
                </c:pt>
                <c:pt idx="104">
                  <c:v>963.17449299999998</c:v>
                </c:pt>
                <c:pt idx="105">
                  <c:v>931.21452499999998</c:v>
                </c:pt>
                <c:pt idx="106">
                  <c:v>917.01153599999998</c:v>
                </c:pt>
                <c:pt idx="107">
                  <c:v>914.95146999999997</c:v>
                </c:pt>
                <c:pt idx="108">
                  <c:v>895.75438899999995</c:v>
                </c:pt>
                <c:pt idx="109">
                  <c:v>897.30115499999999</c:v>
                </c:pt>
                <c:pt idx="110">
                  <c:v>917.51847899999996</c:v>
                </c:pt>
                <c:pt idx="111">
                  <c:v>917.38788799999998</c:v>
                </c:pt>
                <c:pt idx="112">
                  <c:v>876.32000800000003</c:v>
                </c:pt>
                <c:pt idx="113">
                  <c:v>884.36782100000005</c:v>
                </c:pt>
                <c:pt idx="114">
                  <c:v>884.16840000000002</c:v>
                </c:pt>
                <c:pt idx="115">
                  <c:v>873.05980999999997</c:v>
                </c:pt>
                <c:pt idx="116">
                  <c:v>884.56466499999999</c:v>
                </c:pt>
                <c:pt idx="117">
                  <c:v>913.00164700000005</c:v>
                </c:pt>
                <c:pt idx="118">
                  <c:v>900.21952399999998</c:v>
                </c:pt>
                <c:pt idx="119">
                  <c:v>899.95625299999995</c:v>
                </c:pt>
                <c:pt idx="120">
                  <c:v>910.95797100000004</c:v>
                </c:pt>
                <c:pt idx="121">
                  <c:v>914.00633300000004</c:v>
                </c:pt>
                <c:pt idx="122">
                  <c:v>896.35240099999999</c:v>
                </c:pt>
                <c:pt idx="123">
                  <c:v>884.83912699999996</c:v>
                </c:pt>
                <c:pt idx="124">
                  <c:v>887.74415299999998</c:v>
                </c:pt>
                <c:pt idx="125">
                  <c:v>884.23320899999999</c:v>
                </c:pt>
                <c:pt idx="126">
                  <c:v>887.86342000000002</c:v>
                </c:pt>
                <c:pt idx="127">
                  <c:v>881.81157599999995</c:v>
                </c:pt>
                <c:pt idx="128">
                  <c:v>883.11847399999999</c:v>
                </c:pt>
                <c:pt idx="129">
                  <c:v>905.14687100000003</c:v>
                </c:pt>
                <c:pt idx="130">
                  <c:v>900.20786199999998</c:v>
                </c:pt>
                <c:pt idx="131">
                  <c:v>898.39721499999996</c:v>
                </c:pt>
                <c:pt idx="132">
                  <c:v>889.39207299999998</c:v>
                </c:pt>
                <c:pt idx="133">
                  <c:v>868.67073000000005</c:v>
                </c:pt>
                <c:pt idx="134">
                  <c:v>888.67748700000004</c:v>
                </c:pt>
                <c:pt idx="135">
                  <c:v>892.44905100000005</c:v>
                </c:pt>
                <c:pt idx="136">
                  <c:v>887.74855000000002</c:v>
                </c:pt>
                <c:pt idx="137">
                  <c:v>887.36170600000003</c:v>
                </c:pt>
                <c:pt idx="138">
                  <c:v>879.36369000000002</c:v>
                </c:pt>
                <c:pt idx="139">
                  <c:v>872.40194199999996</c:v>
                </c:pt>
                <c:pt idx="140">
                  <c:v>838.45455300000003</c:v>
                </c:pt>
                <c:pt idx="141">
                  <c:v>835.7405</c:v>
                </c:pt>
                <c:pt idx="142">
                  <c:v>825.55206899999996</c:v>
                </c:pt>
                <c:pt idx="143">
                  <c:v>821.59043599999995</c:v>
                </c:pt>
                <c:pt idx="144">
                  <c:v>817.70054200000004</c:v>
                </c:pt>
                <c:pt idx="145">
                  <c:v>835.51117399999998</c:v>
                </c:pt>
                <c:pt idx="146">
                  <c:v>840.65247699999998</c:v>
                </c:pt>
                <c:pt idx="147">
                  <c:v>837.47207000000003</c:v>
                </c:pt>
                <c:pt idx="148">
                  <c:v>857.50935300000003</c:v>
                </c:pt>
                <c:pt idx="149">
                  <c:v>865.63334899999995</c:v>
                </c:pt>
                <c:pt idx="150">
                  <c:v>853.73017200000004</c:v>
                </c:pt>
                <c:pt idx="151">
                  <c:v>859.50824699999998</c:v>
                </c:pt>
                <c:pt idx="152">
                  <c:v>844.31361200000003</c:v>
                </c:pt>
                <c:pt idx="153">
                  <c:v>846.27609399999994</c:v>
                </c:pt>
                <c:pt idx="154">
                  <c:v>860.87919299999999</c:v>
                </c:pt>
                <c:pt idx="155">
                  <c:v>878.20517199999995</c:v>
                </c:pt>
                <c:pt idx="156">
                  <c:v>880.89397099999996</c:v>
                </c:pt>
                <c:pt idx="157">
                  <c:v>888.88666899999998</c:v>
                </c:pt>
                <c:pt idx="158">
                  <c:v>893.59441400000003</c:v>
                </c:pt>
                <c:pt idx="159">
                  <c:v>901.65690500000005</c:v>
                </c:pt>
                <c:pt idx="160">
                  <c:v>901.48924199999999</c:v>
                </c:pt>
                <c:pt idx="161">
                  <c:v>919.89351699999997</c:v>
                </c:pt>
                <c:pt idx="162">
                  <c:v>919.40595900000005</c:v>
                </c:pt>
                <c:pt idx="163">
                  <c:v>917.37501699999996</c:v>
                </c:pt>
                <c:pt idx="164">
                  <c:v>935.78904299999999</c:v>
                </c:pt>
                <c:pt idx="165">
                  <c:v>916.43567199999995</c:v>
                </c:pt>
                <c:pt idx="166">
                  <c:v>920.35045500000001</c:v>
                </c:pt>
                <c:pt idx="167">
                  <c:v>921.39146100000005</c:v>
                </c:pt>
                <c:pt idx="168">
                  <c:v>937.02565700000002</c:v>
                </c:pt>
                <c:pt idx="169">
                  <c:v>942.97668899999996</c:v>
                </c:pt>
                <c:pt idx="170">
                  <c:v>916.61091599999997</c:v>
                </c:pt>
                <c:pt idx="171">
                  <c:v>922.22477700000002</c:v>
                </c:pt>
                <c:pt idx="172">
                  <c:v>912.593165</c:v>
                </c:pt>
                <c:pt idx="173">
                  <c:v>923.71610499999997</c:v>
                </c:pt>
                <c:pt idx="174">
                  <c:v>943.97061799999994</c:v>
                </c:pt>
                <c:pt idx="175">
                  <c:v>949.56934799999999</c:v>
                </c:pt>
                <c:pt idx="176">
                  <c:v>945.47472600000003</c:v>
                </c:pt>
                <c:pt idx="177">
                  <c:v>945.484827</c:v>
                </c:pt>
                <c:pt idx="178">
                  <c:v>926.07156299999997</c:v>
                </c:pt>
                <c:pt idx="179">
                  <c:v>926.77250900000001</c:v>
                </c:pt>
                <c:pt idx="180">
                  <c:v>933.95410400000003</c:v>
                </c:pt>
                <c:pt idx="181">
                  <c:v>914.81462999999997</c:v>
                </c:pt>
                <c:pt idx="182">
                  <c:v>916.53673000000003</c:v>
                </c:pt>
                <c:pt idx="183">
                  <c:v>920.77975500000002</c:v>
                </c:pt>
                <c:pt idx="184">
                  <c:v>941.26582599999995</c:v>
                </c:pt>
                <c:pt idx="185">
                  <c:v>941.15891599999998</c:v>
                </c:pt>
                <c:pt idx="186">
                  <c:v>936.49148000000002</c:v>
                </c:pt>
                <c:pt idx="187">
                  <c:v>948.04049399999997</c:v>
                </c:pt>
                <c:pt idx="188">
                  <c:v>949.53618600000004</c:v>
                </c:pt>
                <c:pt idx="189">
                  <c:v>957.71902799999998</c:v>
                </c:pt>
                <c:pt idx="190">
                  <c:v>957.96148900000003</c:v>
                </c:pt>
                <c:pt idx="191">
                  <c:v>957.12949100000003</c:v>
                </c:pt>
                <c:pt idx="192">
                  <c:v>946.62638500000003</c:v>
                </c:pt>
                <c:pt idx="193">
                  <c:v>957.69994799999995</c:v>
                </c:pt>
                <c:pt idx="194">
                  <c:v>967.07051100000001</c:v>
                </c:pt>
                <c:pt idx="195">
                  <c:v>967.36896200000001</c:v>
                </c:pt>
                <c:pt idx="196">
                  <c:v>954.79259100000002</c:v>
                </c:pt>
                <c:pt idx="197">
                  <c:v>936.86944500000004</c:v>
                </c:pt>
                <c:pt idx="198">
                  <c:v>939.86063100000001</c:v>
                </c:pt>
                <c:pt idx="199">
                  <c:v>937.27572599999996</c:v>
                </c:pt>
                <c:pt idx="200">
                  <c:v>940.00389900000005</c:v>
                </c:pt>
                <c:pt idx="201">
                  <c:v>957.271028</c:v>
                </c:pt>
                <c:pt idx="202">
                  <c:v>949.71010999999999</c:v>
                </c:pt>
                <c:pt idx="203">
                  <c:v>939.42026499999997</c:v>
                </c:pt>
                <c:pt idx="204">
                  <c:v>954.21886199999994</c:v>
                </c:pt>
                <c:pt idx="205">
                  <c:v>976.84987999999998</c:v>
                </c:pt>
                <c:pt idx="206">
                  <c:v>979.98875799999996</c:v>
                </c:pt>
                <c:pt idx="207">
                  <c:v>975.51556300000004</c:v>
                </c:pt>
                <c:pt idx="208">
                  <c:v>980.93048799999997</c:v>
                </c:pt>
                <c:pt idx="209">
                  <c:v>969.60542499999997</c:v>
                </c:pt>
                <c:pt idx="210">
                  <c:v>988.97719900000004</c:v>
                </c:pt>
                <c:pt idx="211">
                  <c:v>993.03257599999995</c:v>
                </c:pt>
                <c:pt idx="212">
                  <c:v>1010.147784</c:v>
                </c:pt>
                <c:pt idx="213">
                  <c:v>1013.789031</c:v>
                </c:pt>
                <c:pt idx="214">
                  <c:v>1003.614949</c:v>
                </c:pt>
                <c:pt idx="215">
                  <c:v>1004.954415</c:v>
                </c:pt>
                <c:pt idx="216">
                  <c:v>1025.9300539999999</c:v>
                </c:pt>
                <c:pt idx="217">
                  <c:v>1020.458232</c:v>
                </c:pt>
                <c:pt idx="218">
                  <c:v>1007.7935660000001</c:v>
                </c:pt>
                <c:pt idx="219">
                  <c:v>1006.39002</c:v>
                </c:pt>
                <c:pt idx="220">
                  <c:v>1004.256612</c:v>
                </c:pt>
                <c:pt idx="221">
                  <c:v>1024.9662619999999</c:v>
                </c:pt>
                <c:pt idx="222">
                  <c:v>1020.473201</c:v>
                </c:pt>
                <c:pt idx="223">
                  <c:v>1017.5264560000001</c:v>
                </c:pt>
                <c:pt idx="224">
                  <c:v>1033.693788</c:v>
                </c:pt>
                <c:pt idx="225">
                  <c:v>1048.469004</c:v>
                </c:pt>
                <c:pt idx="226">
                  <c:v>1064.7949149999999</c:v>
                </c:pt>
                <c:pt idx="227">
                  <c:v>1063.710077</c:v>
                </c:pt>
                <c:pt idx="228">
                  <c:v>1063.693282</c:v>
                </c:pt>
                <c:pt idx="229">
                  <c:v>1062.910993</c:v>
                </c:pt>
                <c:pt idx="230">
                  <c:v>1009.938659</c:v>
                </c:pt>
                <c:pt idx="231">
                  <c:v>1034.7974429999999</c:v>
                </c:pt>
                <c:pt idx="232">
                  <c:v>1002.830153</c:v>
                </c:pt>
                <c:pt idx="233">
                  <c:v>976.172146</c:v>
                </c:pt>
                <c:pt idx="234">
                  <c:v>987.57986800000003</c:v>
                </c:pt>
                <c:pt idx="235">
                  <c:v>1004.210445</c:v>
                </c:pt>
                <c:pt idx="236">
                  <c:v>1008.669703</c:v>
                </c:pt>
                <c:pt idx="237">
                  <c:v>996.76233100000002</c:v>
                </c:pt>
                <c:pt idx="238">
                  <c:v>1013.946282</c:v>
                </c:pt>
                <c:pt idx="239">
                  <c:v>1022.650381</c:v>
                </c:pt>
                <c:pt idx="240">
                  <c:v>1014.44337</c:v>
                </c:pt>
                <c:pt idx="241">
                  <c:v>1016.324978</c:v>
                </c:pt>
                <c:pt idx="242">
                  <c:v>993.70687299999997</c:v>
                </c:pt>
                <c:pt idx="243">
                  <c:v>991.44452100000001</c:v>
                </c:pt>
                <c:pt idx="244">
                  <c:v>993.55996500000003</c:v>
                </c:pt>
                <c:pt idx="245">
                  <c:v>990.16760199999999</c:v>
                </c:pt>
                <c:pt idx="246">
                  <c:v>982.782151</c:v>
                </c:pt>
                <c:pt idx="247">
                  <c:v>991.99615900000003</c:v>
                </c:pt>
                <c:pt idx="248">
                  <c:v>987.34323600000005</c:v>
                </c:pt>
                <c:pt idx="249">
                  <c:v>977.70963600000005</c:v>
                </c:pt>
                <c:pt idx="250">
                  <c:v>988.30724299999997</c:v>
                </c:pt>
                <c:pt idx="251">
                  <c:v>1014.813574</c:v>
                </c:pt>
                <c:pt idx="252">
                  <c:v>1016.0644160000001</c:v>
                </c:pt>
                <c:pt idx="253">
                  <c:v>1010.381543</c:v>
                </c:pt>
                <c:pt idx="254">
                  <c:v>1006.618264</c:v>
                </c:pt>
                <c:pt idx="255">
                  <c:v>1005.891212</c:v>
                </c:pt>
                <c:pt idx="256">
                  <c:v>991.08921199999997</c:v>
                </c:pt>
                <c:pt idx="257">
                  <c:v>1002.0525</c:v>
                </c:pt>
                <c:pt idx="258">
                  <c:v>993.84338000000002</c:v>
                </c:pt>
                <c:pt idx="259">
                  <c:v>984.36787400000003</c:v>
                </c:pt>
                <c:pt idx="260">
                  <c:v>979.05459199999996</c:v>
                </c:pt>
                <c:pt idx="261">
                  <c:v>959.38162</c:v>
                </c:pt>
                <c:pt idx="262">
                  <c:v>946.84238800000003</c:v>
                </c:pt>
                <c:pt idx="263">
                  <c:v>956.45639900000003</c:v>
                </c:pt>
                <c:pt idx="264">
                  <c:v>960.15756999999996</c:v>
                </c:pt>
                <c:pt idx="265">
                  <c:v>973.67748800000004</c:v>
                </c:pt>
                <c:pt idx="266">
                  <c:v>983.741849</c:v>
                </c:pt>
                <c:pt idx="267">
                  <c:v>980.88926200000003</c:v>
                </c:pt>
                <c:pt idx="268">
                  <c:v>976.24724300000003</c:v>
                </c:pt>
                <c:pt idx="269">
                  <c:v>980.75978199999997</c:v>
                </c:pt>
                <c:pt idx="270">
                  <c:v>962.680927</c:v>
                </c:pt>
                <c:pt idx="271">
                  <c:v>964.57126500000004</c:v>
                </c:pt>
                <c:pt idx="272">
                  <c:v>966.69291499999997</c:v>
                </c:pt>
                <c:pt idx="273">
                  <c:v>970.94163000000003</c:v>
                </c:pt>
                <c:pt idx="274">
                  <c:v>961.16537500000004</c:v>
                </c:pt>
                <c:pt idx="275">
                  <c:v>926.57384200000001</c:v>
                </c:pt>
                <c:pt idx="276">
                  <c:v>930.56535399999996</c:v>
                </c:pt>
                <c:pt idx="277">
                  <c:v>948.78869299999997</c:v>
                </c:pt>
                <c:pt idx="278">
                  <c:v>924.21663100000001</c:v>
                </c:pt>
                <c:pt idx="279">
                  <c:v>931.688807</c:v>
                </c:pt>
                <c:pt idx="280">
                  <c:v>922.96434399999998</c:v>
                </c:pt>
                <c:pt idx="281">
                  <c:v>919.91812800000002</c:v>
                </c:pt>
                <c:pt idx="282">
                  <c:v>931.20358299999998</c:v>
                </c:pt>
                <c:pt idx="283">
                  <c:v>945.02479100000005</c:v>
                </c:pt>
                <c:pt idx="284">
                  <c:v>947.79301599999997</c:v>
                </c:pt>
                <c:pt idx="285">
                  <c:v>959.53734699999995</c:v>
                </c:pt>
                <c:pt idx="286">
                  <c:v>958.78035699999998</c:v>
                </c:pt>
                <c:pt idx="287">
                  <c:v>951.60370799999998</c:v>
                </c:pt>
                <c:pt idx="288">
                  <c:v>968.59996999999998</c:v>
                </c:pt>
                <c:pt idx="289">
                  <c:v>972.65723000000003</c:v>
                </c:pt>
                <c:pt idx="290">
                  <c:v>991.54987400000005</c:v>
                </c:pt>
                <c:pt idx="291">
                  <c:v>990.05104100000005</c:v>
                </c:pt>
                <c:pt idx="292">
                  <c:v>995.09347200000002</c:v>
                </c:pt>
                <c:pt idx="293">
                  <c:v>994.50870099999997</c:v>
                </c:pt>
                <c:pt idx="294">
                  <c:v>987.67722200000003</c:v>
                </c:pt>
                <c:pt idx="295">
                  <c:v>998.49375999999995</c:v>
                </c:pt>
                <c:pt idx="296">
                  <c:v>971.31564400000002</c:v>
                </c:pt>
                <c:pt idx="297">
                  <c:v>976.30188499999997</c:v>
                </c:pt>
                <c:pt idx="298">
                  <c:v>981.38441</c:v>
                </c:pt>
                <c:pt idx="299">
                  <c:v>980.43418999999994</c:v>
                </c:pt>
                <c:pt idx="300">
                  <c:v>989.26394200000004</c:v>
                </c:pt>
                <c:pt idx="301">
                  <c:v>992.43152599999996</c:v>
                </c:pt>
                <c:pt idx="302">
                  <c:v>989.33438599999999</c:v>
                </c:pt>
                <c:pt idx="303">
                  <c:v>984.90852500000005</c:v>
                </c:pt>
                <c:pt idx="304">
                  <c:v>994.82881299999997</c:v>
                </c:pt>
                <c:pt idx="305">
                  <c:v>1004.333624</c:v>
                </c:pt>
                <c:pt idx="306">
                  <c:v>1005.535873</c:v>
                </c:pt>
                <c:pt idx="307">
                  <c:v>1006.088644</c:v>
                </c:pt>
                <c:pt idx="308">
                  <c:v>995.80224799999996</c:v>
                </c:pt>
                <c:pt idx="309">
                  <c:v>988.92606000000001</c:v>
                </c:pt>
                <c:pt idx="310">
                  <c:v>995.80498999999998</c:v>
                </c:pt>
                <c:pt idx="311">
                  <c:v>980.304035</c:v>
                </c:pt>
                <c:pt idx="312">
                  <c:v>989.37765000000002</c:v>
                </c:pt>
                <c:pt idx="313">
                  <c:v>976.52444800000001</c:v>
                </c:pt>
                <c:pt idx="314">
                  <c:v>977.61431000000005</c:v>
                </c:pt>
                <c:pt idx="315">
                  <c:v>971.42593199999999</c:v>
                </c:pt>
                <c:pt idx="316">
                  <c:v>975.90569000000005</c:v>
                </c:pt>
                <c:pt idx="317">
                  <c:v>984.41555100000005</c:v>
                </c:pt>
                <c:pt idx="318">
                  <c:v>980.92586700000004</c:v>
                </c:pt>
                <c:pt idx="319">
                  <c:v>988.26341100000002</c:v>
                </c:pt>
                <c:pt idx="320">
                  <c:v>981.75955199999999</c:v>
                </c:pt>
                <c:pt idx="321">
                  <c:v>972.41551900000002</c:v>
                </c:pt>
                <c:pt idx="322">
                  <c:v>970.50009399999999</c:v>
                </c:pt>
                <c:pt idx="323">
                  <c:v>963.79304200000001</c:v>
                </c:pt>
                <c:pt idx="324">
                  <c:v>972.47760500000004</c:v>
                </c:pt>
                <c:pt idx="325">
                  <c:v>977.89612699999998</c:v>
                </c:pt>
                <c:pt idx="326">
                  <c:v>981.64567199999999</c:v>
                </c:pt>
                <c:pt idx="327">
                  <c:v>989.65292999999997</c:v>
                </c:pt>
                <c:pt idx="328">
                  <c:v>987.06977700000004</c:v>
                </c:pt>
                <c:pt idx="329">
                  <c:v>990.36422900000002</c:v>
                </c:pt>
                <c:pt idx="330">
                  <c:v>1003.676483</c:v>
                </c:pt>
                <c:pt idx="331">
                  <c:v>1002.789276</c:v>
                </c:pt>
                <c:pt idx="332">
                  <c:v>1004.011353</c:v>
                </c:pt>
                <c:pt idx="333">
                  <c:v>1004.724952</c:v>
                </c:pt>
                <c:pt idx="334">
                  <c:v>992.01984900000002</c:v>
                </c:pt>
                <c:pt idx="335">
                  <c:v>995.51940500000001</c:v>
                </c:pt>
                <c:pt idx="336">
                  <c:v>999.28372899999999</c:v>
                </c:pt>
                <c:pt idx="337">
                  <c:v>994.97412799999995</c:v>
                </c:pt>
                <c:pt idx="338">
                  <c:v>989.12519299999997</c:v>
                </c:pt>
                <c:pt idx="339">
                  <c:v>982.64238599999999</c:v>
                </c:pt>
                <c:pt idx="340">
                  <c:v>977.93331799999999</c:v>
                </c:pt>
                <c:pt idx="341">
                  <c:v>961.34608000000003</c:v>
                </c:pt>
                <c:pt idx="342">
                  <c:v>968.30545500000005</c:v>
                </c:pt>
                <c:pt idx="343">
                  <c:v>977.60592199999996</c:v>
                </c:pt>
                <c:pt idx="344">
                  <c:v>963.58193000000006</c:v>
                </c:pt>
                <c:pt idx="345">
                  <c:v>967.37988800000005</c:v>
                </c:pt>
                <c:pt idx="346">
                  <c:v>969.01443400000005</c:v>
                </c:pt>
                <c:pt idx="347">
                  <c:v>969.10961799999995</c:v>
                </c:pt>
                <c:pt idx="348">
                  <c:v>973.93140700000004</c:v>
                </c:pt>
                <c:pt idx="349">
                  <c:v>972.38183200000003</c:v>
                </c:pt>
                <c:pt idx="350">
                  <c:v>961.36599699999999</c:v>
                </c:pt>
                <c:pt idx="351">
                  <c:v>966.23523899999998</c:v>
                </c:pt>
                <c:pt idx="352">
                  <c:v>960.84746600000005</c:v>
                </c:pt>
                <c:pt idx="353">
                  <c:v>959.34195699999998</c:v>
                </c:pt>
                <c:pt idx="354">
                  <c:v>966.04826600000001</c:v>
                </c:pt>
                <c:pt idx="355">
                  <c:v>963.19849599999998</c:v>
                </c:pt>
                <c:pt idx="356">
                  <c:v>962.04281100000003</c:v>
                </c:pt>
                <c:pt idx="357">
                  <c:v>932.73728200000005</c:v>
                </c:pt>
                <c:pt idx="358">
                  <c:v>931.32152199999996</c:v>
                </c:pt>
                <c:pt idx="359">
                  <c:v>921.30952100000002</c:v>
                </c:pt>
                <c:pt idx="360">
                  <c:v>915.60673599999996</c:v>
                </c:pt>
                <c:pt idx="361">
                  <c:v>907.94047999999998</c:v>
                </c:pt>
                <c:pt idx="362">
                  <c:v>907.20763599999998</c:v>
                </c:pt>
                <c:pt idx="363">
                  <c:v>918.74336400000004</c:v>
                </c:pt>
                <c:pt idx="364">
                  <c:v>920.18417999999997</c:v>
                </c:pt>
                <c:pt idx="365">
                  <c:v>903.72178299999996</c:v>
                </c:pt>
                <c:pt idx="366">
                  <c:v>913.65119400000003</c:v>
                </c:pt>
                <c:pt idx="367">
                  <c:v>918.84563400000002</c:v>
                </c:pt>
                <c:pt idx="368">
                  <c:v>918.34413900000004</c:v>
                </c:pt>
                <c:pt idx="369">
                  <c:v>900.03113599999995</c:v>
                </c:pt>
                <c:pt idx="370">
                  <c:v>904.50282300000003</c:v>
                </c:pt>
                <c:pt idx="371">
                  <c:v>901.30812500000002</c:v>
                </c:pt>
                <c:pt idx="372">
                  <c:v>908.65271399999995</c:v>
                </c:pt>
                <c:pt idx="373">
                  <c:v>900.91377999999997</c:v>
                </c:pt>
                <c:pt idx="374">
                  <c:v>885.84505200000001</c:v>
                </c:pt>
                <c:pt idx="375">
                  <c:v>879.45743600000003</c:v>
                </c:pt>
                <c:pt idx="376">
                  <c:v>872.14161799999999</c:v>
                </c:pt>
                <c:pt idx="377">
                  <c:v>879.01967500000001</c:v>
                </c:pt>
                <c:pt idx="378">
                  <c:v>877.80770099999995</c:v>
                </c:pt>
                <c:pt idx="379">
                  <c:v>889.23125900000002</c:v>
                </c:pt>
                <c:pt idx="380">
                  <c:v>906.236041</c:v>
                </c:pt>
                <c:pt idx="381">
                  <c:v>909.50787600000001</c:v>
                </c:pt>
                <c:pt idx="382">
                  <c:v>909.47767599999997</c:v>
                </c:pt>
                <c:pt idx="383">
                  <c:v>898.46861699999999</c:v>
                </c:pt>
                <c:pt idx="384">
                  <c:v>908.01063799999997</c:v>
                </c:pt>
                <c:pt idx="385">
                  <c:v>908.08578299999999</c:v>
                </c:pt>
                <c:pt idx="386">
                  <c:v>924.94358299999999</c:v>
                </c:pt>
                <c:pt idx="387">
                  <c:v>924.03550700000005</c:v>
                </c:pt>
                <c:pt idx="388">
                  <c:v>922.54225799999995</c:v>
                </c:pt>
                <c:pt idx="389">
                  <c:v>922.73426199999994</c:v>
                </c:pt>
                <c:pt idx="390">
                  <c:v>924.65238799999997</c:v>
                </c:pt>
                <c:pt idx="391">
                  <c:v>927.69772</c:v>
                </c:pt>
                <c:pt idx="392">
                  <c:v>915.71848399999999</c:v>
                </c:pt>
                <c:pt idx="393">
                  <c:v>928.41567299999997</c:v>
                </c:pt>
                <c:pt idx="394">
                  <c:v>929.408321</c:v>
                </c:pt>
                <c:pt idx="395">
                  <c:v>937.19731899999999</c:v>
                </c:pt>
                <c:pt idx="396">
                  <c:v>936.81046700000002</c:v>
                </c:pt>
                <c:pt idx="397">
                  <c:v>928.62131099999999</c:v>
                </c:pt>
                <c:pt idx="398">
                  <c:v>927.93523800000003</c:v>
                </c:pt>
                <c:pt idx="399">
                  <c:v>922.13661400000001</c:v>
                </c:pt>
                <c:pt idx="400">
                  <c:v>922.92054199999995</c:v>
                </c:pt>
                <c:pt idx="401">
                  <c:v>895.49540300000001</c:v>
                </c:pt>
                <c:pt idx="402">
                  <c:v>894.270036</c:v>
                </c:pt>
                <c:pt idx="403">
                  <c:v>900.69451200000003</c:v>
                </c:pt>
                <c:pt idx="404">
                  <c:v>894.89497400000005</c:v>
                </c:pt>
                <c:pt idx="405">
                  <c:v>894.65975300000002</c:v>
                </c:pt>
                <c:pt idx="406">
                  <c:v>893.95408999999995</c:v>
                </c:pt>
                <c:pt idx="407">
                  <c:v>884.5829</c:v>
                </c:pt>
                <c:pt idx="408">
                  <c:v>884.66989000000001</c:v>
                </c:pt>
                <c:pt idx="409">
                  <c:v>887.477712</c:v>
                </c:pt>
                <c:pt idx="410">
                  <c:v>872.35310900000002</c:v>
                </c:pt>
                <c:pt idx="411">
                  <c:v>845.721767</c:v>
                </c:pt>
                <c:pt idx="412">
                  <c:v>847.74021900000002</c:v>
                </c:pt>
                <c:pt idx="413">
                  <c:v>856.45653800000002</c:v>
                </c:pt>
                <c:pt idx="414">
                  <c:v>871.25613499999997</c:v>
                </c:pt>
                <c:pt idx="415">
                  <c:v>876.16958599999998</c:v>
                </c:pt>
                <c:pt idx="416">
                  <c:v>886.574524</c:v>
                </c:pt>
                <c:pt idx="417">
                  <c:v>878.52419499999996</c:v>
                </c:pt>
                <c:pt idx="418">
                  <c:v>875.40044799999998</c:v>
                </c:pt>
                <c:pt idx="419">
                  <c:v>861.95826099999999</c:v>
                </c:pt>
                <c:pt idx="420">
                  <c:v>856.92233499999998</c:v>
                </c:pt>
                <c:pt idx="421">
                  <c:v>848.47797300000002</c:v>
                </c:pt>
                <c:pt idx="422">
                  <c:v>860.949793</c:v>
                </c:pt>
                <c:pt idx="423">
                  <c:v>859.32994099999996</c:v>
                </c:pt>
                <c:pt idx="424">
                  <c:v>881.97877000000005</c:v>
                </c:pt>
                <c:pt idx="425">
                  <c:v>882.47403499999996</c:v>
                </c:pt>
                <c:pt idx="426">
                  <c:v>872.40861500000005</c:v>
                </c:pt>
                <c:pt idx="427">
                  <c:v>869.19824800000004</c:v>
                </c:pt>
                <c:pt idx="428">
                  <c:v>864.01899600000002</c:v>
                </c:pt>
                <c:pt idx="429">
                  <c:v>859.05152499999997</c:v>
                </c:pt>
                <c:pt idx="430">
                  <c:v>850.38957400000004</c:v>
                </c:pt>
                <c:pt idx="431">
                  <c:v>836.525982</c:v>
                </c:pt>
                <c:pt idx="432">
                  <c:v>832.01518599999997</c:v>
                </c:pt>
                <c:pt idx="433">
                  <c:v>848.37671499999999</c:v>
                </c:pt>
                <c:pt idx="434">
                  <c:v>841.84391400000004</c:v>
                </c:pt>
                <c:pt idx="435">
                  <c:v>838.460464</c:v>
                </c:pt>
                <c:pt idx="436">
                  <c:v>830.311059</c:v>
                </c:pt>
                <c:pt idx="437">
                  <c:v>833.85809700000004</c:v>
                </c:pt>
                <c:pt idx="438">
                  <c:v>832.579294</c:v>
                </c:pt>
                <c:pt idx="439">
                  <c:v>833.43200400000001</c:v>
                </c:pt>
                <c:pt idx="440">
                  <c:v>821.12339299999996</c:v>
                </c:pt>
                <c:pt idx="441">
                  <c:v>823.18512099999998</c:v>
                </c:pt>
                <c:pt idx="442">
                  <c:v>842.59385399999996</c:v>
                </c:pt>
                <c:pt idx="443">
                  <c:v>821.07887800000003</c:v>
                </c:pt>
                <c:pt idx="444">
                  <c:v>815.29230399999994</c:v>
                </c:pt>
                <c:pt idx="445">
                  <c:v>801.27581799999996</c:v>
                </c:pt>
                <c:pt idx="446">
                  <c:v>806.55530999999996</c:v>
                </c:pt>
                <c:pt idx="447">
                  <c:v>798.46848999999997</c:v>
                </c:pt>
                <c:pt idx="448">
                  <c:v>790.97066299999994</c:v>
                </c:pt>
                <c:pt idx="449">
                  <c:v>789.46669999999995</c:v>
                </c:pt>
                <c:pt idx="450">
                  <c:v>783.62477799999999</c:v>
                </c:pt>
                <c:pt idx="451">
                  <c:v>782.93311500000004</c:v>
                </c:pt>
                <c:pt idx="452">
                  <c:v>806.856402</c:v>
                </c:pt>
                <c:pt idx="453">
                  <c:v>813.71079799999995</c:v>
                </c:pt>
                <c:pt idx="454">
                  <c:v>811.133329</c:v>
                </c:pt>
                <c:pt idx="455">
                  <c:v>814.96261500000003</c:v>
                </c:pt>
                <c:pt idx="456">
                  <c:v>797.35299299999997</c:v>
                </c:pt>
                <c:pt idx="457">
                  <c:v>796.93505700000003</c:v>
                </c:pt>
                <c:pt idx="458">
                  <c:v>780.23674800000003</c:v>
                </c:pt>
                <c:pt idx="459">
                  <c:v>779.53957000000003</c:v>
                </c:pt>
                <c:pt idx="460">
                  <c:v>797.03511900000001</c:v>
                </c:pt>
                <c:pt idx="461">
                  <c:v>808.91708300000005</c:v>
                </c:pt>
                <c:pt idx="462">
                  <c:v>814.23764800000004</c:v>
                </c:pt>
                <c:pt idx="463">
                  <c:v>817.304528</c:v>
                </c:pt>
                <c:pt idx="464">
                  <c:v>828.51179300000001</c:v>
                </c:pt>
                <c:pt idx="465">
                  <c:v>825.57016599999997</c:v>
                </c:pt>
                <c:pt idx="466">
                  <c:v>827.82559900000001</c:v>
                </c:pt>
                <c:pt idx="467">
                  <c:v>844.93042200000002</c:v>
                </c:pt>
                <c:pt idx="468">
                  <c:v>844.61944700000004</c:v>
                </c:pt>
                <c:pt idx="469">
                  <c:v>848.68514300000004</c:v>
                </c:pt>
                <c:pt idx="470">
                  <c:v>842.30145400000004</c:v>
                </c:pt>
                <c:pt idx="471">
                  <c:v>838.93295599999999</c:v>
                </c:pt>
                <c:pt idx="472">
                  <c:v>844.79630499999996</c:v>
                </c:pt>
                <c:pt idx="473">
                  <c:v>832.31129099999998</c:v>
                </c:pt>
                <c:pt idx="474">
                  <c:v>832.19202299999995</c:v>
                </c:pt>
                <c:pt idx="475">
                  <c:v>846.544805</c:v>
                </c:pt>
                <c:pt idx="476">
                  <c:v>845.19251199999997</c:v>
                </c:pt>
                <c:pt idx="477">
                  <c:v>825.757114</c:v>
                </c:pt>
                <c:pt idx="478">
                  <c:v>823.66193799999996</c:v>
                </c:pt>
                <c:pt idx="479">
                  <c:v>810.46464000000003</c:v>
                </c:pt>
                <c:pt idx="480">
                  <c:v>812.43640800000003</c:v>
                </c:pt>
                <c:pt idx="481">
                  <c:v>814.01393499999995</c:v>
                </c:pt>
                <c:pt idx="482">
                  <c:v>810.62186199999996</c:v>
                </c:pt>
                <c:pt idx="483">
                  <c:v>812.96683800000005</c:v>
                </c:pt>
                <c:pt idx="484">
                  <c:v>808.48059000000001</c:v>
                </c:pt>
                <c:pt idx="485">
                  <c:v>810.53818000000001</c:v>
                </c:pt>
                <c:pt idx="486">
                  <c:v>818.07383000000004</c:v>
                </c:pt>
                <c:pt idx="487">
                  <c:v>796.39688999999998</c:v>
                </c:pt>
                <c:pt idx="488">
                  <c:v>811.03672900000004</c:v>
                </c:pt>
                <c:pt idx="489">
                  <c:v>803.381032</c:v>
                </c:pt>
                <c:pt idx="490">
                  <c:v>793.26865999999995</c:v>
                </c:pt>
                <c:pt idx="491">
                  <c:v>790.62176999999997</c:v>
                </c:pt>
                <c:pt idx="492">
                  <c:v>794.24886000000004</c:v>
                </c:pt>
                <c:pt idx="493">
                  <c:v>794.58023200000002</c:v>
                </c:pt>
                <c:pt idx="494">
                  <c:v>789.16438800000003</c:v>
                </c:pt>
                <c:pt idx="495">
                  <c:v>782.40712799999994</c:v>
                </c:pt>
                <c:pt idx="496">
                  <c:v>768.61927900000001</c:v>
                </c:pt>
                <c:pt idx="497">
                  <c:v>763.53297899999995</c:v>
                </c:pt>
                <c:pt idx="498">
                  <c:v>752.26670300000001</c:v>
                </c:pt>
                <c:pt idx="499">
                  <c:v>764.50420699999995</c:v>
                </c:pt>
                <c:pt idx="500">
                  <c:v>764.67707199999995</c:v>
                </c:pt>
                <c:pt idx="501">
                  <c:v>763.41180999999995</c:v>
                </c:pt>
                <c:pt idx="502">
                  <c:v>755.79147499999999</c:v>
                </c:pt>
                <c:pt idx="503">
                  <c:v>753.58980599999995</c:v>
                </c:pt>
                <c:pt idx="504">
                  <c:v>756.70107800000005</c:v>
                </c:pt>
                <c:pt idx="505">
                  <c:v>751.07199900000001</c:v>
                </c:pt>
                <c:pt idx="506">
                  <c:v>740.41222500000003</c:v>
                </c:pt>
                <c:pt idx="507">
                  <c:v>739.26996099999997</c:v>
                </c:pt>
                <c:pt idx="508">
                  <c:v>740.126126</c:v>
                </c:pt>
                <c:pt idx="509">
                  <c:v>749.30922099999998</c:v>
                </c:pt>
                <c:pt idx="510">
                  <c:v>735.46205199999997</c:v>
                </c:pt>
                <c:pt idx="511">
                  <c:v>729.79239399999994</c:v>
                </c:pt>
                <c:pt idx="512">
                  <c:v>731.83979499999998</c:v>
                </c:pt>
                <c:pt idx="513">
                  <c:v>750.26117399999998</c:v>
                </c:pt>
                <c:pt idx="514">
                  <c:v>769.99693600000001</c:v>
                </c:pt>
                <c:pt idx="515">
                  <c:v>765.53150100000005</c:v>
                </c:pt>
                <c:pt idx="516">
                  <c:v>763.85097199999996</c:v>
                </c:pt>
                <c:pt idx="517">
                  <c:v>750.49865799999998</c:v>
                </c:pt>
                <c:pt idx="518">
                  <c:v>737.51400899999999</c:v>
                </c:pt>
                <c:pt idx="519">
                  <c:v>764.19804999999997</c:v>
                </c:pt>
                <c:pt idx="520">
                  <c:v>749.90121699999997</c:v>
                </c:pt>
                <c:pt idx="521">
                  <c:v>760.23995100000002</c:v>
                </c:pt>
                <c:pt idx="522">
                  <c:v>772.62546599999996</c:v>
                </c:pt>
                <c:pt idx="523">
                  <c:v>760.04177500000003</c:v>
                </c:pt>
                <c:pt idx="524">
                  <c:v>760.359105</c:v>
                </c:pt>
                <c:pt idx="525">
                  <c:v>753.14523799999995</c:v>
                </c:pt>
                <c:pt idx="526">
                  <c:v>767.39988700000004</c:v>
                </c:pt>
                <c:pt idx="527">
                  <c:v>773.88714700000003</c:v>
                </c:pt>
                <c:pt idx="528">
                  <c:v>775.42731600000002</c:v>
                </c:pt>
                <c:pt idx="529">
                  <c:v>763.32145300000002</c:v>
                </c:pt>
                <c:pt idx="530">
                  <c:v>778.49443799999995</c:v>
                </c:pt>
                <c:pt idx="531">
                  <c:v>779.80283199999997</c:v>
                </c:pt>
                <c:pt idx="532">
                  <c:v>779.96722499999998</c:v>
                </c:pt>
                <c:pt idx="533">
                  <c:v>781.03809200000001</c:v>
                </c:pt>
                <c:pt idx="534">
                  <c:v>778.31294200000002</c:v>
                </c:pt>
                <c:pt idx="535">
                  <c:v>785.496264</c:v>
                </c:pt>
                <c:pt idx="536">
                  <c:v>784.30909199999996</c:v>
                </c:pt>
                <c:pt idx="537">
                  <c:v>784.15768200000002</c:v>
                </c:pt>
                <c:pt idx="538">
                  <c:v>783.886166</c:v>
                </c:pt>
                <c:pt idx="539">
                  <c:v>787.52153499999997</c:v>
                </c:pt>
                <c:pt idx="540">
                  <c:v>797.66227100000003</c:v>
                </c:pt>
                <c:pt idx="541">
                  <c:v>799.67350499999998</c:v>
                </c:pt>
                <c:pt idx="542">
                  <c:v>809.704116</c:v>
                </c:pt>
                <c:pt idx="543">
                  <c:v>813.96820600000001</c:v>
                </c:pt>
                <c:pt idx="544">
                  <c:v>816.34608000000003</c:v>
                </c:pt>
                <c:pt idx="545">
                  <c:v>808.65743999999995</c:v>
                </c:pt>
                <c:pt idx="546">
                  <c:v>807.53510500000004</c:v>
                </c:pt>
                <c:pt idx="547">
                  <c:v>818.50245299999995</c:v>
                </c:pt>
                <c:pt idx="548">
                  <c:v>811.51794400000006</c:v>
                </c:pt>
                <c:pt idx="549">
                  <c:v>801.145264</c:v>
                </c:pt>
                <c:pt idx="550">
                  <c:v>795.99492699999996</c:v>
                </c:pt>
                <c:pt idx="551">
                  <c:v>802.79113299999995</c:v>
                </c:pt>
                <c:pt idx="552">
                  <c:v>810.12836900000002</c:v>
                </c:pt>
                <c:pt idx="553">
                  <c:v>810.27530100000001</c:v>
                </c:pt>
                <c:pt idx="554">
                  <c:v>816.99568899999997</c:v>
                </c:pt>
                <c:pt idx="555">
                  <c:v>795.36813600000005</c:v>
                </c:pt>
                <c:pt idx="556">
                  <c:v>792.61656600000003</c:v>
                </c:pt>
                <c:pt idx="557">
                  <c:v>804.91030000000001</c:v>
                </c:pt>
                <c:pt idx="558">
                  <c:v>804.73270500000001</c:v>
                </c:pt>
                <c:pt idx="559">
                  <c:v>792.80235300000004</c:v>
                </c:pt>
                <c:pt idx="560">
                  <c:v>792.57186300000001</c:v>
                </c:pt>
                <c:pt idx="561">
                  <c:v>792.09975499999996</c:v>
                </c:pt>
                <c:pt idx="562">
                  <c:v>784.40351499999997</c:v>
                </c:pt>
                <c:pt idx="563">
                  <c:v>785.73988899999995</c:v>
                </c:pt>
                <c:pt idx="564">
                  <c:v>782.79177900000002</c:v>
                </c:pt>
                <c:pt idx="565">
                  <c:v>762.72338500000001</c:v>
                </c:pt>
                <c:pt idx="566">
                  <c:v>754.90697899999998</c:v>
                </c:pt>
                <c:pt idx="567">
                  <c:v>757.17938000000004</c:v>
                </c:pt>
                <c:pt idx="568">
                  <c:v>768.709428</c:v>
                </c:pt>
                <c:pt idx="569">
                  <c:v>768.93834800000002</c:v>
                </c:pt>
                <c:pt idx="570">
                  <c:v>761.73691199999996</c:v>
                </c:pt>
                <c:pt idx="571">
                  <c:v>768.472128</c:v>
                </c:pt>
                <c:pt idx="572">
                  <c:v>768.97144100000003</c:v>
                </c:pt>
                <c:pt idx="573">
                  <c:v>781.44235400000002</c:v>
                </c:pt>
                <c:pt idx="574">
                  <c:v>783.11605899999995</c:v>
                </c:pt>
                <c:pt idx="575">
                  <c:v>781.59822899999995</c:v>
                </c:pt>
                <c:pt idx="576">
                  <c:v>775.33387600000003</c:v>
                </c:pt>
                <c:pt idx="577">
                  <c:v>788.93923500000005</c:v>
                </c:pt>
                <c:pt idx="578">
                  <c:v>786.47159699999997</c:v>
                </c:pt>
                <c:pt idx="579">
                  <c:v>794.41752399999996</c:v>
                </c:pt>
                <c:pt idx="580">
                  <c:v>788.40570300000002</c:v>
                </c:pt>
                <c:pt idx="581">
                  <c:v>787.41945099999998</c:v>
                </c:pt>
                <c:pt idx="582">
                  <c:v>792.71931300000006</c:v>
                </c:pt>
                <c:pt idx="583">
                  <c:v>790.94156499999997</c:v>
                </c:pt>
                <c:pt idx="584">
                  <c:v>790.16525300000001</c:v>
                </c:pt>
                <c:pt idx="585">
                  <c:v>801.70979399999999</c:v>
                </c:pt>
                <c:pt idx="586">
                  <c:v>801.86545999999998</c:v>
                </c:pt>
                <c:pt idx="587">
                  <c:v>808.47324400000002</c:v>
                </c:pt>
                <c:pt idx="588">
                  <c:v>811.31156399999998</c:v>
                </c:pt>
                <c:pt idx="589">
                  <c:v>809.65317700000003</c:v>
                </c:pt>
                <c:pt idx="590">
                  <c:v>794.44530099999997</c:v>
                </c:pt>
                <c:pt idx="591">
                  <c:v>795.17044999999996</c:v>
                </c:pt>
                <c:pt idx="592">
                  <c:v>792.37933999999996</c:v>
                </c:pt>
                <c:pt idx="593">
                  <c:v>787.66715999999997</c:v>
                </c:pt>
                <c:pt idx="594">
                  <c:v>787.61960599999998</c:v>
                </c:pt>
                <c:pt idx="595">
                  <c:v>777.81954499999995</c:v>
                </c:pt>
                <c:pt idx="596">
                  <c:v>786.21571100000006</c:v>
                </c:pt>
                <c:pt idx="597">
                  <c:v>776.67545800000005</c:v>
                </c:pt>
                <c:pt idx="598">
                  <c:v>779.17819199999997</c:v>
                </c:pt>
                <c:pt idx="599">
                  <c:v>787.74262999999996</c:v>
                </c:pt>
                <c:pt idx="600">
                  <c:v>783.88602700000001</c:v>
                </c:pt>
                <c:pt idx="601">
                  <c:v>776.18235800000002</c:v>
                </c:pt>
                <c:pt idx="602">
                  <c:v>770.56849199999999</c:v>
                </c:pt>
                <c:pt idx="603">
                  <c:v>778.73045400000001</c:v>
                </c:pt>
                <c:pt idx="604">
                  <c:v>785.63652200000001</c:v>
                </c:pt>
                <c:pt idx="605">
                  <c:v>783.67233799999997</c:v>
                </c:pt>
                <c:pt idx="606">
                  <c:v>781.68941400000006</c:v>
                </c:pt>
                <c:pt idx="607">
                  <c:v>783.13191200000006</c:v>
                </c:pt>
                <c:pt idx="608">
                  <c:v>766.50273400000003</c:v>
                </c:pt>
                <c:pt idx="609">
                  <c:v>770.35089500000004</c:v>
                </c:pt>
                <c:pt idx="610">
                  <c:v>769.84311500000001</c:v>
                </c:pt>
                <c:pt idx="611">
                  <c:v>765.42860800000005</c:v>
                </c:pt>
                <c:pt idx="612">
                  <c:v>758.58509600000002</c:v>
                </c:pt>
                <c:pt idx="613">
                  <c:v>765.66181500000005</c:v>
                </c:pt>
                <c:pt idx="614">
                  <c:v>761.91494</c:v>
                </c:pt>
                <c:pt idx="615">
                  <c:v>773.49636199999998</c:v>
                </c:pt>
                <c:pt idx="616">
                  <c:v>769.56767500000001</c:v>
                </c:pt>
                <c:pt idx="617">
                  <c:v>775.08102799999995</c:v>
                </c:pt>
                <c:pt idx="618">
                  <c:v>776.86159899999996</c:v>
                </c:pt>
                <c:pt idx="619">
                  <c:v>772.96766000000002</c:v>
                </c:pt>
                <c:pt idx="620">
                  <c:v>771.10189500000001</c:v>
                </c:pt>
                <c:pt idx="621">
                  <c:v>763.55096900000001</c:v>
                </c:pt>
                <c:pt idx="622">
                  <c:v>753.16968599999996</c:v>
                </c:pt>
                <c:pt idx="623">
                  <c:v>751.92174499999999</c:v>
                </c:pt>
                <c:pt idx="624">
                  <c:v>750.22262599999999</c:v>
                </c:pt>
                <c:pt idx="625">
                  <c:v>745.28884300000004</c:v>
                </c:pt>
                <c:pt idx="626">
                  <c:v>753.40422699999999</c:v>
                </c:pt>
                <c:pt idx="627">
                  <c:v>755.36043900000004</c:v>
                </c:pt>
                <c:pt idx="628">
                  <c:v>756.24242500000003</c:v>
                </c:pt>
                <c:pt idx="629">
                  <c:v>756.39602500000001</c:v>
                </c:pt>
                <c:pt idx="630">
                  <c:v>748.54129999999998</c:v>
                </c:pt>
                <c:pt idx="631">
                  <c:v>758.09391700000003</c:v>
                </c:pt>
                <c:pt idx="632">
                  <c:v>742.83837200000005</c:v>
                </c:pt>
                <c:pt idx="633">
                  <c:v>738.21281799999997</c:v>
                </c:pt>
                <c:pt idx="634">
                  <c:v>744.67660100000001</c:v>
                </c:pt>
                <c:pt idx="635">
                  <c:v>745.94986400000005</c:v>
                </c:pt>
                <c:pt idx="636">
                  <c:v>747.467849</c:v>
                </c:pt>
                <c:pt idx="637">
                  <c:v>731.84107500000005</c:v>
                </c:pt>
                <c:pt idx="638">
                  <c:v>732.92782799999998</c:v>
                </c:pt>
                <c:pt idx="639">
                  <c:v>732.60423100000003</c:v>
                </c:pt>
                <c:pt idx="640">
                  <c:v>734.89723700000002</c:v>
                </c:pt>
                <c:pt idx="641">
                  <c:v>729.42475899999999</c:v>
                </c:pt>
                <c:pt idx="642">
                  <c:v>721.44858499999998</c:v>
                </c:pt>
                <c:pt idx="643">
                  <c:v>724.16575799999998</c:v>
                </c:pt>
                <c:pt idx="644">
                  <c:v>720.60662200000002</c:v>
                </c:pt>
                <c:pt idx="645">
                  <c:v>717.592443</c:v>
                </c:pt>
                <c:pt idx="646">
                  <c:v>718.29443200000003</c:v>
                </c:pt>
                <c:pt idx="647">
                  <c:v>716.50403400000005</c:v>
                </c:pt>
                <c:pt idx="648">
                  <c:v>715.34884799999998</c:v>
                </c:pt>
                <c:pt idx="649">
                  <c:v>720.70972600000005</c:v>
                </c:pt>
                <c:pt idx="650">
                  <c:v>719.16571099999999</c:v>
                </c:pt>
                <c:pt idx="651">
                  <c:v>724.22085100000004</c:v>
                </c:pt>
                <c:pt idx="652">
                  <c:v>729.99408100000005</c:v>
                </c:pt>
                <c:pt idx="653">
                  <c:v>730.933043</c:v>
                </c:pt>
                <c:pt idx="654">
                  <c:v>729.96033399999999</c:v>
                </c:pt>
                <c:pt idx="655">
                  <c:v>737.25501199999997</c:v>
                </c:pt>
                <c:pt idx="656">
                  <c:v>736.11727099999996</c:v>
                </c:pt>
                <c:pt idx="657">
                  <c:v>728.96627000000001</c:v>
                </c:pt>
                <c:pt idx="658">
                  <c:v>730.51621699999998</c:v>
                </c:pt>
                <c:pt idx="659">
                  <c:v>723.80833500000006</c:v>
                </c:pt>
                <c:pt idx="660">
                  <c:v>719.37053600000002</c:v>
                </c:pt>
                <c:pt idx="661">
                  <c:v>717.88525400000003</c:v>
                </c:pt>
                <c:pt idx="662">
                  <c:v>715.42374500000005</c:v>
                </c:pt>
                <c:pt idx="663">
                  <c:v>720.28251899999998</c:v>
                </c:pt>
                <c:pt idx="664">
                  <c:v>715.97231499999998</c:v>
                </c:pt>
                <c:pt idx="665">
                  <c:v>716.51235099999997</c:v>
                </c:pt>
                <c:pt idx="666">
                  <c:v>710.46584399999995</c:v>
                </c:pt>
                <c:pt idx="667">
                  <c:v>701.764276</c:v>
                </c:pt>
                <c:pt idx="668">
                  <c:v>706.24647200000004</c:v>
                </c:pt>
                <c:pt idx="669">
                  <c:v>702.10820899999999</c:v>
                </c:pt>
                <c:pt idx="670">
                  <c:v>698.97852599999999</c:v>
                </c:pt>
                <c:pt idx="671">
                  <c:v>694.81746899999996</c:v>
                </c:pt>
                <c:pt idx="672">
                  <c:v>698.27392999999995</c:v>
                </c:pt>
                <c:pt idx="673">
                  <c:v>690.81168700000001</c:v>
                </c:pt>
                <c:pt idx="674">
                  <c:v>690.39505799999995</c:v>
                </c:pt>
                <c:pt idx="675">
                  <c:v>694.93870200000003</c:v>
                </c:pt>
                <c:pt idx="676">
                  <c:v>716.55389700000001</c:v>
                </c:pt>
                <c:pt idx="677">
                  <c:v>716.07225000000005</c:v>
                </c:pt>
                <c:pt idx="678">
                  <c:v>713.32618200000002</c:v>
                </c:pt>
                <c:pt idx="679">
                  <c:v>713.72197500000004</c:v>
                </c:pt>
                <c:pt idx="680">
                  <c:v>708.75725399999999</c:v>
                </c:pt>
                <c:pt idx="681">
                  <c:v>712.58971199999996</c:v>
                </c:pt>
                <c:pt idx="682">
                  <c:v>699.63126899999997</c:v>
                </c:pt>
                <c:pt idx="683">
                  <c:v>693.71434999999997</c:v>
                </c:pt>
                <c:pt idx="684">
                  <c:v>696.03802499999995</c:v>
                </c:pt>
                <c:pt idx="685">
                  <c:v>682.73318700000004</c:v>
                </c:pt>
                <c:pt idx="686">
                  <c:v>682.45997699999998</c:v>
                </c:pt>
                <c:pt idx="687">
                  <c:v>683.88229699999999</c:v>
                </c:pt>
                <c:pt idx="688">
                  <c:v>682.058041</c:v>
                </c:pt>
                <c:pt idx="689">
                  <c:v>674.68231300000002</c:v>
                </c:pt>
                <c:pt idx="690">
                  <c:v>689.22790199999997</c:v>
                </c:pt>
                <c:pt idx="691">
                  <c:v>699.22449700000004</c:v>
                </c:pt>
                <c:pt idx="692">
                  <c:v>694.33177699999999</c:v>
                </c:pt>
                <c:pt idx="693">
                  <c:v>708.01132199999995</c:v>
                </c:pt>
                <c:pt idx="694">
                  <c:v>709.69179199999996</c:v>
                </c:pt>
                <c:pt idx="695">
                  <c:v>706.55905900000005</c:v>
                </c:pt>
                <c:pt idx="696">
                  <c:v>706.84872499999994</c:v>
                </c:pt>
                <c:pt idx="697">
                  <c:v>705.86940300000003</c:v>
                </c:pt>
                <c:pt idx="698">
                  <c:v>708.12257999999997</c:v>
                </c:pt>
                <c:pt idx="699">
                  <c:v>708.95051599999999</c:v>
                </c:pt>
                <c:pt idx="700">
                  <c:v>717.11852199999998</c:v>
                </c:pt>
                <c:pt idx="701">
                  <c:v>714.92730400000005</c:v>
                </c:pt>
                <c:pt idx="702">
                  <c:v>716.95117100000004</c:v>
                </c:pt>
                <c:pt idx="703">
                  <c:v>709.58045600000003</c:v>
                </c:pt>
                <c:pt idx="704">
                  <c:v>709.75482599999998</c:v>
                </c:pt>
                <c:pt idx="705">
                  <c:v>706.42635800000005</c:v>
                </c:pt>
                <c:pt idx="706">
                  <c:v>696.39189999999996</c:v>
                </c:pt>
                <c:pt idx="707">
                  <c:v>694.97600699999998</c:v>
                </c:pt>
                <c:pt idx="708">
                  <c:v>695.29087400000003</c:v>
                </c:pt>
                <c:pt idx="709">
                  <c:v>698.67704100000003</c:v>
                </c:pt>
                <c:pt idx="710">
                  <c:v>708.58636899999999</c:v>
                </c:pt>
                <c:pt idx="711">
                  <c:v>712.73056099999997</c:v>
                </c:pt>
                <c:pt idx="712">
                  <c:v>712.01788599999998</c:v>
                </c:pt>
                <c:pt idx="713">
                  <c:v>708.91164700000002</c:v>
                </c:pt>
                <c:pt idx="714">
                  <c:v>707.67451500000004</c:v>
                </c:pt>
                <c:pt idx="715">
                  <c:v>696.81107799999995</c:v>
                </c:pt>
                <c:pt idx="716">
                  <c:v>696.96672100000001</c:v>
                </c:pt>
                <c:pt idx="717">
                  <c:v>698.38546499999995</c:v>
                </c:pt>
                <c:pt idx="718">
                  <c:v>688.32942000000003</c:v>
                </c:pt>
                <c:pt idx="719">
                  <c:v>690.99704299999996</c:v>
                </c:pt>
                <c:pt idx="720">
                  <c:v>683.34138900000005</c:v>
                </c:pt>
                <c:pt idx="721">
                  <c:v>678.65060600000004</c:v>
                </c:pt>
                <c:pt idx="722">
                  <c:v>677.28515800000002</c:v>
                </c:pt>
                <c:pt idx="723">
                  <c:v>673.93622300000004</c:v>
                </c:pt>
                <c:pt idx="724">
                  <c:v>680.37357999999995</c:v>
                </c:pt>
                <c:pt idx="725">
                  <c:v>675.50063999999998</c:v>
                </c:pt>
                <c:pt idx="726">
                  <c:v>679.63964599999997</c:v>
                </c:pt>
                <c:pt idx="727">
                  <c:v>676.19964800000002</c:v>
                </c:pt>
                <c:pt idx="728">
                  <c:v>669.82655499999998</c:v>
                </c:pt>
                <c:pt idx="729">
                  <c:v>663.52860099999998</c:v>
                </c:pt>
                <c:pt idx="730">
                  <c:v>662.288951</c:v>
                </c:pt>
                <c:pt idx="731">
                  <c:v>667.92733299999998</c:v>
                </c:pt>
                <c:pt idx="732">
                  <c:v>657.66639299999997</c:v>
                </c:pt>
                <c:pt idx="733">
                  <c:v>662.09477300000003</c:v>
                </c:pt>
                <c:pt idx="734">
                  <c:v>680.82680700000003</c:v>
                </c:pt>
                <c:pt idx="735">
                  <c:v>680.401162</c:v>
                </c:pt>
                <c:pt idx="736">
                  <c:v>692.431557</c:v>
                </c:pt>
                <c:pt idx="737">
                  <c:v>698.45352400000002</c:v>
                </c:pt>
                <c:pt idx="738">
                  <c:v>695.33204999999998</c:v>
                </c:pt>
                <c:pt idx="739">
                  <c:v>698.10199</c:v>
                </c:pt>
                <c:pt idx="740">
                  <c:v>692.14058</c:v>
                </c:pt>
                <c:pt idx="741">
                  <c:v>722.22774500000003</c:v>
                </c:pt>
                <c:pt idx="742">
                  <c:v>724.74143600000002</c:v>
                </c:pt>
                <c:pt idx="743">
                  <c:v>724.48923000000002</c:v>
                </c:pt>
                <c:pt idx="744">
                  <c:v>725.37823300000002</c:v>
                </c:pt>
                <c:pt idx="745">
                  <c:v>726.55622500000004</c:v>
                </c:pt>
                <c:pt idx="746">
                  <c:v>724.48273400000005</c:v>
                </c:pt>
                <c:pt idx="747">
                  <c:v>727.434121</c:v>
                </c:pt>
                <c:pt idx="748">
                  <c:v>747.06405400000006</c:v>
                </c:pt>
                <c:pt idx="749">
                  <c:v>749.71578</c:v>
                </c:pt>
                <c:pt idx="750">
                  <c:v>745.83795399999997</c:v>
                </c:pt>
                <c:pt idx="751">
                  <c:v>753.87367500000005</c:v>
                </c:pt>
                <c:pt idx="752">
                  <c:v>765.510133</c:v>
                </c:pt>
                <c:pt idx="753">
                  <c:v>765.23291900000004</c:v>
                </c:pt>
                <c:pt idx="754">
                  <c:v>770.82556</c:v>
                </c:pt>
                <c:pt idx="755">
                  <c:v>770.29941099999996</c:v>
                </c:pt>
                <c:pt idx="756">
                  <c:v>768.95509900000002</c:v>
                </c:pt>
                <c:pt idx="757">
                  <c:v>770.95957299999998</c:v>
                </c:pt>
                <c:pt idx="758">
                  <c:v>758.72778700000003</c:v>
                </c:pt>
                <c:pt idx="759">
                  <c:v>783.82394799999997</c:v>
                </c:pt>
                <c:pt idx="760">
                  <c:v>786.89229699999999</c:v>
                </c:pt>
                <c:pt idx="761">
                  <c:v>781.209611</c:v>
                </c:pt>
                <c:pt idx="762">
                  <c:v>778.82100300000002</c:v>
                </c:pt>
                <c:pt idx="763">
                  <c:v>790.05748600000004</c:v>
                </c:pt>
                <c:pt idx="764">
                  <c:v>795.58695499999999</c:v>
                </c:pt>
                <c:pt idx="765">
                  <c:v>793.82119899999998</c:v>
                </c:pt>
                <c:pt idx="766">
                  <c:v>796.69549300000006</c:v>
                </c:pt>
                <c:pt idx="767">
                  <c:v>789.929124</c:v>
                </c:pt>
                <c:pt idx="768">
                  <c:v>790.00798699999996</c:v>
                </c:pt>
                <c:pt idx="769">
                  <c:v>811.00073599999996</c:v>
                </c:pt>
                <c:pt idx="770">
                  <c:v>813.45361700000001</c:v>
                </c:pt>
                <c:pt idx="771">
                  <c:v>817.68714699999998</c:v>
                </c:pt>
                <c:pt idx="772">
                  <c:v>817.49321199999997</c:v>
                </c:pt>
                <c:pt idx="773">
                  <c:v>830.21913900000004</c:v>
                </c:pt>
                <c:pt idx="774">
                  <c:v>830.74732500000005</c:v>
                </c:pt>
                <c:pt idx="775">
                  <c:v>838.31389000000001</c:v>
                </c:pt>
                <c:pt idx="776">
                  <c:v>839.12910599999998</c:v>
                </c:pt>
                <c:pt idx="777">
                  <c:v>833.20260199999996</c:v>
                </c:pt>
                <c:pt idx="778">
                  <c:v>839.52654800000005</c:v>
                </c:pt>
                <c:pt idx="779">
                  <c:v>836.41177900000002</c:v>
                </c:pt>
                <c:pt idx="780">
                  <c:v>826.45580299999995</c:v>
                </c:pt>
                <c:pt idx="781">
                  <c:v>832.062096</c:v>
                </c:pt>
                <c:pt idx="782">
                  <c:v>807.84168299999999</c:v>
                </c:pt>
                <c:pt idx="783">
                  <c:v>803.299758</c:v>
                </c:pt>
                <c:pt idx="784">
                  <c:v>807.68731400000001</c:v>
                </c:pt>
                <c:pt idx="785">
                  <c:v>797.99180899999999</c:v>
                </c:pt>
                <c:pt idx="786">
                  <c:v>800.64394200000004</c:v>
                </c:pt>
                <c:pt idx="787">
                  <c:v>820.97893499999998</c:v>
                </c:pt>
                <c:pt idx="788">
                  <c:v>821.81942800000002</c:v>
                </c:pt>
                <c:pt idx="789">
                  <c:v>792.45682499999998</c:v>
                </c:pt>
                <c:pt idx="790">
                  <c:v>814.43831</c:v>
                </c:pt>
                <c:pt idx="791">
                  <c:v>824.556781</c:v>
                </c:pt>
                <c:pt idx="792">
                  <c:v>813.92452200000002</c:v>
                </c:pt>
                <c:pt idx="793">
                  <c:v>810.29132600000003</c:v>
                </c:pt>
                <c:pt idx="794">
                  <c:v>806.57647999999995</c:v>
                </c:pt>
                <c:pt idx="795">
                  <c:v>792.13896099999999</c:v>
                </c:pt>
                <c:pt idx="796">
                  <c:v>784.91558899999995</c:v>
                </c:pt>
                <c:pt idx="797">
                  <c:v>787.57653900000003</c:v>
                </c:pt>
                <c:pt idx="798">
                  <c:v>793.36013600000001</c:v>
                </c:pt>
                <c:pt idx="799">
                  <c:v>782.568038</c:v>
                </c:pt>
                <c:pt idx="800">
                  <c:v>788.28693099999998</c:v>
                </c:pt>
                <c:pt idx="801">
                  <c:v>810.06151599999998</c:v>
                </c:pt>
                <c:pt idx="802">
                  <c:v>811.30401700000004</c:v>
                </c:pt>
                <c:pt idx="803">
                  <c:v>815.972712</c:v>
                </c:pt>
                <c:pt idx="804">
                  <c:v>813.30677100000003</c:v>
                </c:pt>
                <c:pt idx="805">
                  <c:v>802.85369000000003</c:v>
                </c:pt>
                <c:pt idx="806">
                  <c:v>805.02139499999998</c:v>
                </c:pt>
                <c:pt idx="807">
                  <c:v>783.94672600000001</c:v>
                </c:pt>
                <c:pt idx="808">
                  <c:v>785.45925499999998</c:v>
                </c:pt>
                <c:pt idx="809">
                  <c:v>784.33209299999999</c:v>
                </c:pt>
                <c:pt idx="810">
                  <c:v>778.41741200000001</c:v>
                </c:pt>
                <c:pt idx="811">
                  <c:v>778.83546200000001</c:v>
                </c:pt>
                <c:pt idx="812">
                  <c:v>776.43839100000002</c:v>
                </c:pt>
                <c:pt idx="813">
                  <c:v>776.78832799999998</c:v>
                </c:pt>
                <c:pt idx="814">
                  <c:v>773.85278800000003</c:v>
                </c:pt>
                <c:pt idx="815">
                  <c:v>771.13412300000005</c:v>
                </c:pt>
                <c:pt idx="816">
                  <c:v>766.47769600000004</c:v>
                </c:pt>
                <c:pt idx="817">
                  <c:v>759.35257200000001</c:v>
                </c:pt>
                <c:pt idx="818">
                  <c:v>762.53074900000001</c:v>
                </c:pt>
                <c:pt idx="819">
                  <c:v>763.17524200000003</c:v>
                </c:pt>
                <c:pt idx="820">
                  <c:v>765.73187900000005</c:v>
                </c:pt>
                <c:pt idx="821">
                  <c:v>784.05500900000004</c:v>
                </c:pt>
                <c:pt idx="822">
                  <c:v>783.79637000000002</c:v>
                </c:pt>
                <c:pt idx="823">
                  <c:v>762.95081300000004</c:v>
                </c:pt>
                <c:pt idx="824">
                  <c:v>774.48098100000004</c:v>
                </c:pt>
                <c:pt idx="825">
                  <c:v>768.74069899999995</c:v>
                </c:pt>
                <c:pt idx="826">
                  <c:v>763.3623</c:v>
                </c:pt>
                <c:pt idx="827">
                  <c:v>765.71470799999997</c:v>
                </c:pt>
                <c:pt idx="828">
                  <c:v>778.79271700000004</c:v>
                </c:pt>
                <c:pt idx="829">
                  <c:v>788.22582999999997</c:v>
                </c:pt>
                <c:pt idx="830">
                  <c:v>788.86797200000001</c:v>
                </c:pt>
                <c:pt idx="831">
                  <c:v>793.38834599999996</c:v>
                </c:pt>
                <c:pt idx="832">
                  <c:v>788.96018900000001</c:v>
                </c:pt>
                <c:pt idx="833">
                  <c:v>793.17473500000006</c:v>
                </c:pt>
                <c:pt idx="834">
                  <c:v>790.38843499999996</c:v>
                </c:pt>
                <c:pt idx="835">
                  <c:v>780.36669300000005</c:v>
                </c:pt>
                <c:pt idx="836">
                  <c:v>785.28059499999995</c:v>
                </c:pt>
                <c:pt idx="837">
                  <c:v>795.04121099999998</c:v>
                </c:pt>
                <c:pt idx="838">
                  <c:v>805.27024400000005</c:v>
                </c:pt>
                <c:pt idx="839">
                  <c:v>807.76105299999995</c:v>
                </c:pt>
                <c:pt idx="840">
                  <c:v>810.03060000000005</c:v>
                </c:pt>
                <c:pt idx="841">
                  <c:v>807.86902999999995</c:v>
                </c:pt>
                <c:pt idx="842">
                  <c:v>799.04720199999997</c:v>
                </c:pt>
                <c:pt idx="843">
                  <c:v>801.83178899999996</c:v>
                </c:pt>
                <c:pt idx="844">
                  <c:v>801.81207400000005</c:v>
                </c:pt>
                <c:pt idx="845">
                  <c:v>813.58795599999996</c:v>
                </c:pt>
                <c:pt idx="846">
                  <c:v>814.68827599999997</c:v>
                </c:pt>
                <c:pt idx="847">
                  <c:v>814.19660799999997</c:v>
                </c:pt>
                <c:pt idx="848">
                  <c:v>809.58530299999995</c:v>
                </c:pt>
                <c:pt idx="849">
                  <c:v>809.45912099999998</c:v>
                </c:pt>
                <c:pt idx="850">
                  <c:v>798.58005400000002</c:v>
                </c:pt>
                <c:pt idx="851">
                  <c:v>797.15846499999998</c:v>
                </c:pt>
                <c:pt idx="852">
                  <c:v>786.712672</c:v>
                </c:pt>
                <c:pt idx="853">
                  <c:v>774.886978</c:v>
                </c:pt>
                <c:pt idx="854">
                  <c:v>754.08050200000002</c:v>
                </c:pt>
                <c:pt idx="855">
                  <c:v>759.17840200000001</c:v>
                </c:pt>
                <c:pt idx="856">
                  <c:v>757.48714299999995</c:v>
                </c:pt>
                <c:pt idx="857">
                  <c:v>759.94311500000003</c:v>
                </c:pt>
                <c:pt idx="858">
                  <c:v>753.22286999999994</c:v>
                </c:pt>
                <c:pt idx="859">
                  <c:v>731.97735999999998</c:v>
                </c:pt>
                <c:pt idx="860">
                  <c:v>728.42352300000005</c:v>
                </c:pt>
                <c:pt idx="861">
                  <c:v>689.55711699999995</c:v>
                </c:pt>
                <c:pt idx="862">
                  <c:v>686.69531199999994</c:v>
                </c:pt>
                <c:pt idx="863">
                  <c:v>687.99193200000002</c:v>
                </c:pt>
                <c:pt idx="864">
                  <c:v>689.28282899999999</c:v>
                </c:pt>
                <c:pt idx="865">
                  <c:v>700.10368600000004</c:v>
                </c:pt>
                <c:pt idx="866">
                  <c:v>704.08765800000003</c:v>
                </c:pt>
                <c:pt idx="867">
                  <c:v>709.57086800000002</c:v>
                </c:pt>
                <c:pt idx="868">
                  <c:v>706.91815499999996</c:v>
                </c:pt>
                <c:pt idx="869">
                  <c:v>710.26902800000005</c:v>
                </c:pt>
                <c:pt idx="870">
                  <c:v>710.97490300000004</c:v>
                </c:pt>
                <c:pt idx="871">
                  <c:v>695.095325</c:v>
                </c:pt>
                <c:pt idx="872">
                  <c:v>696.00083199999995</c:v>
                </c:pt>
                <c:pt idx="873">
                  <c:v>711.27418699999998</c:v>
                </c:pt>
                <c:pt idx="874">
                  <c:v>738.39820399999996</c:v>
                </c:pt>
                <c:pt idx="875">
                  <c:v>726.347532</c:v>
                </c:pt>
                <c:pt idx="876">
                  <c:v>735.36863900000003</c:v>
                </c:pt>
                <c:pt idx="877">
                  <c:v>737.99826800000005</c:v>
                </c:pt>
                <c:pt idx="878">
                  <c:v>729.90400399999999</c:v>
                </c:pt>
                <c:pt idx="879">
                  <c:v>720.27149699999995</c:v>
                </c:pt>
                <c:pt idx="880">
                  <c:v>705.87926900000002</c:v>
                </c:pt>
                <c:pt idx="881">
                  <c:v>711.63849200000004</c:v>
                </c:pt>
                <c:pt idx="882">
                  <c:v>726.43401200000005</c:v>
                </c:pt>
                <c:pt idx="883">
                  <c:v>724.40932799999996</c:v>
                </c:pt>
                <c:pt idx="884">
                  <c:v>719.20141999999998</c:v>
                </c:pt>
                <c:pt idx="885">
                  <c:v>716.14846699999998</c:v>
                </c:pt>
                <c:pt idx="886">
                  <c:v>703.992705</c:v>
                </c:pt>
                <c:pt idx="887">
                  <c:v>706.36309100000005</c:v>
                </c:pt>
                <c:pt idx="888">
                  <c:v>706.09451000000001</c:v>
                </c:pt>
                <c:pt idx="889">
                  <c:v>720.08494800000005</c:v>
                </c:pt>
                <c:pt idx="890">
                  <c:v>721.91427099999999</c:v>
                </c:pt>
                <c:pt idx="891">
                  <c:v>730.21341800000005</c:v>
                </c:pt>
                <c:pt idx="892">
                  <c:v>734.91969500000005</c:v>
                </c:pt>
                <c:pt idx="893">
                  <c:v>729.73592900000006</c:v>
                </c:pt>
                <c:pt idx="894">
                  <c:v>729.76799700000004</c:v>
                </c:pt>
                <c:pt idx="895">
                  <c:v>730.67663500000003</c:v>
                </c:pt>
                <c:pt idx="896">
                  <c:v>745.13874899999996</c:v>
                </c:pt>
                <c:pt idx="897">
                  <c:v>746.60367900000006</c:v>
                </c:pt>
                <c:pt idx="898">
                  <c:v>745.10883200000001</c:v>
                </c:pt>
                <c:pt idx="899">
                  <c:v>738.16470500000003</c:v>
                </c:pt>
                <c:pt idx="900">
                  <c:v>732.15360999999996</c:v>
                </c:pt>
                <c:pt idx="901">
                  <c:v>741.56393600000001</c:v>
                </c:pt>
                <c:pt idx="902">
                  <c:v>738.440923</c:v>
                </c:pt>
                <c:pt idx="903">
                  <c:v>737.44575699999996</c:v>
                </c:pt>
                <c:pt idx="904">
                  <c:v>736.44622000000004</c:v>
                </c:pt>
                <c:pt idx="905">
                  <c:v>733.59018100000003</c:v>
                </c:pt>
                <c:pt idx="906">
                  <c:v>747.00177499999995</c:v>
                </c:pt>
                <c:pt idx="907">
                  <c:v>751.61736499999995</c:v>
                </c:pt>
                <c:pt idx="908">
                  <c:v>749.32318399999997</c:v>
                </c:pt>
                <c:pt idx="909">
                  <c:v>748.66625899999997</c:v>
                </c:pt>
                <c:pt idx="910">
                  <c:v>751.50473599999998</c:v>
                </c:pt>
                <c:pt idx="911">
                  <c:v>750.68685500000004</c:v>
                </c:pt>
                <c:pt idx="912">
                  <c:v>759.65035399999999</c:v>
                </c:pt>
                <c:pt idx="913">
                  <c:v>760.14463499999999</c:v>
                </c:pt>
                <c:pt idx="914">
                  <c:v>756.92562099999998</c:v>
                </c:pt>
                <c:pt idx="915">
                  <c:v>764.749683</c:v>
                </c:pt>
                <c:pt idx="916">
                  <c:v>785.92903799999999</c:v>
                </c:pt>
                <c:pt idx="917">
                  <c:v>795.02919299999996</c:v>
                </c:pt>
                <c:pt idx="918">
                  <c:v>794.59471499999995</c:v>
                </c:pt>
                <c:pt idx="919">
                  <c:v>801.35186099999999</c:v>
                </c:pt>
                <c:pt idx="920">
                  <c:v>796.91262900000004</c:v>
                </c:pt>
                <c:pt idx="921">
                  <c:v>795.12741700000004</c:v>
                </c:pt>
                <c:pt idx="922">
                  <c:v>775.580555</c:v>
                </c:pt>
                <c:pt idx="923">
                  <c:v>779.67176400000005</c:v>
                </c:pt>
                <c:pt idx="924">
                  <c:v>789.96139000000005</c:v>
                </c:pt>
                <c:pt idx="925">
                  <c:v>785.42373999999995</c:v>
                </c:pt>
                <c:pt idx="926">
                  <c:v>781.74379099999999</c:v>
                </c:pt>
                <c:pt idx="927">
                  <c:v>770.27000199999998</c:v>
                </c:pt>
                <c:pt idx="928">
                  <c:v>773.58720200000005</c:v>
                </c:pt>
                <c:pt idx="929">
                  <c:v>779.34313599999996</c:v>
                </c:pt>
                <c:pt idx="930">
                  <c:v>789.49768800000004</c:v>
                </c:pt>
                <c:pt idx="931">
                  <c:v>792.987932</c:v>
                </c:pt>
                <c:pt idx="932">
                  <c:v>784.97366</c:v>
                </c:pt>
                <c:pt idx="933">
                  <c:v>799.19031299999995</c:v>
                </c:pt>
                <c:pt idx="934">
                  <c:v>804.57814099999996</c:v>
                </c:pt>
                <c:pt idx="935">
                  <c:v>804.96832500000005</c:v>
                </c:pt>
                <c:pt idx="936">
                  <c:v>791.13271699999996</c:v>
                </c:pt>
                <c:pt idx="937">
                  <c:v>786.66408200000001</c:v>
                </c:pt>
                <c:pt idx="938">
                  <c:v>788.39272800000003</c:v>
                </c:pt>
                <c:pt idx="939">
                  <c:v>802.33349299999998</c:v>
                </c:pt>
                <c:pt idx="940">
                  <c:v>795.64742999999999</c:v>
                </c:pt>
                <c:pt idx="941">
                  <c:v>786.66355999999996</c:v>
                </c:pt>
                <c:pt idx="942">
                  <c:v>782.76199299999996</c:v>
                </c:pt>
                <c:pt idx="943">
                  <c:v>773.51365599999997</c:v>
                </c:pt>
                <c:pt idx="944">
                  <c:v>774.53438200000005</c:v>
                </c:pt>
                <c:pt idx="945">
                  <c:v>773.85752100000002</c:v>
                </c:pt>
                <c:pt idx="946">
                  <c:v>785.52247399999999</c:v>
                </c:pt>
                <c:pt idx="947">
                  <c:v>776.02267600000005</c:v>
                </c:pt>
                <c:pt idx="948">
                  <c:v>778.33163999999999</c:v>
                </c:pt>
                <c:pt idx="949">
                  <c:v>776.37174300000004</c:v>
                </c:pt>
                <c:pt idx="950">
                  <c:v>777.896658</c:v>
                </c:pt>
                <c:pt idx="951">
                  <c:v>769.43558800000005</c:v>
                </c:pt>
                <c:pt idx="952">
                  <c:v>764.79369199999996</c:v>
                </c:pt>
                <c:pt idx="953">
                  <c:v>757.64780699999994</c:v>
                </c:pt>
                <c:pt idx="954">
                  <c:v>760.78544899999997</c:v>
                </c:pt>
                <c:pt idx="955">
                  <c:v>768.61908200000005</c:v>
                </c:pt>
                <c:pt idx="956">
                  <c:v>751.47395400000005</c:v>
                </c:pt>
                <c:pt idx="957">
                  <c:v>756.67342199999996</c:v>
                </c:pt>
                <c:pt idx="958">
                  <c:v>769.58844799999997</c:v>
                </c:pt>
                <c:pt idx="959">
                  <c:v>789.10442999999998</c:v>
                </c:pt>
                <c:pt idx="960">
                  <c:v>784.85135000000002</c:v>
                </c:pt>
                <c:pt idx="961">
                  <c:v>791.41455199999996</c:v>
                </c:pt>
                <c:pt idx="962">
                  <c:v>790.01311699999997</c:v>
                </c:pt>
                <c:pt idx="963">
                  <c:v>786.87839399999996</c:v>
                </c:pt>
                <c:pt idx="964">
                  <c:v>787.85130800000002</c:v>
                </c:pt>
                <c:pt idx="965">
                  <c:v>787.38155200000006</c:v>
                </c:pt>
                <c:pt idx="966">
                  <c:v>792.60448499999995</c:v>
                </c:pt>
                <c:pt idx="967">
                  <c:v>800.31922099999997</c:v>
                </c:pt>
                <c:pt idx="968">
                  <c:v>800.04826400000002</c:v>
                </c:pt>
                <c:pt idx="969">
                  <c:v>789.05921699999999</c:v>
                </c:pt>
                <c:pt idx="970">
                  <c:v>801.35060999999996</c:v>
                </c:pt>
                <c:pt idx="971">
                  <c:v>813.45468400000004</c:v>
                </c:pt>
                <c:pt idx="972">
                  <c:v>811.57364700000005</c:v>
                </c:pt>
                <c:pt idx="973">
                  <c:v>809.036294</c:v>
                </c:pt>
                <c:pt idx="974">
                  <c:v>808.98678700000005</c:v>
                </c:pt>
                <c:pt idx="975">
                  <c:v>812.65819699999997</c:v>
                </c:pt>
                <c:pt idx="976">
                  <c:v>801.21436000000006</c:v>
                </c:pt>
                <c:pt idx="977">
                  <c:v>800.34037000000001</c:v>
                </c:pt>
                <c:pt idx="978">
                  <c:v>800.63198899999998</c:v>
                </c:pt>
                <c:pt idx="979">
                  <c:v>788.76381200000003</c:v>
                </c:pt>
                <c:pt idx="980">
                  <c:v>785.314795</c:v>
                </c:pt>
                <c:pt idx="981">
                  <c:v>784.61898399999995</c:v>
                </c:pt>
                <c:pt idx="982">
                  <c:v>777.41658399999994</c:v>
                </c:pt>
                <c:pt idx="983">
                  <c:v>761.77767700000004</c:v>
                </c:pt>
                <c:pt idx="984">
                  <c:v>767.50339699999995</c:v>
                </c:pt>
                <c:pt idx="985">
                  <c:v>770.30540499999995</c:v>
                </c:pt>
                <c:pt idx="986">
                  <c:v>773.38171599999998</c:v>
                </c:pt>
                <c:pt idx="987">
                  <c:v>762.07576400000005</c:v>
                </c:pt>
                <c:pt idx="988">
                  <c:v>772.95633799999996</c:v>
                </c:pt>
                <c:pt idx="989">
                  <c:v>771.67752599999994</c:v>
                </c:pt>
                <c:pt idx="990">
                  <c:v>779.74009599999999</c:v>
                </c:pt>
                <c:pt idx="991">
                  <c:v>777.96689400000002</c:v>
                </c:pt>
                <c:pt idx="992">
                  <c:v>766.76595999999995</c:v>
                </c:pt>
                <c:pt idx="993">
                  <c:v>748.67773799999998</c:v>
                </c:pt>
                <c:pt idx="994">
                  <c:v>748.26563999999996</c:v>
                </c:pt>
                <c:pt idx="995">
                  <c:v>748.70070399999997</c:v>
                </c:pt>
                <c:pt idx="996">
                  <c:v>742.716454</c:v>
                </c:pt>
                <c:pt idx="997">
                  <c:v>737.94791099999998</c:v>
                </c:pt>
                <c:pt idx="998">
                  <c:v>736.47804199999996</c:v>
                </c:pt>
                <c:pt idx="999">
                  <c:v>743.45762100000002</c:v>
                </c:pt>
                <c:pt idx="1000">
                  <c:v>742.05352800000003</c:v>
                </c:pt>
                <c:pt idx="1001">
                  <c:v>743.51340800000003</c:v>
                </c:pt>
                <c:pt idx="1002">
                  <c:v>732.72589000000005</c:v>
                </c:pt>
                <c:pt idx="1003">
                  <c:v>729.14818300000002</c:v>
                </c:pt>
                <c:pt idx="1004">
                  <c:v>734.56213100000002</c:v>
                </c:pt>
                <c:pt idx="1005">
                  <c:v>751.46524999999997</c:v>
                </c:pt>
                <c:pt idx="1006">
                  <c:v>747.71057599999995</c:v>
                </c:pt>
                <c:pt idx="1007">
                  <c:v>751.42496300000005</c:v>
                </c:pt>
                <c:pt idx="1008">
                  <c:v>746.08942400000001</c:v>
                </c:pt>
                <c:pt idx="1009">
                  <c:v>748.92269999999996</c:v>
                </c:pt>
                <c:pt idx="1010">
                  <c:v>752.91972999999996</c:v>
                </c:pt>
                <c:pt idx="1011">
                  <c:v>746.669623</c:v>
                </c:pt>
                <c:pt idx="1012">
                  <c:v>748.65483700000004</c:v>
                </c:pt>
                <c:pt idx="1013">
                  <c:v>765.09559999999999</c:v>
                </c:pt>
                <c:pt idx="1014">
                  <c:v>770.33711700000003</c:v>
                </c:pt>
                <c:pt idx="1015">
                  <c:v>773.42486699999995</c:v>
                </c:pt>
                <c:pt idx="1016">
                  <c:v>767.49496299999998</c:v>
                </c:pt>
                <c:pt idx="1017">
                  <c:v>774.73560999999995</c:v>
                </c:pt>
                <c:pt idx="1018">
                  <c:v>779.08386199999995</c:v>
                </c:pt>
                <c:pt idx="1019">
                  <c:v>773.39887399999998</c:v>
                </c:pt>
                <c:pt idx="1020">
                  <c:v>782.78145500000005</c:v>
                </c:pt>
                <c:pt idx="1021">
                  <c:v>776.46805800000004</c:v>
                </c:pt>
                <c:pt idx="1022">
                  <c:v>769.36352699999998</c:v>
                </c:pt>
                <c:pt idx="1023">
                  <c:v>756.37869499999999</c:v>
                </c:pt>
                <c:pt idx="1024">
                  <c:v>741.91819099999998</c:v>
                </c:pt>
                <c:pt idx="1025">
                  <c:v>744.670705</c:v>
                </c:pt>
                <c:pt idx="1026">
                  <c:v>740.31519800000001</c:v>
                </c:pt>
                <c:pt idx="1027">
                  <c:v>743.91708900000003</c:v>
                </c:pt>
                <c:pt idx="1028">
                  <c:v>750.40565400000003</c:v>
                </c:pt>
                <c:pt idx="1029">
                  <c:v>746.46785899999998</c:v>
                </c:pt>
                <c:pt idx="1030">
                  <c:v>739.26122599999997</c:v>
                </c:pt>
                <c:pt idx="1031">
                  <c:v>740.566734</c:v>
                </c:pt>
                <c:pt idx="1032">
                  <c:v>740.26061100000004</c:v>
                </c:pt>
                <c:pt idx="1033">
                  <c:v>719.708257</c:v>
                </c:pt>
                <c:pt idx="1034">
                  <c:v>724.49549000000002</c:v>
                </c:pt>
                <c:pt idx="1035">
                  <c:v>726.45108900000002</c:v>
                </c:pt>
                <c:pt idx="1036">
                  <c:v>736.04603199999997</c:v>
                </c:pt>
                <c:pt idx="1037">
                  <c:v>730.929395</c:v>
                </c:pt>
                <c:pt idx="1038">
                  <c:v>737.84171100000003</c:v>
                </c:pt>
                <c:pt idx="1039">
                  <c:v>737.11447599999997</c:v>
                </c:pt>
                <c:pt idx="1040">
                  <c:v>732.39817200000005</c:v>
                </c:pt>
                <c:pt idx="1041">
                  <c:v>721.16625699999997</c:v>
                </c:pt>
                <c:pt idx="1042">
                  <c:v>740.86149</c:v>
                </c:pt>
                <c:pt idx="1043">
                  <c:v>747.53592100000003</c:v>
                </c:pt>
                <c:pt idx="1044">
                  <c:v>747.05719999999997</c:v>
                </c:pt>
                <c:pt idx="1045">
                  <c:v>745.40286100000003</c:v>
                </c:pt>
                <c:pt idx="1046">
                  <c:v>741.96283000000005</c:v>
                </c:pt>
                <c:pt idx="1047">
                  <c:v>740.187229</c:v>
                </c:pt>
                <c:pt idx="1048">
                  <c:v>740.04491499999995</c:v>
                </c:pt>
                <c:pt idx="1049">
                  <c:v>745.10441600000001</c:v>
                </c:pt>
                <c:pt idx="1050">
                  <c:v>750.74403199999995</c:v>
                </c:pt>
                <c:pt idx="1051">
                  <c:v>743.07548799999995</c:v>
                </c:pt>
                <c:pt idx="1052">
                  <c:v>748.31518700000004</c:v>
                </c:pt>
                <c:pt idx="1053">
                  <c:v>763.05705999999998</c:v>
                </c:pt>
                <c:pt idx="1054">
                  <c:v>764.14756999999997</c:v>
                </c:pt>
                <c:pt idx="1055">
                  <c:v>772.25619500000005</c:v>
                </c:pt>
                <c:pt idx="1056">
                  <c:v>775.31604400000003</c:v>
                </c:pt>
                <c:pt idx="1057">
                  <c:v>773.944883</c:v>
                </c:pt>
                <c:pt idx="1058">
                  <c:v>762.74562700000001</c:v>
                </c:pt>
                <c:pt idx="1059">
                  <c:v>762.96883300000002</c:v>
                </c:pt>
                <c:pt idx="1060">
                  <c:v>761.03378399999997</c:v>
                </c:pt>
                <c:pt idx="1061">
                  <c:v>759.61688800000002</c:v>
                </c:pt>
                <c:pt idx="1062">
                  <c:v>748.28068399999995</c:v>
                </c:pt>
                <c:pt idx="1063">
                  <c:v>750.21126500000003</c:v>
                </c:pt>
                <c:pt idx="1064">
                  <c:v>749.87258899999995</c:v>
                </c:pt>
                <c:pt idx="1065">
                  <c:v>748.74951699999997</c:v>
                </c:pt>
                <c:pt idx="1066">
                  <c:v>743.27878199999998</c:v>
                </c:pt>
                <c:pt idx="1067">
                  <c:v>735.05496200000005</c:v>
                </c:pt>
                <c:pt idx="1068">
                  <c:v>741.04259400000001</c:v>
                </c:pt>
                <c:pt idx="1069">
                  <c:v>742.97563500000001</c:v>
                </c:pt>
                <c:pt idx="1070">
                  <c:v>742.28135599999996</c:v>
                </c:pt>
                <c:pt idx="1071">
                  <c:v>741.16262700000004</c:v>
                </c:pt>
                <c:pt idx="1072">
                  <c:v>736.93387199999995</c:v>
                </c:pt>
                <c:pt idx="1073">
                  <c:v>735.98625000000004</c:v>
                </c:pt>
                <c:pt idx="1074">
                  <c:v>733.52449300000001</c:v>
                </c:pt>
                <c:pt idx="1075">
                  <c:v>745.56393100000003</c:v>
                </c:pt>
                <c:pt idx="1076">
                  <c:v>745.74779799999999</c:v>
                </c:pt>
                <c:pt idx="1077">
                  <c:v>743.34014100000002</c:v>
                </c:pt>
                <c:pt idx="1078">
                  <c:v>735.14518099999998</c:v>
                </c:pt>
                <c:pt idx="1079">
                  <c:v>735.52659600000004</c:v>
                </c:pt>
                <c:pt idx="1080">
                  <c:v>729.20940599999994</c:v>
                </c:pt>
                <c:pt idx="1081">
                  <c:v>730.348567</c:v>
                </c:pt>
                <c:pt idx="1082">
                  <c:v>736.90467899999999</c:v>
                </c:pt>
                <c:pt idx="1083">
                  <c:v>736.13812399999995</c:v>
                </c:pt>
                <c:pt idx="1084">
                  <c:v>742.796828</c:v>
                </c:pt>
                <c:pt idx="1085">
                  <c:v>746.21821699999998</c:v>
                </c:pt>
                <c:pt idx="1086">
                  <c:v>744.47168899999997</c:v>
                </c:pt>
                <c:pt idx="1087">
                  <c:v>751.67894100000001</c:v>
                </c:pt>
                <c:pt idx="1088">
                  <c:v>747.49559699999998</c:v>
                </c:pt>
                <c:pt idx="1089">
                  <c:v>747.41078300000004</c:v>
                </c:pt>
                <c:pt idx="1090">
                  <c:v>745.17720399999996</c:v>
                </c:pt>
                <c:pt idx="1091">
                  <c:v>737.28059099999996</c:v>
                </c:pt>
                <c:pt idx="1092">
                  <c:v>744.84114399999999</c:v>
                </c:pt>
                <c:pt idx="1093">
                  <c:v>740.00108599999999</c:v>
                </c:pt>
                <c:pt idx="1094">
                  <c:v>740.78423499999997</c:v>
                </c:pt>
                <c:pt idx="1095">
                  <c:v>748.29004999999995</c:v>
                </c:pt>
                <c:pt idx="1096">
                  <c:v>749.50726399999996</c:v>
                </c:pt>
                <c:pt idx="1097">
                  <c:v>747.32432400000005</c:v>
                </c:pt>
                <c:pt idx="1098">
                  <c:v>752.72614299999998</c:v>
                </c:pt>
                <c:pt idx="1099">
                  <c:v>756.71055000000001</c:v>
                </c:pt>
                <c:pt idx="1100">
                  <c:v>747.96259499999996</c:v>
                </c:pt>
                <c:pt idx="1101">
                  <c:v>744.44958999999994</c:v>
                </c:pt>
                <c:pt idx="1102">
                  <c:v>734.69513400000005</c:v>
                </c:pt>
                <c:pt idx="1103">
                  <c:v>736.79314899999997</c:v>
                </c:pt>
                <c:pt idx="1104">
                  <c:v>735.31732899999997</c:v>
                </c:pt>
                <c:pt idx="1105">
                  <c:v>738.81412999999998</c:v>
                </c:pt>
                <c:pt idx="1106">
                  <c:v>736.05840899999998</c:v>
                </c:pt>
                <c:pt idx="1107">
                  <c:v>740.92781100000002</c:v>
                </c:pt>
                <c:pt idx="1108">
                  <c:v>742.84836199999995</c:v>
                </c:pt>
                <c:pt idx="1109">
                  <c:v>747.36471300000005</c:v>
                </c:pt>
                <c:pt idx="1110">
                  <c:v>747.63163999999995</c:v>
                </c:pt>
                <c:pt idx="1111">
                  <c:v>750.31448699999999</c:v>
                </c:pt>
                <c:pt idx="1112">
                  <c:v>755.79128000000003</c:v>
                </c:pt>
                <c:pt idx="1113">
                  <c:v>752.42447200000004</c:v>
                </c:pt>
                <c:pt idx="1114">
                  <c:v>751.85437899999999</c:v>
                </c:pt>
                <c:pt idx="1115">
                  <c:v>755.11603500000001</c:v>
                </c:pt>
                <c:pt idx="1116">
                  <c:v>743.35584400000005</c:v>
                </c:pt>
                <c:pt idx="1117">
                  <c:v>741.88845000000003</c:v>
                </c:pt>
                <c:pt idx="1118">
                  <c:v>742.90160100000003</c:v>
                </c:pt>
                <c:pt idx="1119">
                  <c:v>751.48320799999999</c:v>
                </c:pt>
                <c:pt idx="1120">
                  <c:v>755.16138799999999</c:v>
                </c:pt>
                <c:pt idx="1121">
                  <c:v>757.64490899999998</c:v>
                </c:pt>
                <c:pt idx="1122">
                  <c:v>751.78260599999999</c:v>
                </c:pt>
                <c:pt idx="1123">
                  <c:v>754.99516600000004</c:v>
                </c:pt>
                <c:pt idx="1124">
                  <c:v>755.62250800000004</c:v>
                </c:pt>
                <c:pt idx="1125">
                  <c:v>762.77278000000001</c:v>
                </c:pt>
                <c:pt idx="1126">
                  <c:v>764.335421</c:v>
                </c:pt>
                <c:pt idx="1127">
                  <c:v>775.02728999999999</c:v>
                </c:pt>
                <c:pt idx="1128">
                  <c:v>780.01806599999998</c:v>
                </c:pt>
                <c:pt idx="1129">
                  <c:v>798.55973200000005</c:v>
                </c:pt>
                <c:pt idx="1130">
                  <c:v>800.792102</c:v>
                </c:pt>
                <c:pt idx="1131">
                  <c:v>797.21213799999998</c:v>
                </c:pt>
                <c:pt idx="1132">
                  <c:v>807.13343699999996</c:v>
                </c:pt>
                <c:pt idx="1133">
                  <c:v>803.02136299999995</c:v>
                </c:pt>
                <c:pt idx="1134">
                  <c:v>816.01487999999995</c:v>
                </c:pt>
                <c:pt idx="1135">
                  <c:v>814.50360999999998</c:v>
                </c:pt>
                <c:pt idx="1136">
                  <c:v>813.922595</c:v>
                </c:pt>
                <c:pt idx="1137">
                  <c:v>802.193803</c:v>
                </c:pt>
                <c:pt idx="1138">
                  <c:v>802.47349199999996</c:v>
                </c:pt>
                <c:pt idx="1139">
                  <c:v>813.96700499999997</c:v>
                </c:pt>
                <c:pt idx="1140">
                  <c:v>811.369823</c:v>
                </c:pt>
                <c:pt idx="1141">
                  <c:v>810.80156699999998</c:v>
                </c:pt>
                <c:pt idx="1142">
                  <c:v>803.95188900000005</c:v>
                </c:pt>
                <c:pt idx="1143">
                  <c:v>811.66643499999998</c:v>
                </c:pt>
                <c:pt idx="1144">
                  <c:v>816.23990500000002</c:v>
                </c:pt>
                <c:pt idx="1145">
                  <c:v>815.37096899999995</c:v>
                </c:pt>
                <c:pt idx="1146">
                  <c:v>812.35851200000002</c:v>
                </c:pt>
                <c:pt idx="1147">
                  <c:v>807.54536700000006</c:v>
                </c:pt>
                <c:pt idx="1148">
                  <c:v>812.491623</c:v>
                </c:pt>
                <c:pt idx="1149">
                  <c:v>805.19642499999998</c:v>
                </c:pt>
                <c:pt idx="1150">
                  <c:v>797.78462000000002</c:v>
                </c:pt>
                <c:pt idx="1151">
                  <c:v>797.81881299999998</c:v>
                </c:pt>
                <c:pt idx="1152">
                  <c:v>791.28728000000001</c:v>
                </c:pt>
                <c:pt idx="1153">
                  <c:v>801.02207699999997</c:v>
                </c:pt>
                <c:pt idx="1154">
                  <c:v>807.39186400000006</c:v>
                </c:pt>
                <c:pt idx="1155">
                  <c:v>818.766886</c:v>
                </c:pt>
                <c:pt idx="1156">
                  <c:v>824.82631400000002</c:v>
                </c:pt>
                <c:pt idx="1157">
                  <c:v>830.877251</c:v>
                </c:pt>
                <c:pt idx="1158">
                  <c:v>837.60793899999999</c:v>
                </c:pt>
                <c:pt idx="1159">
                  <c:v>839.70821000000001</c:v>
                </c:pt>
                <c:pt idx="1160">
                  <c:v>836.43743199999994</c:v>
                </c:pt>
                <c:pt idx="1161">
                  <c:v>833.95977100000005</c:v>
                </c:pt>
                <c:pt idx="1162">
                  <c:v>839.29667099999995</c:v>
                </c:pt>
                <c:pt idx="1163">
                  <c:v>840.669578</c:v>
                </c:pt>
                <c:pt idx="1164">
                  <c:v>826.91420900000003</c:v>
                </c:pt>
                <c:pt idx="1165">
                  <c:v>831.10238900000002</c:v>
                </c:pt>
                <c:pt idx="1166">
                  <c:v>834.87411899999995</c:v>
                </c:pt>
                <c:pt idx="1167">
                  <c:v>838.53704000000005</c:v>
                </c:pt>
                <c:pt idx="1168">
                  <c:v>824.81909499999995</c:v>
                </c:pt>
                <c:pt idx="1169">
                  <c:v>832.29276900000002</c:v>
                </c:pt>
                <c:pt idx="1170">
                  <c:v>842.58063500000003</c:v>
                </c:pt>
                <c:pt idx="1171">
                  <c:v>842.39781400000004</c:v>
                </c:pt>
                <c:pt idx="1172">
                  <c:v>844.57926299999997</c:v>
                </c:pt>
                <c:pt idx="1173">
                  <c:v>847.855774</c:v>
                </c:pt>
                <c:pt idx="1174">
                  <c:v>851.38742999999999</c:v>
                </c:pt>
                <c:pt idx="1175">
                  <c:v>862.23413400000004</c:v>
                </c:pt>
                <c:pt idx="1176">
                  <c:v>861.59047099999998</c:v>
                </c:pt>
                <c:pt idx="1177">
                  <c:v>857.88600199999996</c:v>
                </c:pt>
                <c:pt idx="1178">
                  <c:v>854.56837700000005</c:v>
                </c:pt>
                <c:pt idx="1179">
                  <c:v>853.36092799999994</c:v>
                </c:pt>
                <c:pt idx="1180">
                  <c:v>862.66151100000002</c:v>
                </c:pt>
                <c:pt idx="1181">
                  <c:v>855.20722799999999</c:v>
                </c:pt>
                <c:pt idx="1182">
                  <c:v>851.398189</c:v>
                </c:pt>
                <c:pt idx="1183">
                  <c:v>858.87035400000002</c:v>
                </c:pt>
                <c:pt idx="1184">
                  <c:v>850.36505199999999</c:v>
                </c:pt>
                <c:pt idx="1185">
                  <c:v>844.38779699999998</c:v>
                </c:pt>
                <c:pt idx="1186">
                  <c:v>836.03014299999995</c:v>
                </c:pt>
                <c:pt idx="1187">
                  <c:v>835.79552899999999</c:v>
                </c:pt>
                <c:pt idx="1188">
                  <c:v>831.94417099999998</c:v>
                </c:pt>
                <c:pt idx="1189">
                  <c:v>849.64231400000006</c:v>
                </c:pt>
                <c:pt idx="1190">
                  <c:v>862.40238299999999</c:v>
                </c:pt>
                <c:pt idx="1191">
                  <c:v>875.29127700000004</c:v>
                </c:pt>
                <c:pt idx="1192">
                  <c:v>889.58545400000003</c:v>
                </c:pt>
                <c:pt idx="1193">
                  <c:v>896.16974700000003</c:v>
                </c:pt>
                <c:pt idx="1194">
                  <c:v>894.32057899999995</c:v>
                </c:pt>
                <c:pt idx="1195">
                  <c:v>888.72753</c:v>
                </c:pt>
                <c:pt idx="1196">
                  <c:v>890.63280299999997</c:v>
                </c:pt>
                <c:pt idx="1197">
                  <c:v>887.85886700000003</c:v>
                </c:pt>
                <c:pt idx="1198">
                  <c:v>911.20175700000004</c:v>
                </c:pt>
                <c:pt idx="1199">
                  <c:v>904.15026699999999</c:v>
                </c:pt>
                <c:pt idx="1200">
                  <c:v>913.77581099999998</c:v>
                </c:pt>
                <c:pt idx="1201">
                  <c:v>908.71448699999996</c:v>
                </c:pt>
                <c:pt idx="1202">
                  <c:v>908.26433799999995</c:v>
                </c:pt>
                <c:pt idx="1203">
                  <c:v>905.92046100000005</c:v>
                </c:pt>
                <c:pt idx="1204">
                  <c:v>894.32527500000003</c:v>
                </c:pt>
                <c:pt idx="1205">
                  <c:v>892.10896300000002</c:v>
                </c:pt>
                <c:pt idx="1206">
                  <c:v>890.80173300000001</c:v>
                </c:pt>
                <c:pt idx="1207">
                  <c:v>902.18517799999995</c:v>
                </c:pt>
                <c:pt idx="1208">
                  <c:v>917.29437399999995</c:v>
                </c:pt>
                <c:pt idx="1209">
                  <c:v>931.763552</c:v>
                </c:pt>
                <c:pt idx="1210">
                  <c:v>939.633825</c:v>
                </c:pt>
                <c:pt idx="1211">
                  <c:v>946.16728499999999</c:v>
                </c:pt>
                <c:pt idx="1212">
                  <c:v>973.56074799999999</c:v>
                </c:pt>
                <c:pt idx="1213">
                  <c:v>979.669895</c:v>
                </c:pt>
                <c:pt idx="1214">
                  <c:v>1008.342222</c:v>
                </c:pt>
                <c:pt idx="1215">
                  <c:v>1014.163445</c:v>
                </c:pt>
                <c:pt idx="1216">
                  <c:v>1053.7106100000001</c:v>
                </c:pt>
                <c:pt idx="1217">
                  <c:v>1048.146426</c:v>
                </c:pt>
                <c:pt idx="1218">
                  <c:v>1081.1847459999999</c:v>
                </c:pt>
                <c:pt idx="1219">
                  <c:v>1035.619007</c:v>
                </c:pt>
                <c:pt idx="1220">
                  <c:v>1081.7160739999999</c:v>
                </c:pt>
                <c:pt idx="1221">
                  <c:v>1084.8412089999999</c:v>
                </c:pt>
                <c:pt idx="1222">
                  <c:v>1081.0954850000001</c:v>
                </c:pt>
                <c:pt idx="1223">
                  <c:v>1086.364662</c:v>
                </c:pt>
                <c:pt idx="1224">
                  <c:v>1102.969284</c:v>
                </c:pt>
                <c:pt idx="1225">
                  <c:v>1120.3777849999999</c:v>
                </c:pt>
                <c:pt idx="1226">
                  <c:v>1116.427279</c:v>
                </c:pt>
                <c:pt idx="1227">
                  <c:v>1135.0221140000001</c:v>
                </c:pt>
                <c:pt idx="1228">
                  <c:v>1146.8286479999999</c:v>
                </c:pt>
                <c:pt idx="1229">
                  <c:v>1116.0501830000001</c:v>
                </c:pt>
                <c:pt idx="1230">
                  <c:v>1091.622259</c:v>
                </c:pt>
                <c:pt idx="1231">
                  <c:v>1126.062514</c:v>
                </c:pt>
                <c:pt idx="1232">
                  <c:v>1152.6819829999999</c:v>
                </c:pt>
                <c:pt idx="1233">
                  <c:v>1155.789215</c:v>
                </c:pt>
                <c:pt idx="1234">
                  <c:v>1158.225447</c:v>
                </c:pt>
                <c:pt idx="1235">
                  <c:v>1183.2187610000001</c:v>
                </c:pt>
                <c:pt idx="1236">
                  <c:v>1225.457662</c:v>
                </c:pt>
                <c:pt idx="1237">
                  <c:v>1227.5456300000001</c:v>
                </c:pt>
                <c:pt idx="1238">
                  <c:v>1221.224502</c:v>
                </c:pt>
                <c:pt idx="1239">
                  <c:v>1196.2982910000001</c:v>
                </c:pt>
                <c:pt idx="1240">
                  <c:v>1193.6981929999999</c:v>
                </c:pt>
                <c:pt idx="1241">
                  <c:v>1177.5650270000001</c:v>
                </c:pt>
                <c:pt idx="1242">
                  <c:v>1182.447545</c:v>
                </c:pt>
                <c:pt idx="1243">
                  <c:v>1181.340115</c:v>
                </c:pt>
                <c:pt idx="1244">
                  <c:v>1213.3167269999999</c:v>
                </c:pt>
                <c:pt idx="1245">
                  <c:v>1223.199112</c:v>
                </c:pt>
                <c:pt idx="1246">
                  <c:v>1126.629966</c:v>
                </c:pt>
                <c:pt idx="1247">
                  <c:v>1153.2514779999999</c:v>
                </c:pt>
                <c:pt idx="1248">
                  <c:v>1198.799229</c:v>
                </c:pt>
                <c:pt idx="1249">
                  <c:v>1201.4470590000001</c:v>
                </c:pt>
                <c:pt idx="1250">
                  <c:v>1198.5871749999999</c:v>
                </c:pt>
                <c:pt idx="1251">
                  <c:v>1208.9001639999999</c:v>
                </c:pt>
                <c:pt idx="1252">
                  <c:v>1199.441239</c:v>
                </c:pt>
                <c:pt idx="1253">
                  <c:v>1185.902711</c:v>
                </c:pt>
                <c:pt idx="1254">
                  <c:v>1173.7439830000001</c:v>
                </c:pt>
                <c:pt idx="1255">
                  <c:v>1159.958721</c:v>
                </c:pt>
                <c:pt idx="1256">
                  <c:v>1132.548104</c:v>
                </c:pt>
                <c:pt idx="1257">
                  <c:v>1154.5925749999999</c:v>
                </c:pt>
                <c:pt idx="1258">
                  <c:v>1143.854143</c:v>
                </c:pt>
                <c:pt idx="1259">
                  <c:v>1130.2836090000001</c:v>
                </c:pt>
                <c:pt idx="1260">
                  <c:v>1106.1351770000001</c:v>
                </c:pt>
                <c:pt idx="1261">
                  <c:v>1110.3721399999999</c:v>
                </c:pt>
                <c:pt idx="1262">
                  <c:v>1131.6388300000001</c:v>
                </c:pt>
                <c:pt idx="1263">
                  <c:v>1140.1814489999999</c:v>
                </c:pt>
                <c:pt idx="1264">
                  <c:v>1149.3991209999999</c:v>
                </c:pt>
                <c:pt idx="1265">
                  <c:v>1162.3107239999999</c:v>
                </c:pt>
                <c:pt idx="1266">
                  <c:v>1172.031418</c:v>
                </c:pt>
                <c:pt idx="1267">
                  <c:v>1180.592799</c:v>
                </c:pt>
                <c:pt idx="1268">
                  <c:v>1169.2073989999999</c:v>
                </c:pt>
                <c:pt idx="1269">
                  <c:v>1192.5942930000001</c:v>
                </c:pt>
                <c:pt idx="1270">
                  <c:v>1193.873758</c:v>
                </c:pt>
                <c:pt idx="1271">
                  <c:v>1203.0669270000001</c:v>
                </c:pt>
                <c:pt idx="1272">
                  <c:v>1175.3364039999999</c:v>
                </c:pt>
                <c:pt idx="1273">
                  <c:v>1186.67831</c:v>
                </c:pt>
                <c:pt idx="1274">
                  <c:v>1171.149989</c:v>
                </c:pt>
                <c:pt idx="1275">
                  <c:v>1165.84257</c:v>
                </c:pt>
                <c:pt idx="1276">
                  <c:v>1195.841932</c:v>
                </c:pt>
                <c:pt idx="1277">
                  <c:v>1192.7354319999999</c:v>
                </c:pt>
                <c:pt idx="1278">
                  <c:v>1192.1254200000001</c:v>
                </c:pt>
                <c:pt idx="1279">
                  <c:v>1216.4130749999999</c:v>
                </c:pt>
                <c:pt idx="1280">
                  <c:v>1227.568299</c:v>
                </c:pt>
                <c:pt idx="1281">
                  <c:v>1256.5240060000001</c:v>
                </c:pt>
                <c:pt idx="1282">
                  <c:v>1273.3476860000001</c:v>
                </c:pt>
                <c:pt idx="1283">
                  <c:v>1304.7165500000001</c:v>
                </c:pt>
                <c:pt idx="1284">
                  <c:v>1300.6953510000001</c:v>
                </c:pt>
                <c:pt idx="1285">
                  <c:v>1311.493751</c:v>
                </c:pt>
                <c:pt idx="1286">
                  <c:v>1335.0570729999999</c:v>
                </c:pt>
                <c:pt idx="1287">
                  <c:v>1340.2427439999999</c:v>
                </c:pt>
                <c:pt idx="1288">
                  <c:v>1328.4177440000001</c:v>
                </c:pt>
                <c:pt idx="1289">
                  <c:v>1335.1815160000001</c:v>
                </c:pt>
                <c:pt idx="1290">
                  <c:v>1342.492526</c:v>
                </c:pt>
                <c:pt idx="1291">
                  <c:v>1386.6096889999999</c:v>
                </c:pt>
                <c:pt idx="1292">
                  <c:v>1369.930756</c:v>
                </c:pt>
                <c:pt idx="1293">
                  <c:v>1389.3853320000001</c:v>
                </c:pt>
                <c:pt idx="1294">
                  <c:v>1395.0951050000001</c:v>
                </c:pt>
                <c:pt idx="1295">
                  <c:v>1405.369062</c:v>
                </c:pt>
                <c:pt idx="1296">
                  <c:v>1439.4883830000001</c:v>
                </c:pt>
                <c:pt idx="1297">
                  <c:v>1447.2806250000001</c:v>
                </c:pt>
                <c:pt idx="1298">
                  <c:v>1435.6217839999999</c:v>
                </c:pt>
                <c:pt idx="1299">
                  <c:v>1466.726725</c:v>
                </c:pt>
                <c:pt idx="1300">
                  <c:v>1505.110103</c:v>
                </c:pt>
                <c:pt idx="1301">
                  <c:v>1509.333077</c:v>
                </c:pt>
                <c:pt idx="1302">
                  <c:v>1489.303598</c:v>
                </c:pt>
                <c:pt idx="1303">
                  <c:v>1526.6327409999999</c:v>
                </c:pt>
                <c:pt idx="1304">
                  <c:v>1548.564644</c:v>
                </c:pt>
                <c:pt idx="1305">
                  <c:v>1517.541639</c:v>
                </c:pt>
                <c:pt idx="1306">
                  <c:v>1553.025257</c:v>
                </c:pt>
                <c:pt idx="1307">
                  <c:v>1587.9518310000001</c:v>
                </c:pt>
                <c:pt idx="1308">
                  <c:v>1586.2424900000001</c:v>
                </c:pt>
                <c:pt idx="1309">
                  <c:v>1565.893004</c:v>
                </c:pt>
                <c:pt idx="1310">
                  <c:v>1613.68407</c:v>
                </c:pt>
                <c:pt idx="1311">
                  <c:v>1607.8275920000001</c:v>
                </c:pt>
                <c:pt idx="1312">
                  <c:v>1617.196674</c:v>
                </c:pt>
                <c:pt idx="1313">
                  <c:v>1610.2642430000001</c:v>
                </c:pt>
                <c:pt idx="1314">
                  <c:v>1638.3871650000001</c:v>
                </c:pt>
                <c:pt idx="1315">
                  <c:v>1562.7886570000001</c:v>
                </c:pt>
                <c:pt idx="1316">
                  <c:v>1537.2503489999999</c:v>
                </c:pt>
                <c:pt idx="1317">
                  <c:v>1500.683573</c:v>
                </c:pt>
                <c:pt idx="1318">
                  <c:v>1537.4379240000001</c:v>
                </c:pt>
                <c:pt idx="1319">
                  <c:v>1584.548657</c:v>
                </c:pt>
                <c:pt idx="1320">
                  <c:v>1598.541011</c:v>
                </c:pt>
                <c:pt idx="1321">
                  <c:v>1592.0519260000001</c:v>
                </c:pt>
                <c:pt idx="1322">
                  <c:v>1580.9429540000001</c:v>
                </c:pt>
                <c:pt idx="1323">
                  <c:v>1548.6855619999999</c:v>
                </c:pt>
                <c:pt idx="1324">
                  <c:v>1538.9988129999999</c:v>
                </c:pt>
                <c:pt idx="1325">
                  <c:v>1586.887246</c:v>
                </c:pt>
                <c:pt idx="1326">
                  <c:v>1598.263768</c:v>
                </c:pt>
                <c:pt idx="1327">
                  <c:v>1634.323343</c:v>
                </c:pt>
                <c:pt idx="1328">
                  <c:v>1674.1433890000001</c:v>
                </c:pt>
                <c:pt idx="1329">
                  <c:v>1727.8981229999999</c:v>
                </c:pt>
                <c:pt idx="1330">
                  <c:v>1761.549223</c:v>
                </c:pt>
                <c:pt idx="1331">
                  <c:v>1768.7727460000001</c:v>
                </c:pt>
                <c:pt idx="1332">
                  <c:v>1652.3977319999999</c:v>
                </c:pt>
                <c:pt idx="1333">
                  <c:v>1657.647093</c:v>
                </c:pt>
                <c:pt idx="1334">
                  <c:v>1739.9866019999999</c:v>
                </c:pt>
                <c:pt idx="1335">
                  <c:v>1771.146489</c:v>
                </c:pt>
                <c:pt idx="1336">
                  <c:v>1769.0084649999999</c:v>
                </c:pt>
                <c:pt idx="1337">
                  <c:v>1785.635763</c:v>
                </c:pt>
                <c:pt idx="1338">
                  <c:v>1811.983467</c:v>
                </c:pt>
                <c:pt idx="1339">
                  <c:v>1854.7898720000001</c:v>
                </c:pt>
                <c:pt idx="1340">
                  <c:v>1844.811234</c:v>
                </c:pt>
                <c:pt idx="1341">
                  <c:v>1846.129383</c:v>
                </c:pt>
                <c:pt idx="1342">
                  <c:v>1847.598976</c:v>
                </c:pt>
                <c:pt idx="1343">
                  <c:v>1866.862347</c:v>
                </c:pt>
                <c:pt idx="1344">
                  <c:v>1845.6355980000001</c:v>
                </c:pt>
                <c:pt idx="1345">
                  <c:v>1783.78648</c:v>
                </c:pt>
                <c:pt idx="1346">
                  <c:v>1808.304067</c:v>
                </c:pt>
                <c:pt idx="1347">
                  <c:v>1744.6032</c:v>
                </c:pt>
                <c:pt idx="1348">
                  <c:v>1635.1742340000001</c:v>
                </c:pt>
                <c:pt idx="1349">
                  <c:v>1688.559702</c:v>
                </c:pt>
                <c:pt idx="1350">
                  <c:v>1729.9108040000001</c:v>
                </c:pt>
                <c:pt idx="1351">
                  <c:v>1671.529702</c:v>
                </c:pt>
                <c:pt idx="1352">
                  <c:v>1554.738263</c:v>
                </c:pt>
                <c:pt idx="1353">
                  <c:v>1533.857702</c:v>
                </c:pt>
                <c:pt idx="1354">
                  <c:v>1632.7395409999999</c:v>
                </c:pt>
                <c:pt idx="1355">
                  <c:v>1565.3842529999999</c:v>
                </c:pt>
                <c:pt idx="1356">
                  <c:v>1512.8447450000001</c:v>
                </c:pt>
                <c:pt idx="1357">
                  <c:v>1427.836759</c:v>
                </c:pt>
                <c:pt idx="1358">
                  <c:v>1481.8489340000001</c:v>
                </c:pt>
                <c:pt idx="1359">
                  <c:v>1460.5047609999999</c:v>
                </c:pt>
                <c:pt idx="1360">
                  <c:v>1361.1506890000001</c:v>
                </c:pt>
                <c:pt idx="1361">
                  <c:v>1451.2170639999999</c:v>
                </c:pt>
                <c:pt idx="1362">
                  <c:v>1527.7694590000001</c:v>
                </c:pt>
                <c:pt idx="1363">
                  <c:v>1562.573433</c:v>
                </c:pt>
                <c:pt idx="1364">
                  <c:v>1520.101899</c:v>
                </c:pt>
                <c:pt idx="1365">
                  <c:v>1468.8642709999999</c:v>
                </c:pt>
                <c:pt idx="1366">
                  <c:v>1475.7823980000001</c:v>
                </c:pt>
                <c:pt idx="1367">
                  <c:v>1521.7888989999999</c:v>
                </c:pt>
                <c:pt idx="1368">
                  <c:v>1515.9795160000001</c:v>
                </c:pt>
                <c:pt idx="1369">
                  <c:v>1519.074136</c:v>
                </c:pt>
                <c:pt idx="1370">
                  <c:v>1511.7584440000001</c:v>
                </c:pt>
                <c:pt idx="1371">
                  <c:v>1542.3637200000001</c:v>
                </c:pt>
                <c:pt idx="1372">
                  <c:v>1518.866581</c:v>
                </c:pt>
                <c:pt idx="1373">
                  <c:v>1389.758323</c:v>
                </c:pt>
                <c:pt idx="1374">
                  <c:v>1392.9539769999999</c:v>
                </c:pt>
                <c:pt idx="1375">
                  <c:v>1433.1301800000001</c:v>
                </c:pt>
                <c:pt idx="1376">
                  <c:v>1390.307325</c:v>
                </c:pt>
                <c:pt idx="1377">
                  <c:v>1400.1843180000001</c:v>
                </c:pt>
                <c:pt idx="1378">
                  <c:v>1425.002195</c:v>
                </c:pt>
                <c:pt idx="1379">
                  <c:v>1459.151676</c:v>
                </c:pt>
                <c:pt idx="1380">
                  <c:v>1432.483403</c:v>
                </c:pt>
                <c:pt idx="1381">
                  <c:v>1423.9706699999999</c:v>
                </c:pt>
                <c:pt idx="1382">
                  <c:v>1445.397567</c:v>
                </c:pt>
                <c:pt idx="1383">
                  <c:v>1500.7844729999999</c:v>
                </c:pt>
                <c:pt idx="1384">
                  <c:v>1494.4534349999999</c:v>
                </c:pt>
                <c:pt idx="1385">
                  <c:v>1473.052684</c:v>
                </c:pt>
                <c:pt idx="1386">
                  <c:v>1487.643683</c:v>
                </c:pt>
                <c:pt idx="1387">
                  <c:v>1488.339277</c:v>
                </c:pt>
                <c:pt idx="1388">
                  <c:v>1496.4826519999999</c:v>
                </c:pt>
                <c:pt idx="1389">
                  <c:v>1404.071177</c:v>
                </c:pt>
                <c:pt idx="1390">
                  <c:v>1429.1326200000001</c:v>
                </c:pt>
                <c:pt idx="1391">
                  <c:v>1393.129643</c:v>
                </c:pt>
                <c:pt idx="1392">
                  <c:v>1334.7621039999999</c:v>
                </c:pt>
                <c:pt idx="1393">
                  <c:v>1217.752295</c:v>
                </c:pt>
                <c:pt idx="1394">
                  <c:v>1137.5404060000001</c:v>
                </c:pt>
                <c:pt idx="1395">
                  <c:v>1149.5697319999999</c:v>
                </c:pt>
                <c:pt idx="1396">
                  <c:v>1216.2586960000001</c:v>
                </c:pt>
                <c:pt idx="1397">
                  <c:v>1259.4139399999999</c:v>
                </c:pt>
                <c:pt idx="1398">
                  <c:v>1268.365918</c:v>
                </c:pt>
                <c:pt idx="1399">
                  <c:v>1265.719818</c:v>
                </c:pt>
                <c:pt idx="1400">
                  <c:v>1279.229597</c:v>
                </c:pt>
                <c:pt idx="1401">
                  <c:v>1233.666487</c:v>
                </c:pt>
                <c:pt idx="1402">
                  <c:v>1264.0273199999999</c:v>
                </c:pt>
                <c:pt idx="1403">
                  <c:v>1282.6075969999999</c:v>
                </c:pt>
                <c:pt idx="1404">
                  <c:v>1271.20127</c:v>
                </c:pt>
                <c:pt idx="1405">
                  <c:v>1265.908938</c:v>
                </c:pt>
                <c:pt idx="1406">
                  <c:v>1246.2591520000001</c:v>
                </c:pt>
                <c:pt idx="1407">
                  <c:v>1212.0793140000001</c:v>
                </c:pt>
                <c:pt idx="1408">
                  <c:v>1263.020041</c:v>
                </c:pt>
                <c:pt idx="1409">
                  <c:v>1234.41922</c:v>
                </c:pt>
                <c:pt idx="1410">
                  <c:v>1234.536253</c:v>
                </c:pt>
                <c:pt idx="1411">
                  <c:v>1249.599612</c:v>
                </c:pt>
                <c:pt idx="1412">
                  <c:v>1257.7299009999999</c:v>
                </c:pt>
                <c:pt idx="1413">
                  <c:v>1229.434485</c:v>
                </c:pt>
                <c:pt idx="1414">
                  <c:v>1236.1981579999999</c:v>
                </c:pt>
                <c:pt idx="1415">
                  <c:v>1223.5058779999999</c:v>
                </c:pt>
                <c:pt idx="1416">
                  <c:v>1226.384724</c:v>
                </c:pt>
                <c:pt idx="1417">
                  <c:v>1203.4185660000001</c:v>
                </c:pt>
                <c:pt idx="1418">
                  <c:v>1213.2375059999999</c:v>
                </c:pt>
                <c:pt idx="1419">
                  <c:v>1246.4698579999999</c:v>
                </c:pt>
                <c:pt idx="1420">
                  <c:v>1257.351897</c:v>
                </c:pt>
                <c:pt idx="1421">
                  <c:v>1289.4086930000001</c:v>
                </c:pt>
                <c:pt idx="1422">
                  <c:v>1290.973148</c:v>
                </c:pt>
                <c:pt idx="1423">
                  <c:v>1275.97921</c:v>
                </c:pt>
                <c:pt idx="1424">
                  <c:v>1297.384178</c:v>
                </c:pt>
                <c:pt idx="1425">
                  <c:v>1307.765365</c:v>
                </c:pt>
                <c:pt idx="1426">
                  <c:v>1306.888246</c:v>
                </c:pt>
                <c:pt idx="1427">
                  <c:v>1314.681838</c:v>
                </c:pt>
                <c:pt idx="1428">
                  <c:v>1292.2957699999999</c:v>
                </c:pt>
                <c:pt idx="1429">
                  <c:v>1306.9259999999999</c:v>
                </c:pt>
                <c:pt idx="1430">
                  <c:v>1323.770745</c:v>
                </c:pt>
                <c:pt idx="1431">
                  <c:v>1330.0254749999999</c:v>
                </c:pt>
                <c:pt idx="1432">
                  <c:v>1324.8127790000001</c:v>
                </c:pt>
                <c:pt idx="1433">
                  <c:v>1308.2560100000001</c:v>
                </c:pt>
                <c:pt idx="1434">
                  <c:v>1313.3041639999999</c:v>
                </c:pt>
                <c:pt idx="1435">
                  <c:v>1312.606663</c:v>
                </c:pt>
                <c:pt idx="1436">
                  <c:v>1296.393566</c:v>
                </c:pt>
                <c:pt idx="1437">
                  <c:v>1289.537918</c:v>
                </c:pt>
                <c:pt idx="1438">
                  <c:v>1336.87131</c:v>
                </c:pt>
                <c:pt idx="1439">
                  <c:v>1358.4027390000001</c:v>
                </c:pt>
                <c:pt idx="1440">
                  <c:v>1377.426929</c:v>
                </c:pt>
                <c:pt idx="1441">
                  <c:v>1401.8252259999999</c:v>
                </c:pt>
                <c:pt idx="1442">
                  <c:v>1388.811199</c:v>
                </c:pt>
                <c:pt idx="1443">
                  <c:v>1387.728959</c:v>
                </c:pt>
                <c:pt idx="1444">
                  <c:v>1377.314627</c:v>
                </c:pt>
                <c:pt idx="1445">
                  <c:v>1359.1758050000001</c:v>
                </c:pt>
                <c:pt idx="1446">
                  <c:v>1361.229556</c:v>
                </c:pt>
                <c:pt idx="1447">
                  <c:v>1364.0250189999999</c:v>
                </c:pt>
                <c:pt idx="1448">
                  <c:v>1357.4637170000001</c:v>
                </c:pt>
                <c:pt idx="1449">
                  <c:v>1375.1026589999999</c:v>
                </c:pt>
                <c:pt idx="1450">
                  <c:v>1377.3261950000001</c:v>
                </c:pt>
                <c:pt idx="1451">
                  <c:v>1367.6730749999999</c:v>
                </c:pt>
                <c:pt idx="1452">
                  <c:v>1363.956099</c:v>
                </c:pt>
                <c:pt idx="1453">
                  <c:v>1373.280567</c:v>
                </c:pt>
                <c:pt idx="1454">
                  <c:v>1369.783565</c:v>
                </c:pt>
                <c:pt idx="1455">
                  <c:v>1308.652521</c:v>
                </c:pt>
                <c:pt idx="1456">
                  <c:v>1323.3119799999999</c:v>
                </c:pt>
                <c:pt idx="1457">
                  <c:v>1335.609649</c:v>
                </c:pt>
                <c:pt idx="1458">
                  <c:v>1383.5081110000001</c:v>
                </c:pt>
                <c:pt idx="1459">
                  <c:v>1395.8432519999999</c:v>
                </c:pt>
                <c:pt idx="1460">
                  <c:v>1374.5739149999999</c:v>
                </c:pt>
                <c:pt idx="1461">
                  <c:v>1377.5348309999999</c:v>
                </c:pt>
                <c:pt idx="1462">
                  <c:v>1351.4405870000001</c:v>
                </c:pt>
                <c:pt idx="1463">
                  <c:v>1359.562842</c:v>
                </c:pt>
                <c:pt idx="1464">
                  <c:v>1356.2355640000001</c:v>
                </c:pt>
                <c:pt idx="1465">
                  <c:v>1350.6154349999999</c:v>
                </c:pt>
                <c:pt idx="1466">
                  <c:v>1372.590297</c:v>
                </c:pt>
                <c:pt idx="1467">
                  <c:v>1368.7183030000001</c:v>
                </c:pt>
                <c:pt idx="1468">
                  <c:v>1364.9872359999999</c:v>
                </c:pt>
                <c:pt idx="1469">
                  <c:v>1392.6747089999999</c:v>
                </c:pt>
                <c:pt idx="1470">
                  <c:v>1404.3890369999999</c:v>
                </c:pt>
                <c:pt idx="1471">
                  <c:v>1453.228263</c:v>
                </c:pt>
                <c:pt idx="1472">
                  <c:v>1455.0466019999999</c:v>
                </c:pt>
                <c:pt idx="1473">
                  <c:v>1450.877115</c:v>
                </c:pt>
                <c:pt idx="1474">
                  <c:v>1442.8397170000001</c:v>
                </c:pt>
                <c:pt idx="1475">
                  <c:v>1448.9220439999999</c:v>
                </c:pt>
                <c:pt idx="1476">
                  <c:v>1409.2910670000001</c:v>
                </c:pt>
                <c:pt idx="1477">
                  <c:v>1421.340058</c:v>
                </c:pt>
                <c:pt idx="1478">
                  <c:v>1423.623294</c:v>
                </c:pt>
                <c:pt idx="1479">
                  <c:v>1409.3254380000001</c:v>
                </c:pt>
                <c:pt idx="1480">
                  <c:v>1320.2482090000001</c:v>
                </c:pt>
                <c:pt idx="1481">
                  <c:v>1324.2625190000001</c:v>
                </c:pt>
                <c:pt idx="1482">
                  <c:v>1345.998239</c:v>
                </c:pt>
                <c:pt idx="1483">
                  <c:v>1262.5382609999999</c:v>
                </c:pt>
                <c:pt idx="1484">
                  <c:v>1284.7493890000001</c:v>
                </c:pt>
                <c:pt idx="1485">
                  <c:v>1219.4472989999999</c:v>
                </c:pt>
                <c:pt idx="1486">
                  <c:v>1220.3775069999999</c:v>
                </c:pt>
                <c:pt idx="1487">
                  <c:v>1198.476476</c:v>
                </c:pt>
                <c:pt idx="1488">
                  <c:v>1219.129653</c:v>
                </c:pt>
                <c:pt idx="1489">
                  <c:v>1184.210333</c:v>
                </c:pt>
                <c:pt idx="1490">
                  <c:v>1187.5178149999999</c:v>
                </c:pt>
                <c:pt idx="1491">
                  <c:v>1220.791176</c:v>
                </c:pt>
                <c:pt idx="1492">
                  <c:v>1201.039133</c:v>
                </c:pt>
                <c:pt idx="1493">
                  <c:v>1172.211258</c:v>
                </c:pt>
                <c:pt idx="1494">
                  <c:v>1182.7361040000001</c:v>
                </c:pt>
                <c:pt idx="1495">
                  <c:v>1190.0095080000001</c:v>
                </c:pt>
                <c:pt idx="1496">
                  <c:v>1129.701237</c:v>
                </c:pt>
                <c:pt idx="1497">
                  <c:v>1122.707701</c:v>
                </c:pt>
                <c:pt idx="1498">
                  <c:v>1094.9901789999999</c:v>
                </c:pt>
                <c:pt idx="1499">
                  <c:v>1125.544081</c:v>
                </c:pt>
                <c:pt idx="1500">
                  <c:v>1113.769659</c:v>
                </c:pt>
                <c:pt idx="1501">
                  <c:v>1134.6576709999999</c:v>
                </c:pt>
                <c:pt idx="1502">
                  <c:v>1130.7569599999999</c:v>
                </c:pt>
                <c:pt idx="1503">
                  <c:v>1144.1244939999999</c:v>
                </c:pt>
                <c:pt idx="1504">
                  <c:v>1140.599416</c:v>
                </c:pt>
                <c:pt idx="1505">
                  <c:v>1134.6457270000001</c:v>
                </c:pt>
                <c:pt idx="1506">
                  <c:v>1165.166387</c:v>
                </c:pt>
                <c:pt idx="1507">
                  <c:v>1175.320129</c:v>
                </c:pt>
                <c:pt idx="1508">
                  <c:v>1172.6155739999999</c:v>
                </c:pt>
                <c:pt idx="1509">
                  <c:v>1170.4419089999999</c:v>
                </c:pt>
                <c:pt idx="1510">
                  <c:v>1193.1581960000001</c:v>
                </c:pt>
                <c:pt idx="1511">
                  <c:v>1184.0491609999999</c:v>
                </c:pt>
                <c:pt idx="1512">
                  <c:v>1193.447467</c:v>
                </c:pt>
                <c:pt idx="1513">
                  <c:v>1128.8530539999999</c:v>
                </c:pt>
                <c:pt idx="1514">
                  <c:v>1139.599678</c:v>
                </c:pt>
                <c:pt idx="1515">
                  <c:v>1115.341375</c:v>
                </c:pt>
                <c:pt idx="1516">
                  <c:v>1130.388391</c:v>
                </c:pt>
                <c:pt idx="1517">
                  <c:v>1174.526944</c:v>
                </c:pt>
                <c:pt idx="1518">
                  <c:v>1178.716606</c:v>
                </c:pt>
                <c:pt idx="1519">
                  <c:v>1191.4414489999999</c:v>
                </c:pt>
                <c:pt idx="1520">
                  <c:v>1195.840195</c:v>
                </c:pt>
                <c:pt idx="1521">
                  <c:v>1196.1886870000001</c:v>
                </c:pt>
                <c:pt idx="1522">
                  <c:v>1186.6241600000001</c:v>
                </c:pt>
                <c:pt idx="1523">
                  <c:v>1169.248499</c:v>
                </c:pt>
                <c:pt idx="1524">
                  <c:v>1168.9316759999999</c:v>
                </c:pt>
                <c:pt idx="1525">
                  <c:v>1183.178177</c:v>
                </c:pt>
                <c:pt idx="1526">
                  <c:v>1188.5375839999999</c:v>
                </c:pt>
                <c:pt idx="1527">
                  <c:v>1192.4840380000001</c:v>
                </c:pt>
                <c:pt idx="1528">
                  <c:v>1200.491409</c:v>
                </c:pt>
                <c:pt idx="1529">
                  <c:v>1213.7588920000001</c:v>
                </c:pt>
                <c:pt idx="1530">
                  <c:v>1228.627735</c:v>
                </c:pt>
                <c:pt idx="1531">
                  <c:v>1225.038483</c:v>
                </c:pt>
                <c:pt idx="1532">
                  <c:v>1224.4983400000001</c:v>
                </c:pt>
                <c:pt idx="1533">
                  <c:v>1209.4913859999999</c:v>
                </c:pt>
                <c:pt idx="1534">
                  <c:v>1216.937267</c:v>
                </c:pt>
                <c:pt idx="1535">
                  <c:v>1210.4838400000001</c:v>
                </c:pt>
                <c:pt idx="1536">
                  <c:v>1198.9647660000001</c:v>
                </c:pt>
                <c:pt idx="1537">
                  <c:v>1226.560528</c:v>
                </c:pt>
                <c:pt idx="1538">
                  <c:v>1229.108162</c:v>
                </c:pt>
                <c:pt idx="1539">
                  <c:v>1228.649541</c:v>
                </c:pt>
                <c:pt idx="1540">
                  <c:v>1242.982332</c:v>
                </c:pt>
                <c:pt idx="1541">
                  <c:v>1243.2855529999999</c:v>
                </c:pt>
                <c:pt idx="1542">
                  <c:v>1229.305296</c:v>
                </c:pt>
                <c:pt idx="1543">
                  <c:v>1221.2592320000001</c:v>
                </c:pt>
                <c:pt idx="1544">
                  <c:v>1235.2013890000001</c:v>
                </c:pt>
                <c:pt idx="1545">
                  <c:v>1230.1809949999999</c:v>
                </c:pt>
                <c:pt idx="1546">
                  <c:v>1243.5310179999999</c:v>
                </c:pt>
                <c:pt idx="1547">
                  <c:v>1248.5791959999999</c:v>
                </c:pt>
                <c:pt idx="1548">
                  <c:v>1250.640879</c:v>
                </c:pt>
                <c:pt idx="1549">
                  <c:v>1234.9348150000001</c:v>
                </c:pt>
                <c:pt idx="1550">
                  <c:v>1235.1788160000001</c:v>
                </c:pt>
                <c:pt idx="1551">
                  <c:v>1212.113059</c:v>
                </c:pt>
                <c:pt idx="1552">
                  <c:v>1207.3547430000001</c:v>
                </c:pt>
                <c:pt idx="1553">
                  <c:v>1214.652642</c:v>
                </c:pt>
                <c:pt idx="1554">
                  <c:v>1213.633026</c:v>
                </c:pt>
                <c:pt idx="1555">
                  <c:v>1219.3332479999999</c:v>
                </c:pt>
                <c:pt idx="1556">
                  <c:v>1217.794414</c:v>
                </c:pt>
                <c:pt idx="1557">
                  <c:v>1216.404462</c:v>
                </c:pt>
                <c:pt idx="1558">
                  <c:v>1217.0446730000001</c:v>
                </c:pt>
                <c:pt idx="1559">
                  <c:v>1239.900527</c:v>
                </c:pt>
                <c:pt idx="1560">
                  <c:v>1237.612541</c:v>
                </c:pt>
                <c:pt idx="1561">
                  <c:v>1239.162435</c:v>
                </c:pt>
                <c:pt idx="1562">
                  <c:v>1207.3993479999999</c:v>
                </c:pt>
                <c:pt idx="1563">
                  <c:v>1188.3284980000001</c:v>
                </c:pt>
                <c:pt idx="1564">
                  <c:v>1192.2942880000001</c:v>
                </c:pt>
                <c:pt idx="1565">
                  <c:v>1204.1543180000001</c:v>
                </c:pt>
                <c:pt idx="1566">
                  <c:v>1205.2557650000001</c:v>
                </c:pt>
                <c:pt idx="1567">
                  <c:v>1198.506097</c:v>
                </c:pt>
                <c:pt idx="1568">
                  <c:v>1205.197169</c:v>
                </c:pt>
                <c:pt idx="1569">
                  <c:v>1200.1606750000001</c:v>
                </c:pt>
                <c:pt idx="1570">
                  <c:v>1191.465978</c:v>
                </c:pt>
                <c:pt idx="1571">
                  <c:v>1188.9678899999999</c:v>
                </c:pt>
                <c:pt idx="1572">
                  <c:v>1193.694988</c:v>
                </c:pt>
                <c:pt idx="1573">
                  <c:v>1196.3337630000001</c:v>
                </c:pt>
                <c:pt idx="1574">
                  <c:v>1187.5195369999999</c:v>
                </c:pt>
                <c:pt idx="1575">
                  <c:v>1186.827542</c:v>
                </c:pt>
                <c:pt idx="1576">
                  <c:v>1187.428013</c:v>
                </c:pt>
                <c:pt idx="1577">
                  <c:v>1188.5930699999999</c:v>
                </c:pt>
                <c:pt idx="1578">
                  <c:v>1190.4391559999999</c:v>
                </c:pt>
                <c:pt idx="1579">
                  <c:v>1221.6772940000001</c:v>
                </c:pt>
                <c:pt idx="1580">
                  <c:v>1219.503465</c:v>
                </c:pt>
                <c:pt idx="1581">
                  <c:v>1220.022017</c:v>
                </c:pt>
                <c:pt idx="1582">
                  <c:v>1231.7492729999999</c:v>
                </c:pt>
                <c:pt idx="1583">
                  <c:v>1232.200302</c:v>
                </c:pt>
                <c:pt idx="1584">
                  <c:v>1232.8396519999999</c:v>
                </c:pt>
                <c:pt idx="1585">
                  <c:v>1228.95182</c:v>
                </c:pt>
                <c:pt idx="1586">
                  <c:v>1201.747844</c:v>
                </c:pt>
                <c:pt idx="1587">
                  <c:v>1208.2775919999999</c:v>
                </c:pt>
                <c:pt idx="1588">
                  <c:v>1227.2131830000001</c:v>
                </c:pt>
                <c:pt idx="1589">
                  <c:v>1221.113779</c:v>
                </c:pt>
                <c:pt idx="1590">
                  <c:v>1228.2758470000001</c:v>
                </c:pt>
                <c:pt idx="1591">
                  <c:v>1230.811054</c:v>
                </c:pt>
                <c:pt idx="1592">
                  <c:v>1226.0360740000001</c:v>
                </c:pt>
                <c:pt idx="1593">
                  <c:v>1235.2149609999999</c:v>
                </c:pt>
                <c:pt idx="1594">
                  <c:v>1231.006989</c:v>
                </c:pt>
                <c:pt idx="1595">
                  <c:v>1217.9899049999999</c:v>
                </c:pt>
                <c:pt idx="1596">
                  <c:v>1236.4728299999999</c:v>
                </c:pt>
                <c:pt idx="1597">
                  <c:v>1240.504306</c:v>
                </c:pt>
                <c:pt idx="1598">
                  <c:v>1246.170601</c:v>
                </c:pt>
                <c:pt idx="1599">
                  <c:v>1245.7562049999999</c:v>
                </c:pt>
                <c:pt idx="1600">
                  <c:v>1248.9312420000001</c:v>
                </c:pt>
                <c:pt idx="1601">
                  <c:v>1270.6266450000001</c:v>
                </c:pt>
                <c:pt idx="1602">
                  <c:v>1270.119027</c:v>
                </c:pt>
                <c:pt idx="1603">
                  <c:v>1281.23172</c:v>
                </c:pt>
                <c:pt idx="1604">
                  <c:v>1279.5485209999999</c:v>
                </c:pt>
                <c:pt idx="1605">
                  <c:v>1271.763641</c:v>
                </c:pt>
                <c:pt idx="1606">
                  <c:v>1282.003794</c:v>
                </c:pt>
                <c:pt idx="1607">
                  <c:v>1311.737431</c:v>
                </c:pt>
                <c:pt idx="1608">
                  <c:v>1311.08519</c:v>
                </c:pt>
                <c:pt idx="1609">
                  <c:v>1306.8460680000001</c:v>
                </c:pt>
                <c:pt idx="1610">
                  <c:v>1312.2059220000001</c:v>
                </c:pt>
                <c:pt idx="1611">
                  <c:v>1314.8043640000001</c:v>
                </c:pt>
                <c:pt idx="1612">
                  <c:v>1302.8820209999999</c:v>
                </c:pt>
                <c:pt idx="1613">
                  <c:v>1300.553971</c:v>
                </c:pt>
                <c:pt idx="1614">
                  <c:v>1306.7875120000001</c:v>
                </c:pt>
                <c:pt idx="1615">
                  <c:v>1291.6963020000001</c:v>
                </c:pt>
                <c:pt idx="1616">
                  <c:v>1296.118238</c:v>
                </c:pt>
                <c:pt idx="1617">
                  <c:v>1313.6179830000001</c:v>
                </c:pt>
                <c:pt idx="1618">
                  <c:v>1295.9608880000001</c:v>
                </c:pt>
                <c:pt idx="1619">
                  <c:v>1308.473671</c:v>
                </c:pt>
                <c:pt idx="1620">
                  <c:v>1307.360046</c:v>
                </c:pt>
                <c:pt idx="1621">
                  <c:v>1296.631991</c:v>
                </c:pt>
                <c:pt idx="1622">
                  <c:v>1298.5586029999999</c:v>
                </c:pt>
                <c:pt idx="1623">
                  <c:v>1302.5153439999999</c:v>
                </c:pt>
                <c:pt idx="1624">
                  <c:v>1300.2203830000001</c:v>
                </c:pt>
                <c:pt idx="1625">
                  <c:v>1302.129021</c:v>
                </c:pt>
                <c:pt idx="1626">
                  <c:v>1308.776312</c:v>
                </c:pt>
                <c:pt idx="1627">
                  <c:v>1318.8385069999999</c:v>
                </c:pt>
                <c:pt idx="1628">
                  <c:v>1317.195283</c:v>
                </c:pt>
                <c:pt idx="1629">
                  <c:v>1315.5066240000001</c:v>
                </c:pt>
                <c:pt idx="1630">
                  <c:v>1335.245261</c:v>
                </c:pt>
                <c:pt idx="1631">
                  <c:v>1364.2532900000001</c:v>
                </c:pt>
                <c:pt idx="1632">
                  <c:v>1355.194651</c:v>
                </c:pt>
                <c:pt idx="1633">
                  <c:v>1355.8329100000001</c:v>
                </c:pt>
                <c:pt idx="1634">
                  <c:v>1351.1732509999999</c:v>
                </c:pt>
                <c:pt idx="1635">
                  <c:v>1349.8317420000001</c:v>
                </c:pt>
                <c:pt idx="1636">
                  <c:v>1342.190787</c:v>
                </c:pt>
                <c:pt idx="1637">
                  <c:v>1347.1350990000001</c:v>
                </c:pt>
                <c:pt idx="1638">
                  <c:v>1343.824877</c:v>
                </c:pt>
                <c:pt idx="1639">
                  <c:v>1336.8623279999999</c:v>
                </c:pt>
                <c:pt idx="1640">
                  <c:v>1336.420044</c:v>
                </c:pt>
                <c:pt idx="1641">
                  <c:v>1334.792522</c:v>
                </c:pt>
                <c:pt idx="1642">
                  <c:v>1336.000673</c:v>
                </c:pt>
                <c:pt idx="1643">
                  <c:v>1339.4677280000001</c:v>
                </c:pt>
                <c:pt idx="1644">
                  <c:v>1333.5546850000001</c:v>
                </c:pt>
                <c:pt idx="1645">
                  <c:v>1332.6082220000001</c:v>
                </c:pt>
                <c:pt idx="1646">
                  <c:v>1336.653104</c:v>
                </c:pt>
                <c:pt idx="1647">
                  <c:v>1346.3007379999999</c:v>
                </c:pt>
                <c:pt idx="1648">
                  <c:v>1346.804124</c:v>
                </c:pt>
                <c:pt idx="1649">
                  <c:v>1347.001307</c:v>
                </c:pt>
                <c:pt idx="1650">
                  <c:v>1341.0499319999999</c:v>
                </c:pt>
                <c:pt idx="1651">
                  <c:v>1315.3810639999999</c:v>
                </c:pt>
                <c:pt idx="1652">
                  <c:v>1317.4507980000001</c:v>
                </c:pt>
                <c:pt idx="1653">
                  <c:v>1307.488971</c:v>
                </c:pt>
                <c:pt idx="1654">
                  <c:v>1319.309215</c:v>
                </c:pt>
                <c:pt idx="1655">
                  <c:v>1319.255498</c:v>
                </c:pt>
                <c:pt idx="1656">
                  <c:v>1321.7890339999999</c:v>
                </c:pt>
                <c:pt idx="1657">
                  <c:v>1331.459826</c:v>
                </c:pt>
                <c:pt idx="1658">
                  <c:v>1327.766877</c:v>
                </c:pt>
                <c:pt idx="1659">
                  <c:v>1307.0348280000001</c:v>
                </c:pt>
                <c:pt idx="1660">
                  <c:v>1314.033308</c:v>
                </c:pt>
                <c:pt idx="1661">
                  <c:v>1311.8429410000001</c:v>
                </c:pt>
                <c:pt idx="1662">
                  <c:v>1318.774017</c:v>
                </c:pt>
                <c:pt idx="1663">
                  <c:v>1323.70766</c:v>
                </c:pt>
                <c:pt idx="1664">
                  <c:v>1340.0757470000001</c:v>
                </c:pt>
                <c:pt idx="1665">
                  <c:v>1343.5867029999999</c:v>
                </c:pt>
                <c:pt idx="1666">
                  <c:v>1340.86016</c:v>
                </c:pt>
                <c:pt idx="1667">
                  <c:v>1339.3548129999999</c:v>
                </c:pt>
                <c:pt idx="1668">
                  <c:v>1338.1129470000001</c:v>
                </c:pt>
                <c:pt idx="1669">
                  <c:v>1330.053353</c:v>
                </c:pt>
                <c:pt idx="1670">
                  <c:v>1344.936011</c:v>
                </c:pt>
                <c:pt idx="1671">
                  <c:v>1341.6483499999999</c:v>
                </c:pt>
                <c:pt idx="1672">
                  <c:v>1343.531354</c:v>
                </c:pt>
                <c:pt idx="1673">
                  <c:v>1347.831285</c:v>
                </c:pt>
                <c:pt idx="1674">
                  <c:v>1361.090434</c:v>
                </c:pt>
                <c:pt idx="1675">
                  <c:v>1363.5726070000001</c:v>
                </c:pt>
                <c:pt idx="1676">
                  <c:v>1356.8583759999999</c:v>
                </c:pt>
                <c:pt idx="1677">
                  <c:v>1353.510094</c:v>
                </c:pt>
                <c:pt idx="1678">
                  <c:v>1350.6175860000001</c:v>
                </c:pt>
                <c:pt idx="1679">
                  <c:v>1348.704682</c:v>
                </c:pt>
                <c:pt idx="1680">
                  <c:v>1358.07619</c:v>
                </c:pt>
                <c:pt idx="1681">
                  <c:v>1351.7670290000001</c:v>
                </c:pt>
                <c:pt idx="1682">
                  <c:v>1358.9245069999999</c:v>
                </c:pt>
                <c:pt idx="1683">
                  <c:v>1355.1468669999999</c:v>
                </c:pt>
                <c:pt idx="1684">
                  <c:v>1355.1980370000001</c:v>
                </c:pt>
                <c:pt idx="1685">
                  <c:v>1360.796306</c:v>
                </c:pt>
                <c:pt idx="1686">
                  <c:v>1351.9026739999999</c:v>
                </c:pt>
                <c:pt idx="1687">
                  <c:v>1364.9304</c:v>
                </c:pt>
                <c:pt idx="1688">
                  <c:v>1366.352406</c:v>
                </c:pt>
                <c:pt idx="1689">
                  <c:v>1363.3987320000001</c:v>
                </c:pt>
                <c:pt idx="1690">
                  <c:v>1365.1277009999999</c:v>
                </c:pt>
                <c:pt idx="1691">
                  <c:v>1365.691067</c:v>
                </c:pt>
                <c:pt idx="1692">
                  <c:v>1369.3718490000001</c:v>
                </c:pt>
                <c:pt idx="1693">
                  <c:v>1362.676506</c:v>
                </c:pt>
                <c:pt idx="1694">
                  <c:v>1370.1392800000001</c:v>
                </c:pt>
                <c:pt idx="1695">
                  <c:v>1377.479922</c:v>
                </c:pt>
                <c:pt idx="1696">
                  <c:v>1387.204344</c:v>
                </c:pt>
                <c:pt idx="1697">
                  <c:v>1393.0826380000001</c:v>
                </c:pt>
                <c:pt idx="1698">
                  <c:v>1404.0768849999999</c:v>
                </c:pt>
                <c:pt idx="1699">
                  <c:v>1411.337583</c:v>
                </c:pt>
                <c:pt idx="1700">
                  <c:v>1424.0082669999999</c:v>
                </c:pt>
                <c:pt idx="1701">
                  <c:v>1409.5419340000001</c:v>
                </c:pt>
                <c:pt idx="1702">
                  <c:v>1421.007012</c:v>
                </c:pt>
                <c:pt idx="1703">
                  <c:v>1407.332641</c:v>
                </c:pt>
                <c:pt idx="1704">
                  <c:v>1389.8315789999999</c:v>
                </c:pt>
                <c:pt idx="1705">
                  <c:v>1389.7469840000001</c:v>
                </c:pt>
                <c:pt idx="1706">
                  <c:v>1395.418443</c:v>
                </c:pt>
                <c:pt idx="1707">
                  <c:v>1398.1677</c:v>
                </c:pt>
                <c:pt idx="1708">
                  <c:v>1407.173499</c:v>
                </c:pt>
                <c:pt idx="1709">
                  <c:v>1375.549426</c:v>
                </c:pt>
                <c:pt idx="1710">
                  <c:v>1373.8892169999999</c:v>
                </c:pt>
                <c:pt idx="1711">
                  <c:v>1367.8905360000001</c:v>
                </c:pt>
                <c:pt idx="1712">
                  <c:v>1348.342169</c:v>
                </c:pt>
                <c:pt idx="1713">
                  <c:v>1351.182843</c:v>
                </c:pt>
                <c:pt idx="1714">
                  <c:v>1350.8168780000001</c:v>
                </c:pt>
                <c:pt idx="1715">
                  <c:v>1341.3847149999999</c:v>
                </c:pt>
                <c:pt idx="1716">
                  <c:v>1351.065394</c:v>
                </c:pt>
                <c:pt idx="1717">
                  <c:v>1348.8043250000001</c:v>
                </c:pt>
                <c:pt idx="1718">
                  <c:v>1336.3499609999999</c:v>
                </c:pt>
                <c:pt idx="1719">
                  <c:v>1339.207277</c:v>
                </c:pt>
                <c:pt idx="1720">
                  <c:v>1338.8663790000001</c:v>
                </c:pt>
                <c:pt idx="1721">
                  <c:v>1334.3420160000001</c:v>
                </c:pt>
                <c:pt idx="1722">
                  <c:v>1333.6681430000001</c:v>
                </c:pt>
                <c:pt idx="1723">
                  <c:v>1340.063214</c:v>
                </c:pt>
                <c:pt idx="1724">
                  <c:v>1354.950838</c:v>
                </c:pt>
                <c:pt idx="1725">
                  <c:v>1367.1193479999999</c:v>
                </c:pt>
                <c:pt idx="1726">
                  <c:v>1368.444739</c:v>
                </c:pt>
                <c:pt idx="1727">
                  <c:v>1361.633241</c:v>
                </c:pt>
                <c:pt idx="1728">
                  <c:v>1366.1611869999999</c:v>
                </c:pt>
                <c:pt idx="1729">
                  <c:v>1364.9250649999999</c:v>
                </c:pt>
                <c:pt idx="1730">
                  <c:v>1353.71498</c:v>
                </c:pt>
                <c:pt idx="1731">
                  <c:v>1347.4618379999999</c:v>
                </c:pt>
                <c:pt idx="1732">
                  <c:v>1345.961879</c:v>
                </c:pt>
                <c:pt idx="1733">
                  <c:v>1345.710491</c:v>
                </c:pt>
                <c:pt idx="1734">
                  <c:v>1350.5585719999999</c:v>
                </c:pt>
                <c:pt idx="1735">
                  <c:v>1357.2574890000001</c:v>
                </c:pt>
                <c:pt idx="1736">
                  <c:v>1353.4778710000001</c:v>
                </c:pt>
                <c:pt idx="1737">
                  <c:v>1364.518869</c:v>
                </c:pt>
                <c:pt idx="1738">
                  <c:v>1369.5783879999999</c:v>
                </c:pt>
                <c:pt idx="1739">
                  <c:v>1376.0338240000001</c:v>
                </c:pt>
                <c:pt idx="1740">
                  <c:v>1381.184978</c:v>
                </c:pt>
                <c:pt idx="1741">
                  <c:v>1386.082856</c:v>
                </c:pt>
                <c:pt idx="1742">
                  <c:v>1377.978924</c:v>
                </c:pt>
                <c:pt idx="1743">
                  <c:v>1381.570641</c:v>
                </c:pt>
                <c:pt idx="1744">
                  <c:v>1380.3266960000001</c:v>
                </c:pt>
                <c:pt idx="1745">
                  <c:v>1384.632355</c:v>
                </c:pt>
                <c:pt idx="1746">
                  <c:v>1388.4932369999999</c:v>
                </c:pt>
                <c:pt idx="1747">
                  <c:v>1390.8160399999999</c:v>
                </c:pt>
                <c:pt idx="1748">
                  <c:v>1400.863773</c:v>
                </c:pt>
                <c:pt idx="1749">
                  <c:v>1399.159357</c:v>
                </c:pt>
                <c:pt idx="1750">
                  <c:v>1394.3426010000001</c:v>
                </c:pt>
                <c:pt idx="1751">
                  <c:v>1402.206048</c:v>
                </c:pt>
                <c:pt idx="1752">
                  <c:v>1393.7770169999999</c:v>
                </c:pt>
                <c:pt idx="1753">
                  <c:v>1418.6790599999999</c:v>
                </c:pt>
                <c:pt idx="1754">
                  <c:v>1421.5114100000001</c:v>
                </c:pt>
                <c:pt idx="1755">
                  <c:v>1428.783968</c:v>
                </c:pt>
                <c:pt idx="1756">
                  <c:v>1427.687132</c:v>
                </c:pt>
                <c:pt idx="1757">
                  <c:v>1422.8966559999999</c:v>
                </c:pt>
                <c:pt idx="1758">
                  <c:v>1411.578692</c:v>
                </c:pt>
                <c:pt idx="1759">
                  <c:v>1415.639964</c:v>
                </c:pt>
                <c:pt idx="1760">
                  <c:v>1416.098915</c:v>
                </c:pt>
                <c:pt idx="1761">
                  <c:v>1408.3968809999999</c:v>
                </c:pt>
                <c:pt idx="1762">
                  <c:v>1410.15264</c:v>
                </c:pt>
                <c:pt idx="1763">
                  <c:v>1416.781485</c:v>
                </c:pt>
                <c:pt idx="1764">
                  <c:v>1420.6092590000001</c:v>
                </c:pt>
                <c:pt idx="1765">
                  <c:v>1417.8419289999999</c:v>
                </c:pt>
                <c:pt idx="1766">
                  <c:v>1408.155397</c:v>
                </c:pt>
                <c:pt idx="1767">
                  <c:v>1413.661036</c:v>
                </c:pt>
                <c:pt idx="1768">
                  <c:v>1430.0106470000001</c:v>
                </c:pt>
                <c:pt idx="1769">
                  <c:v>1429.9878450000001</c:v>
                </c:pt>
                <c:pt idx="1770">
                  <c:v>1434.8782900000001</c:v>
                </c:pt>
                <c:pt idx="1771">
                  <c:v>1439.6020960000001</c:v>
                </c:pt>
                <c:pt idx="1772">
                  <c:v>1426.812459</c:v>
                </c:pt>
                <c:pt idx="1773">
                  <c:v>1433.221135</c:v>
                </c:pt>
                <c:pt idx="1774">
                  <c:v>1445.0752580000001</c:v>
                </c:pt>
                <c:pt idx="1775">
                  <c:v>1444.1556639999999</c:v>
                </c:pt>
                <c:pt idx="1776">
                  <c:v>1447.853312</c:v>
                </c:pt>
                <c:pt idx="1777">
                  <c:v>1458.2607210000001</c:v>
                </c:pt>
                <c:pt idx="1778">
                  <c:v>1453.8286499999999</c:v>
                </c:pt>
                <c:pt idx="1779">
                  <c:v>1450.1967199999999</c:v>
                </c:pt>
                <c:pt idx="1780">
                  <c:v>1449.40563</c:v>
                </c:pt>
                <c:pt idx="1781">
                  <c:v>1437.310328</c:v>
                </c:pt>
                <c:pt idx="1782">
                  <c:v>1451.9623730000001</c:v>
                </c:pt>
                <c:pt idx="1783">
                  <c:v>1468.851034</c:v>
                </c:pt>
                <c:pt idx="1784">
                  <c:v>1472.1788340000001</c:v>
                </c:pt>
                <c:pt idx="1785">
                  <c:v>1476.138798</c:v>
                </c:pt>
                <c:pt idx="1786">
                  <c:v>1474.0149650000001</c:v>
                </c:pt>
                <c:pt idx="1787">
                  <c:v>1473.3195450000001</c:v>
                </c:pt>
                <c:pt idx="1788">
                  <c:v>1470.2922880000001</c:v>
                </c:pt>
                <c:pt idx="1789">
                  <c:v>1476.904252</c:v>
                </c:pt>
                <c:pt idx="1790">
                  <c:v>1465.044504</c:v>
                </c:pt>
                <c:pt idx="1791">
                  <c:v>1463.7514659999999</c:v>
                </c:pt>
                <c:pt idx="1792">
                  <c:v>1467.2119270000001</c:v>
                </c:pt>
                <c:pt idx="1793">
                  <c:v>1460.8150639999999</c:v>
                </c:pt>
                <c:pt idx="1794">
                  <c:v>1469.59917</c:v>
                </c:pt>
                <c:pt idx="1795">
                  <c:v>1470.8614809999999</c:v>
                </c:pt>
                <c:pt idx="1796">
                  <c:v>1454.670742</c:v>
                </c:pt>
                <c:pt idx="1797">
                  <c:v>1461.5208720000001</c:v>
                </c:pt>
                <c:pt idx="1798">
                  <c:v>1464.694381</c:v>
                </c:pt>
                <c:pt idx="1799">
                  <c:v>1461.7701500000001</c:v>
                </c:pt>
                <c:pt idx="1800">
                  <c:v>1455.7621489999999</c:v>
                </c:pt>
                <c:pt idx="1801">
                  <c:v>1452.4192820000001</c:v>
                </c:pt>
                <c:pt idx="1802">
                  <c:v>1450.014874</c:v>
                </c:pt>
                <c:pt idx="1803">
                  <c:v>1447.350398</c:v>
                </c:pt>
                <c:pt idx="1804">
                  <c:v>1439.7332260000001</c:v>
                </c:pt>
                <c:pt idx="1805">
                  <c:v>1423.9293540000001</c:v>
                </c:pt>
                <c:pt idx="1806">
                  <c:v>1422.6035280000001</c:v>
                </c:pt>
                <c:pt idx="1807">
                  <c:v>1418.3078599999999</c:v>
                </c:pt>
                <c:pt idx="1808">
                  <c:v>1427.8946120000001</c:v>
                </c:pt>
                <c:pt idx="1809">
                  <c:v>1439.524422</c:v>
                </c:pt>
                <c:pt idx="1810">
                  <c:v>1449.8032780000001</c:v>
                </c:pt>
                <c:pt idx="1811">
                  <c:v>1471.3072850000001</c:v>
                </c:pt>
                <c:pt idx="1812">
                  <c:v>1458.688353</c:v>
                </c:pt>
                <c:pt idx="1813">
                  <c:v>1454.0782429999999</c:v>
                </c:pt>
                <c:pt idx="1814">
                  <c:v>1458.663849</c:v>
                </c:pt>
                <c:pt idx="1815">
                  <c:v>1463.943098</c:v>
                </c:pt>
                <c:pt idx="1816">
                  <c:v>1468.7435330000001</c:v>
                </c:pt>
                <c:pt idx="1817">
                  <c:v>1465.21849</c:v>
                </c:pt>
                <c:pt idx="1818">
                  <c:v>1481.5069659999999</c:v>
                </c:pt>
                <c:pt idx="1819">
                  <c:v>1481.041471</c:v>
                </c:pt>
                <c:pt idx="1820">
                  <c:v>1484.253001</c:v>
                </c:pt>
                <c:pt idx="1821">
                  <c:v>1486.2860169999999</c:v>
                </c:pt>
                <c:pt idx="1822">
                  <c:v>1483.7489700000001</c:v>
                </c:pt>
                <c:pt idx="1823">
                  <c:v>1473.422777</c:v>
                </c:pt>
                <c:pt idx="1824">
                  <c:v>1485.8194109999999</c:v>
                </c:pt>
                <c:pt idx="1825">
                  <c:v>1504.219891</c:v>
                </c:pt>
                <c:pt idx="1826">
                  <c:v>1521.642008</c:v>
                </c:pt>
                <c:pt idx="1827">
                  <c:v>1530.236011</c:v>
                </c:pt>
                <c:pt idx="1828">
                  <c:v>1530.4182679999999</c:v>
                </c:pt>
                <c:pt idx="1829">
                  <c:v>1535.955226</c:v>
                </c:pt>
                <c:pt idx="1830">
                  <c:v>1512.5248349999999</c:v>
                </c:pt>
                <c:pt idx="1831">
                  <c:v>1505.7180149999999</c:v>
                </c:pt>
                <c:pt idx="1832">
                  <c:v>1501.1725300000001</c:v>
                </c:pt>
                <c:pt idx="1833">
                  <c:v>1513.8304869999999</c:v>
                </c:pt>
                <c:pt idx="1834">
                  <c:v>1510.12095</c:v>
                </c:pt>
                <c:pt idx="1835">
                  <c:v>1529.3552460000001</c:v>
                </c:pt>
                <c:pt idx="1836">
                  <c:v>1528.897606</c:v>
                </c:pt>
                <c:pt idx="1837">
                  <c:v>1544.6244859999999</c:v>
                </c:pt>
                <c:pt idx="1838">
                  <c:v>1563.712037</c:v>
                </c:pt>
                <c:pt idx="1839">
                  <c:v>1566.7359349999999</c:v>
                </c:pt>
                <c:pt idx="1840">
                  <c:v>1557.029577</c:v>
                </c:pt>
                <c:pt idx="1841">
                  <c:v>1569.8483699999999</c:v>
                </c:pt>
                <c:pt idx="1842">
                  <c:v>1571.14671</c:v>
                </c:pt>
                <c:pt idx="1843">
                  <c:v>1563.8015170000001</c:v>
                </c:pt>
                <c:pt idx="1844">
                  <c:v>1549.4425180000001</c:v>
                </c:pt>
                <c:pt idx="1845">
                  <c:v>1564.330692</c:v>
                </c:pt>
                <c:pt idx="1846">
                  <c:v>1564.697737</c:v>
                </c:pt>
                <c:pt idx="1847">
                  <c:v>1562.619181</c:v>
                </c:pt>
                <c:pt idx="1848">
                  <c:v>1560.702106</c:v>
                </c:pt>
                <c:pt idx="1849">
                  <c:v>1570.0542069999999</c:v>
                </c:pt>
                <c:pt idx="1850">
                  <c:v>1563.167856</c:v>
                </c:pt>
                <c:pt idx="1851">
                  <c:v>1570.6597099999999</c:v>
                </c:pt>
                <c:pt idx="1852">
                  <c:v>1575.66526</c:v>
                </c:pt>
                <c:pt idx="1853">
                  <c:v>1564.4453329999999</c:v>
                </c:pt>
                <c:pt idx="1854">
                  <c:v>1565.0357289999999</c:v>
                </c:pt>
                <c:pt idx="1855">
                  <c:v>1582.026091</c:v>
                </c:pt>
                <c:pt idx="1856">
                  <c:v>1589.3727530000001</c:v>
                </c:pt>
                <c:pt idx="1857">
                  <c:v>1586.152223</c:v>
                </c:pt>
                <c:pt idx="1858">
                  <c:v>1595.6103969999999</c:v>
                </c:pt>
                <c:pt idx="1859">
                  <c:v>1588.8193369999999</c:v>
                </c:pt>
                <c:pt idx="1860">
                  <c:v>1578.4223320000001</c:v>
                </c:pt>
                <c:pt idx="1861">
                  <c:v>1575.684636</c:v>
                </c:pt>
                <c:pt idx="1862">
                  <c:v>1581.6404970000001</c:v>
                </c:pt>
                <c:pt idx="1863">
                  <c:v>1586.0497109999999</c:v>
                </c:pt>
                <c:pt idx="1864">
                  <c:v>1595.126996</c:v>
                </c:pt>
                <c:pt idx="1865">
                  <c:v>1592.314715</c:v>
                </c:pt>
                <c:pt idx="1866">
                  <c:v>1577.862963</c:v>
                </c:pt>
                <c:pt idx="1867">
                  <c:v>1568.935162</c:v>
                </c:pt>
                <c:pt idx="1868">
                  <c:v>1578.132427</c:v>
                </c:pt>
                <c:pt idx="1869">
                  <c:v>1577.1357250000001</c:v>
                </c:pt>
                <c:pt idx="1870">
                  <c:v>1580.275973</c:v>
                </c:pt>
                <c:pt idx="1871">
                  <c:v>1575.0100930000001</c:v>
                </c:pt>
                <c:pt idx="1872">
                  <c:v>1549.8594089999999</c:v>
                </c:pt>
                <c:pt idx="1873">
                  <c:v>1562.2956409999999</c:v>
                </c:pt>
                <c:pt idx="1874">
                  <c:v>1569.8705050000001</c:v>
                </c:pt>
                <c:pt idx="1875">
                  <c:v>1564.395855</c:v>
                </c:pt>
                <c:pt idx="1876">
                  <c:v>1568.504242</c:v>
                </c:pt>
                <c:pt idx="1877">
                  <c:v>1570.2462029999999</c:v>
                </c:pt>
                <c:pt idx="1878">
                  <c:v>1576.4928150000001</c:v>
                </c:pt>
                <c:pt idx="1879">
                  <c:v>1578.596804</c:v>
                </c:pt>
                <c:pt idx="1880">
                  <c:v>1578.916508</c:v>
                </c:pt>
                <c:pt idx="1881">
                  <c:v>1573.419073</c:v>
                </c:pt>
                <c:pt idx="1882">
                  <c:v>1595.524163</c:v>
                </c:pt>
                <c:pt idx="1883">
                  <c:v>1606.2016880000001</c:v>
                </c:pt>
                <c:pt idx="1884">
                  <c:v>1606.0738309999999</c:v>
                </c:pt>
                <c:pt idx="1885">
                  <c:v>1602.9258179999999</c:v>
                </c:pt>
                <c:pt idx="1886">
                  <c:v>1595.495895</c:v>
                </c:pt>
                <c:pt idx="1887">
                  <c:v>1596.9453390000001</c:v>
                </c:pt>
                <c:pt idx="1888">
                  <c:v>1606.7040890000001</c:v>
                </c:pt>
                <c:pt idx="1889">
                  <c:v>1614.7166099999999</c:v>
                </c:pt>
                <c:pt idx="1890">
                  <c:v>1609.668623</c:v>
                </c:pt>
                <c:pt idx="1891">
                  <c:v>1601.6322339999999</c:v>
                </c:pt>
                <c:pt idx="1892">
                  <c:v>1604.2673119999999</c:v>
                </c:pt>
                <c:pt idx="1893">
                  <c:v>1603.947793</c:v>
                </c:pt>
                <c:pt idx="1894">
                  <c:v>1608.2991979999999</c:v>
                </c:pt>
                <c:pt idx="1895">
                  <c:v>1611.966404</c:v>
                </c:pt>
                <c:pt idx="1896">
                  <c:v>1606.572279</c:v>
                </c:pt>
                <c:pt idx="1897">
                  <c:v>1606.1864399999999</c:v>
                </c:pt>
                <c:pt idx="1898">
                  <c:v>1611.7370960000001</c:v>
                </c:pt>
                <c:pt idx="1899">
                  <c:v>1609.728122</c:v>
                </c:pt>
                <c:pt idx="1900">
                  <c:v>1617.0408190000001</c:v>
                </c:pt>
                <c:pt idx="1901">
                  <c:v>1616.580569</c:v>
                </c:pt>
                <c:pt idx="1902">
                  <c:v>1619.9450380000001</c:v>
                </c:pt>
                <c:pt idx="1903">
                  <c:v>1618.7170329999999</c:v>
                </c:pt>
                <c:pt idx="1904">
                  <c:v>1615.4250589999999</c:v>
                </c:pt>
                <c:pt idx="1905">
                  <c:v>1614.735385</c:v>
                </c:pt>
                <c:pt idx="1906">
                  <c:v>1620.028789</c:v>
                </c:pt>
                <c:pt idx="1907">
                  <c:v>1626.7359939999999</c:v>
                </c:pt>
                <c:pt idx="1908">
                  <c:v>1649.839751</c:v>
                </c:pt>
                <c:pt idx="1909">
                  <c:v>1657.3172549999999</c:v>
                </c:pt>
                <c:pt idx="1910">
                  <c:v>1664.808923</c:v>
                </c:pt>
                <c:pt idx="1911">
                  <c:v>1670.848358</c:v>
                </c:pt>
                <c:pt idx="1912">
                  <c:v>1675.452468</c:v>
                </c:pt>
                <c:pt idx="1913">
                  <c:v>1676.126567</c:v>
                </c:pt>
                <c:pt idx="1914">
                  <c:v>1676.9205360000001</c:v>
                </c:pt>
                <c:pt idx="1915">
                  <c:v>1695.479458</c:v>
                </c:pt>
                <c:pt idx="1916">
                  <c:v>1698.9671989999999</c:v>
                </c:pt>
                <c:pt idx="1917">
                  <c:v>1692.5131060000001</c:v>
                </c:pt>
                <c:pt idx="1918">
                  <c:v>1695.399848</c:v>
                </c:pt>
                <c:pt idx="1919">
                  <c:v>1706.909674</c:v>
                </c:pt>
                <c:pt idx="1920">
                  <c:v>1715.998351</c:v>
                </c:pt>
                <c:pt idx="1921">
                  <c:v>1710.631138</c:v>
                </c:pt>
                <c:pt idx="1922">
                  <c:v>1724.4655700000001</c:v>
                </c:pt>
                <c:pt idx="1923">
                  <c:v>1722.827892</c:v>
                </c:pt>
                <c:pt idx="1924">
                  <c:v>1718.606947</c:v>
                </c:pt>
                <c:pt idx="1925">
                  <c:v>1710.965594</c:v>
                </c:pt>
                <c:pt idx="1926">
                  <c:v>1711.1286689999999</c:v>
                </c:pt>
                <c:pt idx="1927">
                  <c:v>1708.35067</c:v>
                </c:pt>
                <c:pt idx="1928">
                  <c:v>1727.6478380000001</c:v>
                </c:pt>
                <c:pt idx="1929">
                  <c:v>1736.110369</c:v>
                </c:pt>
                <c:pt idx="1930">
                  <c:v>1728.8107230000001</c:v>
                </c:pt>
                <c:pt idx="1931">
                  <c:v>1739.48955</c:v>
                </c:pt>
                <c:pt idx="1932">
                  <c:v>1756.976676</c:v>
                </c:pt>
                <c:pt idx="1933">
                  <c:v>1764.7344290000001</c:v>
                </c:pt>
                <c:pt idx="1934">
                  <c:v>1745.9713400000001</c:v>
                </c:pt>
                <c:pt idx="1935">
                  <c:v>1736.9529889999999</c:v>
                </c:pt>
                <c:pt idx="1936">
                  <c:v>1750.222739</c:v>
                </c:pt>
                <c:pt idx="1937">
                  <c:v>1754.2664050000001</c:v>
                </c:pt>
                <c:pt idx="1938">
                  <c:v>1772.9973299999999</c:v>
                </c:pt>
                <c:pt idx="1939">
                  <c:v>1794.507347</c:v>
                </c:pt>
                <c:pt idx="1940">
                  <c:v>1797.6189099999999</c:v>
                </c:pt>
                <c:pt idx="1941">
                  <c:v>1746.1266700000001</c:v>
                </c:pt>
                <c:pt idx="1942">
                  <c:v>1745.7348770000001</c:v>
                </c:pt>
                <c:pt idx="1943">
                  <c:v>1724.481303</c:v>
                </c:pt>
                <c:pt idx="1944">
                  <c:v>1726.2414900000001</c:v>
                </c:pt>
                <c:pt idx="1945">
                  <c:v>1721.9667179999999</c:v>
                </c:pt>
                <c:pt idx="1946">
                  <c:v>1697.241162</c:v>
                </c:pt>
                <c:pt idx="1947">
                  <c:v>1695.0193710000001</c:v>
                </c:pt>
                <c:pt idx="1948">
                  <c:v>1703.9798410000001</c:v>
                </c:pt>
                <c:pt idx="1949">
                  <c:v>1710.647976</c:v>
                </c:pt>
                <c:pt idx="1950">
                  <c:v>1698.695526</c:v>
                </c:pt>
                <c:pt idx="1951">
                  <c:v>1680.1505970000001</c:v>
                </c:pt>
                <c:pt idx="1952">
                  <c:v>1688.2003360000001</c:v>
                </c:pt>
                <c:pt idx="1953">
                  <c:v>1714.627457</c:v>
                </c:pt>
                <c:pt idx="1954">
                  <c:v>1695.9886300000001</c:v>
                </c:pt>
                <c:pt idx="1955">
                  <c:v>1712.522592</c:v>
                </c:pt>
                <c:pt idx="1956">
                  <c:v>1708.832934</c:v>
                </c:pt>
                <c:pt idx="1957">
                  <c:v>1680.1921950000001</c:v>
                </c:pt>
                <c:pt idx="1958">
                  <c:v>1683.2063270000001</c:v>
                </c:pt>
                <c:pt idx="1959">
                  <c:v>1703.309532</c:v>
                </c:pt>
                <c:pt idx="1960">
                  <c:v>1705.870672</c:v>
                </c:pt>
                <c:pt idx="1961">
                  <c:v>1719.949224</c:v>
                </c:pt>
                <c:pt idx="1962">
                  <c:v>1719.2787940000001</c:v>
                </c:pt>
                <c:pt idx="1963">
                  <c:v>1720.1483470000001</c:v>
                </c:pt>
                <c:pt idx="1964">
                  <c:v>1726.933407</c:v>
                </c:pt>
                <c:pt idx="1965">
                  <c:v>1703.609723</c:v>
                </c:pt>
                <c:pt idx="1966">
                  <c:v>1715.8206190000001</c:v>
                </c:pt>
                <c:pt idx="1967">
                  <c:v>1725.920762</c:v>
                </c:pt>
                <c:pt idx="1968">
                  <c:v>1748.963561</c:v>
                </c:pt>
                <c:pt idx="1969">
                  <c:v>1757.978069</c:v>
                </c:pt>
                <c:pt idx="1970">
                  <c:v>1765.3328289999999</c:v>
                </c:pt>
                <c:pt idx="1971">
                  <c:v>1770.539996</c:v>
                </c:pt>
                <c:pt idx="1972">
                  <c:v>1779.8402900000001</c:v>
                </c:pt>
                <c:pt idx="1973">
                  <c:v>1790.307834</c:v>
                </c:pt>
                <c:pt idx="1974">
                  <c:v>1803.7071060000001</c:v>
                </c:pt>
                <c:pt idx="1975">
                  <c:v>1797.800432</c:v>
                </c:pt>
                <c:pt idx="1976">
                  <c:v>1808.1503230000001</c:v>
                </c:pt>
                <c:pt idx="1977">
                  <c:v>1814.1892439999999</c:v>
                </c:pt>
                <c:pt idx="1978">
                  <c:v>1829.976594</c:v>
                </c:pt>
                <c:pt idx="1979">
                  <c:v>1822.050125</c:v>
                </c:pt>
                <c:pt idx="1980">
                  <c:v>1836.9362450000001</c:v>
                </c:pt>
                <c:pt idx="1981">
                  <c:v>1841.73711</c:v>
                </c:pt>
                <c:pt idx="1982">
                  <c:v>1862.6436040000001</c:v>
                </c:pt>
                <c:pt idx="1983">
                  <c:v>1887.728282</c:v>
                </c:pt>
                <c:pt idx="1984">
                  <c:v>1886.6358009999999</c:v>
                </c:pt>
                <c:pt idx="1985">
                  <c:v>1872.9658469999999</c:v>
                </c:pt>
                <c:pt idx="1986">
                  <c:v>1886.872707</c:v>
                </c:pt>
                <c:pt idx="1987">
                  <c:v>1856.7613570000001</c:v>
                </c:pt>
                <c:pt idx="1988">
                  <c:v>1840.2630240000001</c:v>
                </c:pt>
                <c:pt idx="1989">
                  <c:v>1855.1440299999999</c:v>
                </c:pt>
                <c:pt idx="1990">
                  <c:v>1849.872832</c:v>
                </c:pt>
                <c:pt idx="1991">
                  <c:v>1863.0204229999999</c:v>
                </c:pt>
                <c:pt idx="1992">
                  <c:v>1875.6395950000001</c:v>
                </c:pt>
                <c:pt idx="1993">
                  <c:v>1823.0515969999999</c:v>
                </c:pt>
                <c:pt idx="1994">
                  <c:v>1778.8415070000001</c:v>
                </c:pt>
                <c:pt idx="1995">
                  <c:v>1755.7046909999999</c:v>
                </c:pt>
                <c:pt idx="1996">
                  <c:v>1691.693274</c:v>
                </c:pt>
                <c:pt idx="1997">
                  <c:v>1710.4097569999999</c:v>
                </c:pt>
                <c:pt idx="1998">
                  <c:v>1731.0746449999999</c:v>
                </c:pt>
                <c:pt idx="1999">
                  <c:v>1742.2261269999999</c:v>
                </c:pt>
                <c:pt idx="2000">
                  <c:v>1760.8524890000001</c:v>
                </c:pt>
                <c:pt idx="2001">
                  <c:v>1767.262827</c:v>
                </c:pt>
                <c:pt idx="2002">
                  <c:v>1779.1196669999999</c:v>
                </c:pt>
                <c:pt idx="2003">
                  <c:v>1746.8283249999999</c:v>
                </c:pt>
                <c:pt idx="2004">
                  <c:v>1726.475803</c:v>
                </c:pt>
                <c:pt idx="2005">
                  <c:v>1736.6637940000001</c:v>
                </c:pt>
                <c:pt idx="2006">
                  <c:v>1724.7986100000001</c:v>
                </c:pt>
                <c:pt idx="2007">
                  <c:v>1721.559334</c:v>
                </c:pt>
                <c:pt idx="2008">
                  <c:v>1740.366902</c:v>
                </c:pt>
                <c:pt idx="2009">
                  <c:v>1730.306562</c:v>
                </c:pt>
                <c:pt idx="2010">
                  <c:v>1749.2237729999999</c:v>
                </c:pt>
                <c:pt idx="2011">
                  <c:v>1758.6990410000001</c:v>
                </c:pt>
                <c:pt idx="2012">
                  <c:v>1762.3427670000001</c:v>
                </c:pt>
                <c:pt idx="2013">
                  <c:v>1750.490888</c:v>
                </c:pt>
                <c:pt idx="2014">
                  <c:v>1745.0585579999999</c:v>
                </c:pt>
                <c:pt idx="2015">
                  <c:v>1750.973373</c:v>
                </c:pt>
                <c:pt idx="2016">
                  <c:v>1735.404732</c:v>
                </c:pt>
                <c:pt idx="2017">
                  <c:v>1742.054204</c:v>
                </c:pt>
                <c:pt idx="2018">
                  <c:v>1751.4000329999999</c:v>
                </c:pt>
                <c:pt idx="2019">
                  <c:v>1743.932386</c:v>
                </c:pt>
                <c:pt idx="2020">
                  <c:v>1724.3027939999999</c:v>
                </c:pt>
                <c:pt idx="2021">
                  <c:v>1679.2407539999999</c:v>
                </c:pt>
                <c:pt idx="2022">
                  <c:v>1668.4445499999999</c:v>
                </c:pt>
                <c:pt idx="2023">
                  <c:v>1677.0339019999999</c:v>
                </c:pt>
                <c:pt idx="2024">
                  <c:v>1649.188136</c:v>
                </c:pt>
                <c:pt idx="2025">
                  <c:v>1670.9984649999999</c:v>
                </c:pt>
                <c:pt idx="2026">
                  <c:v>1675.5921780000001</c:v>
                </c:pt>
                <c:pt idx="2027">
                  <c:v>1666.6903050000001</c:v>
                </c:pt>
                <c:pt idx="2028">
                  <c:v>1658.6269669999999</c:v>
                </c:pt>
                <c:pt idx="2029">
                  <c:v>1662.850152</c:v>
                </c:pt>
                <c:pt idx="2030">
                  <c:v>1660.799021</c:v>
                </c:pt>
                <c:pt idx="2031">
                  <c:v>1692.3317489999999</c:v>
                </c:pt>
                <c:pt idx="2032">
                  <c:v>1700.9427089999999</c:v>
                </c:pt>
                <c:pt idx="2033">
                  <c:v>1686.526476</c:v>
                </c:pt>
                <c:pt idx="2034">
                  <c:v>1669.7678559999999</c:v>
                </c:pt>
                <c:pt idx="2035">
                  <c:v>1645.8203699999999</c:v>
                </c:pt>
                <c:pt idx="2036">
                  <c:v>1619.8259190000001</c:v>
                </c:pt>
                <c:pt idx="2037">
                  <c:v>1627.324576</c:v>
                </c:pt>
                <c:pt idx="2038">
                  <c:v>1641.8373650000001</c:v>
                </c:pt>
                <c:pt idx="2039">
                  <c:v>1622.6226469999999</c:v>
                </c:pt>
                <c:pt idx="2040">
                  <c:v>1624.8735019999999</c:v>
                </c:pt>
                <c:pt idx="2041">
                  <c:v>1657.825292</c:v>
                </c:pt>
                <c:pt idx="2042">
                  <c:v>1650.0877170000001</c:v>
                </c:pt>
                <c:pt idx="2043">
                  <c:v>1623.7858180000001</c:v>
                </c:pt>
                <c:pt idx="2044">
                  <c:v>1624.000084</c:v>
                </c:pt>
                <c:pt idx="2045">
                  <c:v>1630.242902</c:v>
                </c:pt>
                <c:pt idx="2046">
                  <c:v>1636.885027</c:v>
                </c:pt>
                <c:pt idx="2047">
                  <c:v>1633.8214949999999</c:v>
                </c:pt>
                <c:pt idx="2048">
                  <c:v>1660.344728</c:v>
                </c:pt>
                <c:pt idx="2049">
                  <c:v>1679.2566200000001</c:v>
                </c:pt>
                <c:pt idx="2050">
                  <c:v>1678.7620079999999</c:v>
                </c:pt>
                <c:pt idx="2051">
                  <c:v>1691.165555</c:v>
                </c:pt>
                <c:pt idx="2052">
                  <c:v>1682.713393</c:v>
                </c:pt>
                <c:pt idx="2053">
                  <c:v>1694.088311</c:v>
                </c:pt>
                <c:pt idx="2054">
                  <c:v>1701.815171</c:v>
                </c:pt>
                <c:pt idx="2055">
                  <c:v>1695.706586</c:v>
                </c:pt>
                <c:pt idx="2056">
                  <c:v>1681.2451960000001</c:v>
                </c:pt>
                <c:pt idx="2057">
                  <c:v>1698.5846790000001</c:v>
                </c:pt>
                <c:pt idx="2058">
                  <c:v>1703.3602069999999</c:v>
                </c:pt>
                <c:pt idx="2059">
                  <c:v>1701.4440520000001</c:v>
                </c:pt>
                <c:pt idx="2060">
                  <c:v>1676.634198</c:v>
                </c:pt>
                <c:pt idx="2061">
                  <c:v>1667.7484810000001</c:v>
                </c:pt>
                <c:pt idx="2062">
                  <c:v>1666.6824409999999</c:v>
                </c:pt>
                <c:pt idx="2063">
                  <c:v>1676.0738530000001</c:v>
                </c:pt>
                <c:pt idx="2064">
                  <c:v>1664.401985</c:v>
                </c:pt>
                <c:pt idx="2065">
                  <c:v>1640.3121639999999</c:v>
                </c:pt>
                <c:pt idx="2066">
                  <c:v>1676.5047569999999</c:v>
                </c:pt>
                <c:pt idx="2067">
                  <c:v>1660.23118</c:v>
                </c:pt>
                <c:pt idx="2068">
                  <c:v>1675.9456580000001</c:v>
                </c:pt>
                <c:pt idx="2069">
                  <c:v>1690.8842770000001</c:v>
                </c:pt>
                <c:pt idx="2070">
                  <c:v>1690.0175609999999</c:v>
                </c:pt>
                <c:pt idx="2071">
                  <c:v>1682.3550299999999</c:v>
                </c:pt>
                <c:pt idx="2072">
                  <c:v>1663.1315079999999</c:v>
                </c:pt>
                <c:pt idx="2073">
                  <c:v>1656.3948270000001</c:v>
                </c:pt>
                <c:pt idx="2074">
                  <c:v>1676.8133350000001</c:v>
                </c:pt>
                <c:pt idx="2075">
                  <c:v>1654.2566629999999</c:v>
                </c:pt>
                <c:pt idx="2076">
                  <c:v>1650.8003189999999</c:v>
                </c:pt>
                <c:pt idx="2077">
                  <c:v>1640.559004</c:v>
                </c:pt>
                <c:pt idx="2078">
                  <c:v>1590.8932600000001</c:v>
                </c:pt>
                <c:pt idx="2079">
                  <c:v>1598.001207</c:v>
                </c:pt>
                <c:pt idx="2080">
                  <c:v>1588.5015840000001</c:v>
                </c:pt>
                <c:pt idx="2081">
                  <c:v>1594.3266630000001</c:v>
                </c:pt>
                <c:pt idx="2082">
                  <c:v>1578.606912</c:v>
                </c:pt>
                <c:pt idx="2083">
                  <c:v>1561.594374</c:v>
                </c:pt>
                <c:pt idx="2084">
                  <c:v>1532.858113</c:v>
                </c:pt>
                <c:pt idx="2085">
                  <c:v>1510.0590340000001</c:v>
                </c:pt>
                <c:pt idx="2086">
                  <c:v>1545.080741</c:v>
                </c:pt>
                <c:pt idx="2087">
                  <c:v>1504.6415</c:v>
                </c:pt>
                <c:pt idx="2088">
                  <c:v>1508.8124800000001</c:v>
                </c:pt>
                <c:pt idx="2089">
                  <c:v>1493.953522</c:v>
                </c:pt>
                <c:pt idx="2090">
                  <c:v>1483.2342189999999</c:v>
                </c:pt>
                <c:pt idx="2091">
                  <c:v>1486.8821290000001</c:v>
                </c:pt>
                <c:pt idx="2092">
                  <c:v>1528.1037759999999</c:v>
                </c:pt>
                <c:pt idx="2093">
                  <c:v>1534.1241279999999</c:v>
                </c:pt>
                <c:pt idx="2094">
                  <c:v>1510.8446960000001</c:v>
                </c:pt>
                <c:pt idx="2095">
                  <c:v>1542.076748</c:v>
                </c:pt>
                <c:pt idx="2096">
                  <c:v>1546.7722630000001</c:v>
                </c:pt>
                <c:pt idx="2097">
                  <c:v>1535.875423</c:v>
                </c:pt>
                <c:pt idx="2098">
                  <c:v>1525.237873</c:v>
                </c:pt>
                <c:pt idx="2099">
                  <c:v>1520.748611</c:v>
                </c:pt>
                <c:pt idx="2100">
                  <c:v>1516.328994</c:v>
                </c:pt>
                <c:pt idx="2101">
                  <c:v>1546.2640019999999</c:v>
                </c:pt>
                <c:pt idx="2102">
                  <c:v>1554.8896420000001</c:v>
                </c:pt>
                <c:pt idx="2103">
                  <c:v>1574.2087859999999</c:v>
                </c:pt>
                <c:pt idx="2104">
                  <c:v>1575.0955739999999</c:v>
                </c:pt>
                <c:pt idx="2105">
                  <c:v>1558.978145</c:v>
                </c:pt>
                <c:pt idx="2106">
                  <c:v>1549.698592</c:v>
                </c:pt>
                <c:pt idx="2107">
                  <c:v>1543.7586160000001</c:v>
                </c:pt>
                <c:pt idx="2108">
                  <c:v>1547.651979</c:v>
                </c:pt>
                <c:pt idx="2109">
                  <c:v>1521.184448</c:v>
                </c:pt>
                <c:pt idx="2110">
                  <c:v>1492.446749</c:v>
                </c:pt>
                <c:pt idx="2111">
                  <c:v>1473.5776390000001</c:v>
                </c:pt>
                <c:pt idx="2112">
                  <c:v>1456.783398</c:v>
                </c:pt>
                <c:pt idx="2113">
                  <c:v>1490.1597549999999</c:v>
                </c:pt>
                <c:pt idx="2114">
                  <c:v>1466.346072</c:v>
                </c:pt>
                <c:pt idx="2115">
                  <c:v>1499.4075419999999</c:v>
                </c:pt>
                <c:pt idx="2116">
                  <c:v>1500.966504</c:v>
                </c:pt>
                <c:pt idx="2117">
                  <c:v>1493.304838</c:v>
                </c:pt>
                <c:pt idx="2118">
                  <c:v>1487.307483</c:v>
                </c:pt>
                <c:pt idx="2119">
                  <c:v>1454.4252320000001</c:v>
                </c:pt>
                <c:pt idx="2120">
                  <c:v>1445.812923</c:v>
                </c:pt>
                <c:pt idx="2121">
                  <c:v>1426.0871569999999</c:v>
                </c:pt>
                <c:pt idx="2122">
                  <c:v>1435.704285</c:v>
                </c:pt>
                <c:pt idx="2123">
                  <c:v>1460.2032079999999</c:v>
                </c:pt>
                <c:pt idx="2124">
                  <c:v>1450.103087</c:v>
                </c:pt>
                <c:pt idx="2125">
                  <c:v>1452.4882379999999</c:v>
                </c:pt>
                <c:pt idx="2126">
                  <c:v>1462.300446</c:v>
                </c:pt>
                <c:pt idx="2127">
                  <c:v>1493.4059830000001</c:v>
                </c:pt>
                <c:pt idx="2128">
                  <c:v>1490.6268809999999</c:v>
                </c:pt>
                <c:pt idx="2129">
                  <c:v>1479.8911740000001</c:v>
                </c:pt>
                <c:pt idx="2130">
                  <c:v>1458.9623549999999</c:v>
                </c:pt>
                <c:pt idx="2131">
                  <c:v>1450.40075</c:v>
                </c:pt>
                <c:pt idx="2132">
                  <c:v>1447.0178780000001</c:v>
                </c:pt>
                <c:pt idx="2133">
                  <c:v>1462.870533</c:v>
                </c:pt>
                <c:pt idx="2134">
                  <c:v>1436.9211809999999</c:v>
                </c:pt>
                <c:pt idx="2135">
                  <c:v>1423.604036</c:v>
                </c:pt>
                <c:pt idx="2136">
                  <c:v>1427.8417159999999</c:v>
                </c:pt>
                <c:pt idx="2137">
                  <c:v>1410.743874</c:v>
                </c:pt>
                <c:pt idx="2138">
                  <c:v>1407.504175</c:v>
                </c:pt>
                <c:pt idx="2139">
                  <c:v>1396.9074599999999</c:v>
                </c:pt>
                <c:pt idx="2140">
                  <c:v>1408.296865</c:v>
                </c:pt>
                <c:pt idx="2141">
                  <c:v>1406.683045</c:v>
                </c:pt>
                <c:pt idx="2142">
                  <c:v>1388.089326</c:v>
                </c:pt>
                <c:pt idx="2143">
                  <c:v>1413.0525170000001</c:v>
                </c:pt>
                <c:pt idx="2144">
                  <c:v>1430.3526569999999</c:v>
                </c:pt>
                <c:pt idx="2145">
                  <c:v>1432.165397</c:v>
                </c:pt>
                <c:pt idx="2146">
                  <c:v>1473.508296</c:v>
                </c:pt>
                <c:pt idx="2147">
                  <c:v>1462.5949680000001</c:v>
                </c:pt>
                <c:pt idx="2148">
                  <c:v>1477.88519</c:v>
                </c:pt>
                <c:pt idx="2149">
                  <c:v>1473.927721</c:v>
                </c:pt>
                <c:pt idx="2150">
                  <c:v>1490.339743</c:v>
                </c:pt>
                <c:pt idx="2151">
                  <c:v>1430.760076</c:v>
                </c:pt>
                <c:pt idx="2152">
                  <c:v>1426.843734</c:v>
                </c:pt>
                <c:pt idx="2153">
                  <c:v>1425.4036490000001</c:v>
                </c:pt>
                <c:pt idx="2154">
                  <c:v>1360.425174</c:v>
                </c:pt>
                <c:pt idx="2155">
                  <c:v>1378.7034149999999</c:v>
                </c:pt>
                <c:pt idx="2156">
                  <c:v>1356.6702090000001</c:v>
                </c:pt>
                <c:pt idx="2157">
                  <c:v>1343.6327329999999</c:v>
                </c:pt>
                <c:pt idx="2158">
                  <c:v>1351.028286</c:v>
                </c:pt>
                <c:pt idx="2159">
                  <c:v>1324.8934039999999</c:v>
                </c:pt>
                <c:pt idx="2160">
                  <c:v>1363.007474</c:v>
                </c:pt>
                <c:pt idx="2161">
                  <c:v>1415.7115779999999</c:v>
                </c:pt>
                <c:pt idx="2162">
                  <c:v>1378.389633</c:v>
                </c:pt>
                <c:pt idx="2163">
                  <c:v>1378.6967560000001</c:v>
                </c:pt>
                <c:pt idx="2164">
                  <c:v>1377.6092599999999</c:v>
                </c:pt>
                <c:pt idx="2165">
                  <c:v>1372.9553960000001</c:v>
                </c:pt>
                <c:pt idx="2166">
                  <c:v>1337.2707310000001</c:v>
                </c:pt>
                <c:pt idx="2167">
                  <c:v>1352.0152519999999</c:v>
                </c:pt>
                <c:pt idx="2168">
                  <c:v>1370.413609</c:v>
                </c:pt>
                <c:pt idx="2169">
                  <c:v>1374.1946150000001</c:v>
                </c:pt>
                <c:pt idx="2170">
                  <c:v>1415.8427730000001</c:v>
                </c:pt>
                <c:pt idx="2171">
                  <c:v>1404.965434</c:v>
                </c:pt>
                <c:pt idx="2172">
                  <c:v>1400.1853510000001</c:v>
                </c:pt>
                <c:pt idx="2173">
                  <c:v>1394.3405519999999</c:v>
                </c:pt>
                <c:pt idx="2174">
                  <c:v>1393.1387179999999</c:v>
                </c:pt>
                <c:pt idx="2175">
                  <c:v>1372.9056700000001</c:v>
                </c:pt>
                <c:pt idx="2176">
                  <c:v>1388.759329</c:v>
                </c:pt>
                <c:pt idx="2177">
                  <c:v>1400.9204649999999</c:v>
                </c:pt>
                <c:pt idx="2178">
                  <c:v>1388.0910879999999</c:v>
                </c:pt>
                <c:pt idx="2179">
                  <c:v>1402.6854209999999</c:v>
                </c:pt>
                <c:pt idx="2180">
                  <c:v>1409.0227540000001</c:v>
                </c:pt>
                <c:pt idx="2181">
                  <c:v>1417.694254</c:v>
                </c:pt>
                <c:pt idx="2182">
                  <c:v>1390.676729</c:v>
                </c:pt>
                <c:pt idx="2183">
                  <c:v>1393.4267179999999</c:v>
                </c:pt>
                <c:pt idx="2184">
                  <c:v>1390.408402</c:v>
                </c:pt>
                <c:pt idx="2185">
                  <c:v>1361.841113</c:v>
                </c:pt>
                <c:pt idx="2186">
                  <c:v>1360.8905890000001</c:v>
                </c:pt>
                <c:pt idx="2187">
                  <c:v>1358.2762110000001</c:v>
                </c:pt>
                <c:pt idx="2188">
                  <c:v>1371.683503</c:v>
                </c:pt>
                <c:pt idx="2189">
                  <c:v>1360.013551</c:v>
                </c:pt>
                <c:pt idx="2190">
                  <c:v>1373.7422590000001</c:v>
                </c:pt>
                <c:pt idx="2191">
                  <c:v>1407.3020509999999</c:v>
                </c:pt>
                <c:pt idx="2192">
                  <c:v>1410.5022269999999</c:v>
                </c:pt>
                <c:pt idx="2193">
                  <c:v>1403.991391</c:v>
                </c:pt>
                <c:pt idx="2194">
                  <c:v>1376.4901609999999</c:v>
                </c:pt>
                <c:pt idx="2195">
                  <c:v>1372.463411</c:v>
                </c:pt>
                <c:pt idx="2196">
                  <c:v>1360.2951760000001</c:v>
                </c:pt>
                <c:pt idx="2197">
                  <c:v>1365.7029649999999</c:v>
                </c:pt>
                <c:pt idx="2198">
                  <c:v>1370.3579010000001</c:v>
                </c:pt>
                <c:pt idx="2199">
                  <c:v>1388.4998230000001</c:v>
                </c:pt>
                <c:pt idx="2200">
                  <c:v>1371.120365</c:v>
                </c:pt>
                <c:pt idx="2201">
                  <c:v>1369.810479</c:v>
                </c:pt>
                <c:pt idx="2202">
                  <c:v>1361.350692</c:v>
                </c:pt>
                <c:pt idx="2203">
                  <c:v>1348.5126150000001</c:v>
                </c:pt>
                <c:pt idx="2204">
                  <c:v>1338.065243</c:v>
                </c:pt>
                <c:pt idx="2205">
                  <c:v>1326.5747280000001</c:v>
                </c:pt>
                <c:pt idx="2206">
                  <c:v>1334.5596310000001</c:v>
                </c:pt>
                <c:pt idx="2207">
                  <c:v>1328.4170099999999</c:v>
                </c:pt>
                <c:pt idx="2208">
                  <c:v>1326.6229740000001</c:v>
                </c:pt>
                <c:pt idx="2209">
                  <c:v>1321.955653</c:v>
                </c:pt>
                <c:pt idx="2210">
                  <c:v>1327.787182</c:v>
                </c:pt>
                <c:pt idx="2211">
                  <c:v>1306.3938659999999</c:v>
                </c:pt>
                <c:pt idx="2212">
                  <c:v>1301.8172340000001</c:v>
                </c:pt>
                <c:pt idx="2213">
                  <c:v>1326.1147599999999</c:v>
                </c:pt>
                <c:pt idx="2214">
                  <c:v>1330.727521</c:v>
                </c:pt>
                <c:pt idx="2215">
                  <c:v>1326.46603</c:v>
                </c:pt>
                <c:pt idx="2216">
                  <c:v>1337.352621</c:v>
                </c:pt>
                <c:pt idx="2217">
                  <c:v>1331.503011</c:v>
                </c:pt>
                <c:pt idx="2218">
                  <c:v>1339.259771</c:v>
                </c:pt>
                <c:pt idx="2219">
                  <c:v>1328.9964930000001</c:v>
                </c:pt>
                <c:pt idx="2220">
                  <c:v>1350.8733540000001</c:v>
                </c:pt>
                <c:pt idx="2221">
                  <c:v>1352.8845510000001</c:v>
                </c:pt>
                <c:pt idx="2222">
                  <c:v>1349.3692140000001</c:v>
                </c:pt>
                <c:pt idx="2223">
                  <c:v>1372.314183</c:v>
                </c:pt>
                <c:pt idx="2224">
                  <c:v>1377.7413919999999</c:v>
                </c:pt>
                <c:pt idx="2225">
                  <c:v>1360.270976</c:v>
                </c:pt>
                <c:pt idx="2226">
                  <c:v>1361.5131610000001</c:v>
                </c:pt>
                <c:pt idx="2227">
                  <c:v>1368.4910809999999</c:v>
                </c:pt>
                <c:pt idx="2228">
                  <c:v>1378.9191579999999</c:v>
                </c:pt>
                <c:pt idx="2229">
                  <c:v>1379.7308780000001</c:v>
                </c:pt>
                <c:pt idx="2230">
                  <c:v>1386.568096</c:v>
                </c:pt>
                <c:pt idx="2231">
                  <c:v>1378.1499209999999</c:v>
                </c:pt>
                <c:pt idx="2232">
                  <c:v>1392.682511</c:v>
                </c:pt>
                <c:pt idx="2233">
                  <c:v>1408.024782</c:v>
                </c:pt>
                <c:pt idx="2234">
                  <c:v>1426.55819</c:v>
                </c:pt>
                <c:pt idx="2235">
                  <c:v>1437.3690650000001</c:v>
                </c:pt>
                <c:pt idx="2236">
                  <c:v>1456.9676460000001</c:v>
                </c:pt>
                <c:pt idx="2237">
                  <c:v>1458.43094</c:v>
                </c:pt>
                <c:pt idx="2238">
                  <c:v>1433.646403</c:v>
                </c:pt>
                <c:pt idx="2239">
                  <c:v>1470.228488</c:v>
                </c:pt>
                <c:pt idx="2240">
                  <c:v>1466.0181680000001</c:v>
                </c:pt>
                <c:pt idx="2241">
                  <c:v>1467.6584270000001</c:v>
                </c:pt>
                <c:pt idx="2242">
                  <c:v>1465.288562</c:v>
                </c:pt>
                <c:pt idx="2243">
                  <c:v>1485.225531</c:v>
                </c:pt>
                <c:pt idx="2244">
                  <c:v>1565.3003329999999</c:v>
                </c:pt>
                <c:pt idx="2245">
                  <c:v>1546.9578650000001</c:v>
                </c:pt>
                <c:pt idx="2246">
                  <c:v>1547.6293559999999</c:v>
                </c:pt>
                <c:pt idx="2247">
                  <c:v>1547.4188710000001</c:v>
                </c:pt>
                <c:pt idx="2248">
                  <c:v>1579.31882</c:v>
                </c:pt>
                <c:pt idx="2249">
                  <c:v>1599.8745510000001</c:v>
                </c:pt>
                <c:pt idx="2250">
                  <c:v>1604.3433460000001</c:v>
                </c:pt>
                <c:pt idx="2251">
                  <c:v>1616.2714430000001</c:v>
                </c:pt>
                <c:pt idx="2252">
                  <c:v>1598.300876</c:v>
                </c:pt>
                <c:pt idx="2253">
                  <c:v>1544.2846159999999</c:v>
                </c:pt>
                <c:pt idx="2254">
                  <c:v>1568.4387730000001</c:v>
                </c:pt>
                <c:pt idx="2255">
                  <c:v>1581.400973</c:v>
                </c:pt>
                <c:pt idx="2256">
                  <c:v>1567.4709519999999</c:v>
                </c:pt>
                <c:pt idx="2257">
                  <c:v>1557.4227060000001</c:v>
                </c:pt>
                <c:pt idx="2258">
                  <c:v>1572.6814810000001</c:v>
                </c:pt>
                <c:pt idx="2259">
                  <c:v>1614.397187</c:v>
                </c:pt>
                <c:pt idx="2260">
                  <c:v>1609.494308</c:v>
                </c:pt>
                <c:pt idx="2261">
                  <c:v>1612.203501</c:v>
                </c:pt>
                <c:pt idx="2262">
                  <c:v>1615.097863</c:v>
                </c:pt>
                <c:pt idx="2263">
                  <c:v>1616.6532400000001</c:v>
                </c:pt>
                <c:pt idx="2264">
                  <c:v>1581.55855</c:v>
                </c:pt>
                <c:pt idx="2265">
                  <c:v>1565.1072099999999</c:v>
                </c:pt>
                <c:pt idx="2266">
                  <c:v>1586.6331889999999</c:v>
                </c:pt>
                <c:pt idx="2267">
                  <c:v>1573.879306</c:v>
                </c:pt>
                <c:pt idx="2268">
                  <c:v>1620.3970670000001</c:v>
                </c:pt>
                <c:pt idx="2269">
                  <c:v>1660.881171</c:v>
                </c:pt>
                <c:pt idx="2270">
                  <c:v>1658.6977899999999</c:v>
                </c:pt>
                <c:pt idx="2271">
                  <c:v>1672.019755</c:v>
                </c:pt>
                <c:pt idx="2272">
                  <c:v>1692.9636410000001</c:v>
                </c:pt>
                <c:pt idx="2273">
                  <c:v>1692.9636410000001</c:v>
                </c:pt>
                <c:pt idx="2274">
                  <c:v>1697.7146869999999</c:v>
                </c:pt>
                <c:pt idx="2275">
                  <c:v>1697.5337910000001</c:v>
                </c:pt>
                <c:pt idx="2276">
                  <c:v>1709.04636</c:v>
                </c:pt>
                <c:pt idx="2277">
                  <c:v>1674.2944070000001</c:v>
                </c:pt>
                <c:pt idx="2278">
                  <c:v>1673.107407</c:v>
                </c:pt>
                <c:pt idx="2279">
                  <c:v>1669.5686969999999</c:v>
                </c:pt>
                <c:pt idx="2280">
                  <c:v>1711.7594770000001</c:v>
                </c:pt>
                <c:pt idx="2281">
                  <c:v>1710.8674349999999</c:v>
                </c:pt>
                <c:pt idx="2282">
                  <c:v>1698.8066739999999</c:v>
                </c:pt>
                <c:pt idx="2283">
                  <c:v>1712.229317</c:v>
                </c:pt>
                <c:pt idx="2284">
                  <c:v>1675.112543</c:v>
                </c:pt>
                <c:pt idx="2285">
                  <c:v>1670.5200990000001</c:v>
                </c:pt>
                <c:pt idx="2286">
                  <c:v>1674.203303</c:v>
                </c:pt>
                <c:pt idx="2287">
                  <c:v>1643.0253150000001</c:v>
                </c:pt>
                <c:pt idx="2288">
                  <c:v>1622.507789</c:v>
                </c:pt>
                <c:pt idx="2289">
                  <c:v>1632.469145</c:v>
                </c:pt>
                <c:pt idx="2290">
                  <c:v>1646.083253</c:v>
                </c:pt>
                <c:pt idx="2291">
                  <c:v>1646.083253</c:v>
                </c:pt>
                <c:pt idx="2292">
                  <c:v>1646.083253</c:v>
                </c:pt>
                <c:pt idx="2293">
                  <c:v>1646.083253</c:v>
                </c:pt>
                <c:pt idx="2294">
                  <c:v>1570.602263</c:v>
                </c:pt>
                <c:pt idx="2295">
                  <c:v>1586.819825</c:v>
                </c:pt>
                <c:pt idx="2296">
                  <c:v>1563.8190460000001</c:v>
                </c:pt>
                <c:pt idx="2297">
                  <c:v>1535.8719129999999</c:v>
                </c:pt>
                <c:pt idx="2298">
                  <c:v>1583.9027920000001</c:v>
                </c:pt>
                <c:pt idx="2299">
                  <c:v>1562.564077</c:v>
                </c:pt>
                <c:pt idx="2300">
                  <c:v>1555.258744</c:v>
                </c:pt>
                <c:pt idx="2301">
                  <c:v>1586.1664880000001</c:v>
                </c:pt>
                <c:pt idx="2302">
                  <c:v>1591.3384840000001</c:v>
                </c:pt>
                <c:pt idx="2303">
                  <c:v>1556.4492990000001</c:v>
                </c:pt>
                <c:pt idx="2304">
                  <c:v>1540.591414</c:v>
                </c:pt>
                <c:pt idx="2305">
                  <c:v>1561.6934839999999</c:v>
                </c:pt>
                <c:pt idx="2306">
                  <c:v>1556.083562</c:v>
                </c:pt>
                <c:pt idx="2307">
                  <c:v>1534.387641</c:v>
                </c:pt>
                <c:pt idx="2308">
                  <c:v>1536.7869740000001</c:v>
                </c:pt>
                <c:pt idx="2309">
                  <c:v>1551.725981</c:v>
                </c:pt>
                <c:pt idx="2310">
                  <c:v>1563.2244470000001</c:v>
                </c:pt>
                <c:pt idx="2311">
                  <c:v>1556.542211</c:v>
                </c:pt>
                <c:pt idx="2312">
                  <c:v>1551.894859</c:v>
                </c:pt>
                <c:pt idx="2313">
                  <c:v>1548.1539170000001</c:v>
                </c:pt>
                <c:pt idx="2314">
                  <c:v>1551.6046610000001</c:v>
                </c:pt>
                <c:pt idx="2315">
                  <c:v>1541.704759</c:v>
                </c:pt>
                <c:pt idx="2316">
                  <c:v>1542.573157</c:v>
                </c:pt>
                <c:pt idx="2317">
                  <c:v>1530.126505</c:v>
                </c:pt>
                <c:pt idx="2318">
                  <c:v>1549.830739</c:v>
                </c:pt>
                <c:pt idx="2319">
                  <c:v>1585.7412629999999</c:v>
                </c:pt>
                <c:pt idx="2320">
                  <c:v>1576.157841</c:v>
                </c:pt>
                <c:pt idx="2321">
                  <c:v>1571.5312080000001</c:v>
                </c:pt>
                <c:pt idx="2322">
                  <c:v>1563.362764</c:v>
                </c:pt>
                <c:pt idx="2323">
                  <c:v>1562.461372</c:v>
                </c:pt>
                <c:pt idx="2324">
                  <c:v>1568.8463039999999</c:v>
                </c:pt>
                <c:pt idx="2325">
                  <c:v>1583.121932</c:v>
                </c:pt>
                <c:pt idx="2326">
                  <c:v>1619.6559319999999</c:v>
                </c:pt>
                <c:pt idx="2327">
                  <c:v>1621.0175830000001</c:v>
                </c:pt>
                <c:pt idx="2328">
                  <c:v>1625.531606</c:v>
                </c:pt>
                <c:pt idx="2329">
                  <c:v>1611.541138</c:v>
                </c:pt>
                <c:pt idx="2330">
                  <c:v>1608.5825179999999</c:v>
                </c:pt>
                <c:pt idx="2331">
                  <c:v>1620.88462</c:v>
                </c:pt>
                <c:pt idx="2332">
                  <c:v>1617.0703309999999</c:v>
                </c:pt>
              </c:numCache>
            </c:numRef>
          </c:val>
          <c:smooth val="0"/>
          <c:extLst xmlns:c16r2="http://schemas.microsoft.com/office/drawing/2015/06/chart">
            <c:ext xmlns:c16="http://schemas.microsoft.com/office/drawing/2014/chart" uri="{C3380CC4-5D6E-409C-BE32-E72D297353CC}">
              <c16:uniqueId val="{00000000-2CA5-4B1E-800B-360C5001456C}"/>
            </c:ext>
          </c:extLst>
        </c:ser>
        <c:ser>
          <c:idx val="1"/>
          <c:order val="1"/>
          <c:tx>
            <c:strRef>
              <c:f>[IndexReturn.xlsx]漂亮100相对收益!$Q$1</c:f>
              <c:strCache>
                <c:ptCount val="1"/>
                <c:pt idx="0">
                  <c:v>MSCI中国A股</c:v>
                </c:pt>
              </c:strCache>
            </c:strRef>
          </c:tx>
          <c:spPr>
            <a:ln>
              <a:solidFill>
                <a:schemeClr val="accent1"/>
              </a:solidFill>
            </a:ln>
          </c:spPr>
          <c:marker>
            <c:symbol val="none"/>
          </c:marker>
          <c:cat>
            <c:numRef>
              <c:f>[IndexReturn.xlsx]漂亮100相对收益!$A$2:$A$2334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[IndexReturn.xlsx]漂亮100相对收益!$Q$2:$Q$2334</c:f>
              <c:numCache>
                <c:formatCode>_ * #,##0_ ;_ * \-#,##0_ ;_ * "-"??_ ;_ @_ </c:formatCode>
                <c:ptCount val="2333"/>
                <c:pt idx="0">
                  <c:v>1000</c:v>
                </c:pt>
                <c:pt idx="1">
                  <c:v>1012.5223958127674</c:v>
                </c:pt>
                <c:pt idx="2">
                  <c:v>1023.0375768051337</c:v>
                </c:pt>
                <c:pt idx="3">
                  <c:v>1019.1619481402922</c:v>
                </c:pt>
                <c:pt idx="4">
                  <c:v>1040.9389743250633</c:v>
                </c:pt>
                <c:pt idx="5">
                  <c:v>1045.3659509379361</c:v>
                </c:pt>
                <c:pt idx="6">
                  <c:v>1031.60433958659</c:v>
                </c:pt>
                <c:pt idx="7">
                  <c:v>1012.486430059498</c:v>
                </c:pt>
                <c:pt idx="8">
                  <c:v>1017.7613180393821</c:v>
                </c:pt>
                <c:pt idx="9">
                  <c:v>1016.8982661176038</c:v>
                </c:pt>
                <c:pt idx="10">
                  <c:v>1032.7996233947179</c:v>
                </c:pt>
                <c:pt idx="11">
                  <c:v>1023.351929485275</c:v>
                </c:pt>
                <c:pt idx="12">
                  <c:v>1014.9290396458952</c:v>
                </c:pt>
                <c:pt idx="13">
                  <c:v>993.16316664686008</c:v>
                </c:pt>
                <c:pt idx="14">
                  <c:v>970.79229581593586</c:v>
                </c:pt>
                <c:pt idx="15">
                  <c:v>970.44702423411388</c:v>
                </c:pt>
                <c:pt idx="16">
                  <c:v>946.88592111912078</c:v>
                </c:pt>
                <c:pt idx="17">
                  <c:v>953.41894580458711</c:v>
                </c:pt>
                <c:pt idx="18">
                  <c:v>982.21256518991356</c:v>
                </c:pt>
                <c:pt idx="19">
                  <c:v>976.529625738096</c:v>
                </c:pt>
                <c:pt idx="20">
                  <c:v>990.63833677512628</c:v>
                </c:pt>
                <c:pt idx="21">
                  <c:v>996.53727983959016</c:v>
                </c:pt>
                <c:pt idx="22">
                  <c:v>1016.5376028357556</c:v>
                </c:pt>
                <c:pt idx="23">
                  <c:v>1020.3951852535886</c:v>
                </c:pt>
                <c:pt idx="24">
                  <c:v>1006.5319295753252</c:v>
                </c:pt>
                <c:pt idx="25">
                  <c:v>1013.7570551091002</c:v>
                </c:pt>
                <c:pt idx="26">
                  <c:v>1006.3909821834874</c:v>
                </c:pt>
                <c:pt idx="27">
                  <c:v>986.07376468353539</c:v>
                </c:pt>
                <c:pt idx="28">
                  <c:v>985.74621461206118</c:v>
                </c:pt>
                <c:pt idx="29">
                  <c:v>985.044614048315</c:v>
                </c:pt>
                <c:pt idx="30">
                  <c:v>1000.3944580887738</c:v>
                </c:pt>
                <c:pt idx="31">
                  <c:v>963.78673373283914</c:v>
                </c:pt>
                <c:pt idx="32">
                  <c:v>975.43187097898954</c:v>
                </c:pt>
                <c:pt idx="33">
                  <c:v>977.89449976282503</c:v>
                </c:pt>
                <c:pt idx="34">
                  <c:v>980.65743636623506</c:v>
                </c:pt>
                <c:pt idx="35">
                  <c:v>982.6217117719882</c:v>
                </c:pt>
                <c:pt idx="36">
                  <c:v>951.1544963287115</c:v>
                </c:pt>
                <c:pt idx="37">
                  <c:v>953.47096441237852</c:v>
                </c:pt>
                <c:pt idx="38">
                  <c:v>945.72179567675744</c:v>
                </c:pt>
                <c:pt idx="39">
                  <c:v>935.91843686017978</c:v>
                </c:pt>
                <c:pt idx="40">
                  <c:v>915.07614704687842</c:v>
                </c:pt>
                <c:pt idx="41">
                  <c:v>902.53202366485232</c:v>
                </c:pt>
                <c:pt idx="42">
                  <c:v>902.83081818822632</c:v>
                </c:pt>
                <c:pt idx="43">
                  <c:v>899.54166860474379</c:v>
                </c:pt>
                <c:pt idx="44">
                  <c:v>884.95084978353816</c:v>
                </c:pt>
                <c:pt idx="45">
                  <c:v>884.12128837408079</c:v>
                </c:pt>
                <c:pt idx="46">
                  <c:v>909.74849636836564</c:v>
                </c:pt>
                <c:pt idx="47">
                  <c:v>903.80608531609221</c:v>
                </c:pt>
                <c:pt idx="48">
                  <c:v>886.17002568262239</c:v>
                </c:pt>
                <c:pt idx="49">
                  <c:v>884.8114968720655</c:v>
                </c:pt>
                <c:pt idx="50">
                  <c:v>890.06643807779506</c:v>
                </c:pt>
                <c:pt idx="51">
                  <c:v>902.02018612259508</c:v>
                </c:pt>
                <c:pt idx="52">
                  <c:v>905.16877320895026</c:v>
                </c:pt>
                <c:pt idx="53">
                  <c:v>914.38571193410178</c:v>
                </c:pt>
                <c:pt idx="54">
                  <c:v>907.89227708639862</c:v>
                </c:pt>
                <c:pt idx="55">
                  <c:v>895.43835924082896</c:v>
                </c:pt>
                <c:pt idx="56">
                  <c:v>907.03691546607524</c:v>
                </c:pt>
                <c:pt idx="57">
                  <c:v>919.05030992583613</c:v>
                </c:pt>
                <c:pt idx="58">
                  <c:v>915.13176988116641</c:v>
                </c:pt>
                <c:pt idx="59">
                  <c:v>927.93832720958733</c:v>
                </c:pt>
                <c:pt idx="60">
                  <c:v>923.39422228849003</c:v>
                </c:pt>
                <c:pt idx="61">
                  <c:v>927.89851367732615</c:v>
                </c:pt>
                <c:pt idx="62">
                  <c:v>907.18098348377146</c:v>
                </c:pt>
                <c:pt idx="63">
                  <c:v>908.99339251950607</c:v>
                </c:pt>
                <c:pt idx="64">
                  <c:v>915.76519268390803</c:v>
                </c:pt>
                <c:pt idx="65">
                  <c:v>922.67349088065191</c:v>
                </c:pt>
                <c:pt idx="66">
                  <c:v>917.43016835547553</c:v>
                </c:pt>
                <c:pt idx="67">
                  <c:v>917.89537756807067</c:v>
                </c:pt>
                <c:pt idx="68">
                  <c:v>906.17843321989358</c:v>
                </c:pt>
                <c:pt idx="69">
                  <c:v>891.36031392185498</c:v>
                </c:pt>
                <c:pt idx="70">
                  <c:v>896.6706022861465</c:v>
                </c:pt>
                <c:pt idx="71">
                  <c:v>915.18211107225102</c:v>
                </c:pt>
                <c:pt idx="72">
                  <c:v>912.51874947563567</c:v>
                </c:pt>
                <c:pt idx="73">
                  <c:v>920.67716233114152</c:v>
                </c:pt>
                <c:pt idx="74">
                  <c:v>922.50591683482799</c:v>
                </c:pt>
                <c:pt idx="75">
                  <c:v>915.07473304066423</c:v>
                </c:pt>
                <c:pt idx="76">
                  <c:v>914.62678626824561</c:v>
                </c:pt>
                <c:pt idx="77">
                  <c:v>902.12046842452605</c:v>
                </c:pt>
                <c:pt idx="78">
                  <c:v>914.7486279305175</c:v>
                </c:pt>
                <c:pt idx="79">
                  <c:v>939.84458485402206</c:v>
                </c:pt>
                <c:pt idx="80">
                  <c:v>940.96462963095553</c:v>
                </c:pt>
                <c:pt idx="81">
                  <c:v>933.94826771766179</c:v>
                </c:pt>
                <c:pt idx="82">
                  <c:v>945.7255926426385</c:v>
                </c:pt>
                <c:pt idx="83">
                  <c:v>949.62685272536953</c:v>
                </c:pt>
                <c:pt idx="84">
                  <c:v>948.28304511540318</c:v>
                </c:pt>
                <c:pt idx="85">
                  <c:v>942.61932236431255</c:v>
                </c:pt>
                <c:pt idx="86">
                  <c:v>928.79229409763514</c:v>
                </c:pt>
                <c:pt idx="87">
                  <c:v>936.67814075569095</c:v>
                </c:pt>
                <c:pt idx="88">
                  <c:v>926.58441304715052</c:v>
                </c:pt>
                <c:pt idx="89">
                  <c:v>940.85266498606836</c:v>
                </c:pt>
                <c:pt idx="90">
                  <c:v>942.39914389977901</c:v>
                </c:pt>
                <c:pt idx="91">
                  <c:v>941.89225742347708</c:v>
                </c:pt>
                <c:pt idx="92">
                  <c:v>930.06435009115523</c:v>
                </c:pt>
                <c:pt idx="93">
                  <c:v>881.05382471074495</c:v>
                </c:pt>
                <c:pt idx="94">
                  <c:v>876.9142488033084</c:v>
                </c:pt>
                <c:pt idx="95">
                  <c:v>892.03200542148556</c:v>
                </c:pt>
                <c:pt idx="96">
                  <c:v>879.94200523307404</c:v>
                </c:pt>
                <c:pt idx="97">
                  <c:v>875.86929996317758</c:v>
                </c:pt>
                <c:pt idx="98">
                  <c:v>869.66963906990259</c:v>
                </c:pt>
                <c:pt idx="99">
                  <c:v>852.18776977618529</c:v>
                </c:pt>
                <c:pt idx="100">
                  <c:v>850.71318615737164</c:v>
                </c:pt>
                <c:pt idx="101">
                  <c:v>846.45527177199722</c:v>
                </c:pt>
                <c:pt idx="102">
                  <c:v>852.66589778409332</c:v>
                </c:pt>
                <c:pt idx="103">
                  <c:v>838.26521286167736</c:v>
                </c:pt>
                <c:pt idx="104">
                  <c:v>839.67277165144321</c:v>
                </c:pt>
                <c:pt idx="105">
                  <c:v>799.91762482228489</c:v>
                </c:pt>
                <c:pt idx="106">
                  <c:v>783.99624017090969</c:v>
                </c:pt>
                <c:pt idx="107">
                  <c:v>793.74270699355304</c:v>
                </c:pt>
                <c:pt idx="108">
                  <c:v>779.9956608991132</c:v>
                </c:pt>
                <c:pt idx="109">
                  <c:v>789.18702252383821</c:v>
                </c:pt>
                <c:pt idx="110">
                  <c:v>806.14362442858601</c:v>
                </c:pt>
                <c:pt idx="111">
                  <c:v>798.86086164192216</c:v>
                </c:pt>
                <c:pt idx="112">
                  <c:v>758.73916538691458</c:v>
                </c:pt>
                <c:pt idx="113">
                  <c:v>774.43361284599439</c:v>
                </c:pt>
                <c:pt idx="114">
                  <c:v>771.50596642083099</c:v>
                </c:pt>
                <c:pt idx="115">
                  <c:v>762.87152992106451</c:v>
                </c:pt>
                <c:pt idx="116">
                  <c:v>772.76215295427403</c:v>
                </c:pt>
                <c:pt idx="117">
                  <c:v>798.64033624649574</c:v>
                </c:pt>
                <c:pt idx="118">
                  <c:v>779.93376936234824</c:v>
                </c:pt>
                <c:pt idx="119">
                  <c:v>780.16422492450477</c:v>
                </c:pt>
                <c:pt idx="120">
                  <c:v>791.20079690797002</c:v>
                </c:pt>
                <c:pt idx="121">
                  <c:v>788.33016454501796</c:v>
                </c:pt>
                <c:pt idx="122">
                  <c:v>768.01553968182145</c:v>
                </c:pt>
                <c:pt idx="123">
                  <c:v>761.35204970675841</c:v>
                </c:pt>
                <c:pt idx="124">
                  <c:v>763.15448360323967</c:v>
                </c:pt>
                <c:pt idx="125">
                  <c:v>758.02431603466653</c:v>
                </c:pt>
                <c:pt idx="126">
                  <c:v>759.3801394851306</c:v>
                </c:pt>
                <c:pt idx="127">
                  <c:v>745.78167618246221</c:v>
                </c:pt>
                <c:pt idx="128">
                  <c:v>744.77845308291376</c:v>
                </c:pt>
                <c:pt idx="129">
                  <c:v>767.21376661918782</c:v>
                </c:pt>
                <c:pt idx="130">
                  <c:v>756.85597135195133</c:v>
                </c:pt>
                <c:pt idx="131">
                  <c:v>759.72414307542385</c:v>
                </c:pt>
                <c:pt idx="132">
                  <c:v>756.81600304412348</c:v>
                </c:pt>
                <c:pt idx="133">
                  <c:v>747.61839549521233</c:v>
                </c:pt>
                <c:pt idx="134">
                  <c:v>770.83966286309476</c:v>
                </c:pt>
                <c:pt idx="135">
                  <c:v>770.54619612356487</c:v>
                </c:pt>
                <c:pt idx="136">
                  <c:v>763.03846033415493</c:v>
                </c:pt>
                <c:pt idx="137">
                  <c:v>762.13670692795972</c:v>
                </c:pt>
                <c:pt idx="138">
                  <c:v>758.67258502656932</c:v>
                </c:pt>
                <c:pt idx="139">
                  <c:v>754.74438640248422</c:v>
                </c:pt>
                <c:pt idx="140">
                  <c:v>723.3941158729873</c:v>
                </c:pt>
                <c:pt idx="141">
                  <c:v>717.09613628327168</c:v>
                </c:pt>
                <c:pt idx="142">
                  <c:v>708.46004631320659</c:v>
                </c:pt>
                <c:pt idx="143">
                  <c:v>711.8448799041447</c:v>
                </c:pt>
                <c:pt idx="144">
                  <c:v>705.80496666955185</c:v>
                </c:pt>
                <c:pt idx="145">
                  <c:v>718.6198193842846</c:v>
                </c:pt>
                <c:pt idx="146">
                  <c:v>722.45793512424893</c:v>
                </c:pt>
                <c:pt idx="147">
                  <c:v>721.42781728775208</c:v>
                </c:pt>
                <c:pt idx="148">
                  <c:v>740.20655339034658</c:v>
                </c:pt>
                <c:pt idx="149">
                  <c:v>746.75219549681492</c:v>
                </c:pt>
                <c:pt idx="150">
                  <c:v>735.1249853496895</c:v>
                </c:pt>
                <c:pt idx="151">
                  <c:v>739.72785008457765</c:v>
                </c:pt>
                <c:pt idx="152">
                  <c:v>727.63666367286123</c:v>
                </c:pt>
                <c:pt idx="153">
                  <c:v>728.62916462202543</c:v>
                </c:pt>
                <c:pt idx="154">
                  <c:v>746.47398787597649</c:v>
                </c:pt>
                <c:pt idx="155">
                  <c:v>761.58440462794385</c:v>
                </c:pt>
                <c:pt idx="156">
                  <c:v>763.49804272483038</c:v>
                </c:pt>
                <c:pt idx="157">
                  <c:v>771.61659649149283</c:v>
                </c:pt>
                <c:pt idx="158">
                  <c:v>775.34227157869555</c:v>
                </c:pt>
                <c:pt idx="159">
                  <c:v>779.60714969644982</c:v>
                </c:pt>
                <c:pt idx="160">
                  <c:v>774.71544630350263</c:v>
                </c:pt>
                <c:pt idx="161">
                  <c:v>794.10273890790108</c:v>
                </c:pt>
                <c:pt idx="162">
                  <c:v>797.27456160318661</c:v>
                </c:pt>
                <c:pt idx="163">
                  <c:v>794.69313235094842</c:v>
                </c:pt>
                <c:pt idx="164">
                  <c:v>806.87572862824697</c:v>
                </c:pt>
                <c:pt idx="165">
                  <c:v>793.00295980119506</c:v>
                </c:pt>
                <c:pt idx="166">
                  <c:v>794.96175498377283</c:v>
                </c:pt>
                <c:pt idx="167">
                  <c:v>786.73437822419589</c:v>
                </c:pt>
                <c:pt idx="168">
                  <c:v>798.48915848173408</c:v>
                </c:pt>
                <c:pt idx="169">
                  <c:v>802.48409866637724</c:v>
                </c:pt>
                <c:pt idx="170">
                  <c:v>779.81634376822399</c:v>
                </c:pt>
                <c:pt idx="171">
                  <c:v>783.02325379243109</c:v>
                </c:pt>
                <c:pt idx="172">
                  <c:v>772.87708929004009</c:v>
                </c:pt>
                <c:pt idx="173">
                  <c:v>782.45492725677161</c:v>
                </c:pt>
                <c:pt idx="174">
                  <c:v>800.96210057483472</c:v>
                </c:pt>
                <c:pt idx="175">
                  <c:v>806.09867176345449</c:v>
                </c:pt>
                <c:pt idx="176">
                  <c:v>804.20573446055835</c:v>
                </c:pt>
                <c:pt idx="177">
                  <c:v>810.92914302195618</c:v>
                </c:pt>
                <c:pt idx="178">
                  <c:v>796.69123351874066</c:v>
                </c:pt>
                <c:pt idx="179">
                  <c:v>795.66509020198237</c:v>
                </c:pt>
                <c:pt idx="180">
                  <c:v>798.13052889242545</c:v>
                </c:pt>
                <c:pt idx="181">
                  <c:v>780.2324494102088</c:v>
                </c:pt>
                <c:pt idx="182">
                  <c:v>781.71074939479718</c:v>
                </c:pt>
                <c:pt idx="183">
                  <c:v>783.68734493565273</c:v>
                </c:pt>
                <c:pt idx="184">
                  <c:v>797.77782049064251</c:v>
                </c:pt>
                <c:pt idx="185">
                  <c:v>793.09188274465441</c:v>
                </c:pt>
                <c:pt idx="186">
                  <c:v>789.01258753997263</c:v>
                </c:pt>
                <c:pt idx="187">
                  <c:v>797.96904949957343</c:v>
                </c:pt>
                <c:pt idx="188">
                  <c:v>796.56361726768705</c:v>
                </c:pt>
                <c:pt idx="189">
                  <c:v>813.65701332255912</c:v>
                </c:pt>
                <c:pt idx="190">
                  <c:v>814.45206562124952</c:v>
                </c:pt>
                <c:pt idx="191">
                  <c:v>812.9522243821408</c:v>
                </c:pt>
                <c:pt idx="192">
                  <c:v>797.56506074024901</c:v>
                </c:pt>
                <c:pt idx="193">
                  <c:v>798.00547315489666</c:v>
                </c:pt>
                <c:pt idx="194">
                  <c:v>804.06882408274453</c:v>
                </c:pt>
                <c:pt idx="195">
                  <c:v>803.85616712668946</c:v>
                </c:pt>
                <c:pt idx="196">
                  <c:v>790.31675099471295</c:v>
                </c:pt>
                <c:pt idx="197">
                  <c:v>776.14844201959704</c:v>
                </c:pt>
                <c:pt idx="198">
                  <c:v>776.29938908115582</c:v>
                </c:pt>
                <c:pt idx="199">
                  <c:v>774.90675357630516</c:v>
                </c:pt>
                <c:pt idx="200">
                  <c:v>777.59367610256993</c:v>
                </c:pt>
                <c:pt idx="201">
                  <c:v>788.52650114764708</c:v>
                </c:pt>
                <c:pt idx="202">
                  <c:v>781.93328687258963</c:v>
                </c:pt>
                <c:pt idx="203">
                  <c:v>782.57695464972346</c:v>
                </c:pt>
                <c:pt idx="204">
                  <c:v>798.10070276465126</c:v>
                </c:pt>
                <c:pt idx="205">
                  <c:v>828.55184406388071</c:v>
                </c:pt>
                <c:pt idx="206">
                  <c:v>855.00241777248846</c:v>
                </c:pt>
                <c:pt idx="207">
                  <c:v>866.75817399218431</c:v>
                </c:pt>
                <c:pt idx="208">
                  <c:v>877.2242350602952</c:v>
                </c:pt>
                <c:pt idx="209">
                  <c:v>885.39234153874088</c:v>
                </c:pt>
                <c:pt idx="210">
                  <c:v>917.96121851004875</c:v>
                </c:pt>
                <c:pt idx="211">
                  <c:v>913.45672036441806</c:v>
                </c:pt>
                <c:pt idx="212">
                  <c:v>931.28506323284807</c:v>
                </c:pt>
                <c:pt idx="213">
                  <c:v>936.68967299555038</c:v>
                </c:pt>
                <c:pt idx="214">
                  <c:v>928.31197178103366</c:v>
                </c:pt>
                <c:pt idx="215">
                  <c:v>927.51863135851613</c:v>
                </c:pt>
                <c:pt idx="216">
                  <c:v>953.96360102349502</c:v>
                </c:pt>
                <c:pt idx="217">
                  <c:v>948.05427339459948</c:v>
                </c:pt>
                <c:pt idx="218">
                  <c:v>930.96020800840915</c:v>
                </c:pt>
                <c:pt idx="219">
                  <c:v>928.57822313536587</c:v>
                </c:pt>
                <c:pt idx="220">
                  <c:v>921.47071593509986</c:v>
                </c:pt>
                <c:pt idx="221">
                  <c:v>946.80272837597852</c:v>
                </c:pt>
                <c:pt idx="222">
                  <c:v>943.55348694227371</c:v>
                </c:pt>
                <c:pt idx="223">
                  <c:v>934.64037440655784</c:v>
                </c:pt>
                <c:pt idx="224">
                  <c:v>948.84677744499868</c:v>
                </c:pt>
                <c:pt idx="225">
                  <c:v>959.10553562354198</c:v>
                </c:pt>
                <c:pt idx="226">
                  <c:v>965.04687317584774</c:v>
                </c:pt>
                <c:pt idx="227">
                  <c:v>956.30512289095589</c:v>
                </c:pt>
                <c:pt idx="228">
                  <c:v>947.60314525421347</c:v>
                </c:pt>
                <c:pt idx="229">
                  <c:v>955.08849932857402</c:v>
                </c:pt>
                <c:pt idx="230">
                  <c:v>899.38728727778278</c:v>
                </c:pt>
                <c:pt idx="231">
                  <c:v>904.04397828226854</c:v>
                </c:pt>
                <c:pt idx="232">
                  <c:v>867.31937617930987</c:v>
                </c:pt>
                <c:pt idx="233">
                  <c:v>851.80274073174132</c:v>
                </c:pt>
                <c:pt idx="234">
                  <c:v>863.21600198487454</c:v>
                </c:pt>
                <c:pt idx="235">
                  <c:v>869.4228584818502</c:v>
                </c:pt>
                <c:pt idx="236">
                  <c:v>865.09057297657193</c:v>
                </c:pt>
                <c:pt idx="237">
                  <c:v>847.71098404974191</c:v>
                </c:pt>
                <c:pt idx="238">
                  <c:v>861.66706710415406</c:v>
                </c:pt>
                <c:pt idx="239">
                  <c:v>873.98835221813579</c:v>
                </c:pt>
                <c:pt idx="240">
                  <c:v>866.04619528865294</c:v>
                </c:pt>
                <c:pt idx="241">
                  <c:v>863.91314559636101</c:v>
                </c:pt>
                <c:pt idx="242">
                  <c:v>849.74947579983234</c:v>
                </c:pt>
                <c:pt idx="243">
                  <c:v>849.36985864369103</c:v>
                </c:pt>
                <c:pt idx="244">
                  <c:v>853.84539448442683</c:v>
                </c:pt>
                <c:pt idx="245">
                  <c:v>854.56439766244762</c:v>
                </c:pt>
                <c:pt idx="246">
                  <c:v>859.06665127033307</c:v>
                </c:pt>
                <c:pt idx="247">
                  <c:v>867.68273722848687</c:v>
                </c:pt>
                <c:pt idx="248">
                  <c:v>860.07034453716881</c:v>
                </c:pt>
                <c:pt idx="249">
                  <c:v>848.87697088731568</c:v>
                </c:pt>
                <c:pt idx="250">
                  <c:v>858.33058656834305</c:v>
                </c:pt>
                <c:pt idx="251">
                  <c:v>885.36866321328421</c:v>
                </c:pt>
                <c:pt idx="252">
                  <c:v>886.22135977356834</c:v>
                </c:pt>
                <c:pt idx="253">
                  <c:v>880.27924717531187</c:v>
                </c:pt>
                <c:pt idx="254">
                  <c:v>875.78042432847656</c:v>
                </c:pt>
                <c:pt idx="255">
                  <c:v>873.88040998580436</c:v>
                </c:pt>
                <c:pt idx="256">
                  <c:v>860.22684015677589</c:v>
                </c:pt>
                <c:pt idx="257">
                  <c:v>878.28267857765854</c:v>
                </c:pt>
                <c:pt idx="258">
                  <c:v>869.80985463613706</c:v>
                </c:pt>
                <c:pt idx="259">
                  <c:v>864.14839744890651</c:v>
                </c:pt>
                <c:pt idx="260">
                  <c:v>858.1664205052781</c:v>
                </c:pt>
                <c:pt idx="261">
                  <c:v>843.53541552233366</c:v>
                </c:pt>
                <c:pt idx="262">
                  <c:v>830.14381180864791</c:v>
                </c:pt>
                <c:pt idx="263">
                  <c:v>834.33301518738631</c:v>
                </c:pt>
                <c:pt idx="264">
                  <c:v>835.85030576546887</c:v>
                </c:pt>
                <c:pt idx="265">
                  <c:v>852.42319392605975</c:v>
                </c:pt>
                <c:pt idx="266">
                  <c:v>868.35964729297666</c:v>
                </c:pt>
                <c:pt idx="267">
                  <c:v>863.77919931666247</c:v>
                </c:pt>
                <c:pt idx="268">
                  <c:v>858.67374385751918</c:v>
                </c:pt>
                <c:pt idx="269">
                  <c:v>861.99194101847274</c:v>
                </c:pt>
                <c:pt idx="270">
                  <c:v>847.41522429559086</c:v>
                </c:pt>
                <c:pt idx="271">
                  <c:v>853.15681025380354</c:v>
                </c:pt>
                <c:pt idx="272">
                  <c:v>857.86117680527582</c:v>
                </c:pt>
                <c:pt idx="273">
                  <c:v>859.0962531195504</c:v>
                </c:pt>
                <c:pt idx="274">
                  <c:v>847.67924045711777</c:v>
                </c:pt>
                <c:pt idx="275">
                  <c:v>818.30706416320822</c:v>
                </c:pt>
                <c:pt idx="276">
                  <c:v>819.52115583094371</c:v>
                </c:pt>
                <c:pt idx="277">
                  <c:v>836.80198918539429</c:v>
                </c:pt>
                <c:pt idx="278">
                  <c:v>810.64627402829842</c:v>
                </c:pt>
                <c:pt idx="279">
                  <c:v>821.74080916943069</c:v>
                </c:pt>
                <c:pt idx="280">
                  <c:v>815.19019438683347</c:v>
                </c:pt>
                <c:pt idx="281">
                  <c:v>811.61227798451739</c:v>
                </c:pt>
                <c:pt idx="282">
                  <c:v>822.07408126439964</c:v>
                </c:pt>
                <c:pt idx="283">
                  <c:v>835.52010581948241</c:v>
                </c:pt>
                <c:pt idx="284">
                  <c:v>837.42469334210398</c:v>
                </c:pt>
                <c:pt idx="285">
                  <c:v>848.10464256209787</c:v>
                </c:pt>
                <c:pt idx="286">
                  <c:v>847.6713153640485</c:v>
                </c:pt>
                <c:pt idx="287">
                  <c:v>837.36446695681207</c:v>
                </c:pt>
                <c:pt idx="288">
                  <c:v>852.32760687235486</c:v>
                </c:pt>
                <c:pt idx="289">
                  <c:v>855.47933269038936</c:v>
                </c:pt>
                <c:pt idx="290">
                  <c:v>882.10336308446995</c:v>
                </c:pt>
                <c:pt idx="291">
                  <c:v>881.76849300478295</c:v>
                </c:pt>
                <c:pt idx="292">
                  <c:v>888.89305004784342</c:v>
                </c:pt>
                <c:pt idx="293">
                  <c:v>887.04153010251412</c:v>
                </c:pt>
                <c:pt idx="294">
                  <c:v>878.03561238488123</c:v>
                </c:pt>
                <c:pt idx="295">
                  <c:v>887.63885223441673</c:v>
                </c:pt>
                <c:pt idx="296">
                  <c:v>862.29871027990907</c:v>
                </c:pt>
                <c:pt idx="297">
                  <c:v>863.46190590075537</c:v>
                </c:pt>
                <c:pt idx="298">
                  <c:v>867.63004870531847</c:v>
                </c:pt>
                <c:pt idx="299">
                  <c:v>869.06271793257622</c:v>
                </c:pt>
                <c:pt idx="300">
                  <c:v>878.96325185857756</c:v>
                </c:pt>
                <c:pt idx="301">
                  <c:v>883.09296768633271</c:v>
                </c:pt>
                <c:pt idx="302">
                  <c:v>880.59923543825425</c:v>
                </c:pt>
                <c:pt idx="303">
                  <c:v>876.4925578075746</c:v>
                </c:pt>
                <c:pt idx="304">
                  <c:v>888.97880272045154</c:v>
                </c:pt>
                <c:pt idx="305">
                  <c:v>907.82487553946214</c:v>
                </c:pt>
                <c:pt idx="306">
                  <c:v>907.60086214522903</c:v>
                </c:pt>
                <c:pt idx="307">
                  <c:v>908.28330499818105</c:v>
                </c:pt>
                <c:pt idx="308">
                  <c:v>891.73308590954082</c:v>
                </c:pt>
                <c:pt idx="309">
                  <c:v>882.4474747256304</c:v>
                </c:pt>
                <c:pt idx="310">
                  <c:v>885.41214580256246</c:v>
                </c:pt>
                <c:pt idx="311">
                  <c:v>870.19760364214221</c:v>
                </c:pt>
                <c:pt idx="312">
                  <c:v>882.54266520344925</c:v>
                </c:pt>
                <c:pt idx="313">
                  <c:v>870.95905387329151</c:v>
                </c:pt>
                <c:pt idx="314">
                  <c:v>875.18867703726551</c:v>
                </c:pt>
                <c:pt idx="315">
                  <c:v>873.89114965795102</c:v>
                </c:pt>
                <c:pt idx="316">
                  <c:v>877.56157979687168</c:v>
                </c:pt>
                <c:pt idx="317">
                  <c:v>887.2385126741118</c:v>
                </c:pt>
                <c:pt idx="318">
                  <c:v>883.35816189434217</c:v>
                </c:pt>
                <c:pt idx="319">
                  <c:v>894.50214870509478</c:v>
                </c:pt>
                <c:pt idx="320">
                  <c:v>894.58121565728391</c:v>
                </c:pt>
                <c:pt idx="321">
                  <c:v>886.4751841100483</c:v>
                </c:pt>
                <c:pt idx="322">
                  <c:v>886.68507379578398</c:v>
                </c:pt>
                <c:pt idx="323">
                  <c:v>879.62474510851519</c:v>
                </c:pt>
                <c:pt idx="324">
                  <c:v>891.7545010073726</c:v>
                </c:pt>
                <c:pt idx="325">
                  <c:v>902.87458521411179</c:v>
                </c:pt>
                <c:pt idx="326">
                  <c:v>906.3892924431409</c:v>
                </c:pt>
                <c:pt idx="327">
                  <c:v>913.74484939110562</c:v>
                </c:pt>
                <c:pt idx="328">
                  <c:v>910.27331636833878</c:v>
                </c:pt>
                <c:pt idx="329">
                  <c:v>909.85265039569697</c:v>
                </c:pt>
                <c:pt idx="330">
                  <c:v>920.92044557544716</c:v>
                </c:pt>
                <c:pt idx="331">
                  <c:v>915.46480017581621</c:v>
                </c:pt>
                <c:pt idx="332">
                  <c:v>916.38784777968328</c:v>
                </c:pt>
                <c:pt idx="333">
                  <c:v>916.73521029180142</c:v>
                </c:pt>
                <c:pt idx="334">
                  <c:v>898.73174617048403</c:v>
                </c:pt>
                <c:pt idx="335">
                  <c:v>899.02730792872148</c:v>
                </c:pt>
                <c:pt idx="336">
                  <c:v>905.19837681034392</c:v>
                </c:pt>
                <c:pt idx="337">
                  <c:v>901.42171631526435</c:v>
                </c:pt>
                <c:pt idx="338">
                  <c:v>888.25743994511333</c:v>
                </c:pt>
                <c:pt idx="339">
                  <c:v>882.88357503458633</c:v>
                </c:pt>
                <c:pt idx="340">
                  <c:v>878.70886156917652</c:v>
                </c:pt>
                <c:pt idx="341">
                  <c:v>868.59496456010095</c:v>
                </c:pt>
                <c:pt idx="342">
                  <c:v>876.19160577120806</c:v>
                </c:pt>
                <c:pt idx="343">
                  <c:v>880.58517422404236</c:v>
                </c:pt>
                <c:pt idx="344">
                  <c:v>858.24129157946527</c:v>
                </c:pt>
                <c:pt idx="345">
                  <c:v>856.96465714946726</c:v>
                </c:pt>
                <c:pt idx="346">
                  <c:v>854.56301402728798</c:v>
                </c:pt>
                <c:pt idx="347">
                  <c:v>856.35577532694413</c:v>
                </c:pt>
                <c:pt idx="348">
                  <c:v>862.54624021532743</c:v>
                </c:pt>
                <c:pt idx="349">
                  <c:v>859.89687909081488</c:v>
                </c:pt>
                <c:pt idx="350">
                  <c:v>848.11672673746841</c:v>
                </c:pt>
                <c:pt idx="351">
                  <c:v>855.25488767674597</c:v>
                </c:pt>
                <c:pt idx="352">
                  <c:v>846.66916868476142</c:v>
                </c:pt>
                <c:pt idx="353">
                  <c:v>851.10210620115436</c:v>
                </c:pt>
                <c:pt idx="354">
                  <c:v>858.09569040757151</c:v>
                </c:pt>
                <c:pt idx="355">
                  <c:v>853.54643817678129</c:v>
                </c:pt>
                <c:pt idx="356">
                  <c:v>853.77104088628516</c:v>
                </c:pt>
                <c:pt idx="357">
                  <c:v>827.98897964557557</c:v>
                </c:pt>
                <c:pt idx="358">
                  <c:v>828.62484147762348</c:v>
                </c:pt>
                <c:pt idx="359">
                  <c:v>819.33743723337534</c:v>
                </c:pt>
                <c:pt idx="360">
                  <c:v>817.41142293174744</c:v>
                </c:pt>
                <c:pt idx="361">
                  <c:v>814.64853772550669</c:v>
                </c:pt>
                <c:pt idx="362">
                  <c:v>815.90702895474544</c:v>
                </c:pt>
                <c:pt idx="363">
                  <c:v>827.78741630126478</c:v>
                </c:pt>
                <c:pt idx="364">
                  <c:v>827.85735616749366</c:v>
                </c:pt>
                <c:pt idx="365">
                  <c:v>815.77917499178398</c:v>
                </c:pt>
                <c:pt idx="366">
                  <c:v>822.93719743263955</c:v>
                </c:pt>
                <c:pt idx="367">
                  <c:v>827.59567799311083</c:v>
                </c:pt>
                <c:pt idx="368">
                  <c:v>828.88883310868312</c:v>
                </c:pt>
                <c:pt idx="369">
                  <c:v>814.14247185173713</c:v>
                </c:pt>
                <c:pt idx="370">
                  <c:v>816.1544467508852</c:v>
                </c:pt>
                <c:pt idx="371">
                  <c:v>813.8638513013683</c:v>
                </c:pt>
                <c:pt idx="372">
                  <c:v>824.78989484039289</c:v>
                </c:pt>
                <c:pt idx="373">
                  <c:v>816.75431596296164</c:v>
                </c:pt>
                <c:pt idx="374">
                  <c:v>805.60836905107089</c:v>
                </c:pt>
                <c:pt idx="375">
                  <c:v>799.72064809127448</c:v>
                </c:pt>
                <c:pt idx="376">
                  <c:v>795.41183298654073</c:v>
                </c:pt>
                <c:pt idx="377">
                  <c:v>804.63657999301336</c:v>
                </c:pt>
                <c:pt idx="378">
                  <c:v>805.66117497004655</c:v>
                </c:pt>
                <c:pt idx="379">
                  <c:v>818.11884772926794</c:v>
                </c:pt>
                <c:pt idx="380">
                  <c:v>835.88493168798436</c:v>
                </c:pt>
                <c:pt idx="381">
                  <c:v>837.9174491012036</c:v>
                </c:pt>
                <c:pt idx="382">
                  <c:v>839.22586333546769</c:v>
                </c:pt>
                <c:pt idx="383">
                  <c:v>828.88364491487857</c:v>
                </c:pt>
                <c:pt idx="384">
                  <c:v>840.49870196770178</c:v>
                </c:pt>
                <c:pt idx="385">
                  <c:v>840.80886753072252</c:v>
                </c:pt>
                <c:pt idx="386">
                  <c:v>858.48669670918048</c:v>
                </c:pt>
                <c:pt idx="387">
                  <c:v>858.17623794867131</c:v>
                </c:pt>
                <c:pt idx="388">
                  <c:v>855.13252912248743</c:v>
                </c:pt>
                <c:pt idx="389">
                  <c:v>850.55797137858565</c:v>
                </c:pt>
                <c:pt idx="390">
                  <c:v>852.36244188789999</c:v>
                </c:pt>
                <c:pt idx="391">
                  <c:v>852.89261712247776</c:v>
                </c:pt>
                <c:pt idx="392">
                  <c:v>837.44364546422094</c:v>
                </c:pt>
                <c:pt idx="393">
                  <c:v>850.12823146932931</c:v>
                </c:pt>
                <c:pt idx="394">
                  <c:v>852.54539420039907</c:v>
                </c:pt>
                <c:pt idx="395">
                  <c:v>855.42126031373789</c:v>
                </c:pt>
                <c:pt idx="396">
                  <c:v>853.25899892346808</c:v>
                </c:pt>
                <c:pt idx="397">
                  <c:v>846.61681774754584</c:v>
                </c:pt>
                <c:pt idx="398">
                  <c:v>845.34488732665534</c:v>
                </c:pt>
                <c:pt idx="399">
                  <c:v>837.24586623649907</c:v>
                </c:pt>
                <c:pt idx="400">
                  <c:v>839.43271474762787</c:v>
                </c:pt>
                <c:pt idx="401">
                  <c:v>815.21434638392986</c:v>
                </c:pt>
                <c:pt idx="402">
                  <c:v>817.78018126775862</c:v>
                </c:pt>
                <c:pt idx="403">
                  <c:v>821.82833913279035</c:v>
                </c:pt>
                <c:pt idx="404">
                  <c:v>817.23768648213729</c:v>
                </c:pt>
                <c:pt idx="405">
                  <c:v>815.02207015767453</c:v>
                </c:pt>
                <c:pt idx="406">
                  <c:v>815.12045076434197</c:v>
                </c:pt>
                <c:pt idx="407">
                  <c:v>809.02479729965398</c:v>
                </c:pt>
                <c:pt idx="408">
                  <c:v>808.84774456450714</c:v>
                </c:pt>
                <c:pt idx="409">
                  <c:v>810.54155112775265</c:v>
                </c:pt>
                <c:pt idx="410">
                  <c:v>793.35708980195591</c:v>
                </c:pt>
                <c:pt idx="411">
                  <c:v>766.19599286420157</c:v>
                </c:pt>
                <c:pt idx="412">
                  <c:v>767.48687832750272</c:v>
                </c:pt>
                <c:pt idx="413">
                  <c:v>774.19800822196896</c:v>
                </c:pt>
                <c:pt idx="414">
                  <c:v>785.10532683772715</c:v>
                </c:pt>
                <c:pt idx="415">
                  <c:v>787.04291718362015</c:v>
                </c:pt>
                <c:pt idx="416">
                  <c:v>797.553703718012</c:v>
                </c:pt>
                <c:pt idx="417">
                  <c:v>792.05597980631853</c:v>
                </c:pt>
                <c:pt idx="418">
                  <c:v>789.03580796337553</c:v>
                </c:pt>
                <c:pt idx="419">
                  <c:v>775.2518855680878</c:v>
                </c:pt>
                <c:pt idx="420">
                  <c:v>767.31068415870652</c:v>
                </c:pt>
                <c:pt idx="421">
                  <c:v>758.74012849977998</c:v>
                </c:pt>
                <c:pt idx="422">
                  <c:v>770.11865169111934</c:v>
                </c:pt>
                <c:pt idx="423">
                  <c:v>766.31470397161684</c:v>
                </c:pt>
                <c:pt idx="424">
                  <c:v>792.06261471362689</c:v>
                </c:pt>
                <c:pt idx="425">
                  <c:v>790.99916406066916</c:v>
                </c:pt>
                <c:pt idx="426">
                  <c:v>778.02064523715467</c:v>
                </c:pt>
                <c:pt idx="427">
                  <c:v>776.07367373974853</c:v>
                </c:pt>
                <c:pt idx="428">
                  <c:v>777.88665340087425</c:v>
                </c:pt>
                <c:pt idx="429">
                  <c:v>774.61968344811669</c:v>
                </c:pt>
                <c:pt idx="430">
                  <c:v>766.29834915872516</c:v>
                </c:pt>
                <c:pt idx="431">
                  <c:v>751.67436456185862</c:v>
                </c:pt>
                <c:pt idx="432">
                  <c:v>746.08690936940729</c:v>
                </c:pt>
                <c:pt idx="433">
                  <c:v>760.71717610210192</c:v>
                </c:pt>
                <c:pt idx="434">
                  <c:v>754.98867598000231</c:v>
                </c:pt>
                <c:pt idx="435">
                  <c:v>754.20968704889151</c:v>
                </c:pt>
                <c:pt idx="436">
                  <c:v>746.61125744991671</c:v>
                </c:pt>
                <c:pt idx="437">
                  <c:v>749.22784236594941</c:v>
                </c:pt>
                <c:pt idx="438">
                  <c:v>747.9292584243708</c:v>
                </c:pt>
                <c:pt idx="439">
                  <c:v>749.30124161210676</c:v>
                </c:pt>
                <c:pt idx="440">
                  <c:v>735.4126447931485</c:v>
                </c:pt>
                <c:pt idx="441">
                  <c:v>737.760556847305</c:v>
                </c:pt>
                <c:pt idx="442">
                  <c:v>759.52812595292653</c:v>
                </c:pt>
                <c:pt idx="443">
                  <c:v>736.68048037819926</c:v>
                </c:pt>
                <c:pt idx="444">
                  <c:v>732.66323382208429</c:v>
                </c:pt>
                <c:pt idx="445">
                  <c:v>717.08680010428179</c:v>
                </c:pt>
                <c:pt idx="446">
                  <c:v>725.27242075222171</c:v>
                </c:pt>
                <c:pt idx="447">
                  <c:v>718.71731923036907</c:v>
                </c:pt>
                <c:pt idx="448">
                  <c:v>714.63216883679945</c:v>
                </c:pt>
                <c:pt idx="449">
                  <c:v>713.2110043986404</c:v>
                </c:pt>
                <c:pt idx="450">
                  <c:v>706.62547224821549</c:v>
                </c:pt>
                <c:pt idx="451">
                  <c:v>705.21736035482115</c:v>
                </c:pt>
                <c:pt idx="452">
                  <c:v>729.36574621600198</c:v>
                </c:pt>
                <c:pt idx="453">
                  <c:v>734.40373588174737</c:v>
                </c:pt>
                <c:pt idx="454">
                  <c:v>732.36518222143013</c:v>
                </c:pt>
                <c:pt idx="455">
                  <c:v>735.9667921347301</c:v>
                </c:pt>
                <c:pt idx="456">
                  <c:v>717.56774794779585</c:v>
                </c:pt>
                <c:pt idx="457">
                  <c:v>715.50420767044011</c:v>
                </c:pt>
                <c:pt idx="458">
                  <c:v>699.4224825407598</c:v>
                </c:pt>
                <c:pt idx="459">
                  <c:v>697.21693830930178</c:v>
                </c:pt>
                <c:pt idx="460">
                  <c:v>716.87134725902911</c:v>
                </c:pt>
                <c:pt idx="461">
                  <c:v>729.08360262330189</c:v>
                </c:pt>
                <c:pt idx="462">
                  <c:v>735.9496558512418</c:v>
                </c:pt>
                <c:pt idx="463">
                  <c:v>738.42763545099172</c:v>
                </c:pt>
                <c:pt idx="464">
                  <c:v>751.99131163093205</c:v>
                </c:pt>
                <c:pt idx="465">
                  <c:v>747.29563236918693</c:v>
                </c:pt>
                <c:pt idx="466">
                  <c:v>747.5973921587937</c:v>
                </c:pt>
                <c:pt idx="467">
                  <c:v>758.81918727514676</c:v>
                </c:pt>
                <c:pt idx="468">
                  <c:v>759.25355760210925</c:v>
                </c:pt>
                <c:pt idx="469">
                  <c:v>764.15010751449688</c:v>
                </c:pt>
                <c:pt idx="470">
                  <c:v>756.76729371316378</c:v>
                </c:pt>
                <c:pt idx="471">
                  <c:v>755.28386744499721</c:v>
                </c:pt>
                <c:pt idx="472">
                  <c:v>760.6932916039093</c:v>
                </c:pt>
                <c:pt idx="473">
                  <c:v>745.86331240905702</c:v>
                </c:pt>
                <c:pt idx="474">
                  <c:v>744.48806024454245</c:v>
                </c:pt>
                <c:pt idx="475">
                  <c:v>759.80330464512917</c:v>
                </c:pt>
                <c:pt idx="476">
                  <c:v>757.48630214771322</c:v>
                </c:pt>
                <c:pt idx="477">
                  <c:v>737.39739846651128</c:v>
                </c:pt>
                <c:pt idx="478">
                  <c:v>735.48416804262672</c:v>
                </c:pt>
                <c:pt idx="479">
                  <c:v>721.4392771043274</c:v>
                </c:pt>
                <c:pt idx="480">
                  <c:v>721.84941074567598</c:v>
                </c:pt>
                <c:pt idx="481">
                  <c:v>721.57802960341337</c:v>
                </c:pt>
                <c:pt idx="482">
                  <c:v>714.95042536557207</c:v>
                </c:pt>
                <c:pt idx="483">
                  <c:v>716.07543113745965</c:v>
                </c:pt>
                <c:pt idx="484">
                  <c:v>711.88190747620706</c:v>
                </c:pt>
                <c:pt idx="485">
                  <c:v>712.71735327748934</c:v>
                </c:pt>
                <c:pt idx="486">
                  <c:v>721.71434015289913</c:v>
                </c:pt>
                <c:pt idx="487">
                  <c:v>699.60628407466959</c:v>
                </c:pt>
                <c:pt idx="488">
                  <c:v>716.62236944198969</c:v>
                </c:pt>
                <c:pt idx="489">
                  <c:v>709.81347161847646</c:v>
                </c:pt>
                <c:pt idx="490">
                  <c:v>701.68271044004871</c:v>
                </c:pt>
                <c:pt idx="491">
                  <c:v>699.34917323964874</c:v>
                </c:pt>
                <c:pt idx="492">
                  <c:v>702.45366973157547</c:v>
                </c:pt>
                <c:pt idx="493">
                  <c:v>701.63478900433188</c:v>
                </c:pt>
                <c:pt idx="494">
                  <c:v>696.63214715770721</c:v>
                </c:pt>
                <c:pt idx="495">
                  <c:v>689.97697242695301</c:v>
                </c:pt>
                <c:pt idx="496">
                  <c:v>676.43432060954615</c:v>
                </c:pt>
                <c:pt idx="497">
                  <c:v>671.26987404935016</c:v>
                </c:pt>
                <c:pt idx="498">
                  <c:v>656.16912171738568</c:v>
                </c:pt>
                <c:pt idx="499">
                  <c:v>669.31380466892108</c:v>
                </c:pt>
                <c:pt idx="500">
                  <c:v>666.63374308069763</c:v>
                </c:pt>
                <c:pt idx="501">
                  <c:v>665.4380136357496</c:v>
                </c:pt>
                <c:pt idx="502">
                  <c:v>657.56624571366808</c:v>
                </c:pt>
                <c:pt idx="503">
                  <c:v>658.88840460230597</c:v>
                </c:pt>
                <c:pt idx="504">
                  <c:v>664.40715404465038</c:v>
                </c:pt>
                <c:pt idx="505">
                  <c:v>658.37704774039332</c:v>
                </c:pt>
                <c:pt idx="506">
                  <c:v>651.37635028255818</c:v>
                </c:pt>
                <c:pt idx="507">
                  <c:v>652.94634340121888</c:v>
                </c:pt>
                <c:pt idx="508">
                  <c:v>654.71165394000434</c:v>
                </c:pt>
                <c:pt idx="509">
                  <c:v>663.72856013880767</c:v>
                </c:pt>
                <c:pt idx="510">
                  <c:v>652.27420100823963</c:v>
                </c:pt>
                <c:pt idx="511">
                  <c:v>648.72038111743962</c:v>
                </c:pt>
                <c:pt idx="512">
                  <c:v>652.97836851015654</c:v>
                </c:pt>
                <c:pt idx="513">
                  <c:v>673.17676276341479</c:v>
                </c:pt>
                <c:pt idx="514">
                  <c:v>693.71073672773127</c:v>
                </c:pt>
                <c:pt idx="515">
                  <c:v>689.4958108179394</c:v>
                </c:pt>
                <c:pt idx="516">
                  <c:v>689.15122316890427</c:v>
                </c:pt>
                <c:pt idx="517">
                  <c:v>680.01376666170722</c:v>
                </c:pt>
                <c:pt idx="518">
                  <c:v>668.30622157086407</c:v>
                </c:pt>
                <c:pt idx="519">
                  <c:v>698.72450898180102</c:v>
                </c:pt>
                <c:pt idx="520">
                  <c:v>688.76505345773728</c:v>
                </c:pt>
                <c:pt idx="521">
                  <c:v>701.30868798259621</c:v>
                </c:pt>
                <c:pt idx="522">
                  <c:v>710.64292906547769</c:v>
                </c:pt>
                <c:pt idx="523">
                  <c:v>697.93902940589112</c:v>
                </c:pt>
                <c:pt idx="524">
                  <c:v>699.17305967095876</c:v>
                </c:pt>
                <c:pt idx="525">
                  <c:v>689.81208329916569</c:v>
                </c:pt>
                <c:pt idx="526">
                  <c:v>705.25492175657348</c:v>
                </c:pt>
                <c:pt idx="527">
                  <c:v>709.50459332092305</c:v>
                </c:pt>
                <c:pt idx="528">
                  <c:v>708.36271526009864</c:v>
                </c:pt>
                <c:pt idx="529">
                  <c:v>695.71884691018408</c:v>
                </c:pt>
                <c:pt idx="530">
                  <c:v>714.55487158259848</c:v>
                </c:pt>
                <c:pt idx="531">
                  <c:v>713.95856921725908</c:v>
                </c:pt>
                <c:pt idx="532">
                  <c:v>714.51608949807542</c:v>
                </c:pt>
                <c:pt idx="533">
                  <c:v>713.27866059518828</c:v>
                </c:pt>
                <c:pt idx="534">
                  <c:v>709.59447762507148</c:v>
                </c:pt>
                <c:pt idx="535">
                  <c:v>716.63359446695085</c:v>
                </c:pt>
                <c:pt idx="536">
                  <c:v>712.70002075026389</c:v>
                </c:pt>
                <c:pt idx="537">
                  <c:v>713.21010494817779</c:v>
                </c:pt>
                <c:pt idx="538">
                  <c:v>714.22341299002323</c:v>
                </c:pt>
                <c:pt idx="539">
                  <c:v>719.19473118225937</c:v>
                </c:pt>
                <c:pt idx="540">
                  <c:v>726.89938763304053</c:v>
                </c:pt>
                <c:pt idx="541">
                  <c:v>729.75897018865419</c:v>
                </c:pt>
                <c:pt idx="542">
                  <c:v>741.24006344001657</c:v>
                </c:pt>
                <c:pt idx="543">
                  <c:v>743.91815675027976</c:v>
                </c:pt>
                <c:pt idx="544">
                  <c:v>746.10242430582787</c:v>
                </c:pt>
                <c:pt idx="545">
                  <c:v>739.08987162364906</c:v>
                </c:pt>
                <c:pt idx="546">
                  <c:v>738.07594097518472</c:v>
                </c:pt>
                <c:pt idx="547">
                  <c:v>749.58888236568612</c:v>
                </c:pt>
                <c:pt idx="548">
                  <c:v>743.71008056693779</c:v>
                </c:pt>
                <c:pt idx="549">
                  <c:v>732.18660859731938</c:v>
                </c:pt>
                <c:pt idx="550">
                  <c:v>727.36179569990941</c:v>
                </c:pt>
                <c:pt idx="551">
                  <c:v>735.28479491859832</c:v>
                </c:pt>
                <c:pt idx="552">
                  <c:v>742.63065707550561</c:v>
                </c:pt>
                <c:pt idx="553">
                  <c:v>738.74210552694035</c:v>
                </c:pt>
                <c:pt idx="554">
                  <c:v>745.83168796441635</c:v>
                </c:pt>
                <c:pt idx="555">
                  <c:v>727.25608457197211</c:v>
                </c:pt>
                <c:pt idx="556">
                  <c:v>722.33848985499515</c:v>
                </c:pt>
                <c:pt idx="557">
                  <c:v>731.90371857754701</c:v>
                </c:pt>
                <c:pt idx="558">
                  <c:v>732.30616366961658</c:v>
                </c:pt>
                <c:pt idx="559">
                  <c:v>721.75789224516757</c:v>
                </c:pt>
                <c:pt idx="560">
                  <c:v>722.10588846102064</c:v>
                </c:pt>
                <c:pt idx="561">
                  <c:v>721.57932095729177</c:v>
                </c:pt>
                <c:pt idx="562">
                  <c:v>714.61471248912051</c:v>
                </c:pt>
                <c:pt idx="563">
                  <c:v>715.88622647612806</c:v>
                </c:pt>
                <c:pt idx="564">
                  <c:v>712.555089493747</c:v>
                </c:pt>
                <c:pt idx="565">
                  <c:v>694.93074432646392</c:v>
                </c:pt>
                <c:pt idx="566">
                  <c:v>686.77051504827091</c:v>
                </c:pt>
                <c:pt idx="567">
                  <c:v>690.69543535063747</c:v>
                </c:pt>
                <c:pt idx="568">
                  <c:v>705.13593088502103</c:v>
                </c:pt>
                <c:pt idx="569">
                  <c:v>706.64893096758522</c:v>
                </c:pt>
                <c:pt idx="570">
                  <c:v>700.71739100067532</c:v>
                </c:pt>
                <c:pt idx="571">
                  <c:v>706.94649137483748</c:v>
                </c:pt>
                <c:pt idx="572">
                  <c:v>706.71994842219306</c:v>
                </c:pt>
                <c:pt idx="573">
                  <c:v>720.54024190751727</c:v>
                </c:pt>
                <c:pt idx="574">
                  <c:v>722.6770073815253</c:v>
                </c:pt>
                <c:pt idx="575">
                  <c:v>720.90460695367165</c:v>
                </c:pt>
                <c:pt idx="576">
                  <c:v>712.67068523183264</c:v>
                </c:pt>
                <c:pt idx="577">
                  <c:v>728.38411167973175</c:v>
                </c:pt>
                <c:pt idx="578">
                  <c:v>727.52090848673902</c:v>
                </c:pt>
                <c:pt idx="579">
                  <c:v>736.66071291007859</c:v>
                </c:pt>
                <c:pt idx="580">
                  <c:v>731.72151035588502</c:v>
                </c:pt>
                <c:pt idx="581">
                  <c:v>732.64874624499066</c:v>
                </c:pt>
                <c:pt idx="582">
                  <c:v>737.56223327683574</c:v>
                </c:pt>
                <c:pt idx="583">
                  <c:v>738.51423384065799</c:v>
                </c:pt>
                <c:pt idx="584">
                  <c:v>737.60287909280419</c:v>
                </c:pt>
                <c:pt idx="585">
                  <c:v>753.24763658629672</c:v>
                </c:pt>
                <c:pt idx="586">
                  <c:v>754.6837173006661</c:v>
                </c:pt>
                <c:pt idx="587">
                  <c:v>760.03266509714467</c:v>
                </c:pt>
                <c:pt idx="588">
                  <c:v>759.36932096505382</c:v>
                </c:pt>
                <c:pt idx="589">
                  <c:v>756.78261006961225</c:v>
                </c:pt>
                <c:pt idx="590">
                  <c:v>743.66101963261531</c:v>
                </c:pt>
                <c:pt idx="591">
                  <c:v>743.50126613334578</c:v>
                </c:pt>
                <c:pt idx="592">
                  <c:v>737.66459950035789</c:v>
                </c:pt>
                <c:pt idx="593">
                  <c:v>731.1797894480967</c:v>
                </c:pt>
                <c:pt idx="594">
                  <c:v>731.20338775750577</c:v>
                </c:pt>
                <c:pt idx="595">
                  <c:v>720.12621084218392</c:v>
                </c:pt>
                <c:pt idx="596">
                  <c:v>731.01646092526789</c:v>
                </c:pt>
                <c:pt idx="597">
                  <c:v>720.7804909666587</c:v>
                </c:pt>
                <c:pt idx="598">
                  <c:v>724.79043737255824</c:v>
                </c:pt>
                <c:pt idx="599">
                  <c:v>734.9681568165995</c:v>
                </c:pt>
                <c:pt idx="600">
                  <c:v>731.57486196666696</c:v>
                </c:pt>
                <c:pt idx="601">
                  <c:v>725.68996843524042</c:v>
                </c:pt>
                <c:pt idx="602">
                  <c:v>720.57267819380922</c:v>
                </c:pt>
                <c:pt idx="603">
                  <c:v>731.92609503606786</c:v>
                </c:pt>
                <c:pt idx="604">
                  <c:v>740.66616147960656</c:v>
                </c:pt>
                <c:pt idx="605">
                  <c:v>737.95821751110202</c:v>
                </c:pt>
                <c:pt idx="606">
                  <c:v>734.24338021791482</c:v>
                </c:pt>
                <c:pt idx="607">
                  <c:v>735.17838817669929</c:v>
                </c:pt>
                <c:pt idx="608">
                  <c:v>715.78125301438195</c:v>
                </c:pt>
                <c:pt idx="609">
                  <c:v>716.41378571160078</c:v>
                </c:pt>
                <c:pt idx="610">
                  <c:v>716.26275045717216</c:v>
                </c:pt>
                <c:pt idx="611">
                  <c:v>712.30963763933244</c:v>
                </c:pt>
                <c:pt idx="612">
                  <c:v>707.7439791984815</c:v>
                </c:pt>
                <c:pt idx="613">
                  <c:v>715.54716927932043</c:v>
                </c:pt>
                <c:pt idx="614">
                  <c:v>710.49691087564213</c:v>
                </c:pt>
                <c:pt idx="615">
                  <c:v>721.39752800139547</c:v>
                </c:pt>
                <c:pt idx="616">
                  <c:v>714.97809281223624</c:v>
                </c:pt>
                <c:pt idx="617">
                  <c:v>718.04024095696161</c:v>
                </c:pt>
                <c:pt idx="618">
                  <c:v>721.43905224171181</c:v>
                </c:pt>
                <c:pt idx="619">
                  <c:v>715.46328209033413</c:v>
                </c:pt>
                <c:pt idx="620">
                  <c:v>713.35283780758994</c:v>
                </c:pt>
                <c:pt idx="621">
                  <c:v>702.48298597606799</c:v>
                </c:pt>
                <c:pt idx="622">
                  <c:v>689.34905496191277</c:v>
                </c:pt>
                <c:pt idx="623">
                  <c:v>689.5491826898359</c:v>
                </c:pt>
                <c:pt idx="624">
                  <c:v>688.51906018086891</c:v>
                </c:pt>
                <c:pt idx="625">
                  <c:v>683.14424734300394</c:v>
                </c:pt>
                <c:pt idx="626">
                  <c:v>693.16633849466996</c:v>
                </c:pt>
                <c:pt idx="627">
                  <c:v>693.22297583899262</c:v>
                </c:pt>
                <c:pt idx="628">
                  <c:v>694.88867048687143</c:v>
                </c:pt>
                <c:pt idx="629">
                  <c:v>694.65048081885413</c:v>
                </c:pt>
                <c:pt idx="630">
                  <c:v>685.86641606216813</c:v>
                </c:pt>
                <c:pt idx="631">
                  <c:v>696.48586964579022</c:v>
                </c:pt>
                <c:pt idx="632">
                  <c:v>680.92992879706583</c:v>
                </c:pt>
                <c:pt idx="633">
                  <c:v>679.37226515844725</c:v>
                </c:pt>
                <c:pt idx="634">
                  <c:v>684.30085653341735</c:v>
                </c:pt>
                <c:pt idx="635">
                  <c:v>689.74218548516615</c:v>
                </c:pt>
                <c:pt idx="636">
                  <c:v>690.85818857560548</c:v>
                </c:pt>
                <c:pt idx="637">
                  <c:v>679.22728776128997</c:v>
                </c:pt>
                <c:pt idx="638">
                  <c:v>682.7383206767737</c:v>
                </c:pt>
                <c:pt idx="639">
                  <c:v>682.56169664074343</c:v>
                </c:pt>
                <c:pt idx="640">
                  <c:v>685.45895040115295</c:v>
                </c:pt>
                <c:pt idx="641">
                  <c:v>678.28632882798388</c:v>
                </c:pt>
                <c:pt idx="642">
                  <c:v>668.47586084839963</c:v>
                </c:pt>
                <c:pt idx="643">
                  <c:v>671.47433315690341</c:v>
                </c:pt>
                <c:pt idx="644">
                  <c:v>667.88274569161501</c:v>
                </c:pt>
                <c:pt idx="645">
                  <c:v>664.54179126584063</c:v>
                </c:pt>
                <c:pt idx="646">
                  <c:v>665.21539847814472</c:v>
                </c:pt>
                <c:pt idx="647">
                  <c:v>662.16081038977472</c:v>
                </c:pt>
                <c:pt idx="648">
                  <c:v>662.41302622847945</c:v>
                </c:pt>
                <c:pt idx="649">
                  <c:v>668.46562580300599</c:v>
                </c:pt>
                <c:pt idx="650">
                  <c:v>662.21617565415738</c:v>
                </c:pt>
                <c:pt idx="651">
                  <c:v>667.09819885751574</c:v>
                </c:pt>
                <c:pt idx="652">
                  <c:v>674.48413562094186</c:v>
                </c:pt>
                <c:pt idx="653">
                  <c:v>674.32767095644829</c:v>
                </c:pt>
                <c:pt idx="654">
                  <c:v>674.95643355448794</c:v>
                </c:pt>
                <c:pt idx="655">
                  <c:v>680.4624657017855</c:v>
                </c:pt>
                <c:pt idx="656">
                  <c:v>676.46061142975543</c:v>
                </c:pt>
                <c:pt idx="657">
                  <c:v>664.75123881910872</c:v>
                </c:pt>
                <c:pt idx="658">
                  <c:v>665.86224295077591</c:v>
                </c:pt>
                <c:pt idx="659">
                  <c:v>658.94425113109207</c:v>
                </c:pt>
                <c:pt idx="660">
                  <c:v>655.92782368874373</c:v>
                </c:pt>
                <c:pt idx="661">
                  <c:v>653.95823393249771</c:v>
                </c:pt>
                <c:pt idx="662">
                  <c:v>650.70770640144303</c:v>
                </c:pt>
                <c:pt idx="663">
                  <c:v>653.04971128548357</c:v>
                </c:pt>
                <c:pt idx="664">
                  <c:v>648.46445708978206</c:v>
                </c:pt>
                <c:pt idx="665">
                  <c:v>649.34914605171423</c:v>
                </c:pt>
                <c:pt idx="666">
                  <c:v>643.20248673709318</c:v>
                </c:pt>
                <c:pt idx="667">
                  <c:v>630.75868070052275</c:v>
                </c:pt>
                <c:pt idx="668">
                  <c:v>634.16640004920487</c:v>
                </c:pt>
                <c:pt idx="669">
                  <c:v>626.91065348370773</c:v>
                </c:pt>
                <c:pt idx="670">
                  <c:v>626.98918719026551</c:v>
                </c:pt>
                <c:pt idx="671">
                  <c:v>624.50387239677582</c:v>
                </c:pt>
                <c:pt idx="672">
                  <c:v>630.07072900551702</c:v>
                </c:pt>
                <c:pt idx="673">
                  <c:v>624.21552317994258</c:v>
                </c:pt>
                <c:pt idx="674">
                  <c:v>621.95801699439107</c:v>
                </c:pt>
                <c:pt idx="675">
                  <c:v>626.75481668236171</c:v>
                </c:pt>
                <c:pt idx="676">
                  <c:v>654.26363883271279</c:v>
                </c:pt>
                <c:pt idx="677">
                  <c:v>656.03826335625581</c:v>
                </c:pt>
                <c:pt idx="678">
                  <c:v>651.67427864681781</c:v>
                </c:pt>
                <c:pt idx="679">
                  <c:v>653.3191965730698</c:v>
                </c:pt>
                <c:pt idx="680">
                  <c:v>648.16175287718977</c:v>
                </c:pt>
                <c:pt idx="681">
                  <c:v>653.52025704280379</c:v>
                </c:pt>
                <c:pt idx="682">
                  <c:v>638.68278904676254</c:v>
                </c:pt>
                <c:pt idx="683">
                  <c:v>631.5038146666576</c:v>
                </c:pt>
                <c:pt idx="684">
                  <c:v>633.91671785732251</c:v>
                </c:pt>
                <c:pt idx="685">
                  <c:v>621.22803584825704</c:v>
                </c:pt>
                <c:pt idx="686">
                  <c:v>622.92595768939816</c:v>
                </c:pt>
                <c:pt idx="687">
                  <c:v>626.61347563493166</c:v>
                </c:pt>
                <c:pt idx="688">
                  <c:v>625.91006390502673</c:v>
                </c:pt>
                <c:pt idx="689">
                  <c:v>619.81606741498967</c:v>
                </c:pt>
                <c:pt idx="690">
                  <c:v>638.39834309450168</c:v>
                </c:pt>
                <c:pt idx="691">
                  <c:v>649.65336764891811</c:v>
                </c:pt>
                <c:pt idx="692">
                  <c:v>642.86225499815555</c:v>
                </c:pt>
                <c:pt idx="693">
                  <c:v>656.30606597060648</c:v>
                </c:pt>
                <c:pt idx="694">
                  <c:v>656.77522050000346</c:v>
                </c:pt>
                <c:pt idx="695">
                  <c:v>651.56254412107489</c:v>
                </c:pt>
                <c:pt idx="696">
                  <c:v>652.52644488176406</c:v>
                </c:pt>
                <c:pt idx="697">
                  <c:v>650.42303325033163</c:v>
                </c:pt>
                <c:pt idx="698">
                  <c:v>651.0004506603093</c:v>
                </c:pt>
                <c:pt idx="699">
                  <c:v>651.99169354694334</c:v>
                </c:pt>
                <c:pt idx="700">
                  <c:v>661.34165632303984</c:v>
                </c:pt>
                <c:pt idx="701">
                  <c:v>660.37144597576173</c:v>
                </c:pt>
                <c:pt idx="702">
                  <c:v>662.40173578893928</c:v>
                </c:pt>
                <c:pt idx="703">
                  <c:v>654.35214709446518</c:v>
                </c:pt>
                <c:pt idx="704">
                  <c:v>653.63403811037836</c:v>
                </c:pt>
                <c:pt idx="705">
                  <c:v>649.62367819088956</c:v>
                </c:pt>
                <c:pt idx="706">
                  <c:v>637.85935967003684</c:v>
                </c:pt>
                <c:pt idx="707">
                  <c:v>634.68842182374533</c:v>
                </c:pt>
                <c:pt idx="708">
                  <c:v>636.3554872574914</c:v>
                </c:pt>
                <c:pt idx="709">
                  <c:v>640.49923451246286</c:v>
                </c:pt>
                <c:pt idx="710">
                  <c:v>652.54369797700076</c:v>
                </c:pt>
                <c:pt idx="711">
                  <c:v>655.19137759639511</c:v>
                </c:pt>
                <c:pt idx="712">
                  <c:v>653.68157173109057</c:v>
                </c:pt>
                <c:pt idx="713">
                  <c:v>650.52982196664766</c:v>
                </c:pt>
                <c:pt idx="714">
                  <c:v>649.39052836575638</c:v>
                </c:pt>
                <c:pt idx="715">
                  <c:v>638.29408685689043</c:v>
                </c:pt>
                <c:pt idx="716">
                  <c:v>637.17602379126834</c:v>
                </c:pt>
                <c:pt idx="717">
                  <c:v>640.00508226891111</c:v>
                </c:pt>
                <c:pt idx="718">
                  <c:v>629.82639912794559</c:v>
                </c:pt>
                <c:pt idx="719">
                  <c:v>632.850946738983</c:v>
                </c:pt>
                <c:pt idx="720">
                  <c:v>625.05420641883143</c:v>
                </c:pt>
                <c:pt idx="721">
                  <c:v>620.23874780623237</c:v>
                </c:pt>
                <c:pt idx="722">
                  <c:v>619.00014844962652</c:v>
                </c:pt>
                <c:pt idx="723">
                  <c:v>616.37588024084357</c:v>
                </c:pt>
                <c:pt idx="724">
                  <c:v>624.54258906671964</c:v>
                </c:pt>
                <c:pt idx="725">
                  <c:v>619.84960289983394</c:v>
                </c:pt>
                <c:pt idx="726">
                  <c:v>624.78629925796577</c:v>
                </c:pt>
                <c:pt idx="727">
                  <c:v>620.68959676653958</c:v>
                </c:pt>
                <c:pt idx="728">
                  <c:v>615.30679400508495</c:v>
                </c:pt>
                <c:pt idx="729">
                  <c:v>610.27000399599558</c:v>
                </c:pt>
                <c:pt idx="730">
                  <c:v>606.94528231483582</c:v>
                </c:pt>
                <c:pt idx="731">
                  <c:v>613.32633141129895</c:v>
                </c:pt>
                <c:pt idx="732">
                  <c:v>605.41253228591313</c:v>
                </c:pt>
                <c:pt idx="733">
                  <c:v>611.02100892060434</c:v>
                </c:pt>
                <c:pt idx="734">
                  <c:v>631.65245820053804</c:v>
                </c:pt>
                <c:pt idx="735">
                  <c:v>630.23740652117203</c:v>
                </c:pt>
                <c:pt idx="736">
                  <c:v>641.50114581607681</c:v>
                </c:pt>
                <c:pt idx="737">
                  <c:v>647.4962757625733</c:v>
                </c:pt>
                <c:pt idx="738">
                  <c:v>644.41912957341378</c:v>
                </c:pt>
                <c:pt idx="739">
                  <c:v>647.05954525423476</c:v>
                </c:pt>
                <c:pt idx="740">
                  <c:v>640.36099890536343</c:v>
                </c:pt>
                <c:pt idx="741">
                  <c:v>671.17066641550423</c:v>
                </c:pt>
                <c:pt idx="742">
                  <c:v>673.82500722485054</c:v>
                </c:pt>
                <c:pt idx="743">
                  <c:v>674.51974685055507</c:v>
                </c:pt>
                <c:pt idx="744">
                  <c:v>675.82966211578582</c:v>
                </c:pt>
                <c:pt idx="745">
                  <c:v>679.32826275688888</c:v>
                </c:pt>
                <c:pt idx="746">
                  <c:v>675.5190082796571</c:v>
                </c:pt>
                <c:pt idx="747">
                  <c:v>677.61458534712528</c:v>
                </c:pt>
                <c:pt idx="748">
                  <c:v>695.74891133392487</c:v>
                </c:pt>
                <c:pt idx="749">
                  <c:v>697.93979277066683</c:v>
                </c:pt>
                <c:pt idx="750">
                  <c:v>695.24497026585857</c:v>
                </c:pt>
                <c:pt idx="751">
                  <c:v>705.09365963357357</c:v>
                </c:pt>
                <c:pt idx="752">
                  <c:v>716.74191925775835</c:v>
                </c:pt>
                <c:pt idx="753">
                  <c:v>717.58376867908714</c:v>
                </c:pt>
                <c:pt idx="754">
                  <c:v>719.22772057218003</c:v>
                </c:pt>
                <c:pt idx="755">
                  <c:v>715.82525716811665</c:v>
                </c:pt>
                <c:pt idx="756">
                  <c:v>716.6116262654906</c:v>
                </c:pt>
                <c:pt idx="757">
                  <c:v>718.03011688272909</c:v>
                </c:pt>
                <c:pt idx="758">
                  <c:v>704.94368210952655</c:v>
                </c:pt>
                <c:pt idx="759">
                  <c:v>730.08927643333152</c:v>
                </c:pt>
                <c:pt idx="760">
                  <c:v>734.57160954970595</c:v>
                </c:pt>
                <c:pt idx="761">
                  <c:v>729.05179127986378</c:v>
                </c:pt>
                <c:pt idx="762">
                  <c:v>722.66169044101821</c:v>
                </c:pt>
                <c:pt idx="763">
                  <c:v>734.33485666619367</c:v>
                </c:pt>
                <c:pt idx="764">
                  <c:v>737.43236781556709</c:v>
                </c:pt>
                <c:pt idx="765">
                  <c:v>733.70932216082065</c:v>
                </c:pt>
                <c:pt idx="766">
                  <c:v>736.4274725558405</c:v>
                </c:pt>
                <c:pt idx="767">
                  <c:v>729.73179627162699</c:v>
                </c:pt>
                <c:pt idx="768">
                  <c:v>726.55600664936628</c:v>
                </c:pt>
                <c:pt idx="769">
                  <c:v>746.95536850701853</c:v>
                </c:pt>
                <c:pt idx="770">
                  <c:v>752.4790579182021</c:v>
                </c:pt>
                <c:pt idx="771">
                  <c:v>755.63888404692841</c:v>
                </c:pt>
                <c:pt idx="772">
                  <c:v>755.71287202429755</c:v>
                </c:pt>
                <c:pt idx="773">
                  <c:v>769.64735658643326</c:v>
                </c:pt>
                <c:pt idx="774">
                  <c:v>770.95975234914101</c:v>
                </c:pt>
                <c:pt idx="775">
                  <c:v>777.60550446021159</c:v>
                </c:pt>
                <c:pt idx="776">
                  <c:v>778.19434430700528</c:v>
                </c:pt>
                <c:pt idx="777">
                  <c:v>773.95405623040369</c:v>
                </c:pt>
                <c:pt idx="778">
                  <c:v>777.6072472914974</c:v>
                </c:pt>
                <c:pt idx="779">
                  <c:v>768.72495962400455</c:v>
                </c:pt>
                <c:pt idx="780">
                  <c:v>754.31128990763807</c:v>
                </c:pt>
                <c:pt idx="781">
                  <c:v>758.5412716836795</c:v>
                </c:pt>
                <c:pt idx="782">
                  <c:v>733.63876669667786</c:v>
                </c:pt>
                <c:pt idx="783">
                  <c:v>730.50097476804967</c:v>
                </c:pt>
                <c:pt idx="784">
                  <c:v>732.75123336867239</c:v>
                </c:pt>
                <c:pt idx="785">
                  <c:v>722.07315839318142</c:v>
                </c:pt>
                <c:pt idx="786">
                  <c:v>729.13310101762193</c:v>
                </c:pt>
                <c:pt idx="787">
                  <c:v>749.7559704746368</c:v>
                </c:pt>
                <c:pt idx="788">
                  <c:v>747.93483034476878</c:v>
                </c:pt>
                <c:pt idx="789">
                  <c:v>715.53887973359622</c:v>
                </c:pt>
                <c:pt idx="790">
                  <c:v>735.66601473192748</c:v>
                </c:pt>
                <c:pt idx="791">
                  <c:v>742.59970838682932</c:v>
                </c:pt>
                <c:pt idx="792">
                  <c:v>734.49598328756565</c:v>
                </c:pt>
                <c:pt idx="793">
                  <c:v>730.93037767541205</c:v>
                </c:pt>
                <c:pt idx="794">
                  <c:v>727.34535094197145</c:v>
                </c:pt>
                <c:pt idx="795">
                  <c:v>718.05865808127101</c:v>
                </c:pt>
                <c:pt idx="796">
                  <c:v>710.70545547409517</c:v>
                </c:pt>
                <c:pt idx="797">
                  <c:v>712.69489388262707</c:v>
                </c:pt>
                <c:pt idx="798">
                  <c:v>714.7491090781092</c:v>
                </c:pt>
                <c:pt idx="799">
                  <c:v>703.34053372826247</c:v>
                </c:pt>
                <c:pt idx="800">
                  <c:v>708.55001413775506</c:v>
                </c:pt>
                <c:pt idx="801">
                  <c:v>731.37388151298069</c:v>
                </c:pt>
                <c:pt idx="802">
                  <c:v>732.37164658358586</c:v>
                </c:pt>
                <c:pt idx="803">
                  <c:v>733.77921530235028</c:v>
                </c:pt>
                <c:pt idx="804">
                  <c:v>732.60520817013207</c:v>
                </c:pt>
                <c:pt idx="805">
                  <c:v>722.7255082035141</c:v>
                </c:pt>
                <c:pt idx="806">
                  <c:v>724.40558880226558</c:v>
                </c:pt>
                <c:pt idx="807">
                  <c:v>702.67255216976071</c:v>
                </c:pt>
                <c:pt idx="808">
                  <c:v>701.57296463432203</c:v>
                </c:pt>
                <c:pt idx="809">
                  <c:v>699.94478641567264</c:v>
                </c:pt>
                <c:pt idx="810">
                  <c:v>697.86831916618155</c:v>
                </c:pt>
                <c:pt idx="811">
                  <c:v>697.22015238455867</c:v>
                </c:pt>
                <c:pt idx="812">
                  <c:v>694.31688690751844</c:v>
                </c:pt>
                <c:pt idx="813">
                  <c:v>698.67667106648435</c:v>
                </c:pt>
                <c:pt idx="814">
                  <c:v>698.30976419668502</c:v>
                </c:pt>
                <c:pt idx="815">
                  <c:v>696.18119890741366</c:v>
                </c:pt>
                <c:pt idx="816">
                  <c:v>691.9874830908351</c:v>
                </c:pt>
                <c:pt idx="817">
                  <c:v>684.51306843671114</c:v>
                </c:pt>
                <c:pt idx="818">
                  <c:v>690.25679438615396</c:v>
                </c:pt>
                <c:pt idx="819">
                  <c:v>690.60647327524259</c:v>
                </c:pt>
                <c:pt idx="820">
                  <c:v>692.42751236294805</c:v>
                </c:pt>
                <c:pt idx="821">
                  <c:v>710.71089072474774</c:v>
                </c:pt>
                <c:pt idx="822">
                  <c:v>709.97728958253106</c:v>
                </c:pt>
                <c:pt idx="823">
                  <c:v>688.8164494589098</c:v>
                </c:pt>
                <c:pt idx="824">
                  <c:v>701.18944654984341</c:v>
                </c:pt>
                <c:pt idx="825">
                  <c:v>693.97423132480151</c:v>
                </c:pt>
                <c:pt idx="826">
                  <c:v>688.08885302461897</c:v>
                </c:pt>
                <c:pt idx="827">
                  <c:v>688.25275801342627</c:v>
                </c:pt>
                <c:pt idx="828">
                  <c:v>699.44639098536072</c:v>
                </c:pt>
                <c:pt idx="829">
                  <c:v>708.71275976995946</c:v>
                </c:pt>
                <c:pt idx="830">
                  <c:v>710.11484417713723</c:v>
                </c:pt>
                <c:pt idx="831">
                  <c:v>713.64116833454341</c:v>
                </c:pt>
                <c:pt idx="832">
                  <c:v>708.97717542766588</c:v>
                </c:pt>
                <c:pt idx="833">
                  <c:v>712.08555999863768</c:v>
                </c:pt>
                <c:pt idx="834">
                  <c:v>708.76109179897196</c:v>
                </c:pt>
                <c:pt idx="835">
                  <c:v>698.3135091813383</c:v>
                </c:pt>
                <c:pt idx="836">
                  <c:v>701.81660473851912</c:v>
                </c:pt>
                <c:pt idx="837">
                  <c:v>713.29044456436566</c:v>
                </c:pt>
                <c:pt idx="838">
                  <c:v>724.45038143530167</c:v>
                </c:pt>
                <c:pt idx="839">
                  <c:v>729.15687162435984</c:v>
                </c:pt>
                <c:pt idx="840">
                  <c:v>730.43015822964924</c:v>
                </c:pt>
                <c:pt idx="841">
                  <c:v>731.00128415885865</c:v>
                </c:pt>
                <c:pt idx="842">
                  <c:v>721.46735806458071</c:v>
                </c:pt>
                <c:pt idx="843">
                  <c:v>724.89126752158916</c:v>
                </c:pt>
                <c:pt idx="844">
                  <c:v>724.55036878756812</c:v>
                </c:pt>
                <c:pt idx="845">
                  <c:v>736.76334896873959</c:v>
                </c:pt>
                <c:pt idx="846">
                  <c:v>736.26109466231992</c:v>
                </c:pt>
                <c:pt idx="847">
                  <c:v>733.58963859560015</c:v>
                </c:pt>
                <c:pt idx="848">
                  <c:v>726.1520885611493</c:v>
                </c:pt>
                <c:pt idx="849">
                  <c:v>724.86892552253403</c:v>
                </c:pt>
                <c:pt idx="850">
                  <c:v>714.95072498770662</c:v>
                </c:pt>
                <c:pt idx="851">
                  <c:v>713.72762304575917</c:v>
                </c:pt>
                <c:pt idx="852">
                  <c:v>705.18480258431089</c:v>
                </c:pt>
                <c:pt idx="853">
                  <c:v>693.00755920538188</c:v>
                </c:pt>
                <c:pt idx="854">
                  <c:v>670.40283417448177</c:v>
                </c:pt>
                <c:pt idx="855">
                  <c:v>675.63841266479892</c:v>
                </c:pt>
                <c:pt idx="856">
                  <c:v>672.60048485204254</c:v>
                </c:pt>
                <c:pt idx="857">
                  <c:v>675.76763974986261</c:v>
                </c:pt>
                <c:pt idx="858">
                  <c:v>671.06960789950517</c:v>
                </c:pt>
                <c:pt idx="859">
                  <c:v>649.85421143285885</c:v>
                </c:pt>
                <c:pt idx="860">
                  <c:v>648.92344666083443</c:v>
                </c:pt>
                <c:pt idx="861">
                  <c:v>610.09930406778471</c:v>
                </c:pt>
                <c:pt idx="862">
                  <c:v>609.51748577518663</c:v>
                </c:pt>
                <c:pt idx="863">
                  <c:v>610.34072533282108</c:v>
                </c:pt>
                <c:pt idx="864">
                  <c:v>609.10839759898613</c:v>
                </c:pt>
                <c:pt idx="865">
                  <c:v>619.58037868650513</c:v>
                </c:pt>
                <c:pt idx="866">
                  <c:v>623.27927643256646</c:v>
                </c:pt>
                <c:pt idx="867">
                  <c:v>626.30705797685778</c:v>
                </c:pt>
                <c:pt idx="868">
                  <c:v>621.22496077898074</c:v>
                </c:pt>
                <c:pt idx="869">
                  <c:v>625.71352404995525</c:v>
                </c:pt>
                <c:pt idx="870">
                  <c:v>626.47169887967993</c:v>
                </c:pt>
                <c:pt idx="871">
                  <c:v>609.44407484785438</c:v>
                </c:pt>
                <c:pt idx="872">
                  <c:v>609.46162756522574</c:v>
                </c:pt>
                <c:pt idx="873">
                  <c:v>625.77891234640822</c:v>
                </c:pt>
                <c:pt idx="874">
                  <c:v>652.42902154737476</c:v>
                </c:pt>
                <c:pt idx="875">
                  <c:v>639.18073825619547</c:v>
                </c:pt>
                <c:pt idx="876">
                  <c:v>648.06096244415323</c:v>
                </c:pt>
                <c:pt idx="877">
                  <c:v>650.62199461294699</c:v>
                </c:pt>
                <c:pt idx="878">
                  <c:v>641.42217289734526</c:v>
                </c:pt>
                <c:pt idx="879">
                  <c:v>631.42927884218841</c:v>
                </c:pt>
                <c:pt idx="880">
                  <c:v>617.1691155327876</c:v>
                </c:pt>
                <c:pt idx="881">
                  <c:v>620.25659372109203</c:v>
                </c:pt>
                <c:pt idx="882">
                  <c:v>637.36436521377925</c:v>
                </c:pt>
                <c:pt idx="883">
                  <c:v>633.39107783887584</c:v>
                </c:pt>
                <c:pt idx="884">
                  <c:v>630.245932026628</c:v>
                </c:pt>
                <c:pt idx="885">
                  <c:v>626.09555278464188</c:v>
                </c:pt>
                <c:pt idx="886">
                  <c:v>612.93473754659567</c:v>
                </c:pt>
                <c:pt idx="887">
                  <c:v>616.65202847055775</c:v>
                </c:pt>
                <c:pt idx="888">
                  <c:v>617.5187436087657</c:v>
                </c:pt>
                <c:pt idx="889">
                  <c:v>631.70414447890528</c:v>
                </c:pt>
                <c:pt idx="890">
                  <c:v>632.17550266193552</c:v>
                </c:pt>
                <c:pt idx="891">
                  <c:v>640.18033551907411</c:v>
                </c:pt>
                <c:pt idx="892">
                  <c:v>644.42749855112686</c:v>
                </c:pt>
                <c:pt idx="893">
                  <c:v>640.45954188036103</c:v>
                </c:pt>
                <c:pt idx="894">
                  <c:v>639.57256457627807</c:v>
                </c:pt>
                <c:pt idx="895">
                  <c:v>642.02930020740757</c:v>
                </c:pt>
                <c:pt idx="896">
                  <c:v>659.44036522795784</c:v>
                </c:pt>
                <c:pt idx="897">
                  <c:v>660.8132846618571</c:v>
                </c:pt>
                <c:pt idx="898">
                  <c:v>657.88725315911506</c:v>
                </c:pt>
                <c:pt idx="899">
                  <c:v>650.98679478286431</c:v>
                </c:pt>
                <c:pt idx="900">
                  <c:v>646.25052869508363</c:v>
                </c:pt>
                <c:pt idx="901">
                  <c:v>652.59818948950556</c:v>
                </c:pt>
                <c:pt idx="902">
                  <c:v>647.82893050745201</c:v>
                </c:pt>
                <c:pt idx="903">
                  <c:v>646.81349006713981</c:v>
                </c:pt>
                <c:pt idx="904">
                  <c:v>645.24054978806737</c:v>
                </c:pt>
                <c:pt idx="905">
                  <c:v>641.3345675904078</c:v>
                </c:pt>
                <c:pt idx="906">
                  <c:v>654.70638222579953</c:v>
                </c:pt>
                <c:pt idx="907">
                  <c:v>656.05857516712388</c:v>
                </c:pt>
                <c:pt idx="908">
                  <c:v>653.36945774810692</c:v>
                </c:pt>
                <c:pt idx="909">
                  <c:v>650.63735185350743</c:v>
                </c:pt>
                <c:pt idx="910">
                  <c:v>650.07763551182143</c:v>
                </c:pt>
                <c:pt idx="911">
                  <c:v>651.54275679495709</c:v>
                </c:pt>
                <c:pt idx="912">
                  <c:v>660.1813576335536</c:v>
                </c:pt>
                <c:pt idx="913">
                  <c:v>659.7491775268735</c:v>
                </c:pt>
                <c:pt idx="914">
                  <c:v>657.22014243219758</c:v>
                </c:pt>
                <c:pt idx="915">
                  <c:v>662.26015994989484</c:v>
                </c:pt>
                <c:pt idx="916">
                  <c:v>685.28368839010875</c:v>
                </c:pt>
                <c:pt idx="917">
                  <c:v>694.56172783648879</c:v>
                </c:pt>
                <c:pt idx="918">
                  <c:v>696.76259550960015</c:v>
                </c:pt>
                <c:pt idx="919">
                  <c:v>703.12317276309989</c:v>
                </c:pt>
                <c:pt idx="920">
                  <c:v>698.42206876375997</c:v>
                </c:pt>
                <c:pt idx="921">
                  <c:v>695.32978435606822</c:v>
                </c:pt>
                <c:pt idx="922">
                  <c:v>680.84246191205023</c:v>
                </c:pt>
                <c:pt idx="923">
                  <c:v>682.53150839654904</c:v>
                </c:pt>
                <c:pt idx="924">
                  <c:v>693.76882954643884</c:v>
                </c:pt>
                <c:pt idx="925">
                  <c:v>687.0542975098009</c:v>
                </c:pt>
                <c:pt idx="926">
                  <c:v>682.49319881554823</c:v>
                </c:pt>
                <c:pt idx="927">
                  <c:v>670.11484181753985</c:v>
                </c:pt>
                <c:pt idx="928">
                  <c:v>672.59804757491247</c:v>
                </c:pt>
                <c:pt idx="929">
                  <c:v>676.29458513959764</c:v>
                </c:pt>
                <c:pt idx="930">
                  <c:v>685.19114661868457</c:v>
                </c:pt>
                <c:pt idx="931">
                  <c:v>688.48687387171856</c:v>
                </c:pt>
                <c:pt idx="932">
                  <c:v>681.85777093914555</c:v>
                </c:pt>
                <c:pt idx="933">
                  <c:v>692.59900135451926</c:v>
                </c:pt>
                <c:pt idx="934">
                  <c:v>694.92620034945185</c:v>
                </c:pt>
                <c:pt idx="935">
                  <c:v>692.31565109645817</c:v>
                </c:pt>
                <c:pt idx="936">
                  <c:v>680.38326792043824</c:v>
                </c:pt>
                <c:pt idx="937">
                  <c:v>678.20555291991593</c:v>
                </c:pt>
                <c:pt idx="938">
                  <c:v>681.1154784187903</c:v>
                </c:pt>
                <c:pt idx="939">
                  <c:v>693.23533335385446</c:v>
                </c:pt>
                <c:pt idx="940">
                  <c:v>686.0430669649005</c:v>
                </c:pt>
                <c:pt idx="941">
                  <c:v>678.75607617700382</c:v>
                </c:pt>
                <c:pt idx="942">
                  <c:v>673.75083702115364</c:v>
                </c:pt>
                <c:pt idx="943">
                  <c:v>663.62548837232532</c:v>
                </c:pt>
                <c:pt idx="944">
                  <c:v>662.91439626996396</c:v>
                </c:pt>
                <c:pt idx="945">
                  <c:v>664.86933082425753</c:v>
                </c:pt>
                <c:pt idx="946">
                  <c:v>674.71847517373237</c:v>
                </c:pt>
                <c:pt idx="947">
                  <c:v>666.0573366764022</c:v>
                </c:pt>
                <c:pt idx="948">
                  <c:v>669.58516128071653</c:v>
                </c:pt>
                <c:pt idx="949">
                  <c:v>668.77079182319562</c:v>
                </c:pt>
                <c:pt idx="950">
                  <c:v>669.87933589944168</c:v>
                </c:pt>
                <c:pt idx="951">
                  <c:v>661.7268109401133</c:v>
                </c:pt>
                <c:pt idx="952">
                  <c:v>658.01026060263598</c:v>
                </c:pt>
                <c:pt idx="953">
                  <c:v>649.7161189201513</c:v>
                </c:pt>
                <c:pt idx="954">
                  <c:v>651.88012781417694</c:v>
                </c:pt>
                <c:pt idx="955">
                  <c:v>658.58599533937831</c:v>
                </c:pt>
                <c:pt idx="956">
                  <c:v>644.69957063488118</c:v>
                </c:pt>
                <c:pt idx="957">
                  <c:v>648.82462508981712</c:v>
                </c:pt>
                <c:pt idx="958">
                  <c:v>661.09199749350728</c:v>
                </c:pt>
                <c:pt idx="959">
                  <c:v>682.01024180996194</c:v>
                </c:pt>
                <c:pt idx="960">
                  <c:v>678.26649185687279</c:v>
                </c:pt>
                <c:pt idx="961">
                  <c:v>681.45317826308178</c:v>
                </c:pt>
                <c:pt idx="962">
                  <c:v>677.77109089573094</c:v>
                </c:pt>
                <c:pt idx="963">
                  <c:v>674.16747357253485</c:v>
                </c:pt>
                <c:pt idx="964">
                  <c:v>671.89641956040555</c:v>
                </c:pt>
                <c:pt idx="965">
                  <c:v>671.45444303644683</c:v>
                </c:pt>
                <c:pt idx="966">
                  <c:v>678.91650017570907</c:v>
                </c:pt>
                <c:pt idx="967">
                  <c:v>685.98369096913689</c:v>
                </c:pt>
                <c:pt idx="968">
                  <c:v>685.86652586521166</c:v>
                </c:pt>
                <c:pt idx="969">
                  <c:v>679.97019179114784</c:v>
                </c:pt>
                <c:pt idx="970">
                  <c:v>686.53094408132881</c:v>
                </c:pt>
                <c:pt idx="971">
                  <c:v>695.42411918783023</c:v>
                </c:pt>
                <c:pt idx="972">
                  <c:v>692.68997726445627</c:v>
                </c:pt>
                <c:pt idx="973">
                  <c:v>688.39602411846977</c:v>
                </c:pt>
                <c:pt idx="974">
                  <c:v>688.53959042970666</c:v>
                </c:pt>
                <c:pt idx="975">
                  <c:v>688.92177802837114</c:v>
                </c:pt>
                <c:pt idx="976">
                  <c:v>677.98516769858759</c:v>
                </c:pt>
                <c:pt idx="977">
                  <c:v>677.71515325378118</c:v>
                </c:pt>
                <c:pt idx="978">
                  <c:v>676.62241322303294</c:v>
                </c:pt>
                <c:pt idx="979">
                  <c:v>665.50916016733925</c:v>
                </c:pt>
                <c:pt idx="980">
                  <c:v>662.60805862793791</c:v>
                </c:pt>
                <c:pt idx="981">
                  <c:v>662.81817025599571</c:v>
                </c:pt>
                <c:pt idx="982">
                  <c:v>656.28150045992084</c:v>
                </c:pt>
                <c:pt idx="983">
                  <c:v>641.05698257618849</c:v>
                </c:pt>
                <c:pt idx="984">
                  <c:v>643.56891935119415</c:v>
                </c:pt>
                <c:pt idx="985">
                  <c:v>644.96927027202582</c:v>
                </c:pt>
                <c:pt idx="986">
                  <c:v>649.6637673988771</c:v>
                </c:pt>
                <c:pt idx="987">
                  <c:v>638.29629518299384</c:v>
                </c:pt>
                <c:pt idx="988">
                  <c:v>648.9125148333618</c:v>
                </c:pt>
                <c:pt idx="989">
                  <c:v>647.57650966412882</c:v>
                </c:pt>
                <c:pt idx="990">
                  <c:v>655.99176994416302</c:v>
                </c:pt>
                <c:pt idx="991">
                  <c:v>653.93501584532964</c:v>
                </c:pt>
                <c:pt idx="992">
                  <c:v>645.86960967200673</c:v>
                </c:pt>
                <c:pt idx="993">
                  <c:v>631.47794787309488</c:v>
                </c:pt>
                <c:pt idx="994">
                  <c:v>631.05628608029815</c:v>
                </c:pt>
                <c:pt idx="995">
                  <c:v>632.42430234105882</c:v>
                </c:pt>
                <c:pt idx="996">
                  <c:v>627.18543384784846</c:v>
                </c:pt>
                <c:pt idx="997">
                  <c:v>622.42007345789727</c:v>
                </c:pt>
                <c:pt idx="998">
                  <c:v>619.83009825814702</c:v>
                </c:pt>
                <c:pt idx="999">
                  <c:v>624.79022705300531</c:v>
                </c:pt>
                <c:pt idx="1000">
                  <c:v>623.78533062516112</c:v>
                </c:pt>
                <c:pt idx="1001">
                  <c:v>623.98774260682399</c:v>
                </c:pt>
                <c:pt idx="1002">
                  <c:v>614.91037756734943</c:v>
                </c:pt>
                <c:pt idx="1003">
                  <c:v>611.03540421641662</c:v>
                </c:pt>
                <c:pt idx="1004">
                  <c:v>617.05215134506966</c:v>
                </c:pt>
                <c:pt idx="1005">
                  <c:v>632.58386952558976</c:v>
                </c:pt>
                <c:pt idx="1006">
                  <c:v>629.67774800130155</c:v>
                </c:pt>
                <c:pt idx="1007">
                  <c:v>633.18497402190519</c:v>
                </c:pt>
                <c:pt idx="1008">
                  <c:v>624.31035796598758</c:v>
                </c:pt>
                <c:pt idx="1009">
                  <c:v>625.26224463835524</c:v>
                </c:pt>
                <c:pt idx="1010">
                  <c:v>627.4160669638627</c:v>
                </c:pt>
                <c:pt idx="1011">
                  <c:v>619.83929601521493</c:v>
                </c:pt>
                <c:pt idx="1012">
                  <c:v>622.2947916896353</c:v>
                </c:pt>
                <c:pt idx="1013">
                  <c:v>636.9806678232668</c:v>
                </c:pt>
                <c:pt idx="1014">
                  <c:v>641.61359230942617</c:v>
                </c:pt>
                <c:pt idx="1015">
                  <c:v>642.60750901698066</c:v>
                </c:pt>
                <c:pt idx="1016">
                  <c:v>639.28512532296475</c:v>
                </c:pt>
                <c:pt idx="1017">
                  <c:v>644.25665961693551</c:v>
                </c:pt>
                <c:pt idx="1018">
                  <c:v>648.16630853537674</c:v>
                </c:pt>
                <c:pt idx="1019">
                  <c:v>639.87874510650261</c:v>
                </c:pt>
                <c:pt idx="1020">
                  <c:v>647.33073307305392</c:v>
                </c:pt>
                <c:pt idx="1021">
                  <c:v>641.93253627533795</c:v>
                </c:pt>
                <c:pt idx="1022">
                  <c:v>635.15819195105632</c:v>
                </c:pt>
                <c:pt idx="1023">
                  <c:v>621.34432486406945</c:v>
                </c:pt>
                <c:pt idx="1024">
                  <c:v>605.9700338768497</c:v>
                </c:pt>
                <c:pt idx="1025">
                  <c:v>606.96509650765586</c:v>
                </c:pt>
                <c:pt idx="1026">
                  <c:v>604.94933690786002</c:v>
                </c:pt>
                <c:pt idx="1027">
                  <c:v>611.28540880872458</c:v>
                </c:pt>
                <c:pt idx="1028">
                  <c:v>615.36480622368606</c:v>
                </c:pt>
                <c:pt idx="1029">
                  <c:v>613.08366610114228</c:v>
                </c:pt>
                <c:pt idx="1030">
                  <c:v>607.91923706270859</c:v>
                </c:pt>
                <c:pt idx="1031">
                  <c:v>610.15540466212349</c:v>
                </c:pt>
                <c:pt idx="1032">
                  <c:v>608.8994581768236</c:v>
                </c:pt>
                <c:pt idx="1033">
                  <c:v>590.47038460967269</c:v>
                </c:pt>
                <c:pt idx="1034">
                  <c:v>593.08318073664645</c:v>
                </c:pt>
                <c:pt idx="1035">
                  <c:v>594.04746288769411</c:v>
                </c:pt>
                <c:pt idx="1036">
                  <c:v>601.70662233059625</c:v>
                </c:pt>
                <c:pt idx="1037">
                  <c:v>596.96440818858787</c:v>
                </c:pt>
                <c:pt idx="1038">
                  <c:v>602.81931205579258</c:v>
                </c:pt>
                <c:pt idx="1039">
                  <c:v>601.37122542992415</c:v>
                </c:pt>
                <c:pt idx="1040">
                  <c:v>596.50820457773455</c:v>
                </c:pt>
                <c:pt idx="1041">
                  <c:v>587.25072808748166</c:v>
                </c:pt>
                <c:pt idx="1042">
                  <c:v>606.52266850628973</c:v>
                </c:pt>
                <c:pt idx="1043">
                  <c:v>611.17027564516252</c:v>
                </c:pt>
                <c:pt idx="1044">
                  <c:v>610.27989853514271</c:v>
                </c:pt>
                <c:pt idx="1045">
                  <c:v>609.06193280577168</c:v>
                </c:pt>
                <c:pt idx="1046">
                  <c:v>604.5768505248991</c:v>
                </c:pt>
                <c:pt idx="1047">
                  <c:v>603.92505265007742</c:v>
                </c:pt>
                <c:pt idx="1048">
                  <c:v>603.25869068646705</c:v>
                </c:pt>
                <c:pt idx="1049">
                  <c:v>608.09425143284602</c:v>
                </c:pt>
                <c:pt idx="1050">
                  <c:v>612.95278262548652</c:v>
                </c:pt>
                <c:pt idx="1051">
                  <c:v>608.26530822094821</c:v>
                </c:pt>
                <c:pt idx="1052">
                  <c:v>613.76784010420533</c:v>
                </c:pt>
                <c:pt idx="1053">
                  <c:v>627.97317665138326</c:v>
                </c:pt>
                <c:pt idx="1054">
                  <c:v>628.42305665823778</c:v>
                </c:pt>
                <c:pt idx="1055">
                  <c:v>638.37095716415126</c:v>
                </c:pt>
                <c:pt idx="1056">
                  <c:v>637.77524528219988</c:v>
                </c:pt>
                <c:pt idx="1057">
                  <c:v>636.89649094114463</c:v>
                </c:pt>
                <c:pt idx="1058">
                  <c:v>625.80100144802816</c:v>
                </c:pt>
                <c:pt idx="1059">
                  <c:v>626.59088774714598</c:v>
                </c:pt>
                <c:pt idx="1060">
                  <c:v>624.83354902612928</c:v>
                </c:pt>
                <c:pt idx="1061">
                  <c:v>624.3887888782067</c:v>
                </c:pt>
                <c:pt idx="1062">
                  <c:v>613.91386997521568</c:v>
                </c:pt>
                <c:pt idx="1063">
                  <c:v>616.2076164216453</c:v>
                </c:pt>
                <c:pt idx="1064">
                  <c:v>615.99908175219082</c:v>
                </c:pt>
                <c:pt idx="1065">
                  <c:v>614.31810053485947</c:v>
                </c:pt>
                <c:pt idx="1066">
                  <c:v>607.86694978789581</c:v>
                </c:pt>
                <c:pt idx="1067">
                  <c:v>598.67505900595074</c:v>
                </c:pt>
                <c:pt idx="1068">
                  <c:v>604.79483643291542</c:v>
                </c:pt>
                <c:pt idx="1069">
                  <c:v>605.37820598553219</c:v>
                </c:pt>
                <c:pt idx="1070">
                  <c:v>604.8227410074287</c:v>
                </c:pt>
                <c:pt idx="1071">
                  <c:v>605.2944975185211</c:v>
                </c:pt>
                <c:pt idx="1072">
                  <c:v>599.63642670387605</c:v>
                </c:pt>
                <c:pt idx="1073">
                  <c:v>599.59546082371696</c:v>
                </c:pt>
                <c:pt idx="1074">
                  <c:v>599.05126350686294</c:v>
                </c:pt>
                <c:pt idx="1075">
                  <c:v>611.51008452557096</c:v>
                </c:pt>
                <c:pt idx="1076">
                  <c:v>610.25358552070111</c:v>
                </c:pt>
                <c:pt idx="1077">
                  <c:v>609.51258318610667</c:v>
                </c:pt>
                <c:pt idx="1078">
                  <c:v>601.94889340110228</c:v>
                </c:pt>
                <c:pt idx="1079">
                  <c:v>602.76817070423147</c:v>
                </c:pt>
                <c:pt idx="1080">
                  <c:v>594.42899283621523</c:v>
                </c:pt>
                <c:pt idx="1081">
                  <c:v>594.48744251481412</c:v>
                </c:pt>
                <c:pt idx="1082">
                  <c:v>600.03548600741885</c:v>
                </c:pt>
                <c:pt idx="1083">
                  <c:v>598.60361927687256</c:v>
                </c:pt>
                <c:pt idx="1084">
                  <c:v>603.29579301804836</c:v>
                </c:pt>
                <c:pt idx="1085">
                  <c:v>605.48868887339108</c:v>
                </c:pt>
                <c:pt idx="1086">
                  <c:v>603.07600879316544</c:v>
                </c:pt>
                <c:pt idx="1087">
                  <c:v>608.91847104104966</c:v>
                </c:pt>
                <c:pt idx="1088">
                  <c:v>605.45885690502939</c:v>
                </c:pt>
                <c:pt idx="1089">
                  <c:v>603.5987670657795</c:v>
                </c:pt>
                <c:pt idx="1090">
                  <c:v>602.08757522908024</c:v>
                </c:pt>
                <c:pt idx="1091">
                  <c:v>596.22210106676403</c:v>
                </c:pt>
                <c:pt idx="1092">
                  <c:v>602.488619164228</c:v>
                </c:pt>
                <c:pt idx="1093">
                  <c:v>598.28624934927018</c:v>
                </c:pt>
                <c:pt idx="1094">
                  <c:v>598.23180631364107</c:v>
                </c:pt>
                <c:pt idx="1095">
                  <c:v>605.62337924392682</c:v>
                </c:pt>
                <c:pt idx="1096">
                  <c:v>605.55069021319957</c:v>
                </c:pt>
                <c:pt idx="1097">
                  <c:v>603.42993145307287</c:v>
                </c:pt>
                <c:pt idx="1098">
                  <c:v>609.99699566607785</c:v>
                </c:pt>
                <c:pt idx="1099">
                  <c:v>614.48473541422629</c:v>
                </c:pt>
                <c:pt idx="1100">
                  <c:v>608.12455707284755</c:v>
                </c:pt>
                <c:pt idx="1101">
                  <c:v>605.03921537142105</c:v>
                </c:pt>
                <c:pt idx="1102">
                  <c:v>596.24874699468853</c:v>
                </c:pt>
                <c:pt idx="1103">
                  <c:v>598.36211799578837</c:v>
                </c:pt>
                <c:pt idx="1104">
                  <c:v>597.2213881944507</c:v>
                </c:pt>
                <c:pt idx="1105">
                  <c:v>600.30355436849709</c:v>
                </c:pt>
                <c:pt idx="1106">
                  <c:v>597.15173159671156</c:v>
                </c:pt>
                <c:pt idx="1107">
                  <c:v>601.1983066625528</c:v>
                </c:pt>
                <c:pt idx="1108">
                  <c:v>601.63323768590749</c:v>
                </c:pt>
                <c:pt idx="1109">
                  <c:v>605.43668778736196</c:v>
                </c:pt>
                <c:pt idx="1110">
                  <c:v>604.78419780293109</c:v>
                </c:pt>
                <c:pt idx="1111">
                  <c:v>606.79831152519216</c:v>
                </c:pt>
                <c:pt idx="1112">
                  <c:v>609.03648945479699</c:v>
                </c:pt>
                <c:pt idx="1113">
                  <c:v>608.83867401543307</c:v>
                </c:pt>
                <c:pt idx="1114">
                  <c:v>608.20037607437257</c:v>
                </c:pt>
                <c:pt idx="1115">
                  <c:v>609.22285442252507</c:v>
                </c:pt>
                <c:pt idx="1116">
                  <c:v>600.6302464576795</c:v>
                </c:pt>
                <c:pt idx="1117">
                  <c:v>599.09966153451307</c:v>
                </c:pt>
                <c:pt idx="1118">
                  <c:v>600.69850715502525</c:v>
                </c:pt>
                <c:pt idx="1119">
                  <c:v>607.31633016111539</c:v>
                </c:pt>
                <c:pt idx="1120">
                  <c:v>608.60815654304986</c:v>
                </c:pt>
                <c:pt idx="1121">
                  <c:v>607.78387210432595</c:v>
                </c:pt>
                <c:pt idx="1122">
                  <c:v>604.0022920824631</c:v>
                </c:pt>
                <c:pt idx="1123">
                  <c:v>606.15439961150423</c:v>
                </c:pt>
                <c:pt idx="1124">
                  <c:v>607.03335662094298</c:v>
                </c:pt>
                <c:pt idx="1125">
                  <c:v>614.15793176982436</c:v>
                </c:pt>
                <c:pt idx="1126">
                  <c:v>615.66423094644244</c:v>
                </c:pt>
                <c:pt idx="1127">
                  <c:v>626.54719781701453</c:v>
                </c:pt>
                <c:pt idx="1128">
                  <c:v>633.27398983070441</c:v>
                </c:pt>
                <c:pt idx="1129">
                  <c:v>650.9295903175032</c:v>
                </c:pt>
                <c:pt idx="1130">
                  <c:v>652.86038689211011</c:v>
                </c:pt>
                <c:pt idx="1131">
                  <c:v>649.74349200120946</c:v>
                </c:pt>
                <c:pt idx="1132">
                  <c:v>657.49750083162519</c:v>
                </c:pt>
                <c:pt idx="1133">
                  <c:v>652.63721279028903</c:v>
                </c:pt>
                <c:pt idx="1134">
                  <c:v>665.4832869491305</c:v>
                </c:pt>
                <c:pt idx="1135">
                  <c:v>663.12737796267947</c:v>
                </c:pt>
                <c:pt idx="1136">
                  <c:v>661.15933420992337</c:v>
                </c:pt>
                <c:pt idx="1137">
                  <c:v>650.92485593734102</c:v>
                </c:pt>
                <c:pt idx="1138">
                  <c:v>651.91533954761053</c:v>
                </c:pt>
                <c:pt idx="1139">
                  <c:v>661.55905174766815</c:v>
                </c:pt>
                <c:pt idx="1140">
                  <c:v>658.54591781256556</c:v>
                </c:pt>
                <c:pt idx="1141">
                  <c:v>658.62966073904261</c:v>
                </c:pt>
                <c:pt idx="1142">
                  <c:v>652.54211459375142</c:v>
                </c:pt>
                <c:pt idx="1143">
                  <c:v>659.27235722648857</c:v>
                </c:pt>
                <c:pt idx="1144">
                  <c:v>662.59110632295346</c:v>
                </c:pt>
                <c:pt idx="1145">
                  <c:v>662.49095660235696</c:v>
                </c:pt>
                <c:pt idx="1146">
                  <c:v>659.98088823126659</c:v>
                </c:pt>
                <c:pt idx="1147">
                  <c:v>656.53646896747637</c:v>
                </c:pt>
                <c:pt idx="1148">
                  <c:v>659.71072601959827</c:v>
                </c:pt>
                <c:pt idx="1149">
                  <c:v>653.81180339719037</c:v>
                </c:pt>
                <c:pt idx="1150">
                  <c:v>648.31073282890566</c:v>
                </c:pt>
                <c:pt idx="1151">
                  <c:v>649.0490847049291</c:v>
                </c:pt>
                <c:pt idx="1152">
                  <c:v>644.49038006745957</c:v>
                </c:pt>
                <c:pt idx="1153">
                  <c:v>652.36029652332923</c:v>
                </c:pt>
                <c:pt idx="1154">
                  <c:v>657.00443785762718</c:v>
                </c:pt>
                <c:pt idx="1155">
                  <c:v>665.62206339462477</c:v>
                </c:pt>
                <c:pt idx="1156">
                  <c:v>671.94652303958219</c:v>
                </c:pt>
                <c:pt idx="1157">
                  <c:v>676.89588179123916</c:v>
                </c:pt>
                <c:pt idx="1158">
                  <c:v>683.4201999130396</c:v>
                </c:pt>
                <c:pt idx="1159">
                  <c:v>681.53549667028722</c:v>
                </c:pt>
                <c:pt idx="1160">
                  <c:v>678.08076176099712</c:v>
                </c:pt>
                <c:pt idx="1161">
                  <c:v>675.05849781964071</c:v>
                </c:pt>
                <c:pt idx="1162">
                  <c:v>679.22320577474238</c:v>
                </c:pt>
                <c:pt idx="1163">
                  <c:v>678.37950839155417</c:v>
                </c:pt>
                <c:pt idx="1164">
                  <c:v>666.03459518116756</c:v>
                </c:pt>
                <c:pt idx="1165">
                  <c:v>669.68659593054531</c:v>
                </c:pt>
                <c:pt idx="1166">
                  <c:v>671.83803996885558</c:v>
                </c:pt>
                <c:pt idx="1167">
                  <c:v>675.99939250648515</c:v>
                </c:pt>
                <c:pt idx="1168">
                  <c:v>662.73976153800868</c:v>
                </c:pt>
                <c:pt idx="1169">
                  <c:v>668.31935354761777</c:v>
                </c:pt>
                <c:pt idx="1170">
                  <c:v>679.55175225043035</c:v>
                </c:pt>
                <c:pt idx="1171">
                  <c:v>678.06845973171585</c:v>
                </c:pt>
                <c:pt idx="1172">
                  <c:v>678.19504103067868</c:v>
                </c:pt>
                <c:pt idx="1173">
                  <c:v>680.40082998274943</c:v>
                </c:pt>
                <c:pt idx="1174">
                  <c:v>680.891055599379</c:v>
                </c:pt>
                <c:pt idx="1175">
                  <c:v>688.07486773804351</c:v>
                </c:pt>
                <c:pt idx="1176">
                  <c:v>688.85468895286158</c:v>
                </c:pt>
                <c:pt idx="1177">
                  <c:v>684.43625536720697</c:v>
                </c:pt>
                <c:pt idx="1178">
                  <c:v>680.69663120507084</c:v>
                </c:pt>
                <c:pt idx="1179">
                  <c:v>677.93832793966089</c:v>
                </c:pt>
                <c:pt idx="1180">
                  <c:v>683.0002085282448</c:v>
                </c:pt>
                <c:pt idx="1181">
                  <c:v>679.37843632311444</c:v>
                </c:pt>
                <c:pt idx="1182">
                  <c:v>679.054926770017</c:v>
                </c:pt>
                <c:pt idx="1183">
                  <c:v>682.23108318116761</c:v>
                </c:pt>
                <c:pt idx="1184">
                  <c:v>676.30093561029855</c:v>
                </c:pt>
                <c:pt idx="1185">
                  <c:v>673.11009946672823</c:v>
                </c:pt>
                <c:pt idx="1186">
                  <c:v>667.30444284858436</c:v>
                </c:pt>
                <c:pt idx="1187">
                  <c:v>665.58047257161184</c:v>
                </c:pt>
                <c:pt idx="1188">
                  <c:v>659.41944658005696</c:v>
                </c:pt>
                <c:pt idx="1189">
                  <c:v>672.61161292325255</c:v>
                </c:pt>
                <c:pt idx="1190">
                  <c:v>682.05011608433244</c:v>
                </c:pt>
                <c:pt idx="1191">
                  <c:v>687.59011884023687</c:v>
                </c:pt>
                <c:pt idx="1192">
                  <c:v>698.75270500162651</c:v>
                </c:pt>
                <c:pt idx="1193">
                  <c:v>699.52379804260522</c:v>
                </c:pt>
                <c:pt idx="1194">
                  <c:v>699.03742078902621</c:v>
                </c:pt>
                <c:pt idx="1195">
                  <c:v>695.64888893813418</c:v>
                </c:pt>
                <c:pt idx="1196">
                  <c:v>695.81625973151597</c:v>
                </c:pt>
                <c:pt idx="1197">
                  <c:v>694.86612056290414</c:v>
                </c:pt>
                <c:pt idx="1198">
                  <c:v>713.42477106630508</c:v>
                </c:pt>
                <c:pt idx="1199">
                  <c:v>712.86394734924443</c:v>
                </c:pt>
                <c:pt idx="1200">
                  <c:v>721.64305111097633</c:v>
                </c:pt>
                <c:pt idx="1201">
                  <c:v>718.44694500537753</c:v>
                </c:pt>
                <c:pt idx="1202">
                  <c:v>719.05863147797947</c:v>
                </c:pt>
                <c:pt idx="1203">
                  <c:v>715.63165629663456</c:v>
                </c:pt>
                <c:pt idx="1204">
                  <c:v>707.37574651533805</c:v>
                </c:pt>
                <c:pt idx="1205">
                  <c:v>705.9685293999363</c:v>
                </c:pt>
                <c:pt idx="1206">
                  <c:v>705.78004371491613</c:v>
                </c:pt>
                <c:pt idx="1207">
                  <c:v>717.84492470495468</c:v>
                </c:pt>
                <c:pt idx="1208">
                  <c:v>734.7639704644788</c:v>
                </c:pt>
                <c:pt idx="1209">
                  <c:v>745.10277973419124</c:v>
                </c:pt>
                <c:pt idx="1210">
                  <c:v>754.97520466511969</c:v>
                </c:pt>
                <c:pt idx="1211">
                  <c:v>764.2728147518244</c:v>
                </c:pt>
                <c:pt idx="1212">
                  <c:v>779.0023609575901</c:v>
                </c:pt>
                <c:pt idx="1213">
                  <c:v>781.69774357473193</c:v>
                </c:pt>
                <c:pt idx="1214">
                  <c:v>808.59132525503662</c:v>
                </c:pt>
                <c:pt idx="1215">
                  <c:v>818.63723607437487</c:v>
                </c:pt>
                <c:pt idx="1216">
                  <c:v>855.32972137117349</c:v>
                </c:pt>
                <c:pt idx="1217">
                  <c:v>862.92962980688276</c:v>
                </c:pt>
                <c:pt idx="1218">
                  <c:v>896.94725397449611</c:v>
                </c:pt>
                <c:pt idx="1219">
                  <c:v>855.33302772771162</c:v>
                </c:pt>
                <c:pt idx="1220">
                  <c:v>886.14299836433929</c:v>
                </c:pt>
                <c:pt idx="1221">
                  <c:v>878.20061832441706</c:v>
                </c:pt>
                <c:pt idx="1222">
                  <c:v>881.52775742470965</c:v>
                </c:pt>
                <c:pt idx="1223">
                  <c:v>888.00323830668594</c:v>
                </c:pt>
                <c:pt idx="1224">
                  <c:v>910.4207853600891</c:v>
                </c:pt>
                <c:pt idx="1225">
                  <c:v>924.66514696022693</c:v>
                </c:pt>
                <c:pt idx="1226">
                  <c:v>921.19977283689366</c:v>
                </c:pt>
                <c:pt idx="1227">
                  <c:v>934.18880705399795</c:v>
                </c:pt>
                <c:pt idx="1228">
                  <c:v>936.66682695380098</c:v>
                </c:pt>
                <c:pt idx="1229">
                  <c:v>913.24780780895753</c:v>
                </c:pt>
                <c:pt idx="1230">
                  <c:v>889.12208284290489</c:v>
                </c:pt>
                <c:pt idx="1231">
                  <c:v>919.30348070058403</c:v>
                </c:pt>
                <c:pt idx="1232">
                  <c:v>949.04571369308826</c:v>
                </c:pt>
                <c:pt idx="1233">
                  <c:v>951.21531144521532</c:v>
                </c:pt>
                <c:pt idx="1234">
                  <c:v>950.47223979049818</c:v>
                </c:pt>
                <c:pt idx="1235">
                  <c:v>971.17827512395309</c:v>
                </c:pt>
                <c:pt idx="1236">
                  <c:v>1003.3800530701355</c:v>
                </c:pt>
                <c:pt idx="1237">
                  <c:v>1005.0263867547779</c:v>
                </c:pt>
                <c:pt idx="1238">
                  <c:v>1006.4030459168018</c:v>
                </c:pt>
                <c:pt idx="1239">
                  <c:v>982.53202779998833</c:v>
                </c:pt>
                <c:pt idx="1240">
                  <c:v>978.36683098771948</c:v>
                </c:pt>
                <c:pt idx="1241">
                  <c:v>967.39936425054077</c:v>
                </c:pt>
                <c:pt idx="1242">
                  <c:v>968.18964070089828</c:v>
                </c:pt>
                <c:pt idx="1243">
                  <c:v>964.59840483897256</c:v>
                </c:pt>
                <c:pt idx="1244">
                  <c:v>993.1411698265216</c:v>
                </c:pt>
                <c:pt idx="1245">
                  <c:v>1002.5956469941932</c:v>
                </c:pt>
                <c:pt idx="1246">
                  <c:v>925.30742584567247</c:v>
                </c:pt>
                <c:pt idx="1247">
                  <c:v>937.85809652619571</c:v>
                </c:pt>
                <c:pt idx="1248">
                  <c:v>979.12652437017312</c:v>
                </c:pt>
                <c:pt idx="1249">
                  <c:v>984.87695239367963</c:v>
                </c:pt>
                <c:pt idx="1250">
                  <c:v>985.25698364746904</c:v>
                </c:pt>
                <c:pt idx="1251">
                  <c:v>993.11743192707308</c:v>
                </c:pt>
                <c:pt idx="1252">
                  <c:v>985.70631697534111</c:v>
                </c:pt>
                <c:pt idx="1253">
                  <c:v>971.97268437396838</c:v>
                </c:pt>
                <c:pt idx="1254">
                  <c:v>960.33752693954159</c:v>
                </c:pt>
                <c:pt idx="1255">
                  <c:v>946.93590661843155</c:v>
                </c:pt>
                <c:pt idx="1256">
                  <c:v>925.53895140344434</c:v>
                </c:pt>
                <c:pt idx="1257">
                  <c:v>947.65529469116314</c:v>
                </c:pt>
                <c:pt idx="1258">
                  <c:v>939.35942945133104</c:v>
                </c:pt>
                <c:pt idx="1259">
                  <c:v>928.37716792216054</c:v>
                </c:pt>
                <c:pt idx="1260">
                  <c:v>911.69550758176615</c:v>
                </c:pt>
                <c:pt idx="1261">
                  <c:v>920.12765708844063</c:v>
                </c:pt>
                <c:pt idx="1262">
                  <c:v>937.04079450973143</c:v>
                </c:pt>
                <c:pt idx="1263">
                  <c:v>944.04626372748817</c:v>
                </c:pt>
                <c:pt idx="1264">
                  <c:v>947.85933094018742</c:v>
                </c:pt>
                <c:pt idx="1265">
                  <c:v>955.67862293648238</c:v>
                </c:pt>
                <c:pt idx="1266">
                  <c:v>963.30941114193638</c:v>
                </c:pt>
                <c:pt idx="1267">
                  <c:v>970.6769512231092</c:v>
                </c:pt>
                <c:pt idx="1268">
                  <c:v>960.15243989234068</c:v>
                </c:pt>
                <c:pt idx="1269">
                  <c:v>983.54986813767107</c:v>
                </c:pt>
                <c:pt idx="1270">
                  <c:v>985.10823031054497</c:v>
                </c:pt>
                <c:pt idx="1271">
                  <c:v>993.01979833153689</c:v>
                </c:pt>
                <c:pt idx="1272">
                  <c:v>967.58744343067656</c:v>
                </c:pt>
                <c:pt idx="1273">
                  <c:v>973.09466822592503</c:v>
                </c:pt>
                <c:pt idx="1274">
                  <c:v>964.63551242708229</c:v>
                </c:pt>
                <c:pt idx="1275">
                  <c:v>960.52201591059065</c:v>
                </c:pt>
                <c:pt idx="1276">
                  <c:v>976.35208239360588</c:v>
                </c:pt>
                <c:pt idx="1277">
                  <c:v>972.48150934123487</c:v>
                </c:pt>
                <c:pt idx="1278">
                  <c:v>973.43974064371605</c:v>
                </c:pt>
                <c:pt idx="1279">
                  <c:v>991.75330841782738</c:v>
                </c:pt>
                <c:pt idx="1280">
                  <c:v>999.37733322304973</c:v>
                </c:pt>
                <c:pt idx="1281">
                  <c:v>1023.3909451932948</c:v>
                </c:pt>
                <c:pt idx="1282">
                  <c:v>1039.3885979873678</c:v>
                </c:pt>
                <c:pt idx="1283">
                  <c:v>1063.3815956043165</c:v>
                </c:pt>
                <c:pt idx="1284">
                  <c:v>1062.6842329708018</c:v>
                </c:pt>
                <c:pt idx="1285">
                  <c:v>1075.8951423430849</c:v>
                </c:pt>
                <c:pt idx="1286">
                  <c:v>1097.9688832180495</c:v>
                </c:pt>
                <c:pt idx="1287">
                  <c:v>1099.3489912469447</c:v>
                </c:pt>
                <c:pt idx="1288">
                  <c:v>1090.6692259482168</c:v>
                </c:pt>
                <c:pt idx="1289">
                  <c:v>1094.1403845893301</c:v>
                </c:pt>
                <c:pt idx="1290">
                  <c:v>1099.4908853980035</c:v>
                </c:pt>
                <c:pt idx="1291">
                  <c:v>1131.8111764556875</c:v>
                </c:pt>
                <c:pt idx="1292">
                  <c:v>1121.2538451120338</c:v>
                </c:pt>
                <c:pt idx="1293">
                  <c:v>1140.6838154727636</c:v>
                </c:pt>
                <c:pt idx="1294">
                  <c:v>1140.8937022382058</c:v>
                </c:pt>
                <c:pt idx="1295">
                  <c:v>1153.2579366958341</c:v>
                </c:pt>
                <c:pt idx="1296">
                  <c:v>1179.5109677205107</c:v>
                </c:pt>
                <c:pt idx="1297">
                  <c:v>1192.5777670228681</c:v>
                </c:pt>
                <c:pt idx="1298">
                  <c:v>1183.5982335748433</c:v>
                </c:pt>
                <c:pt idx="1299">
                  <c:v>1206.6583795778827</c:v>
                </c:pt>
                <c:pt idx="1300">
                  <c:v>1230.0468834056364</c:v>
                </c:pt>
                <c:pt idx="1301">
                  <c:v>1237.9457586620485</c:v>
                </c:pt>
                <c:pt idx="1302">
                  <c:v>1222.1761843110528</c:v>
                </c:pt>
                <c:pt idx="1303">
                  <c:v>1257.7690727274728</c:v>
                </c:pt>
                <c:pt idx="1304">
                  <c:v>1286.5985579920239</c:v>
                </c:pt>
                <c:pt idx="1305">
                  <c:v>1271.5501910567409</c:v>
                </c:pt>
                <c:pt idx="1306">
                  <c:v>1295.4924322168392</c:v>
                </c:pt>
                <c:pt idx="1307">
                  <c:v>1327.7374299258659</c:v>
                </c:pt>
                <c:pt idx="1308">
                  <c:v>1329.5636671363745</c:v>
                </c:pt>
                <c:pt idx="1309">
                  <c:v>1322.3528796606554</c:v>
                </c:pt>
                <c:pt idx="1310">
                  <c:v>1354.8831193940082</c:v>
                </c:pt>
                <c:pt idx="1311">
                  <c:v>1336.4035118963877</c:v>
                </c:pt>
                <c:pt idx="1312">
                  <c:v>1340.2894147385584</c:v>
                </c:pt>
                <c:pt idx="1313">
                  <c:v>1331.7111378230634</c:v>
                </c:pt>
                <c:pt idx="1314">
                  <c:v>1343.703264367796</c:v>
                </c:pt>
                <c:pt idx="1315">
                  <c:v>1290.4930575948167</c:v>
                </c:pt>
                <c:pt idx="1316">
                  <c:v>1271.7380751612568</c:v>
                </c:pt>
                <c:pt idx="1317">
                  <c:v>1245.5170961122201</c:v>
                </c:pt>
                <c:pt idx="1318">
                  <c:v>1271.3233134384373</c:v>
                </c:pt>
                <c:pt idx="1319">
                  <c:v>1308.6632716550735</c:v>
                </c:pt>
                <c:pt idx="1320">
                  <c:v>1326.4435721876271</c:v>
                </c:pt>
                <c:pt idx="1321">
                  <c:v>1317.1837974262248</c:v>
                </c:pt>
                <c:pt idx="1322">
                  <c:v>1312.2392437258377</c:v>
                </c:pt>
                <c:pt idx="1323">
                  <c:v>1290.0817908795091</c:v>
                </c:pt>
                <c:pt idx="1324">
                  <c:v>1277.7348416403479</c:v>
                </c:pt>
                <c:pt idx="1325">
                  <c:v>1320.9497462839772</c:v>
                </c:pt>
                <c:pt idx="1326">
                  <c:v>1327.2410021894559</c:v>
                </c:pt>
                <c:pt idx="1327">
                  <c:v>1351.4253561401413</c:v>
                </c:pt>
                <c:pt idx="1328">
                  <c:v>1384.0657808913943</c:v>
                </c:pt>
                <c:pt idx="1329">
                  <c:v>1428.4113011911272</c:v>
                </c:pt>
                <c:pt idx="1330">
                  <c:v>1455.4861425816969</c:v>
                </c:pt>
                <c:pt idx="1331">
                  <c:v>1452.067043432487</c:v>
                </c:pt>
                <c:pt idx="1332">
                  <c:v>1355.499746419508</c:v>
                </c:pt>
                <c:pt idx="1333">
                  <c:v>1354.9757966670604</c:v>
                </c:pt>
                <c:pt idx="1334">
                  <c:v>1421.1441140829932</c:v>
                </c:pt>
                <c:pt idx="1335">
                  <c:v>1444.004398104837</c:v>
                </c:pt>
                <c:pt idx="1336">
                  <c:v>1439.9498296110537</c:v>
                </c:pt>
                <c:pt idx="1337">
                  <c:v>1449.5567665524259</c:v>
                </c:pt>
                <c:pt idx="1338">
                  <c:v>1468.7905288034499</c:v>
                </c:pt>
                <c:pt idx="1339">
                  <c:v>1503.1895999832429</c:v>
                </c:pt>
                <c:pt idx="1340">
                  <c:v>1492.1342446706371</c:v>
                </c:pt>
                <c:pt idx="1341">
                  <c:v>1486.1893817397652</c:v>
                </c:pt>
                <c:pt idx="1342">
                  <c:v>1484.8100218901186</c:v>
                </c:pt>
                <c:pt idx="1343">
                  <c:v>1493.5706851651914</c:v>
                </c:pt>
                <c:pt idx="1344">
                  <c:v>1465.0719675517244</c:v>
                </c:pt>
                <c:pt idx="1345">
                  <c:v>1414.257835484879</c:v>
                </c:pt>
                <c:pt idx="1346">
                  <c:v>1435.5689095343346</c:v>
                </c:pt>
                <c:pt idx="1347">
                  <c:v>1380.6714481690774</c:v>
                </c:pt>
                <c:pt idx="1348">
                  <c:v>1297.6195175012585</c:v>
                </c:pt>
                <c:pt idx="1349">
                  <c:v>1338.4061570411925</c:v>
                </c:pt>
                <c:pt idx="1350">
                  <c:v>1368.8263478995693</c:v>
                </c:pt>
                <c:pt idx="1351">
                  <c:v>1322.4173597457648</c:v>
                </c:pt>
                <c:pt idx="1352">
                  <c:v>1218.3706403590083</c:v>
                </c:pt>
                <c:pt idx="1353">
                  <c:v>1176.0691591992968</c:v>
                </c:pt>
                <c:pt idx="1354">
                  <c:v>1250.0775949781446</c:v>
                </c:pt>
                <c:pt idx="1355">
                  <c:v>1186.275192058971</c:v>
                </c:pt>
                <c:pt idx="1356">
                  <c:v>1138.6180178083703</c:v>
                </c:pt>
                <c:pt idx="1357">
                  <c:v>1071.8070757442169</c:v>
                </c:pt>
                <c:pt idx="1358">
                  <c:v>1100.0596161023125</c:v>
                </c:pt>
                <c:pt idx="1359">
                  <c:v>1077.8936395027042</c:v>
                </c:pt>
                <c:pt idx="1360">
                  <c:v>1010.6337443329196</c:v>
                </c:pt>
                <c:pt idx="1361">
                  <c:v>1074.0842413470218</c:v>
                </c:pt>
                <c:pt idx="1362">
                  <c:v>1131.8364656151546</c:v>
                </c:pt>
                <c:pt idx="1363">
                  <c:v>1161.643393626385</c:v>
                </c:pt>
                <c:pt idx="1364">
                  <c:v>1138.2069782919132</c:v>
                </c:pt>
                <c:pt idx="1365">
                  <c:v>1095.685936601817</c:v>
                </c:pt>
                <c:pt idx="1366">
                  <c:v>1105.5729495679427</c:v>
                </c:pt>
                <c:pt idx="1367">
                  <c:v>1149.4546629801198</c:v>
                </c:pt>
                <c:pt idx="1368">
                  <c:v>1154.5621509636849</c:v>
                </c:pt>
                <c:pt idx="1369">
                  <c:v>1159.6371740420798</c:v>
                </c:pt>
                <c:pt idx="1370">
                  <c:v>1158.830130433359</c:v>
                </c:pt>
                <c:pt idx="1371">
                  <c:v>1185.5999792691853</c:v>
                </c:pt>
                <c:pt idx="1372">
                  <c:v>1166.6528444298233</c:v>
                </c:pt>
                <c:pt idx="1373">
                  <c:v>1067.9802399307355</c:v>
                </c:pt>
                <c:pt idx="1374">
                  <c:v>1062.6912498525271</c:v>
                </c:pt>
                <c:pt idx="1375">
                  <c:v>1099.3999877519375</c:v>
                </c:pt>
                <c:pt idx="1376">
                  <c:v>1067.943742099952</c:v>
                </c:pt>
                <c:pt idx="1377">
                  <c:v>1065.5260764943052</c:v>
                </c:pt>
                <c:pt idx="1378">
                  <c:v>1065.177293551327</c:v>
                </c:pt>
                <c:pt idx="1379">
                  <c:v>1100.4319144183585</c:v>
                </c:pt>
                <c:pt idx="1380">
                  <c:v>1080.230619145329</c:v>
                </c:pt>
                <c:pt idx="1381">
                  <c:v>1069.4991144761261</c:v>
                </c:pt>
                <c:pt idx="1382">
                  <c:v>1091.6162514996752</c:v>
                </c:pt>
                <c:pt idx="1383">
                  <c:v>1144.1997755077944</c:v>
                </c:pt>
                <c:pt idx="1384">
                  <c:v>1140.2729476695765</c:v>
                </c:pt>
                <c:pt idx="1385">
                  <c:v>1128.1311899476314</c:v>
                </c:pt>
                <c:pt idx="1386">
                  <c:v>1146.6148058403974</c:v>
                </c:pt>
                <c:pt idx="1387">
                  <c:v>1147.8010338177319</c:v>
                </c:pt>
                <c:pt idx="1388">
                  <c:v>1151.4395725971667</c:v>
                </c:pt>
                <c:pt idx="1389">
                  <c:v>1077.0539417537805</c:v>
                </c:pt>
                <c:pt idx="1390">
                  <c:v>1093.9327540428078</c:v>
                </c:pt>
                <c:pt idx="1391">
                  <c:v>1057.6501360565715</c:v>
                </c:pt>
                <c:pt idx="1392">
                  <c:v>1010.8162305665427</c:v>
                </c:pt>
                <c:pt idx="1393">
                  <c:v>923.90360970432494</c:v>
                </c:pt>
                <c:pt idx="1394">
                  <c:v>856.47425689927377</c:v>
                </c:pt>
                <c:pt idx="1395">
                  <c:v>845.74575721229792</c:v>
                </c:pt>
                <c:pt idx="1396">
                  <c:v>893.86156534217719</c:v>
                </c:pt>
                <c:pt idx="1397">
                  <c:v>934.64418480579025</c:v>
                </c:pt>
                <c:pt idx="1398">
                  <c:v>939.16108719098213</c:v>
                </c:pt>
                <c:pt idx="1399">
                  <c:v>932.89420172056953</c:v>
                </c:pt>
                <c:pt idx="1400">
                  <c:v>932.21177288502724</c:v>
                </c:pt>
                <c:pt idx="1401">
                  <c:v>902.97685097953024</c:v>
                </c:pt>
                <c:pt idx="1402">
                  <c:v>927.39670500772638</c:v>
                </c:pt>
                <c:pt idx="1403">
                  <c:v>947.63532981118772</c:v>
                </c:pt>
                <c:pt idx="1404">
                  <c:v>934.46520467679511</c:v>
                </c:pt>
                <c:pt idx="1405">
                  <c:v>932.44430652818767</c:v>
                </c:pt>
                <c:pt idx="1406">
                  <c:v>909.1161383047106</c:v>
                </c:pt>
                <c:pt idx="1407">
                  <c:v>872.13149163967012</c:v>
                </c:pt>
                <c:pt idx="1408">
                  <c:v>919.1656486780754</c:v>
                </c:pt>
                <c:pt idx="1409">
                  <c:v>899.61546734708077</c:v>
                </c:pt>
                <c:pt idx="1410">
                  <c:v>903.7877271817157</c:v>
                </c:pt>
                <c:pt idx="1411">
                  <c:v>921.93213343834248</c:v>
                </c:pt>
                <c:pt idx="1412">
                  <c:v>930.615260579189</c:v>
                </c:pt>
                <c:pt idx="1413">
                  <c:v>908.78888201478355</c:v>
                </c:pt>
                <c:pt idx="1414">
                  <c:v>915.85967645064909</c:v>
                </c:pt>
                <c:pt idx="1415">
                  <c:v>898.08741723885441</c:v>
                </c:pt>
                <c:pt idx="1416">
                  <c:v>901.45210138725463</c:v>
                </c:pt>
                <c:pt idx="1417">
                  <c:v>882.78590756364304</c:v>
                </c:pt>
                <c:pt idx="1418">
                  <c:v>890.04068634380462</c:v>
                </c:pt>
                <c:pt idx="1419">
                  <c:v>917.96173423391792</c:v>
                </c:pt>
                <c:pt idx="1420">
                  <c:v>929.68096926048088</c:v>
                </c:pt>
                <c:pt idx="1421">
                  <c:v>962.08797668769705</c:v>
                </c:pt>
                <c:pt idx="1422">
                  <c:v>962.5867751185408</c:v>
                </c:pt>
                <c:pt idx="1423">
                  <c:v>952.80999506313253</c:v>
                </c:pt>
                <c:pt idx="1424">
                  <c:v>976.14432627445444</c:v>
                </c:pt>
                <c:pt idx="1425">
                  <c:v>990.18524736548488</c:v>
                </c:pt>
                <c:pt idx="1426">
                  <c:v>990.71531279701924</c:v>
                </c:pt>
                <c:pt idx="1427">
                  <c:v>1003.9254950161685</c:v>
                </c:pt>
                <c:pt idx="1428">
                  <c:v>970.75782525304578</c:v>
                </c:pt>
                <c:pt idx="1429">
                  <c:v>987.80300025006648</c:v>
                </c:pt>
                <c:pt idx="1430">
                  <c:v>1000.482674905214</c:v>
                </c:pt>
                <c:pt idx="1431">
                  <c:v>1006.6791818812824</c:v>
                </c:pt>
                <c:pt idx="1432">
                  <c:v>1006.8940056952703</c:v>
                </c:pt>
                <c:pt idx="1433">
                  <c:v>987.0454258327286</c:v>
                </c:pt>
                <c:pt idx="1434">
                  <c:v>990.57395539594438</c:v>
                </c:pt>
                <c:pt idx="1435">
                  <c:v>990.87042828581912</c:v>
                </c:pt>
                <c:pt idx="1436">
                  <c:v>973.4690054910393</c:v>
                </c:pt>
                <c:pt idx="1437">
                  <c:v>970.28829634199519</c:v>
                </c:pt>
                <c:pt idx="1438">
                  <c:v>1016.194962438566</c:v>
                </c:pt>
                <c:pt idx="1439">
                  <c:v>1038.9926715749168</c:v>
                </c:pt>
                <c:pt idx="1440">
                  <c:v>1062.8918162085656</c:v>
                </c:pt>
                <c:pt idx="1441">
                  <c:v>1077.7104272840647</c:v>
                </c:pt>
                <c:pt idx="1442">
                  <c:v>1075.1853147278998</c:v>
                </c:pt>
                <c:pt idx="1443">
                  <c:v>1077.5914311559836</c:v>
                </c:pt>
                <c:pt idx="1444">
                  <c:v>1068.8179746582273</c:v>
                </c:pt>
                <c:pt idx="1445">
                  <c:v>1053.9915506289371</c:v>
                </c:pt>
                <c:pt idx="1446">
                  <c:v>1060.2457445028876</c:v>
                </c:pt>
                <c:pt idx="1447">
                  <c:v>1059.8973347734452</c:v>
                </c:pt>
                <c:pt idx="1448">
                  <c:v>1046.8325352882202</c:v>
                </c:pt>
                <c:pt idx="1449">
                  <c:v>1063.3499956901428</c:v>
                </c:pt>
                <c:pt idx="1450">
                  <c:v>1064.6013234389118</c:v>
                </c:pt>
                <c:pt idx="1451">
                  <c:v>1056.8100615897592</c:v>
                </c:pt>
                <c:pt idx="1452">
                  <c:v>1056.8806018683749</c:v>
                </c:pt>
                <c:pt idx="1453">
                  <c:v>1065.1159743921289</c:v>
                </c:pt>
                <c:pt idx="1454">
                  <c:v>1059.1393071265238</c:v>
                </c:pt>
                <c:pt idx="1455">
                  <c:v>998.03450624771119</c:v>
                </c:pt>
                <c:pt idx="1456">
                  <c:v>1000.4494624048539</c:v>
                </c:pt>
                <c:pt idx="1457">
                  <c:v>1006.9424510316785</c:v>
                </c:pt>
                <c:pt idx="1458">
                  <c:v>1039.5830498324367</c:v>
                </c:pt>
                <c:pt idx="1459">
                  <c:v>1048.4940825349727</c:v>
                </c:pt>
                <c:pt idx="1460">
                  <c:v>1027.346137260256</c:v>
                </c:pt>
                <c:pt idx="1461">
                  <c:v>1030.9528290686694</c:v>
                </c:pt>
                <c:pt idx="1462">
                  <c:v>1010.4327580386458</c:v>
                </c:pt>
                <c:pt idx="1463">
                  <c:v>1013.0686057960463</c:v>
                </c:pt>
                <c:pt idx="1464">
                  <c:v>1009.1132852361621</c:v>
                </c:pt>
                <c:pt idx="1465">
                  <c:v>1004.6610474986419</c:v>
                </c:pt>
                <c:pt idx="1466">
                  <c:v>1034.3225168483118</c:v>
                </c:pt>
                <c:pt idx="1467">
                  <c:v>1029.154313038229</c:v>
                </c:pt>
                <c:pt idx="1468">
                  <c:v>1027.7763385759185</c:v>
                </c:pt>
                <c:pt idx="1469">
                  <c:v>1047.5983928266364</c:v>
                </c:pt>
                <c:pt idx="1470">
                  <c:v>1048.2898734045609</c:v>
                </c:pt>
                <c:pt idx="1471">
                  <c:v>1072.8490511412924</c:v>
                </c:pt>
                <c:pt idx="1472">
                  <c:v>1075.9591510927894</c:v>
                </c:pt>
                <c:pt idx="1473">
                  <c:v>1071.8057738772811</c:v>
                </c:pt>
                <c:pt idx="1474">
                  <c:v>1060.8664067902355</c:v>
                </c:pt>
                <c:pt idx="1475">
                  <c:v>1064.5874578843782</c:v>
                </c:pt>
                <c:pt idx="1476">
                  <c:v>1035.5560214605121</c:v>
                </c:pt>
                <c:pt idx="1477">
                  <c:v>1045.111560648535</c:v>
                </c:pt>
                <c:pt idx="1478">
                  <c:v>1047.3797031278357</c:v>
                </c:pt>
                <c:pt idx="1479">
                  <c:v>1036.8417274908898</c:v>
                </c:pt>
                <c:pt idx="1480">
                  <c:v>962.12135622885728</c:v>
                </c:pt>
                <c:pt idx="1481">
                  <c:v>964.24778561530934</c:v>
                </c:pt>
                <c:pt idx="1482">
                  <c:v>983.10101023361506</c:v>
                </c:pt>
                <c:pt idx="1483">
                  <c:v>912.137275012695</c:v>
                </c:pt>
                <c:pt idx="1484">
                  <c:v>932.43321058020842</c:v>
                </c:pt>
                <c:pt idx="1485">
                  <c:v>884.04393154588809</c:v>
                </c:pt>
                <c:pt idx="1486">
                  <c:v>889.8629578526934</c:v>
                </c:pt>
                <c:pt idx="1487">
                  <c:v>871.69792731377152</c:v>
                </c:pt>
                <c:pt idx="1488">
                  <c:v>890.68452408203234</c:v>
                </c:pt>
                <c:pt idx="1489">
                  <c:v>860.19587803474849</c:v>
                </c:pt>
                <c:pt idx="1490">
                  <c:v>863.4579734332458</c:v>
                </c:pt>
                <c:pt idx="1491">
                  <c:v>891.69121999486049</c:v>
                </c:pt>
                <c:pt idx="1492">
                  <c:v>878.30944715791884</c:v>
                </c:pt>
                <c:pt idx="1493">
                  <c:v>851.31545409870114</c:v>
                </c:pt>
                <c:pt idx="1494">
                  <c:v>860.82779104564224</c:v>
                </c:pt>
                <c:pt idx="1495">
                  <c:v>865.30902729969932</c:v>
                </c:pt>
                <c:pt idx="1496">
                  <c:v>809.97907744474594</c:v>
                </c:pt>
                <c:pt idx="1497">
                  <c:v>806.4766471304722</c:v>
                </c:pt>
                <c:pt idx="1498">
                  <c:v>783.093591986722</c:v>
                </c:pt>
                <c:pt idx="1499">
                  <c:v>809.69504208578064</c:v>
                </c:pt>
                <c:pt idx="1500">
                  <c:v>795.8301049023994</c:v>
                </c:pt>
                <c:pt idx="1501">
                  <c:v>813.78277752334191</c:v>
                </c:pt>
                <c:pt idx="1502">
                  <c:v>810.60789961677733</c:v>
                </c:pt>
                <c:pt idx="1503">
                  <c:v>821.40012069655677</c:v>
                </c:pt>
                <c:pt idx="1504">
                  <c:v>815.5803304409169</c:v>
                </c:pt>
                <c:pt idx="1505">
                  <c:v>811.01979361117401</c:v>
                </c:pt>
                <c:pt idx="1506">
                  <c:v>836.90075585488989</c:v>
                </c:pt>
                <c:pt idx="1507">
                  <c:v>845.25473552360313</c:v>
                </c:pt>
                <c:pt idx="1508">
                  <c:v>842.31812029239848</c:v>
                </c:pt>
                <c:pt idx="1509">
                  <c:v>841.92942919964253</c:v>
                </c:pt>
                <c:pt idx="1510">
                  <c:v>862.49974738729327</c:v>
                </c:pt>
                <c:pt idx="1511">
                  <c:v>854.76064373597183</c:v>
                </c:pt>
                <c:pt idx="1512">
                  <c:v>861.08451406565871</c:v>
                </c:pt>
                <c:pt idx="1513">
                  <c:v>805.39300615086449</c:v>
                </c:pt>
                <c:pt idx="1514">
                  <c:v>814.84306140980095</c:v>
                </c:pt>
                <c:pt idx="1515">
                  <c:v>794.90411481059016</c:v>
                </c:pt>
                <c:pt idx="1516">
                  <c:v>810.54537087192489</c:v>
                </c:pt>
                <c:pt idx="1517">
                  <c:v>846.2869109990479</c:v>
                </c:pt>
                <c:pt idx="1518">
                  <c:v>848.28482409992512</c:v>
                </c:pt>
                <c:pt idx="1519">
                  <c:v>856.6336628835918</c:v>
                </c:pt>
                <c:pt idx="1520">
                  <c:v>861.10930093460752</c:v>
                </c:pt>
                <c:pt idx="1521">
                  <c:v>859.59700289065097</c:v>
                </c:pt>
                <c:pt idx="1522">
                  <c:v>847.97064138087751</c:v>
                </c:pt>
                <c:pt idx="1523">
                  <c:v>831.61104621631193</c:v>
                </c:pt>
                <c:pt idx="1524">
                  <c:v>832.69725121379656</c:v>
                </c:pt>
                <c:pt idx="1525">
                  <c:v>847.07876557612599</c:v>
                </c:pt>
                <c:pt idx="1526">
                  <c:v>848.35829927371913</c:v>
                </c:pt>
                <c:pt idx="1527">
                  <c:v>851.18044833644467</c:v>
                </c:pt>
                <c:pt idx="1528">
                  <c:v>861.80356630461358</c:v>
                </c:pt>
                <c:pt idx="1529">
                  <c:v>876.54551324558804</c:v>
                </c:pt>
                <c:pt idx="1530">
                  <c:v>898.92055892839971</c:v>
                </c:pt>
                <c:pt idx="1531">
                  <c:v>892.49773678259601</c:v>
                </c:pt>
                <c:pt idx="1532">
                  <c:v>895.33681887636772</c:v>
                </c:pt>
                <c:pt idx="1533">
                  <c:v>880.1031867559675</c:v>
                </c:pt>
                <c:pt idx="1534">
                  <c:v>885.17390298519956</c:v>
                </c:pt>
                <c:pt idx="1535">
                  <c:v>877.54710798936412</c:v>
                </c:pt>
                <c:pt idx="1536">
                  <c:v>867.60617063177199</c:v>
                </c:pt>
                <c:pt idx="1537">
                  <c:v>890.91947864867814</c:v>
                </c:pt>
                <c:pt idx="1538">
                  <c:v>891.27296034423546</c:v>
                </c:pt>
                <c:pt idx="1539">
                  <c:v>891.69647652353774</c:v>
                </c:pt>
                <c:pt idx="1540">
                  <c:v>904.0734428776816</c:v>
                </c:pt>
                <c:pt idx="1541">
                  <c:v>902.45816943693501</c:v>
                </c:pt>
                <c:pt idx="1542">
                  <c:v>888.7618447558209</c:v>
                </c:pt>
                <c:pt idx="1543">
                  <c:v>881.95666096184755</c:v>
                </c:pt>
                <c:pt idx="1544">
                  <c:v>895.33178954654102</c:v>
                </c:pt>
                <c:pt idx="1545">
                  <c:v>890.95303107122595</c:v>
                </c:pt>
                <c:pt idx="1546">
                  <c:v>903.42776885876924</c:v>
                </c:pt>
                <c:pt idx="1547">
                  <c:v>907.33256658530001</c:v>
                </c:pt>
                <c:pt idx="1548">
                  <c:v>906.18076419833255</c:v>
                </c:pt>
                <c:pt idx="1549">
                  <c:v>893.48047285365374</c:v>
                </c:pt>
                <c:pt idx="1550">
                  <c:v>896.30218912885164</c:v>
                </c:pt>
                <c:pt idx="1551">
                  <c:v>878.08432288395841</c:v>
                </c:pt>
                <c:pt idx="1552">
                  <c:v>872.9002501978573</c:v>
                </c:pt>
                <c:pt idx="1553">
                  <c:v>876.29997728671469</c:v>
                </c:pt>
                <c:pt idx="1554">
                  <c:v>871.58530034627097</c:v>
                </c:pt>
                <c:pt idx="1555">
                  <c:v>876.51173128795483</c:v>
                </c:pt>
                <c:pt idx="1556">
                  <c:v>872.14022799033194</c:v>
                </c:pt>
                <c:pt idx="1557">
                  <c:v>870.17407483572345</c:v>
                </c:pt>
                <c:pt idx="1558">
                  <c:v>869.26931294294866</c:v>
                </c:pt>
                <c:pt idx="1559">
                  <c:v>885.70010370003854</c:v>
                </c:pt>
                <c:pt idx="1560">
                  <c:v>884.59823775144764</c:v>
                </c:pt>
                <c:pt idx="1561">
                  <c:v>886.05110665029497</c:v>
                </c:pt>
                <c:pt idx="1562">
                  <c:v>861.70500347161885</c:v>
                </c:pt>
                <c:pt idx="1563">
                  <c:v>841.55121086418831</c:v>
                </c:pt>
                <c:pt idx="1564">
                  <c:v>841.81209647085836</c:v>
                </c:pt>
                <c:pt idx="1565">
                  <c:v>845.82683799902929</c:v>
                </c:pt>
                <c:pt idx="1566">
                  <c:v>847.38406826606138</c:v>
                </c:pt>
                <c:pt idx="1567">
                  <c:v>843.41178547219397</c:v>
                </c:pt>
                <c:pt idx="1568">
                  <c:v>849.63723197486649</c:v>
                </c:pt>
                <c:pt idx="1569">
                  <c:v>847.03652761602689</c:v>
                </c:pt>
                <c:pt idx="1570">
                  <c:v>839.95489246585237</c:v>
                </c:pt>
                <c:pt idx="1571">
                  <c:v>838.66125316558305</c:v>
                </c:pt>
                <c:pt idx="1572">
                  <c:v>843.12665383497006</c:v>
                </c:pt>
                <c:pt idx="1573">
                  <c:v>846.11603468509702</c:v>
                </c:pt>
                <c:pt idx="1574">
                  <c:v>839.50223642779758</c:v>
                </c:pt>
                <c:pt idx="1575">
                  <c:v>838.1828705080635</c:v>
                </c:pt>
                <c:pt idx="1576">
                  <c:v>839.31963571866106</c:v>
                </c:pt>
                <c:pt idx="1577">
                  <c:v>839.13154310517427</c:v>
                </c:pt>
                <c:pt idx="1578">
                  <c:v>840.15828099373164</c:v>
                </c:pt>
                <c:pt idx="1579">
                  <c:v>868.04135280038577</c:v>
                </c:pt>
                <c:pt idx="1580">
                  <c:v>866.33130356352706</c:v>
                </c:pt>
                <c:pt idx="1581">
                  <c:v>868.2159203655857</c:v>
                </c:pt>
                <c:pt idx="1582">
                  <c:v>874.2323106343473</c:v>
                </c:pt>
                <c:pt idx="1583">
                  <c:v>872.18711388989936</c:v>
                </c:pt>
                <c:pt idx="1584">
                  <c:v>871.82590100877508</c:v>
                </c:pt>
                <c:pt idx="1585">
                  <c:v>868.76895565932261</c:v>
                </c:pt>
                <c:pt idx="1586">
                  <c:v>841.74164029670158</c:v>
                </c:pt>
                <c:pt idx="1587">
                  <c:v>845.22568502583806</c:v>
                </c:pt>
                <c:pt idx="1588">
                  <c:v>858.004235569466</c:v>
                </c:pt>
                <c:pt idx="1589">
                  <c:v>852.87808574097858</c:v>
                </c:pt>
                <c:pt idx="1590">
                  <c:v>857.65811535029206</c:v>
                </c:pt>
                <c:pt idx="1591">
                  <c:v>858.88449444584046</c:v>
                </c:pt>
                <c:pt idx="1592">
                  <c:v>855.86864113323543</c:v>
                </c:pt>
                <c:pt idx="1593">
                  <c:v>863.7963805726738</c:v>
                </c:pt>
                <c:pt idx="1594">
                  <c:v>859.07253215780554</c:v>
                </c:pt>
                <c:pt idx="1595">
                  <c:v>847.3796901617319</c:v>
                </c:pt>
                <c:pt idx="1596">
                  <c:v>860.28534240066153</c:v>
                </c:pt>
                <c:pt idx="1597">
                  <c:v>864.96458683346725</c:v>
                </c:pt>
                <c:pt idx="1598">
                  <c:v>869.68900820996134</c:v>
                </c:pt>
                <c:pt idx="1599">
                  <c:v>869.95498505668479</c:v>
                </c:pt>
                <c:pt idx="1600">
                  <c:v>870.8231866243907</c:v>
                </c:pt>
                <c:pt idx="1601">
                  <c:v>888.55197200778855</c:v>
                </c:pt>
                <c:pt idx="1602">
                  <c:v>892.86914324094323</c:v>
                </c:pt>
                <c:pt idx="1603">
                  <c:v>895.94414476640236</c:v>
                </c:pt>
                <c:pt idx="1604">
                  <c:v>896.57045840613728</c:v>
                </c:pt>
                <c:pt idx="1605">
                  <c:v>890.81837282392098</c:v>
                </c:pt>
                <c:pt idx="1606">
                  <c:v>894.77638063807672</c:v>
                </c:pt>
                <c:pt idx="1607">
                  <c:v>914.11813768671925</c:v>
                </c:pt>
                <c:pt idx="1608">
                  <c:v>915.95472967466367</c:v>
                </c:pt>
                <c:pt idx="1609">
                  <c:v>914.33252228853291</c:v>
                </c:pt>
                <c:pt idx="1610">
                  <c:v>914.99849702119729</c:v>
                </c:pt>
                <c:pt idx="1611">
                  <c:v>911.4498267763247</c:v>
                </c:pt>
                <c:pt idx="1612">
                  <c:v>907.96360526025705</c:v>
                </c:pt>
                <c:pt idx="1613">
                  <c:v>904.77355759598834</c:v>
                </c:pt>
                <c:pt idx="1614">
                  <c:v>909.46708051285793</c:v>
                </c:pt>
                <c:pt idx="1615">
                  <c:v>900.87299312721893</c:v>
                </c:pt>
                <c:pt idx="1616">
                  <c:v>901.99404014895356</c:v>
                </c:pt>
                <c:pt idx="1617">
                  <c:v>913.39281557716959</c:v>
                </c:pt>
                <c:pt idx="1618">
                  <c:v>897.73762504236981</c:v>
                </c:pt>
                <c:pt idx="1619">
                  <c:v>899.44039281889286</c:v>
                </c:pt>
                <c:pt idx="1620">
                  <c:v>895.04632557989294</c:v>
                </c:pt>
                <c:pt idx="1621">
                  <c:v>887.03748724790228</c:v>
                </c:pt>
                <c:pt idx="1622">
                  <c:v>891.00328582161683</c:v>
                </c:pt>
                <c:pt idx="1623">
                  <c:v>892.73743273810874</c:v>
                </c:pt>
                <c:pt idx="1624">
                  <c:v>893.19589840846959</c:v>
                </c:pt>
                <c:pt idx="1625">
                  <c:v>892.96980576511532</c:v>
                </c:pt>
                <c:pt idx="1626">
                  <c:v>901.65296210889881</c:v>
                </c:pt>
                <c:pt idx="1627">
                  <c:v>907.7127841538279</c:v>
                </c:pt>
                <c:pt idx="1628">
                  <c:v>904.54689432724297</c:v>
                </c:pt>
                <c:pt idx="1629">
                  <c:v>900.95240642624196</c:v>
                </c:pt>
                <c:pt idx="1630">
                  <c:v>916.93441520691226</c:v>
                </c:pt>
                <c:pt idx="1631">
                  <c:v>942.41447310551973</c:v>
                </c:pt>
                <c:pt idx="1632">
                  <c:v>937.13927615856107</c:v>
                </c:pt>
                <c:pt idx="1633">
                  <c:v>936.39900506551169</c:v>
                </c:pt>
                <c:pt idx="1634">
                  <c:v>934.19392808104715</c:v>
                </c:pt>
                <c:pt idx="1635">
                  <c:v>935.07789164202177</c:v>
                </c:pt>
                <c:pt idx="1636">
                  <c:v>926.6872955786007</c:v>
                </c:pt>
                <c:pt idx="1637">
                  <c:v>928.2027568847036</c:v>
                </c:pt>
                <c:pt idx="1638">
                  <c:v>925.61295339822345</c:v>
                </c:pt>
                <c:pt idx="1639">
                  <c:v>919.58297909124201</c:v>
                </c:pt>
                <c:pt idx="1640">
                  <c:v>919.09251809893931</c:v>
                </c:pt>
                <c:pt idx="1641">
                  <c:v>919.46555992176388</c:v>
                </c:pt>
                <c:pt idx="1642">
                  <c:v>921.00371132593204</c:v>
                </c:pt>
                <c:pt idx="1643">
                  <c:v>924.15194388863097</c:v>
                </c:pt>
                <c:pt idx="1644">
                  <c:v>917.22818332075315</c:v>
                </c:pt>
                <c:pt idx="1645">
                  <c:v>918.59677195908091</c:v>
                </c:pt>
                <c:pt idx="1646">
                  <c:v>920.11941251523956</c:v>
                </c:pt>
                <c:pt idx="1647">
                  <c:v>926.47664369620668</c:v>
                </c:pt>
                <c:pt idx="1648">
                  <c:v>926.27478248193756</c:v>
                </c:pt>
                <c:pt idx="1649">
                  <c:v>925.74771035145568</c:v>
                </c:pt>
                <c:pt idx="1650">
                  <c:v>920.03140187153519</c:v>
                </c:pt>
                <c:pt idx="1651">
                  <c:v>902.52366286396159</c:v>
                </c:pt>
                <c:pt idx="1652">
                  <c:v>902.52919156401265</c:v>
                </c:pt>
                <c:pt idx="1653">
                  <c:v>896.21699248016591</c:v>
                </c:pt>
                <c:pt idx="1654">
                  <c:v>903.25167397995904</c:v>
                </c:pt>
                <c:pt idx="1655">
                  <c:v>901.61153423827477</c:v>
                </c:pt>
                <c:pt idx="1656">
                  <c:v>903.47100555931695</c:v>
                </c:pt>
                <c:pt idx="1657">
                  <c:v>908.9485204544809</c:v>
                </c:pt>
                <c:pt idx="1658">
                  <c:v>906.26283846898389</c:v>
                </c:pt>
                <c:pt idx="1659">
                  <c:v>890.37843174467798</c:v>
                </c:pt>
                <c:pt idx="1660">
                  <c:v>895.75095273603972</c:v>
                </c:pt>
                <c:pt idx="1661">
                  <c:v>893.28914221850164</c:v>
                </c:pt>
                <c:pt idx="1662">
                  <c:v>897.13477771476835</c:v>
                </c:pt>
                <c:pt idx="1663">
                  <c:v>900.00353583321782</c:v>
                </c:pt>
                <c:pt idx="1664">
                  <c:v>911.72606261485032</c:v>
                </c:pt>
                <c:pt idx="1665">
                  <c:v>915.97889802540487</c:v>
                </c:pt>
                <c:pt idx="1666">
                  <c:v>913.21426765164324</c:v>
                </c:pt>
                <c:pt idx="1667">
                  <c:v>913.99957843457696</c:v>
                </c:pt>
                <c:pt idx="1668">
                  <c:v>915.33859676285931</c:v>
                </c:pt>
                <c:pt idx="1669">
                  <c:v>908.17688131857847</c:v>
                </c:pt>
                <c:pt idx="1670">
                  <c:v>921.17957258124522</c:v>
                </c:pt>
                <c:pt idx="1671">
                  <c:v>920.10361372627028</c:v>
                </c:pt>
                <c:pt idx="1672">
                  <c:v>920.75977977642276</c:v>
                </c:pt>
                <c:pt idx="1673">
                  <c:v>923.48999215258084</c:v>
                </c:pt>
                <c:pt idx="1674">
                  <c:v>934.67162271736868</c:v>
                </c:pt>
                <c:pt idx="1675">
                  <c:v>934.53885214791762</c:v>
                </c:pt>
                <c:pt idx="1676">
                  <c:v>930.52260258007516</c:v>
                </c:pt>
                <c:pt idx="1677">
                  <c:v>928.09990005183806</c:v>
                </c:pt>
                <c:pt idx="1678">
                  <c:v>925.05460141775848</c:v>
                </c:pt>
                <c:pt idx="1679">
                  <c:v>924.09572823472001</c:v>
                </c:pt>
                <c:pt idx="1680">
                  <c:v>929.98815145144761</c:v>
                </c:pt>
                <c:pt idx="1681">
                  <c:v>922.94407595084931</c:v>
                </c:pt>
                <c:pt idx="1682">
                  <c:v>931.81882458810139</c:v>
                </c:pt>
                <c:pt idx="1683">
                  <c:v>928.82199056436866</c:v>
                </c:pt>
                <c:pt idx="1684">
                  <c:v>930.68555555313287</c:v>
                </c:pt>
                <c:pt idx="1685">
                  <c:v>934.60037222332289</c:v>
                </c:pt>
                <c:pt idx="1686">
                  <c:v>928.05705700688236</c:v>
                </c:pt>
                <c:pt idx="1687">
                  <c:v>938.70230963325298</c:v>
                </c:pt>
                <c:pt idx="1688">
                  <c:v>947.24569896791604</c:v>
                </c:pt>
                <c:pt idx="1689">
                  <c:v>952.18136738266207</c:v>
                </c:pt>
                <c:pt idx="1690">
                  <c:v>950.94275692894018</c:v>
                </c:pt>
                <c:pt idx="1691">
                  <c:v>951.53346284341433</c:v>
                </c:pt>
                <c:pt idx="1692">
                  <c:v>953.19133636068</c:v>
                </c:pt>
                <c:pt idx="1693">
                  <c:v>946.88284955419692</c:v>
                </c:pt>
                <c:pt idx="1694">
                  <c:v>953.17089255253609</c:v>
                </c:pt>
                <c:pt idx="1695">
                  <c:v>960.3885725054688</c:v>
                </c:pt>
                <c:pt idx="1696">
                  <c:v>961.03483116718201</c:v>
                </c:pt>
                <c:pt idx="1697">
                  <c:v>964.09808551916467</c:v>
                </c:pt>
                <c:pt idx="1698">
                  <c:v>972.54141858262972</c:v>
                </c:pt>
                <c:pt idx="1699">
                  <c:v>977.72947046093975</c:v>
                </c:pt>
                <c:pt idx="1700">
                  <c:v>985.21638747649342</c:v>
                </c:pt>
                <c:pt idx="1701">
                  <c:v>975.99241902032395</c:v>
                </c:pt>
                <c:pt idx="1702">
                  <c:v>983.22599062756615</c:v>
                </c:pt>
                <c:pt idx="1703">
                  <c:v>973.22566150462444</c:v>
                </c:pt>
                <c:pt idx="1704">
                  <c:v>959.32030219977287</c:v>
                </c:pt>
                <c:pt idx="1705">
                  <c:v>957.43113441199716</c:v>
                </c:pt>
                <c:pt idx="1706">
                  <c:v>963.17937455145625</c:v>
                </c:pt>
                <c:pt idx="1707">
                  <c:v>961.40802134092712</c:v>
                </c:pt>
                <c:pt idx="1708">
                  <c:v>967.07148476993609</c:v>
                </c:pt>
                <c:pt idx="1709">
                  <c:v>942.70584190604882</c:v>
                </c:pt>
                <c:pt idx="1710">
                  <c:v>942.45665499597965</c:v>
                </c:pt>
                <c:pt idx="1711">
                  <c:v>935.46971913022185</c:v>
                </c:pt>
                <c:pt idx="1712">
                  <c:v>926.83831039097345</c:v>
                </c:pt>
                <c:pt idx="1713">
                  <c:v>928.3402098530886</c:v>
                </c:pt>
                <c:pt idx="1714">
                  <c:v>925.07086570154502</c:v>
                </c:pt>
                <c:pt idx="1715">
                  <c:v>920.16535983240863</c:v>
                </c:pt>
                <c:pt idx="1716">
                  <c:v>929.04293648208909</c:v>
                </c:pt>
                <c:pt idx="1717">
                  <c:v>928.00275064099867</c:v>
                </c:pt>
                <c:pt idx="1718">
                  <c:v>920.96648458983873</c:v>
                </c:pt>
                <c:pt idx="1719">
                  <c:v>924.98479413286407</c:v>
                </c:pt>
                <c:pt idx="1720">
                  <c:v>922.18583337031055</c:v>
                </c:pt>
                <c:pt idx="1721">
                  <c:v>918.58691771998713</c:v>
                </c:pt>
                <c:pt idx="1722">
                  <c:v>917.44510156938929</c:v>
                </c:pt>
                <c:pt idx="1723">
                  <c:v>920.58448213779536</c:v>
                </c:pt>
                <c:pt idx="1724">
                  <c:v>930.19201131473176</c:v>
                </c:pt>
                <c:pt idx="1725">
                  <c:v>937.85211226032584</c:v>
                </c:pt>
                <c:pt idx="1726">
                  <c:v>938.23828021931649</c:v>
                </c:pt>
                <c:pt idx="1727">
                  <c:v>933.35757406842129</c:v>
                </c:pt>
                <c:pt idx="1728">
                  <c:v>938.72704276879756</c:v>
                </c:pt>
                <c:pt idx="1729">
                  <c:v>936.52471553289024</c:v>
                </c:pt>
                <c:pt idx="1730">
                  <c:v>930.02013275597972</c:v>
                </c:pt>
                <c:pt idx="1731">
                  <c:v>924.20010186813818</c:v>
                </c:pt>
                <c:pt idx="1732">
                  <c:v>923.18318259109128</c:v>
                </c:pt>
                <c:pt idx="1733">
                  <c:v>922.7095576760837</c:v>
                </c:pt>
                <c:pt idx="1734">
                  <c:v>924.38997002020051</c:v>
                </c:pt>
                <c:pt idx="1735">
                  <c:v>927.64980219107281</c:v>
                </c:pt>
                <c:pt idx="1736">
                  <c:v>924.50507222864928</c:v>
                </c:pt>
                <c:pt idx="1737">
                  <c:v>931.29594541532776</c:v>
                </c:pt>
                <c:pt idx="1738">
                  <c:v>934.78634762387026</c:v>
                </c:pt>
                <c:pt idx="1739">
                  <c:v>936.0098946185791</c:v>
                </c:pt>
                <c:pt idx="1740">
                  <c:v>938.83410949707491</c:v>
                </c:pt>
                <c:pt idx="1741">
                  <c:v>942.62990550871643</c:v>
                </c:pt>
                <c:pt idx="1742">
                  <c:v>936.69471459061072</c:v>
                </c:pt>
                <c:pt idx="1743">
                  <c:v>939.00842358078091</c:v>
                </c:pt>
                <c:pt idx="1744">
                  <c:v>936.99153265920188</c:v>
                </c:pt>
                <c:pt idx="1745">
                  <c:v>942.33549434620068</c:v>
                </c:pt>
                <c:pt idx="1746">
                  <c:v>946.31444358654846</c:v>
                </c:pt>
                <c:pt idx="1747">
                  <c:v>951.50401460164608</c:v>
                </c:pt>
                <c:pt idx="1748">
                  <c:v>957.51225024225278</c:v>
                </c:pt>
                <c:pt idx="1749">
                  <c:v>957.90356434281864</c:v>
                </c:pt>
                <c:pt idx="1750">
                  <c:v>953.43546181769148</c:v>
                </c:pt>
                <c:pt idx="1751">
                  <c:v>959.23025552729416</c:v>
                </c:pt>
                <c:pt idx="1752">
                  <c:v>953.11826009900676</c:v>
                </c:pt>
                <c:pt idx="1753">
                  <c:v>967.32816632178185</c:v>
                </c:pt>
                <c:pt idx="1754">
                  <c:v>970.66933684929063</c:v>
                </c:pt>
                <c:pt idx="1755">
                  <c:v>973.07671542831565</c:v>
                </c:pt>
                <c:pt idx="1756">
                  <c:v>969.01264429880121</c:v>
                </c:pt>
                <c:pt idx="1757">
                  <c:v>969.0080261463288</c:v>
                </c:pt>
                <c:pt idx="1758">
                  <c:v>960.73833491495748</c:v>
                </c:pt>
                <c:pt idx="1759">
                  <c:v>963.12844404510122</c:v>
                </c:pt>
                <c:pt idx="1760">
                  <c:v>965.04198051576634</c:v>
                </c:pt>
                <c:pt idx="1761">
                  <c:v>958.83283801287496</c:v>
                </c:pt>
                <c:pt idx="1762">
                  <c:v>957.73600022599339</c:v>
                </c:pt>
                <c:pt idx="1763">
                  <c:v>962.54540623784976</c:v>
                </c:pt>
                <c:pt idx="1764">
                  <c:v>963.84147931089683</c:v>
                </c:pt>
                <c:pt idx="1765">
                  <c:v>962.76316786730933</c:v>
                </c:pt>
                <c:pt idx="1766">
                  <c:v>956.26790141139134</c:v>
                </c:pt>
                <c:pt idx="1767">
                  <c:v>956.50283728815737</c:v>
                </c:pt>
                <c:pt idx="1768">
                  <c:v>964.84622271535056</c:v>
                </c:pt>
                <c:pt idx="1769">
                  <c:v>964.27020587823597</c:v>
                </c:pt>
                <c:pt idx="1770">
                  <c:v>965.73886363705401</c:v>
                </c:pt>
                <c:pt idx="1771">
                  <c:v>971.45670351899582</c:v>
                </c:pt>
                <c:pt idx="1772">
                  <c:v>961.25465569211804</c:v>
                </c:pt>
                <c:pt idx="1773">
                  <c:v>962.81150748908544</c:v>
                </c:pt>
                <c:pt idx="1774">
                  <c:v>967.04528915130174</c:v>
                </c:pt>
                <c:pt idx="1775">
                  <c:v>962.74414390596701</c:v>
                </c:pt>
                <c:pt idx="1776">
                  <c:v>965.08886057474638</c:v>
                </c:pt>
                <c:pt idx="1777">
                  <c:v>972.84133157849453</c:v>
                </c:pt>
                <c:pt idx="1778">
                  <c:v>969.96322676799809</c:v>
                </c:pt>
                <c:pt idx="1779">
                  <c:v>967.64188646630578</c:v>
                </c:pt>
                <c:pt idx="1780">
                  <c:v>967.01645592338878</c:v>
                </c:pt>
                <c:pt idx="1781">
                  <c:v>959.03435872089744</c:v>
                </c:pt>
                <c:pt idx="1782">
                  <c:v>964.09052721498529</c:v>
                </c:pt>
                <c:pt idx="1783">
                  <c:v>980.0392902039473</c:v>
                </c:pt>
                <c:pt idx="1784">
                  <c:v>984.36593194960233</c:v>
                </c:pt>
                <c:pt idx="1785">
                  <c:v>986.4413887774698</c:v>
                </c:pt>
                <c:pt idx="1786">
                  <c:v>985.8161463014676</c:v>
                </c:pt>
                <c:pt idx="1787">
                  <c:v>991.91212041440485</c:v>
                </c:pt>
                <c:pt idx="1788">
                  <c:v>988.74696066124739</c:v>
                </c:pt>
                <c:pt idx="1789">
                  <c:v>990.26290732016469</c:v>
                </c:pt>
                <c:pt idx="1790">
                  <c:v>981.9535328016317</c:v>
                </c:pt>
                <c:pt idx="1791">
                  <c:v>978.71812012675946</c:v>
                </c:pt>
                <c:pt idx="1792">
                  <c:v>974.44020990629645</c:v>
                </c:pt>
                <c:pt idx="1793">
                  <c:v>967.78491018697139</c:v>
                </c:pt>
                <c:pt idx="1794">
                  <c:v>971.42398863668393</c:v>
                </c:pt>
                <c:pt idx="1795">
                  <c:v>971.73967005046336</c:v>
                </c:pt>
                <c:pt idx="1796">
                  <c:v>960.08816130749733</c:v>
                </c:pt>
                <c:pt idx="1797">
                  <c:v>963.06099110099535</c:v>
                </c:pt>
                <c:pt idx="1798">
                  <c:v>964.73613173090746</c:v>
                </c:pt>
                <c:pt idx="1799">
                  <c:v>964.44579320999924</c:v>
                </c:pt>
                <c:pt idx="1800">
                  <c:v>963.38684389776552</c:v>
                </c:pt>
                <c:pt idx="1801">
                  <c:v>960.16658637912894</c:v>
                </c:pt>
                <c:pt idx="1802">
                  <c:v>956.30494008056962</c:v>
                </c:pt>
                <c:pt idx="1803">
                  <c:v>953.80776363809002</c:v>
                </c:pt>
                <c:pt idx="1804">
                  <c:v>947.18592347597291</c:v>
                </c:pt>
                <c:pt idx="1805">
                  <c:v>939.1789745740125</c:v>
                </c:pt>
                <c:pt idx="1806">
                  <c:v>938.79464231164764</c:v>
                </c:pt>
                <c:pt idx="1807">
                  <c:v>932.32255422690321</c:v>
                </c:pt>
                <c:pt idx="1808">
                  <c:v>936.95343392340692</c:v>
                </c:pt>
                <c:pt idx="1809">
                  <c:v>943.88024444603525</c:v>
                </c:pt>
                <c:pt idx="1810">
                  <c:v>947.69343839948124</c:v>
                </c:pt>
                <c:pt idx="1811">
                  <c:v>956.60472458351126</c:v>
                </c:pt>
                <c:pt idx="1812">
                  <c:v>952.06119554433349</c:v>
                </c:pt>
                <c:pt idx="1813">
                  <c:v>948.27784232013005</c:v>
                </c:pt>
                <c:pt idx="1814">
                  <c:v>949.22749496780966</c:v>
                </c:pt>
                <c:pt idx="1815">
                  <c:v>949.00163711606956</c:v>
                </c:pt>
                <c:pt idx="1816">
                  <c:v>951.02905511241306</c:v>
                </c:pt>
                <c:pt idx="1817">
                  <c:v>951.75995673512432</c:v>
                </c:pt>
                <c:pt idx="1818">
                  <c:v>967.09542358559179</c:v>
                </c:pt>
                <c:pt idx="1819">
                  <c:v>966.12006651267973</c:v>
                </c:pt>
                <c:pt idx="1820">
                  <c:v>967.84142254272331</c:v>
                </c:pt>
                <c:pt idx="1821">
                  <c:v>968.07627431503056</c:v>
                </c:pt>
                <c:pt idx="1822">
                  <c:v>966.57725367845433</c:v>
                </c:pt>
                <c:pt idx="1823">
                  <c:v>962.54837617655255</c:v>
                </c:pt>
                <c:pt idx="1824">
                  <c:v>968.7521722057204</c:v>
                </c:pt>
                <c:pt idx="1825">
                  <c:v>982.06009139880348</c:v>
                </c:pt>
                <c:pt idx="1826">
                  <c:v>987.58420366851624</c:v>
                </c:pt>
                <c:pt idx="1827">
                  <c:v>992.24081056854334</c:v>
                </c:pt>
                <c:pt idx="1828">
                  <c:v>988.98929305792126</c:v>
                </c:pt>
                <c:pt idx="1829">
                  <c:v>992.67653591178703</c:v>
                </c:pt>
                <c:pt idx="1830">
                  <c:v>981.60300585924983</c:v>
                </c:pt>
                <c:pt idx="1831">
                  <c:v>980.18057342956195</c:v>
                </c:pt>
                <c:pt idx="1832">
                  <c:v>977.20321017210904</c:v>
                </c:pt>
                <c:pt idx="1833">
                  <c:v>986.23609154562178</c:v>
                </c:pt>
                <c:pt idx="1834">
                  <c:v>984.30629195928748</c:v>
                </c:pt>
                <c:pt idx="1835">
                  <c:v>994.60236039432391</c:v>
                </c:pt>
                <c:pt idx="1836">
                  <c:v>994.21422707766646</c:v>
                </c:pt>
                <c:pt idx="1837">
                  <c:v>1001.4058439932993</c:v>
                </c:pt>
                <c:pt idx="1838">
                  <c:v>1014.5738437379304</c:v>
                </c:pt>
                <c:pt idx="1839">
                  <c:v>1016.8920108484775</c:v>
                </c:pt>
                <c:pt idx="1840">
                  <c:v>1010.0900475544072</c:v>
                </c:pt>
                <c:pt idx="1841">
                  <c:v>1016.0209508972886</c:v>
                </c:pt>
                <c:pt idx="1842">
                  <c:v>1015.9329379173491</c:v>
                </c:pt>
                <c:pt idx="1843">
                  <c:v>1011.9525951128431</c:v>
                </c:pt>
                <c:pt idx="1844">
                  <c:v>1004.1542684891484</c:v>
                </c:pt>
                <c:pt idx="1845">
                  <c:v>1014.6246556803609</c:v>
                </c:pt>
                <c:pt idx="1846">
                  <c:v>1014.9631656141273</c:v>
                </c:pt>
                <c:pt idx="1847">
                  <c:v>1014.6029181821037</c:v>
                </c:pt>
                <c:pt idx="1848">
                  <c:v>1014.837271752304</c:v>
                </c:pt>
                <c:pt idx="1849">
                  <c:v>1016.9945271750967</c:v>
                </c:pt>
                <c:pt idx="1850">
                  <c:v>1014.1802372068023</c:v>
                </c:pt>
                <c:pt idx="1851">
                  <c:v>1022.6364207307075</c:v>
                </c:pt>
                <c:pt idx="1852">
                  <c:v>1026.9787228434097</c:v>
                </c:pt>
                <c:pt idx="1853">
                  <c:v>1012.4172483015161</c:v>
                </c:pt>
                <c:pt idx="1854">
                  <c:v>1015.1681059860842</c:v>
                </c:pt>
                <c:pt idx="1855">
                  <c:v>1033.9618372128191</c:v>
                </c:pt>
                <c:pt idx="1856">
                  <c:v>1039.1732339190439</c:v>
                </c:pt>
                <c:pt idx="1857">
                  <c:v>1036.1596047021283</c:v>
                </c:pt>
                <c:pt idx="1858">
                  <c:v>1041.5029186679822</c:v>
                </c:pt>
                <c:pt idx="1859">
                  <c:v>1035.356615045135</c:v>
                </c:pt>
                <c:pt idx="1860">
                  <c:v>1031.5294836979303</c:v>
                </c:pt>
                <c:pt idx="1861">
                  <c:v>1032.852638990782</c:v>
                </c:pt>
                <c:pt idx="1862">
                  <c:v>1036.6614776181893</c:v>
                </c:pt>
                <c:pt idx="1863">
                  <c:v>1042.8897906811674</c:v>
                </c:pt>
                <c:pt idx="1864">
                  <c:v>1049.9167649418021</c:v>
                </c:pt>
                <c:pt idx="1865">
                  <c:v>1047.1221297182913</c:v>
                </c:pt>
                <c:pt idx="1866">
                  <c:v>1038.8720476751216</c:v>
                </c:pt>
                <c:pt idx="1867">
                  <c:v>1033.6134047050857</c:v>
                </c:pt>
                <c:pt idx="1868">
                  <c:v>1039.8858363973118</c:v>
                </c:pt>
                <c:pt idx="1869">
                  <c:v>1040.3913661051563</c:v>
                </c:pt>
                <c:pt idx="1870">
                  <c:v>1040.8521201176679</c:v>
                </c:pt>
                <c:pt idx="1871">
                  <c:v>1037.147082162053</c:v>
                </c:pt>
                <c:pt idx="1872">
                  <c:v>1017.4249229823203</c:v>
                </c:pt>
                <c:pt idx="1873">
                  <c:v>1030.9046062586417</c:v>
                </c:pt>
                <c:pt idx="1874">
                  <c:v>1034.4820034327363</c:v>
                </c:pt>
                <c:pt idx="1875">
                  <c:v>1032.6134873780165</c:v>
                </c:pt>
                <c:pt idx="1876">
                  <c:v>1038.2624200095852</c:v>
                </c:pt>
                <c:pt idx="1877">
                  <c:v>1037.8366306736593</c:v>
                </c:pt>
                <c:pt idx="1878">
                  <c:v>1042.30149108871</c:v>
                </c:pt>
                <c:pt idx="1879">
                  <c:v>1043.0076403019382</c:v>
                </c:pt>
                <c:pt idx="1880">
                  <c:v>1043.1191230983634</c:v>
                </c:pt>
                <c:pt idx="1881">
                  <c:v>1037.2187911422111</c:v>
                </c:pt>
                <c:pt idx="1882">
                  <c:v>1054.2643907499371</c:v>
                </c:pt>
                <c:pt idx="1883">
                  <c:v>1067.1902268908707</c:v>
                </c:pt>
                <c:pt idx="1884">
                  <c:v>1065.1000021377135</c:v>
                </c:pt>
                <c:pt idx="1885">
                  <c:v>1066.1698412251903</c:v>
                </c:pt>
                <c:pt idx="1886">
                  <c:v>1063.1478266769168</c:v>
                </c:pt>
                <c:pt idx="1887">
                  <c:v>1065.8479536032194</c:v>
                </c:pt>
                <c:pt idx="1888">
                  <c:v>1070.246841663075</c:v>
                </c:pt>
                <c:pt idx="1889">
                  <c:v>1073.0834415071936</c:v>
                </c:pt>
                <c:pt idx="1890">
                  <c:v>1072.3258466477996</c:v>
                </c:pt>
                <c:pt idx="1891">
                  <c:v>1066.4349933809704</c:v>
                </c:pt>
                <c:pt idx="1892">
                  <c:v>1066.2060832382447</c:v>
                </c:pt>
                <c:pt idx="1893">
                  <c:v>1068.9776130979246</c:v>
                </c:pt>
                <c:pt idx="1894">
                  <c:v>1072.1984330651298</c:v>
                </c:pt>
                <c:pt idx="1895">
                  <c:v>1074.1275609839108</c:v>
                </c:pt>
                <c:pt idx="1896">
                  <c:v>1071.6315211197432</c:v>
                </c:pt>
                <c:pt idx="1897">
                  <c:v>1070.3992979324228</c:v>
                </c:pt>
                <c:pt idx="1898">
                  <c:v>1074.8508482328036</c:v>
                </c:pt>
                <c:pt idx="1899">
                  <c:v>1071.8109720000843</c:v>
                </c:pt>
                <c:pt idx="1900">
                  <c:v>1075.8368994212806</c:v>
                </c:pt>
                <c:pt idx="1901">
                  <c:v>1072.6948672261863</c:v>
                </c:pt>
                <c:pt idx="1902">
                  <c:v>1071.6929255515172</c:v>
                </c:pt>
                <c:pt idx="1903">
                  <c:v>1066.2088347389779</c:v>
                </c:pt>
                <c:pt idx="1904">
                  <c:v>1067.5245660611611</c:v>
                </c:pt>
                <c:pt idx="1905">
                  <c:v>1068.7822401922199</c:v>
                </c:pt>
                <c:pt idx="1906">
                  <c:v>1069.0632729051927</c:v>
                </c:pt>
                <c:pt idx="1907">
                  <c:v>1072.9595112508605</c:v>
                </c:pt>
                <c:pt idx="1908">
                  <c:v>1085.5378341925204</c:v>
                </c:pt>
                <c:pt idx="1909">
                  <c:v>1088.0166075281004</c:v>
                </c:pt>
                <c:pt idx="1910">
                  <c:v>1091.3919186253102</c:v>
                </c:pt>
                <c:pt idx="1911">
                  <c:v>1092.7055923085454</c:v>
                </c:pt>
                <c:pt idx="1912">
                  <c:v>1095.3387002463871</c:v>
                </c:pt>
                <c:pt idx="1913">
                  <c:v>1093.9701536602888</c:v>
                </c:pt>
                <c:pt idx="1914">
                  <c:v>1092.4644881874058</c:v>
                </c:pt>
                <c:pt idx="1915">
                  <c:v>1099.0401252146248</c:v>
                </c:pt>
                <c:pt idx="1916">
                  <c:v>1095.4153783983218</c:v>
                </c:pt>
                <c:pt idx="1917">
                  <c:v>1095.5846520550849</c:v>
                </c:pt>
                <c:pt idx="1918">
                  <c:v>1096.8598759832214</c:v>
                </c:pt>
                <c:pt idx="1919">
                  <c:v>1103.7060279935884</c:v>
                </c:pt>
                <c:pt idx="1920">
                  <c:v>1108.3461136239828</c:v>
                </c:pt>
                <c:pt idx="1921">
                  <c:v>1113.5473301863358</c:v>
                </c:pt>
                <c:pt idx="1922">
                  <c:v>1119.3408325420598</c:v>
                </c:pt>
                <c:pt idx="1923">
                  <c:v>1113.4326794552942</c:v>
                </c:pt>
                <c:pt idx="1924">
                  <c:v>1114.0870810639876</c:v>
                </c:pt>
                <c:pt idx="1925">
                  <c:v>1112.2509300403931</c:v>
                </c:pt>
                <c:pt idx="1926">
                  <c:v>1111.0888324499817</c:v>
                </c:pt>
                <c:pt idx="1927">
                  <c:v>1108.6972655092184</c:v>
                </c:pt>
                <c:pt idx="1928">
                  <c:v>1117.2268149879326</c:v>
                </c:pt>
                <c:pt idx="1929">
                  <c:v>1125.271054288389</c:v>
                </c:pt>
                <c:pt idx="1930">
                  <c:v>1124.2837059054464</c:v>
                </c:pt>
                <c:pt idx="1931">
                  <c:v>1130.7830350739732</c:v>
                </c:pt>
                <c:pt idx="1932">
                  <c:v>1137.9497015842096</c:v>
                </c:pt>
                <c:pt idx="1933">
                  <c:v>1143.4057406394327</c:v>
                </c:pt>
                <c:pt idx="1934">
                  <c:v>1135.1496889318616</c:v>
                </c:pt>
                <c:pt idx="1935">
                  <c:v>1127.3439482664969</c:v>
                </c:pt>
                <c:pt idx="1936">
                  <c:v>1134.626782892386</c:v>
                </c:pt>
                <c:pt idx="1937">
                  <c:v>1133.6317792515129</c:v>
                </c:pt>
                <c:pt idx="1938">
                  <c:v>1141.0000932105186</c:v>
                </c:pt>
                <c:pt idx="1939">
                  <c:v>1157.7594654868208</c:v>
                </c:pt>
                <c:pt idx="1940">
                  <c:v>1159.8335988375793</c:v>
                </c:pt>
                <c:pt idx="1941">
                  <c:v>1125.6090660200489</c:v>
                </c:pt>
                <c:pt idx="1942">
                  <c:v>1126.4878927843881</c:v>
                </c:pt>
                <c:pt idx="1943">
                  <c:v>1111.7372848363293</c:v>
                </c:pt>
                <c:pt idx="1944">
                  <c:v>1115.6344045266389</c:v>
                </c:pt>
                <c:pt idx="1945">
                  <c:v>1116.8015664904017</c:v>
                </c:pt>
                <c:pt idx="1946">
                  <c:v>1096.6535099238754</c:v>
                </c:pt>
                <c:pt idx="1947">
                  <c:v>1096.6718639698408</c:v>
                </c:pt>
                <c:pt idx="1948">
                  <c:v>1101.1110637640647</c:v>
                </c:pt>
                <c:pt idx="1949">
                  <c:v>1099.6164545231663</c:v>
                </c:pt>
                <c:pt idx="1950">
                  <c:v>1095.0399781462975</c:v>
                </c:pt>
                <c:pt idx="1951">
                  <c:v>1084.1883594605811</c:v>
                </c:pt>
                <c:pt idx="1952">
                  <c:v>1092.7998319387323</c:v>
                </c:pt>
                <c:pt idx="1953">
                  <c:v>1110.373907170097</c:v>
                </c:pt>
                <c:pt idx="1954">
                  <c:v>1097.1617111164055</c:v>
                </c:pt>
                <c:pt idx="1955">
                  <c:v>1106.3887172620919</c:v>
                </c:pt>
                <c:pt idx="1956">
                  <c:v>1099.1658129037125</c:v>
                </c:pt>
                <c:pt idx="1957">
                  <c:v>1086.646666793785</c:v>
                </c:pt>
                <c:pt idx="1958">
                  <c:v>1085.9059196928608</c:v>
                </c:pt>
                <c:pt idx="1959">
                  <c:v>1098.4241313088012</c:v>
                </c:pt>
                <c:pt idx="1960">
                  <c:v>1097.0956266219323</c:v>
                </c:pt>
                <c:pt idx="1961">
                  <c:v>1106.6179112573659</c:v>
                </c:pt>
                <c:pt idx="1962">
                  <c:v>1104.3598519681859</c:v>
                </c:pt>
                <c:pt idx="1963">
                  <c:v>1100.3820176959764</c:v>
                </c:pt>
                <c:pt idx="1964">
                  <c:v>1104.3452043589971</c:v>
                </c:pt>
                <c:pt idx="1965">
                  <c:v>1089.0237654313935</c:v>
                </c:pt>
                <c:pt idx="1966">
                  <c:v>1097.7112543229246</c:v>
                </c:pt>
                <c:pt idx="1967">
                  <c:v>1101.6794849172404</c:v>
                </c:pt>
                <c:pt idx="1968">
                  <c:v>1116.9311066309508</c:v>
                </c:pt>
                <c:pt idx="1969">
                  <c:v>1124.6787416283157</c:v>
                </c:pt>
                <c:pt idx="1970">
                  <c:v>1130.5853411188277</c:v>
                </c:pt>
                <c:pt idx="1971">
                  <c:v>1131.2175747779706</c:v>
                </c:pt>
                <c:pt idx="1972">
                  <c:v>1137.0331785005483</c:v>
                </c:pt>
                <c:pt idx="1973">
                  <c:v>1143.5092241673281</c:v>
                </c:pt>
                <c:pt idx="1974">
                  <c:v>1147.404330607154</c:v>
                </c:pt>
                <c:pt idx="1975">
                  <c:v>1147.1582777562942</c:v>
                </c:pt>
                <c:pt idx="1976">
                  <c:v>1151.0914554811543</c:v>
                </c:pt>
                <c:pt idx="1977">
                  <c:v>1147.4109456564652</c:v>
                </c:pt>
                <c:pt idx="1978">
                  <c:v>1156.9394709595565</c:v>
                </c:pt>
                <c:pt idx="1979">
                  <c:v>1152.6096688720488</c:v>
                </c:pt>
                <c:pt idx="1980">
                  <c:v>1159.4077808827747</c:v>
                </c:pt>
                <c:pt idx="1981">
                  <c:v>1161.9815245060281</c:v>
                </c:pt>
                <c:pt idx="1982">
                  <c:v>1175.2415532185078</c:v>
                </c:pt>
                <c:pt idx="1983">
                  <c:v>1187.1733610966669</c:v>
                </c:pt>
                <c:pt idx="1984">
                  <c:v>1189.2519274532765</c:v>
                </c:pt>
                <c:pt idx="1985">
                  <c:v>1183.2345063208352</c:v>
                </c:pt>
                <c:pt idx="1986">
                  <c:v>1186.7925746549242</c:v>
                </c:pt>
                <c:pt idx="1987">
                  <c:v>1164.779244143755</c:v>
                </c:pt>
                <c:pt idx="1988">
                  <c:v>1153.8957831594871</c:v>
                </c:pt>
                <c:pt idx="1989">
                  <c:v>1157.0820373622271</c:v>
                </c:pt>
                <c:pt idx="1990">
                  <c:v>1144.2721491468008</c:v>
                </c:pt>
                <c:pt idx="1991">
                  <c:v>1149.7638993056821</c:v>
                </c:pt>
                <c:pt idx="1992">
                  <c:v>1151.0140291499711</c:v>
                </c:pt>
                <c:pt idx="1993">
                  <c:v>1113.9542550089561</c:v>
                </c:pt>
                <c:pt idx="1994">
                  <c:v>1089.7752580450515</c:v>
                </c:pt>
                <c:pt idx="1995">
                  <c:v>1081.2109541508987</c:v>
                </c:pt>
                <c:pt idx="1996">
                  <c:v>1036.5570590122481</c:v>
                </c:pt>
                <c:pt idx="1997">
                  <c:v>1051.1991213952947</c:v>
                </c:pt>
                <c:pt idx="1998">
                  <c:v>1063.0618415489294</c:v>
                </c:pt>
                <c:pt idx="1999">
                  <c:v>1070.3534855328232</c:v>
                </c:pt>
                <c:pt idx="2000">
                  <c:v>1089.159908940079</c:v>
                </c:pt>
                <c:pt idx="2001">
                  <c:v>1094.921292737467</c:v>
                </c:pt>
                <c:pt idx="2002">
                  <c:v>1106.3846054885487</c:v>
                </c:pt>
                <c:pt idx="2003">
                  <c:v>1091.7851040500852</c:v>
                </c:pt>
                <c:pt idx="2004">
                  <c:v>1084.1066303686462</c:v>
                </c:pt>
                <c:pt idx="2005">
                  <c:v>1091.1760540186444</c:v>
                </c:pt>
                <c:pt idx="2006">
                  <c:v>1082.4538510117277</c:v>
                </c:pt>
                <c:pt idx="2007">
                  <c:v>1081.254259770378</c:v>
                </c:pt>
                <c:pt idx="2008">
                  <c:v>1095.1207937703598</c:v>
                </c:pt>
                <c:pt idx="2009">
                  <c:v>1085.2462662279604</c:v>
                </c:pt>
                <c:pt idx="2010">
                  <c:v>1095.9263094814119</c:v>
                </c:pt>
                <c:pt idx="2011">
                  <c:v>1104.7478445266863</c:v>
                </c:pt>
                <c:pt idx="2012">
                  <c:v>1110.4701267594191</c:v>
                </c:pt>
                <c:pt idx="2013">
                  <c:v>1100.7637725071133</c:v>
                </c:pt>
                <c:pt idx="2014">
                  <c:v>1095.8767071246357</c:v>
                </c:pt>
                <c:pt idx="2015">
                  <c:v>1100.7631942889586</c:v>
                </c:pt>
                <c:pt idx="2016">
                  <c:v>1090.947261855785</c:v>
                </c:pt>
                <c:pt idx="2017">
                  <c:v>1094.1697697527538</c:v>
                </c:pt>
                <c:pt idx="2018">
                  <c:v>1095.4800868503994</c:v>
                </c:pt>
                <c:pt idx="2019">
                  <c:v>1091.1569985181302</c:v>
                </c:pt>
                <c:pt idx="2020">
                  <c:v>1080.5524255831351</c:v>
                </c:pt>
                <c:pt idx="2021">
                  <c:v>1047.8272731823658</c:v>
                </c:pt>
                <c:pt idx="2022">
                  <c:v>1044.3534816044441</c:v>
                </c:pt>
                <c:pt idx="2023">
                  <c:v>1052.7284400791086</c:v>
                </c:pt>
                <c:pt idx="2024">
                  <c:v>1034.5287076900349</c:v>
                </c:pt>
                <c:pt idx="2025">
                  <c:v>1048.0752674444841</c:v>
                </c:pt>
                <c:pt idx="2026">
                  <c:v>1050.2041282674788</c:v>
                </c:pt>
                <c:pt idx="2027">
                  <c:v>1047.6798514993734</c:v>
                </c:pt>
                <c:pt idx="2028">
                  <c:v>1040.7518360635609</c:v>
                </c:pt>
                <c:pt idx="2029">
                  <c:v>1035.4429733866587</c:v>
                </c:pt>
                <c:pt idx="2030">
                  <c:v>1034.7460680711388</c:v>
                </c:pt>
                <c:pt idx="2031">
                  <c:v>1053.4538702395255</c:v>
                </c:pt>
                <c:pt idx="2032">
                  <c:v>1057.0186826999077</c:v>
                </c:pt>
                <c:pt idx="2033">
                  <c:v>1047.089092435554</c:v>
                </c:pt>
                <c:pt idx="2034">
                  <c:v>1039.501806677375</c:v>
                </c:pt>
                <c:pt idx="2035">
                  <c:v>1023.3005661913921</c:v>
                </c:pt>
                <c:pt idx="2036">
                  <c:v>1006.0544054841565</c:v>
                </c:pt>
                <c:pt idx="2037">
                  <c:v>1011.9176356927861</c:v>
                </c:pt>
                <c:pt idx="2038">
                  <c:v>1023.5610867613485</c:v>
                </c:pt>
                <c:pt idx="2039">
                  <c:v>1008.9977368068346</c:v>
                </c:pt>
                <c:pt idx="2040">
                  <c:v>1007.8649116565099</c:v>
                </c:pt>
                <c:pt idx="2041">
                  <c:v>1029.6281341969741</c:v>
                </c:pt>
                <c:pt idx="2042">
                  <c:v>1024.8068665361277</c:v>
                </c:pt>
                <c:pt idx="2043">
                  <c:v>1006.7963189503881</c:v>
                </c:pt>
                <c:pt idx="2044">
                  <c:v>1008.6537308803063</c:v>
                </c:pt>
                <c:pt idx="2045">
                  <c:v>1011.0067067237551</c:v>
                </c:pt>
                <c:pt idx="2046">
                  <c:v>1018.2546946529245</c:v>
                </c:pt>
                <c:pt idx="2047">
                  <c:v>1014.713173871112</c:v>
                </c:pt>
                <c:pt idx="2048">
                  <c:v>1031.818933865492</c:v>
                </c:pt>
                <c:pt idx="2049">
                  <c:v>1042.2836346607928</c:v>
                </c:pt>
                <c:pt idx="2050">
                  <c:v>1040.2392888899321</c:v>
                </c:pt>
                <c:pt idx="2051">
                  <c:v>1046.0813545619303</c:v>
                </c:pt>
                <c:pt idx="2052">
                  <c:v>1041.1411935673411</c:v>
                </c:pt>
                <c:pt idx="2053">
                  <c:v>1049.7224246519527</c:v>
                </c:pt>
                <c:pt idx="2054">
                  <c:v>1055.0519408140872</c:v>
                </c:pt>
                <c:pt idx="2055">
                  <c:v>1047.4942744268883</c:v>
                </c:pt>
                <c:pt idx="2056">
                  <c:v>1039.4257873437016</c:v>
                </c:pt>
                <c:pt idx="2057">
                  <c:v>1048.4757606122382</c:v>
                </c:pt>
                <c:pt idx="2058">
                  <c:v>1054.4745666244567</c:v>
                </c:pt>
                <c:pt idx="2059">
                  <c:v>1051.9070455630397</c:v>
                </c:pt>
                <c:pt idx="2060">
                  <c:v>1038.5212719237159</c:v>
                </c:pt>
                <c:pt idx="2061">
                  <c:v>1031.2503556005147</c:v>
                </c:pt>
                <c:pt idx="2062">
                  <c:v>1027.7715457898821</c:v>
                </c:pt>
                <c:pt idx="2063">
                  <c:v>1031.8222016741529</c:v>
                </c:pt>
                <c:pt idx="2064">
                  <c:v>1023.5275115605095</c:v>
                </c:pt>
                <c:pt idx="2065">
                  <c:v>1002.1752724668636</c:v>
                </c:pt>
                <c:pt idx="2066">
                  <c:v>1006.6869767292524</c:v>
                </c:pt>
                <c:pt idx="2067">
                  <c:v>997.55043953051518</c:v>
                </c:pt>
                <c:pt idx="2068">
                  <c:v>1006.5808707776054</c:v>
                </c:pt>
                <c:pt idx="2069">
                  <c:v>1017.0910551474344</c:v>
                </c:pt>
                <c:pt idx="2070">
                  <c:v>1015.6274658503788</c:v>
                </c:pt>
                <c:pt idx="2071">
                  <c:v>1013.0872425264425</c:v>
                </c:pt>
                <c:pt idx="2072">
                  <c:v>999.29922120690378</c:v>
                </c:pt>
                <c:pt idx="2073">
                  <c:v>997.65112366486051</c:v>
                </c:pt>
                <c:pt idx="2074">
                  <c:v>1010.7713760232797</c:v>
                </c:pt>
                <c:pt idx="2075">
                  <c:v>999.74941426924386</c:v>
                </c:pt>
                <c:pt idx="2076">
                  <c:v>996.1302896023908</c:v>
                </c:pt>
                <c:pt idx="2077">
                  <c:v>989.76541075625664</c:v>
                </c:pt>
                <c:pt idx="2078">
                  <c:v>953.20806088275515</c:v>
                </c:pt>
                <c:pt idx="2079">
                  <c:v>959.080529148506</c:v>
                </c:pt>
                <c:pt idx="2080">
                  <c:v>948.3483779262757</c:v>
                </c:pt>
                <c:pt idx="2081">
                  <c:v>953.48430197780942</c:v>
                </c:pt>
                <c:pt idx="2082">
                  <c:v>941.14030515558886</c:v>
                </c:pt>
                <c:pt idx="2083">
                  <c:v>933.45401735224152</c:v>
                </c:pt>
                <c:pt idx="2084">
                  <c:v>914.87385362914029</c:v>
                </c:pt>
                <c:pt idx="2085">
                  <c:v>904.17356514751737</c:v>
                </c:pt>
                <c:pt idx="2086">
                  <c:v>928.13266282696668</c:v>
                </c:pt>
                <c:pt idx="2087">
                  <c:v>902.37261943271039</c:v>
                </c:pt>
                <c:pt idx="2088">
                  <c:v>902.20268870986285</c:v>
                </c:pt>
                <c:pt idx="2089">
                  <c:v>890.56573003827589</c:v>
                </c:pt>
                <c:pt idx="2090">
                  <c:v>883.05609956230705</c:v>
                </c:pt>
                <c:pt idx="2091">
                  <c:v>887.87852657975611</c:v>
                </c:pt>
                <c:pt idx="2092">
                  <c:v>913.11213271538293</c:v>
                </c:pt>
                <c:pt idx="2093">
                  <c:v>916.70944804475357</c:v>
                </c:pt>
                <c:pt idx="2094">
                  <c:v>900.87454263506129</c:v>
                </c:pt>
                <c:pt idx="2095">
                  <c:v>920.34509222906343</c:v>
                </c:pt>
                <c:pt idx="2096">
                  <c:v>923.50022719797448</c:v>
                </c:pt>
                <c:pt idx="2097">
                  <c:v>917.84669627193057</c:v>
                </c:pt>
                <c:pt idx="2098">
                  <c:v>911.06137923606423</c:v>
                </c:pt>
                <c:pt idx="2099">
                  <c:v>905.63184067813881</c:v>
                </c:pt>
                <c:pt idx="2100">
                  <c:v>903.90715142485487</c:v>
                </c:pt>
                <c:pt idx="2101">
                  <c:v>921.21742250801617</c:v>
                </c:pt>
                <c:pt idx="2102">
                  <c:v>929.61605814002007</c:v>
                </c:pt>
                <c:pt idx="2103">
                  <c:v>945.03104692443628</c:v>
                </c:pt>
                <c:pt idx="2104">
                  <c:v>944.58292668657145</c:v>
                </c:pt>
                <c:pt idx="2105">
                  <c:v>934.02522154532267</c:v>
                </c:pt>
                <c:pt idx="2106">
                  <c:v>930.77963865557717</c:v>
                </c:pt>
                <c:pt idx="2107">
                  <c:v>927.68972377420141</c:v>
                </c:pt>
                <c:pt idx="2108">
                  <c:v>929.24924004714944</c:v>
                </c:pt>
                <c:pt idx="2109">
                  <c:v>910.34216813313128</c:v>
                </c:pt>
                <c:pt idx="2110">
                  <c:v>889.75562304145353</c:v>
                </c:pt>
                <c:pt idx="2111">
                  <c:v>874.78569636332941</c:v>
                </c:pt>
                <c:pt idx="2112">
                  <c:v>862.02283830997976</c:v>
                </c:pt>
                <c:pt idx="2113">
                  <c:v>886.93313055218755</c:v>
                </c:pt>
                <c:pt idx="2114">
                  <c:v>872.25129084852165</c:v>
                </c:pt>
                <c:pt idx="2115">
                  <c:v>894.31381662752369</c:v>
                </c:pt>
                <c:pt idx="2116">
                  <c:v>896.6397452946926</c:v>
                </c:pt>
                <c:pt idx="2117">
                  <c:v>893.3752032741254</c:v>
                </c:pt>
                <c:pt idx="2118">
                  <c:v>888.86942720796719</c:v>
                </c:pt>
                <c:pt idx="2119">
                  <c:v>867.95089728678761</c:v>
                </c:pt>
                <c:pt idx="2120">
                  <c:v>862.42152089563399</c:v>
                </c:pt>
                <c:pt idx="2121">
                  <c:v>849.75776826585025</c:v>
                </c:pt>
                <c:pt idx="2122">
                  <c:v>859.0719691251785</c:v>
                </c:pt>
                <c:pt idx="2123">
                  <c:v>874.2849635299325</c:v>
                </c:pt>
                <c:pt idx="2124">
                  <c:v>868.21107618238</c:v>
                </c:pt>
                <c:pt idx="2125">
                  <c:v>870.92550670727258</c:v>
                </c:pt>
                <c:pt idx="2126">
                  <c:v>870.16090781544528</c:v>
                </c:pt>
                <c:pt idx="2127">
                  <c:v>892.17685432571966</c:v>
                </c:pt>
                <c:pt idx="2128">
                  <c:v>890.57361716752689</c:v>
                </c:pt>
                <c:pt idx="2129">
                  <c:v>886.55391522846082</c:v>
                </c:pt>
                <c:pt idx="2130">
                  <c:v>876.36389141890311</c:v>
                </c:pt>
                <c:pt idx="2131">
                  <c:v>871.06312438022269</c:v>
                </c:pt>
                <c:pt idx="2132">
                  <c:v>868.5449983347288</c:v>
                </c:pt>
                <c:pt idx="2133">
                  <c:v>879.02483851667921</c:v>
                </c:pt>
                <c:pt idx="2134">
                  <c:v>862.37383892400135</c:v>
                </c:pt>
                <c:pt idx="2135">
                  <c:v>854.19104979284236</c:v>
                </c:pt>
                <c:pt idx="2136">
                  <c:v>857.4255338143148</c:v>
                </c:pt>
                <c:pt idx="2137">
                  <c:v>845.32276960615707</c:v>
                </c:pt>
                <c:pt idx="2138">
                  <c:v>843.6665215243703</c:v>
                </c:pt>
                <c:pt idx="2139">
                  <c:v>838.03013213834333</c:v>
                </c:pt>
                <c:pt idx="2140">
                  <c:v>846.28681404529686</c:v>
                </c:pt>
                <c:pt idx="2141">
                  <c:v>846.58141093849235</c:v>
                </c:pt>
                <c:pt idx="2142">
                  <c:v>836.588877831638</c:v>
                </c:pt>
                <c:pt idx="2143">
                  <c:v>853.83519973908653</c:v>
                </c:pt>
                <c:pt idx="2144">
                  <c:v>865.71148348888516</c:v>
                </c:pt>
                <c:pt idx="2145">
                  <c:v>865.14442260851922</c:v>
                </c:pt>
                <c:pt idx="2146">
                  <c:v>890.43457380718746</c:v>
                </c:pt>
                <c:pt idx="2147">
                  <c:v>883.27621144414411</c:v>
                </c:pt>
                <c:pt idx="2148">
                  <c:v>892.98700804724126</c:v>
                </c:pt>
                <c:pt idx="2149">
                  <c:v>889.33126231321023</c:v>
                </c:pt>
                <c:pt idx="2150">
                  <c:v>898.49665376597522</c:v>
                </c:pt>
                <c:pt idx="2151">
                  <c:v>860.53142387039986</c:v>
                </c:pt>
                <c:pt idx="2152">
                  <c:v>859.30855788818405</c:v>
                </c:pt>
                <c:pt idx="2153">
                  <c:v>857.35682455985523</c:v>
                </c:pt>
                <c:pt idx="2154">
                  <c:v>814.54773327506041</c:v>
                </c:pt>
                <c:pt idx="2155">
                  <c:v>825.79155908715916</c:v>
                </c:pt>
                <c:pt idx="2156">
                  <c:v>813.60261525945305</c:v>
                </c:pt>
                <c:pt idx="2157">
                  <c:v>805.38361215005932</c:v>
                </c:pt>
                <c:pt idx="2158">
                  <c:v>809.64025679172869</c:v>
                </c:pt>
                <c:pt idx="2159">
                  <c:v>789.80590284796449</c:v>
                </c:pt>
                <c:pt idx="2160">
                  <c:v>813.52891931145473</c:v>
                </c:pt>
                <c:pt idx="2161">
                  <c:v>849.27853229850882</c:v>
                </c:pt>
                <c:pt idx="2162">
                  <c:v>826.3677838491858</c:v>
                </c:pt>
                <c:pt idx="2163">
                  <c:v>827.65539274294474</c:v>
                </c:pt>
                <c:pt idx="2164">
                  <c:v>828.88583396704337</c:v>
                </c:pt>
                <c:pt idx="2165">
                  <c:v>824.56853307284814</c:v>
                </c:pt>
                <c:pt idx="2166">
                  <c:v>800.0055712195275</c:v>
                </c:pt>
                <c:pt idx="2167">
                  <c:v>807.47628761369776</c:v>
                </c:pt>
                <c:pt idx="2168">
                  <c:v>820.06107666968944</c:v>
                </c:pt>
                <c:pt idx="2169">
                  <c:v>825.96176022920429</c:v>
                </c:pt>
                <c:pt idx="2170">
                  <c:v>854.62654326476547</c:v>
                </c:pt>
                <c:pt idx="2171">
                  <c:v>847.72520354387291</c:v>
                </c:pt>
                <c:pt idx="2172">
                  <c:v>843.20417361555178</c:v>
                </c:pt>
                <c:pt idx="2173">
                  <c:v>838.60340740372328</c:v>
                </c:pt>
                <c:pt idx="2174">
                  <c:v>836.16477525735877</c:v>
                </c:pt>
                <c:pt idx="2175">
                  <c:v>825.15678126813623</c:v>
                </c:pt>
                <c:pt idx="2176">
                  <c:v>835.24997806728004</c:v>
                </c:pt>
                <c:pt idx="2177">
                  <c:v>844.30408238329846</c:v>
                </c:pt>
                <c:pt idx="2178">
                  <c:v>836.12386194248631</c:v>
                </c:pt>
                <c:pt idx="2179">
                  <c:v>846.19822635155538</c:v>
                </c:pt>
                <c:pt idx="2180">
                  <c:v>850.01741917233994</c:v>
                </c:pt>
                <c:pt idx="2181">
                  <c:v>859.62772613265281</c:v>
                </c:pt>
                <c:pt idx="2182">
                  <c:v>839.47500585707246</c:v>
                </c:pt>
                <c:pt idx="2183">
                  <c:v>841.81874364340035</c:v>
                </c:pt>
                <c:pt idx="2184">
                  <c:v>839.46416047029345</c:v>
                </c:pt>
                <c:pt idx="2185">
                  <c:v>820.11269286100776</c:v>
                </c:pt>
                <c:pt idx="2186">
                  <c:v>819.36979467173694</c:v>
                </c:pt>
                <c:pt idx="2187">
                  <c:v>818.31350866736659</c:v>
                </c:pt>
                <c:pt idx="2188">
                  <c:v>829.03200634838686</c:v>
                </c:pt>
                <c:pt idx="2189">
                  <c:v>818.78939564188181</c:v>
                </c:pt>
                <c:pt idx="2190">
                  <c:v>827.92045962614827</c:v>
                </c:pt>
                <c:pt idx="2191">
                  <c:v>851.67280518342375</c:v>
                </c:pt>
                <c:pt idx="2192">
                  <c:v>853.36023908173593</c:v>
                </c:pt>
                <c:pt idx="2193">
                  <c:v>850.16379772641915</c:v>
                </c:pt>
                <c:pt idx="2194">
                  <c:v>832.42432465210277</c:v>
                </c:pt>
                <c:pt idx="2195">
                  <c:v>832.51887500154055</c:v>
                </c:pt>
                <c:pt idx="2196">
                  <c:v>824.05919647012365</c:v>
                </c:pt>
                <c:pt idx="2197">
                  <c:v>828.52576467293591</c:v>
                </c:pt>
                <c:pt idx="2198">
                  <c:v>831.70969373782407</c:v>
                </c:pt>
                <c:pt idx="2199">
                  <c:v>844.64726420294176</c:v>
                </c:pt>
                <c:pt idx="2200">
                  <c:v>830.73341618833479</c:v>
                </c:pt>
                <c:pt idx="2201">
                  <c:v>829.8807973078633</c:v>
                </c:pt>
                <c:pt idx="2202">
                  <c:v>821.90568077545583</c:v>
                </c:pt>
                <c:pt idx="2203">
                  <c:v>812.32999448112969</c:v>
                </c:pt>
                <c:pt idx="2204">
                  <c:v>806.68789475278288</c:v>
                </c:pt>
                <c:pt idx="2205">
                  <c:v>797.14719824956853</c:v>
                </c:pt>
                <c:pt idx="2206">
                  <c:v>800.60179064852559</c:v>
                </c:pt>
                <c:pt idx="2207">
                  <c:v>794.96324082921228</c:v>
                </c:pt>
                <c:pt idx="2208">
                  <c:v>791.13389648343423</c:v>
                </c:pt>
                <c:pt idx="2209">
                  <c:v>788.01146997218882</c:v>
                </c:pt>
                <c:pt idx="2210">
                  <c:v>793.78530531789579</c:v>
                </c:pt>
                <c:pt idx="2211">
                  <c:v>783.32892327125626</c:v>
                </c:pt>
                <c:pt idx="2212">
                  <c:v>781.81437835331963</c:v>
                </c:pt>
                <c:pt idx="2213">
                  <c:v>799.96748416490732</c:v>
                </c:pt>
                <c:pt idx="2214">
                  <c:v>806.08184269486446</c:v>
                </c:pt>
                <c:pt idx="2215">
                  <c:v>804.03195654277761</c:v>
                </c:pt>
                <c:pt idx="2216">
                  <c:v>811.27034838681686</c:v>
                </c:pt>
                <c:pt idx="2217">
                  <c:v>809.29628298843136</c:v>
                </c:pt>
                <c:pt idx="2218">
                  <c:v>815.6392818259751</c:v>
                </c:pt>
                <c:pt idx="2219">
                  <c:v>808.75754311646187</c:v>
                </c:pt>
                <c:pt idx="2220">
                  <c:v>824.60757272727631</c:v>
                </c:pt>
                <c:pt idx="2221">
                  <c:v>824.63234557881538</c:v>
                </c:pt>
                <c:pt idx="2222">
                  <c:v>820.0212415272548</c:v>
                </c:pt>
                <c:pt idx="2223">
                  <c:v>835.07289788137246</c:v>
                </c:pt>
                <c:pt idx="2224">
                  <c:v>839.43289989424909</c:v>
                </c:pt>
                <c:pt idx="2225">
                  <c:v>828.20314814565461</c:v>
                </c:pt>
                <c:pt idx="2226">
                  <c:v>828.52185907212845</c:v>
                </c:pt>
                <c:pt idx="2227">
                  <c:v>833.16525573153058</c:v>
                </c:pt>
                <c:pt idx="2228">
                  <c:v>839.31836305466243</c:v>
                </c:pt>
                <c:pt idx="2229">
                  <c:v>839.30347130891948</c:v>
                </c:pt>
                <c:pt idx="2230">
                  <c:v>841.83184583315801</c:v>
                </c:pt>
                <c:pt idx="2231">
                  <c:v>835.18902452885459</c:v>
                </c:pt>
                <c:pt idx="2232">
                  <c:v>843.10547936933995</c:v>
                </c:pt>
                <c:pt idx="2233">
                  <c:v>855.27935097715181</c:v>
                </c:pt>
                <c:pt idx="2234">
                  <c:v>870.89533481672311</c:v>
                </c:pt>
                <c:pt idx="2235">
                  <c:v>876.1422475509861</c:v>
                </c:pt>
                <c:pt idx="2236">
                  <c:v>892.91931505499269</c:v>
                </c:pt>
                <c:pt idx="2237">
                  <c:v>894.00539681608279</c:v>
                </c:pt>
                <c:pt idx="2238">
                  <c:v>878.44469355237675</c:v>
                </c:pt>
                <c:pt idx="2239">
                  <c:v>905.70472595260333</c:v>
                </c:pt>
                <c:pt idx="2240">
                  <c:v>903.42663461669247</c:v>
                </c:pt>
                <c:pt idx="2241">
                  <c:v>906.215786112675</c:v>
                </c:pt>
                <c:pt idx="2242">
                  <c:v>903.25438693281535</c:v>
                </c:pt>
                <c:pt idx="2243">
                  <c:v>921.77122175058776</c:v>
                </c:pt>
                <c:pt idx="2244">
                  <c:v>974.479524652392</c:v>
                </c:pt>
                <c:pt idx="2245">
                  <c:v>963.00633313174922</c:v>
                </c:pt>
                <c:pt idx="2246">
                  <c:v>962.01743115255283</c:v>
                </c:pt>
                <c:pt idx="2247">
                  <c:v>959.50831830156437</c:v>
                </c:pt>
                <c:pt idx="2248">
                  <c:v>978.32952423557856</c:v>
                </c:pt>
                <c:pt idx="2249">
                  <c:v>989.9954685744101</c:v>
                </c:pt>
                <c:pt idx="2250">
                  <c:v>996.58614569829274</c:v>
                </c:pt>
                <c:pt idx="2251">
                  <c:v>1005.0031108457944</c:v>
                </c:pt>
                <c:pt idx="2252">
                  <c:v>995.95991441084038</c:v>
                </c:pt>
                <c:pt idx="2253">
                  <c:v>957.77873113167061</c:v>
                </c:pt>
                <c:pt idx="2254">
                  <c:v>978.11366780573519</c:v>
                </c:pt>
                <c:pt idx="2255">
                  <c:v>986.31707304236693</c:v>
                </c:pt>
                <c:pt idx="2256">
                  <c:v>976.79470488653317</c:v>
                </c:pt>
                <c:pt idx="2257">
                  <c:v>968.99282776974621</c:v>
                </c:pt>
                <c:pt idx="2258">
                  <c:v>980.73551041856263</c:v>
                </c:pt>
                <c:pt idx="2259">
                  <c:v>1010.0844925717128</c:v>
                </c:pt>
                <c:pt idx="2260">
                  <c:v>1005.6644224534634</c:v>
                </c:pt>
                <c:pt idx="2261">
                  <c:v>1005.0697858236559</c:v>
                </c:pt>
                <c:pt idx="2262">
                  <c:v>1006.5459218706056</c:v>
                </c:pt>
                <c:pt idx="2263">
                  <c:v>1006.8522904677451</c:v>
                </c:pt>
                <c:pt idx="2264">
                  <c:v>984.69694198506375</c:v>
                </c:pt>
                <c:pt idx="2265">
                  <c:v>972.21038401670125</c:v>
                </c:pt>
                <c:pt idx="2266">
                  <c:v>983.47572071226534</c:v>
                </c:pt>
                <c:pt idx="2267">
                  <c:v>979.53881669263171</c:v>
                </c:pt>
                <c:pt idx="2268">
                  <c:v>1016.577008695015</c:v>
                </c:pt>
                <c:pt idx="2269">
                  <c:v>1043.9768670942951</c:v>
                </c:pt>
                <c:pt idx="2270">
                  <c:v>1043.213990007639</c:v>
                </c:pt>
                <c:pt idx="2271">
                  <c:v>1055.1887828570284</c:v>
                </c:pt>
                <c:pt idx="2272">
                  <c:v>1066.2249938921912</c:v>
                </c:pt>
                <c:pt idx="2273">
                  <c:v>1066.2249938921912</c:v>
                </c:pt>
                <c:pt idx="2274">
                  <c:v>1065.2460121507265</c:v>
                </c:pt>
                <c:pt idx="2275">
                  <c:v>1068.2360325451759</c:v>
                </c:pt>
                <c:pt idx="2276">
                  <c:v>1070.5508045222562</c:v>
                </c:pt>
                <c:pt idx="2277">
                  <c:v>1048.314653264805</c:v>
                </c:pt>
                <c:pt idx="2278">
                  <c:v>1045.9236405957874</c:v>
                </c:pt>
                <c:pt idx="2279">
                  <c:v>1041.3443286137265</c:v>
                </c:pt>
                <c:pt idx="2280">
                  <c:v>1068.4985535163235</c:v>
                </c:pt>
                <c:pt idx="2281">
                  <c:v>1069.5881267805728</c:v>
                </c:pt>
                <c:pt idx="2282">
                  <c:v>1065.2686613646799</c:v>
                </c:pt>
                <c:pt idx="2283">
                  <c:v>1074.5828084906038</c:v>
                </c:pt>
                <c:pt idx="2284">
                  <c:v>1051.9059265064902</c:v>
                </c:pt>
                <c:pt idx="2285">
                  <c:v>1048.348786825801</c:v>
                </c:pt>
                <c:pt idx="2286">
                  <c:v>1052.3328716946664</c:v>
                </c:pt>
                <c:pt idx="2287">
                  <c:v>1028.8203932221152</c:v>
                </c:pt>
                <c:pt idx="2288">
                  <c:v>1015.4185054021015</c:v>
                </c:pt>
                <c:pt idx="2289">
                  <c:v>1016.171110647663</c:v>
                </c:pt>
                <c:pt idx="2290">
                  <c:v>1020.9036539450225</c:v>
                </c:pt>
                <c:pt idx="2291">
                  <c:v>1020.9036539450225</c:v>
                </c:pt>
                <c:pt idx="2292">
                  <c:v>1020.9036539450225</c:v>
                </c:pt>
                <c:pt idx="2293">
                  <c:v>1020.9036539450225</c:v>
                </c:pt>
                <c:pt idx="2294">
                  <c:v>960.4915350529667</c:v>
                </c:pt>
                <c:pt idx="2295">
                  <c:v>969.92998156034855</c:v>
                </c:pt>
                <c:pt idx="2296">
                  <c:v>957.31385600067574</c:v>
                </c:pt>
                <c:pt idx="2297">
                  <c:v>940.05088141037743</c:v>
                </c:pt>
                <c:pt idx="2298">
                  <c:v>973.47529113122005</c:v>
                </c:pt>
                <c:pt idx="2299">
                  <c:v>959.34515214706573</c:v>
                </c:pt>
                <c:pt idx="2300">
                  <c:v>952.84064004126299</c:v>
                </c:pt>
                <c:pt idx="2301">
                  <c:v>974.61898386255564</c:v>
                </c:pt>
                <c:pt idx="2302">
                  <c:v>979.45282747623321</c:v>
                </c:pt>
                <c:pt idx="2303">
                  <c:v>955.093788564541</c:v>
                </c:pt>
                <c:pt idx="2304">
                  <c:v>947.60187317427358</c:v>
                </c:pt>
                <c:pt idx="2305">
                  <c:v>960.54496241044376</c:v>
                </c:pt>
                <c:pt idx="2306">
                  <c:v>955.62642502265714</c:v>
                </c:pt>
                <c:pt idx="2307">
                  <c:v>938.72362836139234</c:v>
                </c:pt>
                <c:pt idx="2308">
                  <c:v>939.76538532049847</c:v>
                </c:pt>
                <c:pt idx="2309">
                  <c:v>952.17589592036779</c:v>
                </c:pt>
                <c:pt idx="2310">
                  <c:v>961.06296644489839</c:v>
                </c:pt>
                <c:pt idx="2311">
                  <c:v>958.6966238330815</c:v>
                </c:pt>
                <c:pt idx="2312">
                  <c:v>953.65084515995375</c:v>
                </c:pt>
                <c:pt idx="2313">
                  <c:v>950.45328299591131</c:v>
                </c:pt>
                <c:pt idx="2314">
                  <c:v>949.12923993377183</c:v>
                </c:pt>
                <c:pt idx="2315">
                  <c:v>939.60650206875437</c:v>
                </c:pt>
                <c:pt idx="2316">
                  <c:v>938.77940246689434</c:v>
                </c:pt>
                <c:pt idx="2317">
                  <c:v>928.41410087670658</c:v>
                </c:pt>
                <c:pt idx="2318">
                  <c:v>940.06701544906457</c:v>
                </c:pt>
                <c:pt idx="2319">
                  <c:v>969.01380891193253</c:v>
                </c:pt>
                <c:pt idx="2320">
                  <c:v>962.23125622609177</c:v>
                </c:pt>
                <c:pt idx="2321">
                  <c:v>961.53262209669583</c:v>
                </c:pt>
                <c:pt idx="2322">
                  <c:v>953.05309900140435</c:v>
                </c:pt>
                <c:pt idx="2323">
                  <c:v>952.59327422635113</c:v>
                </c:pt>
                <c:pt idx="2324">
                  <c:v>955.24740302237399</c:v>
                </c:pt>
                <c:pt idx="2325">
                  <c:v>967.02184386528313</c:v>
                </c:pt>
                <c:pt idx="2326">
                  <c:v>994.08942306945562</c:v>
                </c:pt>
                <c:pt idx="2327">
                  <c:v>997.46828699599246</c:v>
                </c:pt>
                <c:pt idx="2328">
                  <c:v>999.70818089018098</c:v>
                </c:pt>
                <c:pt idx="2329">
                  <c:v>989.52219526276508</c:v>
                </c:pt>
                <c:pt idx="2330">
                  <c:v>988.16582980578835</c:v>
                </c:pt>
                <c:pt idx="2331">
                  <c:v>998.88109063326067</c:v>
                </c:pt>
                <c:pt idx="2332">
                  <c:v>995.18796806003968</c:v>
                </c:pt>
              </c:numCache>
            </c:numRef>
          </c:val>
          <c:smooth val="0"/>
          <c:extLst xmlns:c16r2="http://schemas.microsoft.com/office/drawing/2015/06/chart">
            <c:ext xmlns:c16="http://schemas.microsoft.com/office/drawing/2014/chart" uri="{C3380CC4-5D6E-409C-BE32-E72D297353CC}">
              <c16:uniqueId val="{00000001-2CA5-4B1E-800B-360C5001456C}"/>
            </c:ext>
          </c:extLst>
        </c:ser>
        <c:dLbls>
          <c:showLegendKey val="0"/>
          <c:showVal val="0"/>
          <c:showCatName val="0"/>
          <c:showSerName val="0"/>
          <c:showPercent val="0"/>
          <c:showBubbleSize val="0"/>
        </c:dLbls>
        <c:marker val="1"/>
        <c:smooth val="0"/>
        <c:axId val="165092736"/>
        <c:axId val="165119104"/>
      </c:lineChart>
      <c:dateAx>
        <c:axId val="165092736"/>
        <c:scaling>
          <c:orientation val="minMax"/>
        </c:scaling>
        <c:delete val="0"/>
        <c:axPos val="b"/>
        <c:numFmt formatCode="yyyy/mm" sourceLinked="0"/>
        <c:majorTickMark val="out"/>
        <c:minorTickMark val="none"/>
        <c:tickLblPos val="nextTo"/>
        <c:crossAx val="165119104"/>
        <c:crosses val="autoZero"/>
        <c:auto val="1"/>
        <c:lblOffset val="100"/>
        <c:baseTimeUnit val="days"/>
        <c:majorUnit val="2"/>
        <c:majorTimeUnit val="years"/>
      </c:dateAx>
      <c:valAx>
        <c:axId val="165119104"/>
        <c:scaling>
          <c:orientation val="minMax"/>
        </c:scaling>
        <c:delete val="0"/>
        <c:axPos val="l"/>
        <c:numFmt formatCode="_ * #,##0_ ;_ * \-#,##0_ ;_ * &quot;-&quot;??_ ;_ @_ " sourceLinked="1"/>
        <c:majorTickMark val="out"/>
        <c:minorTickMark val="none"/>
        <c:tickLblPos val="nextTo"/>
        <c:crossAx val="165092736"/>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1800" b="0" i="0" baseline="0">
                <a:effectLst/>
              </a:rPr>
              <a:t>超额收益净值曲线</a:t>
            </a:r>
            <a:endParaRPr lang="zh-CN" altLang="zh-CN">
              <a:effectLst/>
            </a:endParaRPr>
          </a:p>
        </c:rich>
      </c:tx>
      <c:layout/>
      <c:overlay val="0"/>
    </c:title>
    <c:autoTitleDeleted val="0"/>
    <c:plotArea>
      <c:layout/>
      <c:lineChart>
        <c:grouping val="standard"/>
        <c:varyColors val="0"/>
        <c:ser>
          <c:idx val="0"/>
          <c:order val="0"/>
          <c:tx>
            <c:strRef>
              <c:f>[IndexReturn.xlsx]漂亮100相对收益!$R$1</c:f>
              <c:strCache>
                <c:ptCount val="1"/>
                <c:pt idx="0">
                  <c:v>MSCI中国质优价值100相对MSCI中国A股</c:v>
                </c:pt>
              </c:strCache>
            </c:strRef>
          </c:tx>
          <c:spPr>
            <a:ln>
              <a:solidFill>
                <a:schemeClr val="accent2"/>
              </a:solidFill>
            </a:ln>
          </c:spPr>
          <c:marker>
            <c:symbol val="none"/>
          </c:marker>
          <c:cat>
            <c:numRef>
              <c:f>[IndexReturn.xlsx]漂亮100相对收益!$A$2:$A$2334</c:f>
              <c:numCache>
                <c:formatCode>yyyy/mm/dd</c:formatCode>
                <c:ptCount val="2333"/>
                <c:pt idx="0">
                  <c:v>40147</c:v>
                </c:pt>
                <c:pt idx="1">
                  <c:v>40148</c:v>
                </c:pt>
                <c:pt idx="2">
                  <c:v>40149</c:v>
                </c:pt>
                <c:pt idx="3">
                  <c:v>40150</c:v>
                </c:pt>
                <c:pt idx="4">
                  <c:v>40151</c:v>
                </c:pt>
                <c:pt idx="5">
                  <c:v>40154</c:v>
                </c:pt>
                <c:pt idx="6">
                  <c:v>40155</c:v>
                </c:pt>
                <c:pt idx="7">
                  <c:v>40156</c:v>
                </c:pt>
                <c:pt idx="8">
                  <c:v>40157</c:v>
                </c:pt>
                <c:pt idx="9">
                  <c:v>40158</c:v>
                </c:pt>
                <c:pt idx="10">
                  <c:v>40161</c:v>
                </c:pt>
                <c:pt idx="11">
                  <c:v>40162</c:v>
                </c:pt>
                <c:pt idx="12">
                  <c:v>40163</c:v>
                </c:pt>
                <c:pt idx="13">
                  <c:v>40164</c:v>
                </c:pt>
                <c:pt idx="14">
                  <c:v>40165</c:v>
                </c:pt>
                <c:pt idx="15">
                  <c:v>40168</c:v>
                </c:pt>
                <c:pt idx="16">
                  <c:v>40169</c:v>
                </c:pt>
                <c:pt idx="17">
                  <c:v>40170</c:v>
                </c:pt>
                <c:pt idx="18">
                  <c:v>40171</c:v>
                </c:pt>
                <c:pt idx="19">
                  <c:v>40172</c:v>
                </c:pt>
                <c:pt idx="20">
                  <c:v>40175</c:v>
                </c:pt>
                <c:pt idx="21">
                  <c:v>40176</c:v>
                </c:pt>
                <c:pt idx="22">
                  <c:v>40177</c:v>
                </c:pt>
                <c:pt idx="23">
                  <c:v>40178</c:v>
                </c:pt>
                <c:pt idx="24">
                  <c:v>40182</c:v>
                </c:pt>
                <c:pt idx="25">
                  <c:v>40183</c:v>
                </c:pt>
                <c:pt idx="26">
                  <c:v>40184</c:v>
                </c:pt>
                <c:pt idx="27">
                  <c:v>40185</c:v>
                </c:pt>
                <c:pt idx="28">
                  <c:v>40186</c:v>
                </c:pt>
                <c:pt idx="29">
                  <c:v>40189</c:v>
                </c:pt>
                <c:pt idx="30">
                  <c:v>40190</c:v>
                </c:pt>
                <c:pt idx="31">
                  <c:v>40191</c:v>
                </c:pt>
                <c:pt idx="32">
                  <c:v>40192</c:v>
                </c:pt>
                <c:pt idx="33">
                  <c:v>40193</c:v>
                </c:pt>
                <c:pt idx="34">
                  <c:v>40196</c:v>
                </c:pt>
                <c:pt idx="35">
                  <c:v>40197</c:v>
                </c:pt>
                <c:pt idx="36">
                  <c:v>40198</c:v>
                </c:pt>
                <c:pt idx="37">
                  <c:v>40199</c:v>
                </c:pt>
                <c:pt idx="38">
                  <c:v>40200</c:v>
                </c:pt>
                <c:pt idx="39">
                  <c:v>40203</c:v>
                </c:pt>
                <c:pt idx="40">
                  <c:v>40204</c:v>
                </c:pt>
                <c:pt idx="41">
                  <c:v>40205</c:v>
                </c:pt>
                <c:pt idx="42">
                  <c:v>40206</c:v>
                </c:pt>
                <c:pt idx="43">
                  <c:v>40207</c:v>
                </c:pt>
                <c:pt idx="44">
                  <c:v>40210</c:v>
                </c:pt>
                <c:pt idx="45">
                  <c:v>40211</c:v>
                </c:pt>
                <c:pt idx="46">
                  <c:v>40212</c:v>
                </c:pt>
                <c:pt idx="47">
                  <c:v>40213</c:v>
                </c:pt>
                <c:pt idx="48">
                  <c:v>40214</c:v>
                </c:pt>
                <c:pt idx="49">
                  <c:v>40217</c:v>
                </c:pt>
                <c:pt idx="50">
                  <c:v>40218</c:v>
                </c:pt>
                <c:pt idx="51">
                  <c:v>40219</c:v>
                </c:pt>
                <c:pt idx="52">
                  <c:v>40220</c:v>
                </c:pt>
                <c:pt idx="53">
                  <c:v>40221</c:v>
                </c:pt>
                <c:pt idx="54">
                  <c:v>40231</c:v>
                </c:pt>
                <c:pt idx="55">
                  <c:v>40232</c:v>
                </c:pt>
                <c:pt idx="56">
                  <c:v>40233</c:v>
                </c:pt>
                <c:pt idx="57">
                  <c:v>40234</c:v>
                </c:pt>
                <c:pt idx="58">
                  <c:v>40235</c:v>
                </c:pt>
                <c:pt idx="59">
                  <c:v>40238</c:v>
                </c:pt>
                <c:pt idx="60">
                  <c:v>40239</c:v>
                </c:pt>
                <c:pt idx="61">
                  <c:v>40240</c:v>
                </c:pt>
                <c:pt idx="62">
                  <c:v>40241</c:v>
                </c:pt>
                <c:pt idx="63">
                  <c:v>40242</c:v>
                </c:pt>
                <c:pt idx="64">
                  <c:v>40245</c:v>
                </c:pt>
                <c:pt idx="65">
                  <c:v>40246</c:v>
                </c:pt>
                <c:pt idx="66">
                  <c:v>40247</c:v>
                </c:pt>
                <c:pt idx="67">
                  <c:v>40248</c:v>
                </c:pt>
                <c:pt idx="68">
                  <c:v>40249</c:v>
                </c:pt>
                <c:pt idx="69">
                  <c:v>40252</c:v>
                </c:pt>
                <c:pt idx="70">
                  <c:v>40253</c:v>
                </c:pt>
                <c:pt idx="71">
                  <c:v>40254</c:v>
                </c:pt>
                <c:pt idx="72">
                  <c:v>40255</c:v>
                </c:pt>
                <c:pt idx="73">
                  <c:v>40256</c:v>
                </c:pt>
                <c:pt idx="74">
                  <c:v>40259</c:v>
                </c:pt>
                <c:pt idx="75">
                  <c:v>40260</c:v>
                </c:pt>
                <c:pt idx="76">
                  <c:v>40261</c:v>
                </c:pt>
                <c:pt idx="77">
                  <c:v>40262</c:v>
                </c:pt>
                <c:pt idx="78">
                  <c:v>40263</c:v>
                </c:pt>
                <c:pt idx="79">
                  <c:v>40266</c:v>
                </c:pt>
                <c:pt idx="80">
                  <c:v>40267</c:v>
                </c:pt>
                <c:pt idx="81">
                  <c:v>40268</c:v>
                </c:pt>
                <c:pt idx="82">
                  <c:v>40269</c:v>
                </c:pt>
                <c:pt idx="83">
                  <c:v>40270</c:v>
                </c:pt>
                <c:pt idx="84">
                  <c:v>40274</c:v>
                </c:pt>
                <c:pt idx="85">
                  <c:v>40275</c:v>
                </c:pt>
                <c:pt idx="86">
                  <c:v>40276</c:v>
                </c:pt>
                <c:pt idx="87">
                  <c:v>40277</c:v>
                </c:pt>
                <c:pt idx="88">
                  <c:v>40280</c:v>
                </c:pt>
                <c:pt idx="89">
                  <c:v>40281</c:v>
                </c:pt>
                <c:pt idx="90">
                  <c:v>40282</c:v>
                </c:pt>
                <c:pt idx="91">
                  <c:v>40283</c:v>
                </c:pt>
                <c:pt idx="92">
                  <c:v>40284</c:v>
                </c:pt>
                <c:pt idx="93">
                  <c:v>40287</c:v>
                </c:pt>
                <c:pt idx="94">
                  <c:v>40288</c:v>
                </c:pt>
                <c:pt idx="95">
                  <c:v>40289</c:v>
                </c:pt>
                <c:pt idx="96">
                  <c:v>40290</c:v>
                </c:pt>
                <c:pt idx="97">
                  <c:v>40291</c:v>
                </c:pt>
                <c:pt idx="98">
                  <c:v>40294</c:v>
                </c:pt>
                <c:pt idx="99">
                  <c:v>40295</c:v>
                </c:pt>
                <c:pt idx="100">
                  <c:v>40296</c:v>
                </c:pt>
                <c:pt idx="101">
                  <c:v>40297</c:v>
                </c:pt>
                <c:pt idx="102">
                  <c:v>40298</c:v>
                </c:pt>
                <c:pt idx="103">
                  <c:v>40302</c:v>
                </c:pt>
                <c:pt idx="104">
                  <c:v>40303</c:v>
                </c:pt>
                <c:pt idx="105">
                  <c:v>40304</c:v>
                </c:pt>
                <c:pt idx="106">
                  <c:v>40305</c:v>
                </c:pt>
                <c:pt idx="107">
                  <c:v>40308</c:v>
                </c:pt>
                <c:pt idx="108">
                  <c:v>40309</c:v>
                </c:pt>
                <c:pt idx="109">
                  <c:v>40310</c:v>
                </c:pt>
                <c:pt idx="110">
                  <c:v>40311</c:v>
                </c:pt>
                <c:pt idx="111">
                  <c:v>40312</c:v>
                </c:pt>
                <c:pt idx="112">
                  <c:v>40315</c:v>
                </c:pt>
                <c:pt idx="113">
                  <c:v>40316</c:v>
                </c:pt>
                <c:pt idx="114">
                  <c:v>40317</c:v>
                </c:pt>
                <c:pt idx="115">
                  <c:v>40318</c:v>
                </c:pt>
                <c:pt idx="116">
                  <c:v>40319</c:v>
                </c:pt>
                <c:pt idx="117">
                  <c:v>40322</c:v>
                </c:pt>
                <c:pt idx="118">
                  <c:v>40323</c:v>
                </c:pt>
                <c:pt idx="119">
                  <c:v>40324</c:v>
                </c:pt>
                <c:pt idx="120">
                  <c:v>40325</c:v>
                </c:pt>
                <c:pt idx="121">
                  <c:v>40326</c:v>
                </c:pt>
                <c:pt idx="122">
                  <c:v>40329</c:v>
                </c:pt>
                <c:pt idx="123">
                  <c:v>40330</c:v>
                </c:pt>
                <c:pt idx="124">
                  <c:v>40331</c:v>
                </c:pt>
                <c:pt idx="125">
                  <c:v>40332</c:v>
                </c:pt>
                <c:pt idx="126">
                  <c:v>40333</c:v>
                </c:pt>
                <c:pt idx="127">
                  <c:v>40336</c:v>
                </c:pt>
                <c:pt idx="128">
                  <c:v>40337</c:v>
                </c:pt>
                <c:pt idx="129">
                  <c:v>40338</c:v>
                </c:pt>
                <c:pt idx="130">
                  <c:v>40339</c:v>
                </c:pt>
                <c:pt idx="131">
                  <c:v>40340</c:v>
                </c:pt>
                <c:pt idx="132">
                  <c:v>40346</c:v>
                </c:pt>
                <c:pt idx="133">
                  <c:v>40347</c:v>
                </c:pt>
                <c:pt idx="134">
                  <c:v>40350</c:v>
                </c:pt>
                <c:pt idx="135">
                  <c:v>40351</c:v>
                </c:pt>
                <c:pt idx="136">
                  <c:v>40352</c:v>
                </c:pt>
                <c:pt idx="137">
                  <c:v>40353</c:v>
                </c:pt>
                <c:pt idx="138">
                  <c:v>40354</c:v>
                </c:pt>
                <c:pt idx="139">
                  <c:v>40357</c:v>
                </c:pt>
                <c:pt idx="140">
                  <c:v>40358</c:v>
                </c:pt>
                <c:pt idx="141">
                  <c:v>40359</c:v>
                </c:pt>
                <c:pt idx="142">
                  <c:v>40360</c:v>
                </c:pt>
                <c:pt idx="143">
                  <c:v>40361</c:v>
                </c:pt>
                <c:pt idx="144">
                  <c:v>40364</c:v>
                </c:pt>
                <c:pt idx="145">
                  <c:v>40365</c:v>
                </c:pt>
                <c:pt idx="146">
                  <c:v>40366</c:v>
                </c:pt>
                <c:pt idx="147">
                  <c:v>40367</c:v>
                </c:pt>
                <c:pt idx="148">
                  <c:v>40368</c:v>
                </c:pt>
                <c:pt idx="149">
                  <c:v>40371</c:v>
                </c:pt>
                <c:pt idx="150">
                  <c:v>40372</c:v>
                </c:pt>
                <c:pt idx="151">
                  <c:v>40373</c:v>
                </c:pt>
                <c:pt idx="152">
                  <c:v>40374</c:v>
                </c:pt>
                <c:pt idx="153">
                  <c:v>40375</c:v>
                </c:pt>
                <c:pt idx="154">
                  <c:v>40378</c:v>
                </c:pt>
                <c:pt idx="155">
                  <c:v>40379</c:v>
                </c:pt>
                <c:pt idx="156">
                  <c:v>40380</c:v>
                </c:pt>
                <c:pt idx="157">
                  <c:v>40381</c:v>
                </c:pt>
                <c:pt idx="158">
                  <c:v>40382</c:v>
                </c:pt>
                <c:pt idx="159">
                  <c:v>40385</c:v>
                </c:pt>
                <c:pt idx="160">
                  <c:v>40386</c:v>
                </c:pt>
                <c:pt idx="161">
                  <c:v>40387</c:v>
                </c:pt>
                <c:pt idx="162">
                  <c:v>40388</c:v>
                </c:pt>
                <c:pt idx="163">
                  <c:v>40389</c:v>
                </c:pt>
                <c:pt idx="164">
                  <c:v>40392</c:v>
                </c:pt>
                <c:pt idx="165">
                  <c:v>40393</c:v>
                </c:pt>
                <c:pt idx="166">
                  <c:v>40394</c:v>
                </c:pt>
                <c:pt idx="167">
                  <c:v>40395</c:v>
                </c:pt>
                <c:pt idx="168">
                  <c:v>40396</c:v>
                </c:pt>
                <c:pt idx="169">
                  <c:v>40399</c:v>
                </c:pt>
                <c:pt idx="170">
                  <c:v>40400</c:v>
                </c:pt>
                <c:pt idx="171">
                  <c:v>40401</c:v>
                </c:pt>
                <c:pt idx="172">
                  <c:v>40402</c:v>
                </c:pt>
                <c:pt idx="173">
                  <c:v>40403</c:v>
                </c:pt>
                <c:pt idx="174">
                  <c:v>40406</c:v>
                </c:pt>
                <c:pt idx="175">
                  <c:v>40407</c:v>
                </c:pt>
                <c:pt idx="176">
                  <c:v>40408</c:v>
                </c:pt>
                <c:pt idx="177">
                  <c:v>40409</c:v>
                </c:pt>
                <c:pt idx="178">
                  <c:v>40410</c:v>
                </c:pt>
                <c:pt idx="179">
                  <c:v>40413</c:v>
                </c:pt>
                <c:pt idx="180">
                  <c:v>40414</c:v>
                </c:pt>
                <c:pt idx="181">
                  <c:v>40415</c:v>
                </c:pt>
                <c:pt idx="182">
                  <c:v>40416</c:v>
                </c:pt>
                <c:pt idx="183">
                  <c:v>40417</c:v>
                </c:pt>
                <c:pt idx="184">
                  <c:v>40420</c:v>
                </c:pt>
                <c:pt idx="185">
                  <c:v>40421</c:v>
                </c:pt>
                <c:pt idx="186">
                  <c:v>40422</c:v>
                </c:pt>
                <c:pt idx="187">
                  <c:v>40423</c:v>
                </c:pt>
                <c:pt idx="188">
                  <c:v>40424</c:v>
                </c:pt>
                <c:pt idx="189">
                  <c:v>40427</c:v>
                </c:pt>
                <c:pt idx="190">
                  <c:v>40428</c:v>
                </c:pt>
                <c:pt idx="191">
                  <c:v>40429</c:v>
                </c:pt>
                <c:pt idx="192">
                  <c:v>40430</c:v>
                </c:pt>
                <c:pt idx="193">
                  <c:v>40431</c:v>
                </c:pt>
                <c:pt idx="194">
                  <c:v>40434</c:v>
                </c:pt>
                <c:pt idx="195">
                  <c:v>40435</c:v>
                </c:pt>
                <c:pt idx="196">
                  <c:v>40436</c:v>
                </c:pt>
                <c:pt idx="197">
                  <c:v>40437</c:v>
                </c:pt>
                <c:pt idx="198">
                  <c:v>40438</c:v>
                </c:pt>
                <c:pt idx="199">
                  <c:v>40441</c:v>
                </c:pt>
                <c:pt idx="200">
                  <c:v>40442</c:v>
                </c:pt>
                <c:pt idx="201">
                  <c:v>40448</c:v>
                </c:pt>
                <c:pt idx="202">
                  <c:v>40449</c:v>
                </c:pt>
                <c:pt idx="203">
                  <c:v>40450</c:v>
                </c:pt>
                <c:pt idx="204">
                  <c:v>40451</c:v>
                </c:pt>
                <c:pt idx="205">
                  <c:v>40459</c:v>
                </c:pt>
                <c:pt idx="206">
                  <c:v>40462</c:v>
                </c:pt>
                <c:pt idx="207">
                  <c:v>40463</c:v>
                </c:pt>
                <c:pt idx="208">
                  <c:v>40464</c:v>
                </c:pt>
                <c:pt idx="209">
                  <c:v>40465</c:v>
                </c:pt>
                <c:pt idx="210">
                  <c:v>40466</c:v>
                </c:pt>
                <c:pt idx="211">
                  <c:v>40469</c:v>
                </c:pt>
                <c:pt idx="212">
                  <c:v>40470</c:v>
                </c:pt>
                <c:pt idx="213">
                  <c:v>40471</c:v>
                </c:pt>
                <c:pt idx="214">
                  <c:v>40472</c:v>
                </c:pt>
                <c:pt idx="215">
                  <c:v>40473</c:v>
                </c:pt>
                <c:pt idx="216">
                  <c:v>40476</c:v>
                </c:pt>
                <c:pt idx="217">
                  <c:v>40477</c:v>
                </c:pt>
                <c:pt idx="218">
                  <c:v>40478</c:v>
                </c:pt>
                <c:pt idx="219">
                  <c:v>40479</c:v>
                </c:pt>
                <c:pt idx="220">
                  <c:v>40480</c:v>
                </c:pt>
                <c:pt idx="221">
                  <c:v>40483</c:v>
                </c:pt>
                <c:pt idx="222">
                  <c:v>40484</c:v>
                </c:pt>
                <c:pt idx="223">
                  <c:v>40485</c:v>
                </c:pt>
                <c:pt idx="224">
                  <c:v>40486</c:v>
                </c:pt>
                <c:pt idx="225">
                  <c:v>40487</c:v>
                </c:pt>
                <c:pt idx="226">
                  <c:v>40490</c:v>
                </c:pt>
                <c:pt idx="227">
                  <c:v>40491</c:v>
                </c:pt>
                <c:pt idx="228">
                  <c:v>40492</c:v>
                </c:pt>
                <c:pt idx="229">
                  <c:v>40493</c:v>
                </c:pt>
                <c:pt idx="230">
                  <c:v>40494</c:v>
                </c:pt>
                <c:pt idx="231">
                  <c:v>40497</c:v>
                </c:pt>
                <c:pt idx="232">
                  <c:v>40498</c:v>
                </c:pt>
                <c:pt idx="233">
                  <c:v>40499</c:v>
                </c:pt>
                <c:pt idx="234">
                  <c:v>40500</c:v>
                </c:pt>
                <c:pt idx="235">
                  <c:v>40501</c:v>
                </c:pt>
                <c:pt idx="236">
                  <c:v>40504</c:v>
                </c:pt>
                <c:pt idx="237">
                  <c:v>40505</c:v>
                </c:pt>
                <c:pt idx="238">
                  <c:v>40506</c:v>
                </c:pt>
                <c:pt idx="239">
                  <c:v>40507</c:v>
                </c:pt>
                <c:pt idx="240">
                  <c:v>40508</c:v>
                </c:pt>
                <c:pt idx="241">
                  <c:v>40511</c:v>
                </c:pt>
                <c:pt idx="242">
                  <c:v>40512</c:v>
                </c:pt>
                <c:pt idx="243">
                  <c:v>40513</c:v>
                </c:pt>
                <c:pt idx="244">
                  <c:v>40514</c:v>
                </c:pt>
                <c:pt idx="245">
                  <c:v>40515</c:v>
                </c:pt>
                <c:pt idx="246">
                  <c:v>40518</c:v>
                </c:pt>
                <c:pt idx="247">
                  <c:v>40519</c:v>
                </c:pt>
                <c:pt idx="248">
                  <c:v>40520</c:v>
                </c:pt>
                <c:pt idx="249">
                  <c:v>40521</c:v>
                </c:pt>
                <c:pt idx="250">
                  <c:v>40522</c:v>
                </c:pt>
                <c:pt idx="251">
                  <c:v>40525</c:v>
                </c:pt>
                <c:pt idx="252">
                  <c:v>40526</c:v>
                </c:pt>
                <c:pt idx="253">
                  <c:v>40527</c:v>
                </c:pt>
                <c:pt idx="254">
                  <c:v>40528</c:v>
                </c:pt>
                <c:pt idx="255">
                  <c:v>40529</c:v>
                </c:pt>
                <c:pt idx="256">
                  <c:v>40532</c:v>
                </c:pt>
                <c:pt idx="257">
                  <c:v>40533</c:v>
                </c:pt>
                <c:pt idx="258">
                  <c:v>40534</c:v>
                </c:pt>
                <c:pt idx="259">
                  <c:v>40535</c:v>
                </c:pt>
                <c:pt idx="260">
                  <c:v>40536</c:v>
                </c:pt>
                <c:pt idx="261">
                  <c:v>40539</c:v>
                </c:pt>
                <c:pt idx="262">
                  <c:v>40540</c:v>
                </c:pt>
                <c:pt idx="263">
                  <c:v>40541</c:v>
                </c:pt>
                <c:pt idx="264">
                  <c:v>40542</c:v>
                </c:pt>
                <c:pt idx="265">
                  <c:v>40543</c:v>
                </c:pt>
                <c:pt idx="266">
                  <c:v>40547</c:v>
                </c:pt>
                <c:pt idx="267">
                  <c:v>40548</c:v>
                </c:pt>
                <c:pt idx="268">
                  <c:v>40549</c:v>
                </c:pt>
                <c:pt idx="269">
                  <c:v>40550</c:v>
                </c:pt>
                <c:pt idx="270">
                  <c:v>40553</c:v>
                </c:pt>
                <c:pt idx="271">
                  <c:v>40554</c:v>
                </c:pt>
                <c:pt idx="272">
                  <c:v>40555</c:v>
                </c:pt>
                <c:pt idx="273">
                  <c:v>40556</c:v>
                </c:pt>
                <c:pt idx="274">
                  <c:v>40557</c:v>
                </c:pt>
                <c:pt idx="275">
                  <c:v>40560</c:v>
                </c:pt>
                <c:pt idx="276">
                  <c:v>40561</c:v>
                </c:pt>
                <c:pt idx="277">
                  <c:v>40562</c:v>
                </c:pt>
                <c:pt idx="278">
                  <c:v>40563</c:v>
                </c:pt>
                <c:pt idx="279">
                  <c:v>40564</c:v>
                </c:pt>
                <c:pt idx="280">
                  <c:v>40567</c:v>
                </c:pt>
                <c:pt idx="281">
                  <c:v>40568</c:v>
                </c:pt>
                <c:pt idx="282">
                  <c:v>40569</c:v>
                </c:pt>
                <c:pt idx="283">
                  <c:v>40570</c:v>
                </c:pt>
                <c:pt idx="284">
                  <c:v>40571</c:v>
                </c:pt>
                <c:pt idx="285">
                  <c:v>40574</c:v>
                </c:pt>
                <c:pt idx="286">
                  <c:v>40575</c:v>
                </c:pt>
                <c:pt idx="287">
                  <c:v>40583</c:v>
                </c:pt>
                <c:pt idx="288">
                  <c:v>40584</c:v>
                </c:pt>
                <c:pt idx="289">
                  <c:v>40585</c:v>
                </c:pt>
                <c:pt idx="290">
                  <c:v>40588</c:v>
                </c:pt>
                <c:pt idx="291">
                  <c:v>40589</c:v>
                </c:pt>
                <c:pt idx="292">
                  <c:v>40590</c:v>
                </c:pt>
                <c:pt idx="293">
                  <c:v>40591</c:v>
                </c:pt>
                <c:pt idx="294">
                  <c:v>40592</c:v>
                </c:pt>
                <c:pt idx="295">
                  <c:v>40595</c:v>
                </c:pt>
                <c:pt idx="296">
                  <c:v>40596</c:v>
                </c:pt>
                <c:pt idx="297">
                  <c:v>40597</c:v>
                </c:pt>
                <c:pt idx="298">
                  <c:v>40598</c:v>
                </c:pt>
                <c:pt idx="299">
                  <c:v>40599</c:v>
                </c:pt>
                <c:pt idx="300">
                  <c:v>40602</c:v>
                </c:pt>
                <c:pt idx="301">
                  <c:v>40603</c:v>
                </c:pt>
                <c:pt idx="302">
                  <c:v>40604</c:v>
                </c:pt>
                <c:pt idx="303">
                  <c:v>40605</c:v>
                </c:pt>
                <c:pt idx="304">
                  <c:v>40606</c:v>
                </c:pt>
                <c:pt idx="305">
                  <c:v>40609</c:v>
                </c:pt>
                <c:pt idx="306">
                  <c:v>40610</c:v>
                </c:pt>
                <c:pt idx="307">
                  <c:v>40611</c:v>
                </c:pt>
                <c:pt idx="308">
                  <c:v>40612</c:v>
                </c:pt>
                <c:pt idx="309">
                  <c:v>40613</c:v>
                </c:pt>
                <c:pt idx="310">
                  <c:v>40616</c:v>
                </c:pt>
                <c:pt idx="311">
                  <c:v>40617</c:v>
                </c:pt>
                <c:pt idx="312">
                  <c:v>40618</c:v>
                </c:pt>
                <c:pt idx="313">
                  <c:v>40619</c:v>
                </c:pt>
                <c:pt idx="314">
                  <c:v>40620</c:v>
                </c:pt>
                <c:pt idx="315">
                  <c:v>40623</c:v>
                </c:pt>
                <c:pt idx="316">
                  <c:v>40624</c:v>
                </c:pt>
                <c:pt idx="317">
                  <c:v>40625</c:v>
                </c:pt>
                <c:pt idx="318">
                  <c:v>40626</c:v>
                </c:pt>
                <c:pt idx="319">
                  <c:v>40627</c:v>
                </c:pt>
                <c:pt idx="320">
                  <c:v>40630</c:v>
                </c:pt>
                <c:pt idx="321">
                  <c:v>40631</c:v>
                </c:pt>
                <c:pt idx="322">
                  <c:v>40632</c:v>
                </c:pt>
                <c:pt idx="323">
                  <c:v>40633</c:v>
                </c:pt>
                <c:pt idx="324">
                  <c:v>40634</c:v>
                </c:pt>
                <c:pt idx="325">
                  <c:v>40639</c:v>
                </c:pt>
                <c:pt idx="326">
                  <c:v>40640</c:v>
                </c:pt>
                <c:pt idx="327">
                  <c:v>40641</c:v>
                </c:pt>
                <c:pt idx="328">
                  <c:v>40644</c:v>
                </c:pt>
                <c:pt idx="329">
                  <c:v>40645</c:v>
                </c:pt>
                <c:pt idx="330">
                  <c:v>40646</c:v>
                </c:pt>
                <c:pt idx="331">
                  <c:v>40647</c:v>
                </c:pt>
                <c:pt idx="332">
                  <c:v>40648</c:v>
                </c:pt>
                <c:pt idx="333">
                  <c:v>40651</c:v>
                </c:pt>
                <c:pt idx="334">
                  <c:v>40652</c:v>
                </c:pt>
                <c:pt idx="335">
                  <c:v>40653</c:v>
                </c:pt>
                <c:pt idx="336">
                  <c:v>40654</c:v>
                </c:pt>
                <c:pt idx="337">
                  <c:v>40655</c:v>
                </c:pt>
                <c:pt idx="338">
                  <c:v>40658</c:v>
                </c:pt>
                <c:pt idx="339">
                  <c:v>40659</c:v>
                </c:pt>
                <c:pt idx="340">
                  <c:v>40660</c:v>
                </c:pt>
                <c:pt idx="341">
                  <c:v>40661</c:v>
                </c:pt>
                <c:pt idx="342">
                  <c:v>40662</c:v>
                </c:pt>
                <c:pt idx="343">
                  <c:v>40666</c:v>
                </c:pt>
                <c:pt idx="344">
                  <c:v>40667</c:v>
                </c:pt>
                <c:pt idx="345">
                  <c:v>40668</c:v>
                </c:pt>
                <c:pt idx="346">
                  <c:v>40669</c:v>
                </c:pt>
                <c:pt idx="347">
                  <c:v>40672</c:v>
                </c:pt>
                <c:pt idx="348">
                  <c:v>40673</c:v>
                </c:pt>
                <c:pt idx="349">
                  <c:v>40674</c:v>
                </c:pt>
                <c:pt idx="350">
                  <c:v>40675</c:v>
                </c:pt>
                <c:pt idx="351">
                  <c:v>40676</c:v>
                </c:pt>
                <c:pt idx="352">
                  <c:v>40679</c:v>
                </c:pt>
                <c:pt idx="353">
                  <c:v>40680</c:v>
                </c:pt>
                <c:pt idx="354">
                  <c:v>40681</c:v>
                </c:pt>
                <c:pt idx="355">
                  <c:v>40682</c:v>
                </c:pt>
                <c:pt idx="356">
                  <c:v>40683</c:v>
                </c:pt>
                <c:pt idx="357">
                  <c:v>40686</c:v>
                </c:pt>
                <c:pt idx="358">
                  <c:v>40687</c:v>
                </c:pt>
                <c:pt idx="359">
                  <c:v>40688</c:v>
                </c:pt>
                <c:pt idx="360">
                  <c:v>40689</c:v>
                </c:pt>
                <c:pt idx="361">
                  <c:v>40690</c:v>
                </c:pt>
                <c:pt idx="362">
                  <c:v>40693</c:v>
                </c:pt>
                <c:pt idx="363">
                  <c:v>40694</c:v>
                </c:pt>
                <c:pt idx="364">
                  <c:v>40695</c:v>
                </c:pt>
                <c:pt idx="365">
                  <c:v>40696</c:v>
                </c:pt>
                <c:pt idx="366">
                  <c:v>40697</c:v>
                </c:pt>
                <c:pt idx="367">
                  <c:v>40701</c:v>
                </c:pt>
                <c:pt idx="368">
                  <c:v>40702</c:v>
                </c:pt>
                <c:pt idx="369">
                  <c:v>40703</c:v>
                </c:pt>
                <c:pt idx="370">
                  <c:v>40704</c:v>
                </c:pt>
                <c:pt idx="371">
                  <c:v>40707</c:v>
                </c:pt>
                <c:pt idx="372">
                  <c:v>40708</c:v>
                </c:pt>
                <c:pt idx="373">
                  <c:v>40709</c:v>
                </c:pt>
                <c:pt idx="374">
                  <c:v>40710</c:v>
                </c:pt>
                <c:pt idx="375">
                  <c:v>40711</c:v>
                </c:pt>
                <c:pt idx="376">
                  <c:v>40714</c:v>
                </c:pt>
                <c:pt idx="377">
                  <c:v>40715</c:v>
                </c:pt>
                <c:pt idx="378">
                  <c:v>40716</c:v>
                </c:pt>
                <c:pt idx="379">
                  <c:v>40717</c:v>
                </c:pt>
                <c:pt idx="380">
                  <c:v>40718</c:v>
                </c:pt>
                <c:pt idx="381">
                  <c:v>40721</c:v>
                </c:pt>
                <c:pt idx="382">
                  <c:v>40722</c:v>
                </c:pt>
                <c:pt idx="383">
                  <c:v>40723</c:v>
                </c:pt>
                <c:pt idx="384">
                  <c:v>40724</c:v>
                </c:pt>
                <c:pt idx="385">
                  <c:v>40725</c:v>
                </c:pt>
                <c:pt idx="386">
                  <c:v>40728</c:v>
                </c:pt>
                <c:pt idx="387">
                  <c:v>40729</c:v>
                </c:pt>
                <c:pt idx="388">
                  <c:v>40730</c:v>
                </c:pt>
                <c:pt idx="389">
                  <c:v>40731</c:v>
                </c:pt>
                <c:pt idx="390">
                  <c:v>40732</c:v>
                </c:pt>
                <c:pt idx="391">
                  <c:v>40735</c:v>
                </c:pt>
                <c:pt idx="392">
                  <c:v>40736</c:v>
                </c:pt>
                <c:pt idx="393">
                  <c:v>40737</c:v>
                </c:pt>
                <c:pt idx="394">
                  <c:v>40738</c:v>
                </c:pt>
                <c:pt idx="395">
                  <c:v>40739</c:v>
                </c:pt>
                <c:pt idx="396">
                  <c:v>40742</c:v>
                </c:pt>
                <c:pt idx="397">
                  <c:v>40743</c:v>
                </c:pt>
                <c:pt idx="398">
                  <c:v>40744</c:v>
                </c:pt>
                <c:pt idx="399">
                  <c:v>40745</c:v>
                </c:pt>
                <c:pt idx="400">
                  <c:v>40746</c:v>
                </c:pt>
                <c:pt idx="401">
                  <c:v>40749</c:v>
                </c:pt>
                <c:pt idx="402">
                  <c:v>40750</c:v>
                </c:pt>
                <c:pt idx="403">
                  <c:v>40751</c:v>
                </c:pt>
                <c:pt idx="404">
                  <c:v>40752</c:v>
                </c:pt>
                <c:pt idx="405">
                  <c:v>40753</c:v>
                </c:pt>
                <c:pt idx="406">
                  <c:v>40756</c:v>
                </c:pt>
                <c:pt idx="407">
                  <c:v>40757</c:v>
                </c:pt>
                <c:pt idx="408">
                  <c:v>40758</c:v>
                </c:pt>
                <c:pt idx="409">
                  <c:v>40759</c:v>
                </c:pt>
                <c:pt idx="410">
                  <c:v>40760</c:v>
                </c:pt>
                <c:pt idx="411">
                  <c:v>40763</c:v>
                </c:pt>
                <c:pt idx="412">
                  <c:v>40764</c:v>
                </c:pt>
                <c:pt idx="413">
                  <c:v>40765</c:v>
                </c:pt>
                <c:pt idx="414">
                  <c:v>40766</c:v>
                </c:pt>
                <c:pt idx="415">
                  <c:v>40767</c:v>
                </c:pt>
                <c:pt idx="416">
                  <c:v>40770</c:v>
                </c:pt>
                <c:pt idx="417">
                  <c:v>40771</c:v>
                </c:pt>
                <c:pt idx="418">
                  <c:v>40772</c:v>
                </c:pt>
                <c:pt idx="419">
                  <c:v>40773</c:v>
                </c:pt>
                <c:pt idx="420">
                  <c:v>40774</c:v>
                </c:pt>
                <c:pt idx="421">
                  <c:v>40777</c:v>
                </c:pt>
                <c:pt idx="422">
                  <c:v>40778</c:v>
                </c:pt>
                <c:pt idx="423">
                  <c:v>40779</c:v>
                </c:pt>
                <c:pt idx="424">
                  <c:v>40780</c:v>
                </c:pt>
                <c:pt idx="425">
                  <c:v>40781</c:v>
                </c:pt>
                <c:pt idx="426">
                  <c:v>40784</c:v>
                </c:pt>
                <c:pt idx="427">
                  <c:v>40785</c:v>
                </c:pt>
                <c:pt idx="428">
                  <c:v>40786</c:v>
                </c:pt>
                <c:pt idx="429">
                  <c:v>40787</c:v>
                </c:pt>
                <c:pt idx="430">
                  <c:v>40788</c:v>
                </c:pt>
                <c:pt idx="431">
                  <c:v>40791</c:v>
                </c:pt>
                <c:pt idx="432">
                  <c:v>40792</c:v>
                </c:pt>
                <c:pt idx="433">
                  <c:v>40793</c:v>
                </c:pt>
                <c:pt idx="434">
                  <c:v>40794</c:v>
                </c:pt>
                <c:pt idx="435">
                  <c:v>40795</c:v>
                </c:pt>
                <c:pt idx="436">
                  <c:v>40799</c:v>
                </c:pt>
                <c:pt idx="437">
                  <c:v>40800</c:v>
                </c:pt>
                <c:pt idx="438">
                  <c:v>40801</c:v>
                </c:pt>
                <c:pt idx="439">
                  <c:v>40802</c:v>
                </c:pt>
                <c:pt idx="440">
                  <c:v>40805</c:v>
                </c:pt>
                <c:pt idx="441">
                  <c:v>40806</c:v>
                </c:pt>
                <c:pt idx="442">
                  <c:v>40807</c:v>
                </c:pt>
                <c:pt idx="443">
                  <c:v>40808</c:v>
                </c:pt>
                <c:pt idx="444">
                  <c:v>40809</c:v>
                </c:pt>
                <c:pt idx="445">
                  <c:v>40812</c:v>
                </c:pt>
                <c:pt idx="446">
                  <c:v>40813</c:v>
                </c:pt>
                <c:pt idx="447">
                  <c:v>40814</c:v>
                </c:pt>
                <c:pt idx="448">
                  <c:v>40815</c:v>
                </c:pt>
                <c:pt idx="449">
                  <c:v>40816</c:v>
                </c:pt>
                <c:pt idx="450">
                  <c:v>40826</c:v>
                </c:pt>
                <c:pt idx="451">
                  <c:v>40827</c:v>
                </c:pt>
                <c:pt idx="452">
                  <c:v>40828</c:v>
                </c:pt>
                <c:pt idx="453">
                  <c:v>40829</c:v>
                </c:pt>
                <c:pt idx="454">
                  <c:v>40830</c:v>
                </c:pt>
                <c:pt idx="455">
                  <c:v>40833</c:v>
                </c:pt>
                <c:pt idx="456">
                  <c:v>40834</c:v>
                </c:pt>
                <c:pt idx="457">
                  <c:v>40835</c:v>
                </c:pt>
                <c:pt idx="458">
                  <c:v>40836</c:v>
                </c:pt>
                <c:pt idx="459">
                  <c:v>40837</c:v>
                </c:pt>
                <c:pt idx="460">
                  <c:v>40840</c:v>
                </c:pt>
                <c:pt idx="461">
                  <c:v>40841</c:v>
                </c:pt>
                <c:pt idx="462">
                  <c:v>40842</c:v>
                </c:pt>
                <c:pt idx="463">
                  <c:v>40843</c:v>
                </c:pt>
                <c:pt idx="464">
                  <c:v>40844</c:v>
                </c:pt>
                <c:pt idx="465">
                  <c:v>40847</c:v>
                </c:pt>
                <c:pt idx="466">
                  <c:v>40848</c:v>
                </c:pt>
                <c:pt idx="467">
                  <c:v>40849</c:v>
                </c:pt>
                <c:pt idx="468">
                  <c:v>40850</c:v>
                </c:pt>
                <c:pt idx="469">
                  <c:v>40851</c:v>
                </c:pt>
                <c:pt idx="470">
                  <c:v>40854</c:v>
                </c:pt>
                <c:pt idx="471">
                  <c:v>40855</c:v>
                </c:pt>
                <c:pt idx="472">
                  <c:v>40856</c:v>
                </c:pt>
                <c:pt idx="473">
                  <c:v>40857</c:v>
                </c:pt>
                <c:pt idx="474">
                  <c:v>40858</c:v>
                </c:pt>
                <c:pt idx="475">
                  <c:v>40861</c:v>
                </c:pt>
                <c:pt idx="476">
                  <c:v>40862</c:v>
                </c:pt>
                <c:pt idx="477">
                  <c:v>40863</c:v>
                </c:pt>
                <c:pt idx="478">
                  <c:v>40864</c:v>
                </c:pt>
                <c:pt idx="479">
                  <c:v>40865</c:v>
                </c:pt>
                <c:pt idx="480">
                  <c:v>40868</c:v>
                </c:pt>
                <c:pt idx="481">
                  <c:v>40869</c:v>
                </c:pt>
                <c:pt idx="482">
                  <c:v>40870</c:v>
                </c:pt>
                <c:pt idx="483">
                  <c:v>40871</c:v>
                </c:pt>
                <c:pt idx="484">
                  <c:v>40872</c:v>
                </c:pt>
                <c:pt idx="485">
                  <c:v>40875</c:v>
                </c:pt>
                <c:pt idx="486">
                  <c:v>40876</c:v>
                </c:pt>
                <c:pt idx="487">
                  <c:v>40877</c:v>
                </c:pt>
                <c:pt idx="488">
                  <c:v>40878</c:v>
                </c:pt>
                <c:pt idx="489">
                  <c:v>40879</c:v>
                </c:pt>
                <c:pt idx="490">
                  <c:v>40882</c:v>
                </c:pt>
                <c:pt idx="491">
                  <c:v>40883</c:v>
                </c:pt>
                <c:pt idx="492">
                  <c:v>40884</c:v>
                </c:pt>
                <c:pt idx="493">
                  <c:v>40885</c:v>
                </c:pt>
                <c:pt idx="494">
                  <c:v>40886</c:v>
                </c:pt>
                <c:pt idx="495">
                  <c:v>40889</c:v>
                </c:pt>
                <c:pt idx="496">
                  <c:v>40890</c:v>
                </c:pt>
                <c:pt idx="497">
                  <c:v>40891</c:v>
                </c:pt>
                <c:pt idx="498">
                  <c:v>40892</c:v>
                </c:pt>
                <c:pt idx="499">
                  <c:v>40893</c:v>
                </c:pt>
                <c:pt idx="500">
                  <c:v>40896</c:v>
                </c:pt>
                <c:pt idx="501">
                  <c:v>40897</c:v>
                </c:pt>
                <c:pt idx="502">
                  <c:v>40898</c:v>
                </c:pt>
                <c:pt idx="503">
                  <c:v>40899</c:v>
                </c:pt>
                <c:pt idx="504">
                  <c:v>40900</c:v>
                </c:pt>
                <c:pt idx="505">
                  <c:v>40903</c:v>
                </c:pt>
                <c:pt idx="506">
                  <c:v>40904</c:v>
                </c:pt>
                <c:pt idx="507">
                  <c:v>40905</c:v>
                </c:pt>
                <c:pt idx="508">
                  <c:v>40906</c:v>
                </c:pt>
                <c:pt idx="509">
                  <c:v>40907</c:v>
                </c:pt>
                <c:pt idx="510">
                  <c:v>40912</c:v>
                </c:pt>
                <c:pt idx="511">
                  <c:v>40913</c:v>
                </c:pt>
                <c:pt idx="512">
                  <c:v>40914</c:v>
                </c:pt>
                <c:pt idx="513">
                  <c:v>40917</c:v>
                </c:pt>
                <c:pt idx="514">
                  <c:v>40918</c:v>
                </c:pt>
                <c:pt idx="515">
                  <c:v>40919</c:v>
                </c:pt>
                <c:pt idx="516">
                  <c:v>40920</c:v>
                </c:pt>
                <c:pt idx="517">
                  <c:v>40921</c:v>
                </c:pt>
                <c:pt idx="518">
                  <c:v>40924</c:v>
                </c:pt>
                <c:pt idx="519">
                  <c:v>40925</c:v>
                </c:pt>
                <c:pt idx="520">
                  <c:v>40926</c:v>
                </c:pt>
                <c:pt idx="521">
                  <c:v>40927</c:v>
                </c:pt>
                <c:pt idx="522">
                  <c:v>40928</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40959</c:v>
                </c:pt>
                <c:pt idx="539">
                  <c:v>40960</c:v>
                </c:pt>
                <c:pt idx="540">
                  <c:v>40961</c:v>
                </c:pt>
                <c:pt idx="541">
                  <c:v>40962</c:v>
                </c:pt>
                <c:pt idx="542">
                  <c:v>40963</c:v>
                </c:pt>
                <c:pt idx="543">
                  <c:v>40966</c:v>
                </c:pt>
                <c:pt idx="544">
                  <c:v>40967</c:v>
                </c:pt>
                <c:pt idx="545">
                  <c:v>40968</c:v>
                </c:pt>
                <c:pt idx="546">
                  <c:v>40969</c:v>
                </c:pt>
                <c:pt idx="547">
                  <c:v>40970</c:v>
                </c:pt>
                <c:pt idx="548">
                  <c:v>40973</c:v>
                </c:pt>
                <c:pt idx="549">
                  <c:v>40974</c:v>
                </c:pt>
                <c:pt idx="550">
                  <c:v>40975</c:v>
                </c:pt>
                <c:pt idx="551">
                  <c:v>40976</c:v>
                </c:pt>
                <c:pt idx="552">
                  <c:v>40977</c:v>
                </c:pt>
                <c:pt idx="553">
                  <c:v>40980</c:v>
                </c:pt>
                <c:pt idx="554">
                  <c:v>40981</c:v>
                </c:pt>
                <c:pt idx="555">
                  <c:v>40982</c:v>
                </c:pt>
                <c:pt idx="556">
                  <c:v>40983</c:v>
                </c:pt>
                <c:pt idx="557">
                  <c:v>40984</c:v>
                </c:pt>
                <c:pt idx="558">
                  <c:v>40987</c:v>
                </c:pt>
                <c:pt idx="559">
                  <c:v>40988</c:v>
                </c:pt>
                <c:pt idx="560">
                  <c:v>40989</c:v>
                </c:pt>
                <c:pt idx="561">
                  <c:v>40990</c:v>
                </c:pt>
                <c:pt idx="562">
                  <c:v>40991</c:v>
                </c:pt>
                <c:pt idx="563">
                  <c:v>40994</c:v>
                </c:pt>
                <c:pt idx="564">
                  <c:v>40995</c:v>
                </c:pt>
                <c:pt idx="565">
                  <c:v>40996</c:v>
                </c:pt>
                <c:pt idx="566">
                  <c:v>40997</c:v>
                </c:pt>
                <c:pt idx="567">
                  <c:v>40998</c:v>
                </c:pt>
                <c:pt idx="568">
                  <c:v>41004</c:v>
                </c:pt>
                <c:pt idx="569">
                  <c:v>41005</c:v>
                </c:pt>
                <c:pt idx="570">
                  <c:v>41008</c:v>
                </c:pt>
                <c:pt idx="571">
                  <c:v>41009</c:v>
                </c:pt>
                <c:pt idx="572">
                  <c:v>41010</c:v>
                </c:pt>
                <c:pt idx="573">
                  <c:v>41011</c:v>
                </c:pt>
                <c:pt idx="574">
                  <c:v>41012</c:v>
                </c:pt>
                <c:pt idx="575">
                  <c:v>41015</c:v>
                </c:pt>
                <c:pt idx="576">
                  <c:v>41016</c:v>
                </c:pt>
                <c:pt idx="577">
                  <c:v>41017</c:v>
                </c:pt>
                <c:pt idx="578">
                  <c:v>41018</c:v>
                </c:pt>
                <c:pt idx="579">
                  <c:v>41019</c:v>
                </c:pt>
                <c:pt idx="580">
                  <c:v>41022</c:v>
                </c:pt>
                <c:pt idx="581">
                  <c:v>41023</c:v>
                </c:pt>
                <c:pt idx="582">
                  <c:v>41024</c:v>
                </c:pt>
                <c:pt idx="583">
                  <c:v>41025</c:v>
                </c:pt>
                <c:pt idx="584">
                  <c:v>41026</c:v>
                </c:pt>
                <c:pt idx="585">
                  <c:v>41031</c:v>
                </c:pt>
                <c:pt idx="586">
                  <c:v>41032</c:v>
                </c:pt>
                <c:pt idx="587">
                  <c:v>41033</c:v>
                </c:pt>
                <c:pt idx="588">
                  <c:v>41036</c:v>
                </c:pt>
                <c:pt idx="589">
                  <c:v>41037</c:v>
                </c:pt>
                <c:pt idx="590">
                  <c:v>41038</c:v>
                </c:pt>
                <c:pt idx="591">
                  <c:v>41039</c:v>
                </c:pt>
                <c:pt idx="592">
                  <c:v>41040</c:v>
                </c:pt>
                <c:pt idx="593">
                  <c:v>41043</c:v>
                </c:pt>
                <c:pt idx="594">
                  <c:v>41044</c:v>
                </c:pt>
                <c:pt idx="595">
                  <c:v>41045</c:v>
                </c:pt>
                <c:pt idx="596">
                  <c:v>41046</c:v>
                </c:pt>
                <c:pt idx="597">
                  <c:v>41047</c:v>
                </c:pt>
                <c:pt idx="598">
                  <c:v>41050</c:v>
                </c:pt>
                <c:pt idx="599">
                  <c:v>41051</c:v>
                </c:pt>
                <c:pt idx="600">
                  <c:v>41052</c:v>
                </c:pt>
                <c:pt idx="601">
                  <c:v>41053</c:v>
                </c:pt>
                <c:pt idx="602">
                  <c:v>41054</c:v>
                </c:pt>
                <c:pt idx="603">
                  <c:v>41057</c:v>
                </c:pt>
                <c:pt idx="604">
                  <c:v>41058</c:v>
                </c:pt>
                <c:pt idx="605">
                  <c:v>41059</c:v>
                </c:pt>
                <c:pt idx="606">
                  <c:v>41060</c:v>
                </c:pt>
                <c:pt idx="607">
                  <c:v>41061</c:v>
                </c:pt>
                <c:pt idx="608">
                  <c:v>41064</c:v>
                </c:pt>
                <c:pt idx="609">
                  <c:v>41065</c:v>
                </c:pt>
                <c:pt idx="610">
                  <c:v>41066</c:v>
                </c:pt>
                <c:pt idx="611">
                  <c:v>41067</c:v>
                </c:pt>
                <c:pt idx="612">
                  <c:v>41068</c:v>
                </c:pt>
                <c:pt idx="613">
                  <c:v>41071</c:v>
                </c:pt>
                <c:pt idx="614">
                  <c:v>41072</c:v>
                </c:pt>
                <c:pt idx="615">
                  <c:v>41073</c:v>
                </c:pt>
                <c:pt idx="616">
                  <c:v>41074</c:v>
                </c:pt>
                <c:pt idx="617">
                  <c:v>41075</c:v>
                </c:pt>
                <c:pt idx="618">
                  <c:v>41078</c:v>
                </c:pt>
                <c:pt idx="619">
                  <c:v>41079</c:v>
                </c:pt>
                <c:pt idx="620">
                  <c:v>41080</c:v>
                </c:pt>
                <c:pt idx="621">
                  <c:v>41081</c:v>
                </c:pt>
                <c:pt idx="622">
                  <c:v>41085</c:v>
                </c:pt>
                <c:pt idx="623">
                  <c:v>41086</c:v>
                </c:pt>
                <c:pt idx="624">
                  <c:v>41087</c:v>
                </c:pt>
                <c:pt idx="625">
                  <c:v>41088</c:v>
                </c:pt>
                <c:pt idx="626">
                  <c:v>41089</c:v>
                </c:pt>
                <c:pt idx="627">
                  <c:v>41092</c:v>
                </c:pt>
                <c:pt idx="628">
                  <c:v>41093</c:v>
                </c:pt>
                <c:pt idx="629">
                  <c:v>41094</c:v>
                </c:pt>
                <c:pt idx="630">
                  <c:v>41095</c:v>
                </c:pt>
                <c:pt idx="631">
                  <c:v>41096</c:v>
                </c:pt>
                <c:pt idx="632">
                  <c:v>41099</c:v>
                </c:pt>
                <c:pt idx="633">
                  <c:v>41100</c:v>
                </c:pt>
                <c:pt idx="634">
                  <c:v>41101</c:v>
                </c:pt>
                <c:pt idx="635">
                  <c:v>41102</c:v>
                </c:pt>
                <c:pt idx="636">
                  <c:v>41103</c:v>
                </c:pt>
                <c:pt idx="637">
                  <c:v>41106</c:v>
                </c:pt>
                <c:pt idx="638">
                  <c:v>41107</c:v>
                </c:pt>
                <c:pt idx="639">
                  <c:v>41108</c:v>
                </c:pt>
                <c:pt idx="640">
                  <c:v>41109</c:v>
                </c:pt>
                <c:pt idx="641">
                  <c:v>41110</c:v>
                </c:pt>
                <c:pt idx="642">
                  <c:v>41113</c:v>
                </c:pt>
                <c:pt idx="643">
                  <c:v>41114</c:v>
                </c:pt>
                <c:pt idx="644">
                  <c:v>41115</c:v>
                </c:pt>
                <c:pt idx="645">
                  <c:v>41116</c:v>
                </c:pt>
                <c:pt idx="646">
                  <c:v>41117</c:v>
                </c:pt>
                <c:pt idx="647">
                  <c:v>41120</c:v>
                </c:pt>
                <c:pt idx="648">
                  <c:v>41121</c:v>
                </c:pt>
                <c:pt idx="649">
                  <c:v>41122</c:v>
                </c:pt>
                <c:pt idx="650">
                  <c:v>41123</c:v>
                </c:pt>
                <c:pt idx="651">
                  <c:v>41124</c:v>
                </c:pt>
                <c:pt idx="652">
                  <c:v>41127</c:v>
                </c:pt>
                <c:pt idx="653">
                  <c:v>41128</c:v>
                </c:pt>
                <c:pt idx="654">
                  <c:v>41129</c:v>
                </c:pt>
                <c:pt idx="655">
                  <c:v>41130</c:v>
                </c:pt>
                <c:pt idx="656">
                  <c:v>41131</c:v>
                </c:pt>
                <c:pt idx="657">
                  <c:v>41134</c:v>
                </c:pt>
                <c:pt idx="658">
                  <c:v>41135</c:v>
                </c:pt>
                <c:pt idx="659">
                  <c:v>41136</c:v>
                </c:pt>
                <c:pt idx="660">
                  <c:v>41137</c:v>
                </c:pt>
                <c:pt idx="661">
                  <c:v>41138</c:v>
                </c:pt>
                <c:pt idx="662">
                  <c:v>41141</c:v>
                </c:pt>
                <c:pt idx="663">
                  <c:v>41142</c:v>
                </c:pt>
                <c:pt idx="664">
                  <c:v>41143</c:v>
                </c:pt>
                <c:pt idx="665">
                  <c:v>41144</c:v>
                </c:pt>
                <c:pt idx="666">
                  <c:v>41145</c:v>
                </c:pt>
                <c:pt idx="667">
                  <c:v>41148</c:v>
                </c:pt>
                <c:pt idx="668">
                  <c:v>41149</c:v>
                </c:pt>
                <c:pt idx="669">
                  <c:v>41150</c:v>
                </c:pt>
                <c:pt idx="670">
                  <c:v>41151</c:v>
                </c:pt>
                <c:pt idx="671">
                  <c:v>41152</c:v>
                </c:pt>
                <c:pt idx="672">
                  <c:v>41155</c:v>
                </c:pt>
                <c:pt idx="673">
                  <c:v>41156</c:v>
                </c:pt>
                <c:pt idx="674">
                  <c:v>41157</c:v>
                </c:pt>
                <c:pt idx="675">
                  <c:v>41158</c:v>
                </c:pt>
                <c:pt idx="676">
                  <c:v>41159</c:v>
                </c:pt>
                <c:pt idx="677">
                  <c:v>41162</c:v>
                </c:pt>
                <c:pt idx="678">
                  <c:v>41163</c:v>
                </c:pt>
                <c:pt idx="679">
                  <c:v>41164</c:v>
                </c:pt>
                <c:pt idx="680">
                  <c:v>41165</c:v>
                </c:pt>
                <c:pt idx="681">
                  <c:v>41166</c:v>
                </c:pt>
                <c:pt idx="682">
                  <c:v>41169</c:v>
                </c:pt>
                <c:pt idx="683">
                  <c:v>41170</c:v>
                </c:pt>
                <c:pt idx="684">
                  <c:v>41171</c:v>
                </c:pt>
                <c:pt idx="685">
                  <c:v>41172</c:v>
                </c:pt>
                <c:pt idx="686">
                  <c:v>41173</c:v>
                </c:pt>
                <c:pt idx="687">
                  <c:v>41176</c:v>
                </c:pt>
                <c:pt idx="688">
                  <c:v>41177</c:v>
                </c:pt>
                <c:pt idx="689">
                  <c:v>41178</c:v>
                </c:pt>
                <c:pt idx="690">
                  <c:v>41179</c:v>
                </c:pt>
                <c:pt idx="691">
                  <c:v>41180</c:v>
                </c:pt>
                <c:pt idx="692">
                  <c:v>41190</c:v>
                </c:pt>
                <c:pt idx="693">
                  <c:v>41191</c:v>
                </c:pt>
                <c:pt idx="694">
                  <c:v>41192</c:v>
                </c:pt>
                <c:pt idx="695">
                  <c:v>41193</c:v>
                </c:pt>
                <c:pt idx="696">
                  <c:v>41194</c:v>
                </c:pt>
                <c:pt idx="697">
                  <c:v>41197</c:v>
                </c:pt>
                <c:pt idx="698">
                  <c:v>41198</c:v>
                </c:pt>
                <c:pt idx="699">
                  <c:v>41199</c:v>
                </c:pt>
                <c:pt idx="700">
                  <c:v>41200</c:v>
                </c:pt>
                <c:pt idx="701">
                  <c:v>41201</c:v>
                </c:pt>
                <c:pt idx="702">
                  <c:v>41204</c:v>
                </c:pt>
                <c:pt idx="703">
                  <c:v>41205</c:v>
                </c:pt>
                <c:pt idx="704">
                  <c:v>41206</c:v>
                </c:pt>
                <c:pt idx="705">
                  <c:v>41207</c:v>
                </c:pt>
                <c:pt idx="706">
                  <c:v>41208</c:v>
                </c:pt>
                <c:pt idx="707">
                  <c:v>41211</c:v>
                </c:pt>
                <c:pt idx="708">
                  <c:v>41212</c:v>
                </c:pt>
                <c:pt idx="709">
                  <c:v>41213</c:v>
                </c:pt>
                <c:pt idx="710">
                  <c:v>41214</c:v>
                </c:pt>
                <c:pt idx="711">
                  <c:v>41215</c:v>
                </c:pt>
                <c:pt idx="712">
                  <c:v>41218</c:v>
                </c:pt>
                <c:pt idx="713">
                  <c:v>41219</c:v>
                </c:pt>
                <c:pt idx="714">
                  <c:v>41220</c:v>
                </c:pt>
                <c:pt idx="715">
                  <c:v>41221</c:v>
                </c:pt>
                <c:pt idx="716">
                  <c:v>41222</c:v>
                </c:pt>
                <c:pt idx="717">
                  <c:v>41225</c:v>
                </c:pt>
                <c:pt idx="718">
                  <c:v>41226</c:v>
                </c:pt>
                <c:pt idx="719">
                  <c:v>41227</c:v>
                </c:pt>
                <c:pt idx="720">
                  <c:v>41228</c:v>
                </c:pt>
                <c:pt idx="721">
                  <c:v>41229</c:v>
                </c:pt>
                <c:pt idx="722">
                  <c:v>41232</c:v>
                </c:pt>
                <c:pt idx="723">
                  <c:v>41233</c:v>
                </c:pt>
                <c:pt idx="724">
                  <c:v>41234</c:v>
                </c:pt>
                <c:pt idx="725">
                  <c:v>41235</c:v>
                </c:pt>
                <c:pt idx="726">
                  <c:v>41236</c:v>
                </c:pt>
                <c:pt idx="727">
                  <c:v>41239</c:v>
                </c:pt>
                <c:pt idx="728">
                  <c:v>41240</c:v>
                </c:pt>
                <c:pt idx="729">
                  <c:v>41241</c:v>
                </c:pt>
                <c:pt idx="730">
                  <c:v>41242</c:v>
                </c:pt>
                <c:pt idx="731">
                  <c:v>41243</c:v>
                </c:pt>
                <c:pt idx="732">
                  <c:v>41246</c:v>
                </c:pt>
                <c:pt idx="733">
                  <c:v>41247</c:v>
                </c:pt>
                <c:pt idx="734">
                  <c:v>41248</c:v>
                </c:pt>
                <c:pt idx="735">
                  <c:v>41249</c:v>
                </c:pt>
                <c:pt idx="736">
                  <c:v>41250</c:v>
                </c:pt>
                <c:pt idx="737">
                  <c:v>41253</c:v>
                </c:pt>
                <c:pt idx="738">
                  <c:v>41254</c:v>
                </c:pt>
                <c:pt idx="739">
                  <c:v>41255</c:v>
                </c:pt>
                <c:pt idx="740">
                  <c:v>41256</c:v>
                </c:pt>
                <c:pt idx="741">
                  <c:v>41257</c:v>
                </c:pt>
                <c:pt idx="742">
                  <c:v>41260</c:v>
                </c:pt>
                <c:pt idx="743">
                  <c:v>41261</c:v>
                </c:pt>
                <c:pt idx="744">
                  <c:v>41262</c:v>
                </c:pt>
                <c:pt idx="745">
                  <c:v>41263</c:v>
                </c:pt>
                <c:pt idx="746">
                  <c:v>41264</c:v>
                </c:pt>
                <c:pt idx="747">
                  <c:v>41267</c:v>
                </c:pt>
                <c:pt idx="748">
                  <c:v>41268</c:v>
                </c:pt>
                <c:pt idx="749">
                  <c:v>41269</c:v>
                </c:pt>
                <c:pt idx="750">
                  <c:v>41270</c:v>
                </c:pt>
                <c:pt idx="751">
                  <c:v>41271</c:v>
                </c:pt>
                <c:pt idx="752">
                  <c:v>41274</c:v>
                </c:pt>
                <c:pt idx="753">
                  <c:v>41278</c:v>
                </c:pt>
                <c:pt idx="754">
                  <c:v>41281</c:v>
                </c:pt>
                <c:pt idx="755">
                  <c:v>41282</c:v>
                </c:pt>
                <c:pt idx="756">
                  <c:v>41283</c:v>
                </c:pt>
                <c:pt idx="757">
                  <c:v>41284</c:v>
                </c:pt>
                <c:pt idx="758">
                  <c:v>41285</c:v>
                </c:pt>
                <c:pt idx="759">
                  <c:v>41288</c:v>
                </c:pt>
                <c:pt idx="760">
                  <c:v>41289</c:v>
                </c:pt>
                <c:pt idx="761">
                  <c:v>41290</c:v>
                </c:pt>
                <c:pt idx="762">
                  <c:v>41291</c:v>
                </c:pt>
                <c:pt idx="763">
                  <c:v>41292</c:v>
                </c:pt>
                <c:pt idx="764">
                  <c:v>41295</c:v>
                </c:pt>
                <c:pt idx="765">
                  <c:v>41296</c:v>
                </c:pt>
                <c:pt idx="766">
                  <c:v>41297</c:v>
                </c:pt>
                <c:pt idx="767">
                  <c:v>41298</c:v>
                </c:pt>
                <c:pt idx="768">
                  <c:v>41299</c:v>
                </c:pt>
                <c:pt idx="769">
                  <c:v>41302</c:v>
                </c:pt>
                <c:pt idx="770">
                  <c:v>41303</c:v>
                </c:pt>
                <c:pt idx="771">
                  <c:v>41304</c:v>
                </c:pt>
                <c:pt idx="772">
                  <c:v>41305</c:v>
                </c:pt>
                <c:pt idx="773">
                  <c:v>41306</c:v>
                </c:pt>
                <c:pt idx="774">
                  <c:v>41309</c:v>
                </c:pt>
                <c:pt idx="775">
                  <c:v>41310</c:v>
                </c:pt>
                <c:pt idx="776">
                  <c:v>41311</c:v>
                </c:pt>
                <c:pt idx="777">
                  <c:v>41312</c:v>
                </c:pt>
                <c:pt idx="778">
                  <c:v>41313</c:v>
                </c:pt>
                <c:pt idx="779">
                  <c:v>41323</c:v>
                </c:pt>
                <c:pt idx="780">
                  <c:v>41324</c:v>
                </c:pt>
                <c:pt idx="781">
                  <c:v>41325</c:v>
                </c:pt>
                <c:pt idx="782">
                  <c:v>41326</c:v>
                </c:pt>
                <c:pt idx="783">
                  <c:v>41327</c:v>
                </c:pt>
                <c:pt idx="784">
                  <c:v>41330</c:v>
                </c:pt>
                <c:pt idx="785">
                  <c:v>41331</c:v>
                </c:pt>
                <c:pt idx="786">
                  <c:v>41332</c:v>
                </c:pt>
                <c:pt idx="787">
                  <c:v>41333</c:v>
                </c:pt>
                <c:pt idx="788">
                  <c:v>41334</c:v>
                </c:pt>
                <c:pt idx="789">
                  <c:v>41337</c:v>
                </c:pt>
                <c:pt idx="790">
                  <c:v>41338</c:v>
                </c:pt>
                <c:pt idx="791">
                  <c:v>41339</c:v>
                </c:pt>
                <c:pt idx="792">
                  <c:v>41340</c:v>
                </c:pt>
                <c:pt idx="793">
                  <c:v>41341</c:v>
                </c:pt>
                <c:pt idx="794">
                  <c:v>41344</c:v>
                </c:pt>
                <c:pt idx="795">
                  <c:v>41345</c:v>
                </c:pt>
                <c:pt idx="796">
                  <c:v>41346</c:v>
                </c:pt>
                <c:pt idx="797">
                  <c:v>41347</c:v>
                </c:pt>
                <c:pt idx="798">
                  <c:v>41348</c:v>
                </c:pt>
                <c:pt idx="799">
                  <c:v>41351</c:v>
                </c:pt>
                <c:pt idx="800">
                  <c:v>41352</c:v>
                </c:pt>
                <c:pt idx="801">
                  <c:v>41353</c:v>
                </c:pt>
                <c:pt idx="802">
                  <c:v>41354</c:v>
                </c:pt>
                <c:pt idx="803">
                  <c:v>41355</c:v>
                </c:pt>
                <c:pt idx="804">
                  <c:v>41358</c:v>
                </c:pt>
                <c:pt idx="805">
                  <c:v>41359</c:v>
                </c:pt>
                <c:pt idx="806">
                  <c:v>41360</c:v>
                </c:pt>
                <c:pt idx="807">
                  <c:v>41361</c:v>
                </c:pt>
                <c:pt idx="808">
                  <c:v>41362</c:v>
                </c:pt>
                <c:pt idx="809">
                  <c:v>41365</c:v>
                </c:pt>
                <c:pt idx="810">
                  <c:v>41366</c:v>
                </c:pt>
                <c:pt idx="811">
                  <c:v>41367</c:v>
                </c:pt>
                <c:pt idx="812">
                  <c:v>41372</c:v>
                </c:pt>
                <c:pt idx="813">
                  <c:v>41373</c:v>
                </c:pt>
                <c:pt idx="814">
                  <c:v>41374</c:v>
                </c:pt>
                <c:pt idx="815">
                  <c:v>41375</c:v>
                </c:pt>
                <c:pt idx="816">
                  <c:v>41376</c:v>
                </c:pt>
                <c:pt idx="817">
                  <c:v>41379</c:v>
                </c:pt>
                <c:pt idx="818">
                  <c:v>41380</c:v>
                </c:pt>
                <c:pt idx="819">
                  <c:v>41381</c:v>
                </c:pt>
                <c:pt idx="820">
                  <c:v>41382</c:v>
                </c:pt>
                <c:pt idx="821">
                  <c:v>41383</c:v>
                </c:pt>
                <c:pt idx="822">
                  <c:v>41386</c:v>
                </c:pt>
                <c:pt idx="823">
                  <c:v>41387</c:v>
                </c:pt>
                <c:pt idx="824">
                  <c:v>41388</c:v>
                </c:pt>
                <c:pt idx="825">
                  <c:v>41389</c:v>
                </c:pt>
                <c:pt idx="826">
                  <c:v>41390</c:v>
                </c:pt>
                <c:pt idx="827">
                  <c:v>41396</c:v>
                </c:pt>
                <c:pt idx="828">
                  <c:v>41397</c:v>
                </c:pt>
                <c:pt idx="829">
                  <c:v>41400</c:v>
                </c:pt>
                <c:pt idx="830">
                  <c:v>41401</c:v>
                </c:pt>
                <c:pt idx="831">
                  <c:v>41402</c:v>
                </c:pt>
                <c:pt idx="832">
                  <c:v>41403</c:v>
                </c:pt>
                <c:pt idx="833">
                  <c:v>41404</c:v>
                </c:pt>
                <c:pt idx="834">
                  <c:v>41407</c:v>
                </c:pt>
                <c:pt idx="835">
                  <c:v>41408</c:v>
                </c:pt>
                <c:pt idx="836">
                  <c:v>41409</c:v>
                </c:pt>
                <c:pt idx="837">
                  <c:v>41410</c:v>
                </c:pt>
                <c:pt idx="838">
                  <c:v>41411</c:v>
                </c:pt>
                <c:pt idx="839">
                  <c:v>41414</c:v>
                </c:pt>
                <c:pt idx="840">
                  <c:v>41415</c:v>
                </c:pt>
                <c:pt idx="841">
                  <c:v>41416</c:v>
                </c:pt>
                <c:pt idx="842">
                  <c:v>41417</c:v>
                </c:pt>
                <c:pt idx="843">
                  <c:v>41418</c:v>
                </c:pt>
                <c:pt idx="844">
                  <c:v>41421</c:v>
                </c:pt>
                <c:pt idx="845">
                  <c:v>41422</c:v>
                </c:pt>
                <c:pt idx="846">
                  <c:v>41423</c:v>
                </c:pt>
                <c:pt idx="847">
                  <c:v>41424</c:v>
                </c:pt>
                <c:pt idx="848">
                  <c:v>41425</c:v>
                </c:pt>
                <c:pt idx="849">
                  <c:v>41428</c:v>
                </c:pt>
                <c:pt idx="850">
                  <c:v>41429</c:v>
                </c:pt>
                <c:pt idx="851">
                  <c:v>41430</c:v>
                </c:pt>
                <c:pt idx="852">
                  <c:v>41431</c:v>
                </c:pt>
                <c:pt idx="853">
                  <c:v>41432</c:v>
                </c:pt>
                <c:pt idx="854">
                  <c:v>41438</c:v>
                </c:pt>
                <c:pt idx="855">
                  <c:v>41439</c:v>
                </c:pt>
                <c:pt idx="856">
                  <c:v>41442</c:v>
                </c:pt>
                <c:pt idx="857">
                  <c:v>41443</c:v>
                </c:pt>
                <c:pt idx="858">
                  <c:v>41444</c:v>
                </c:pt>
                <c:pt idx="859">
                  <c:v>41445</c:v>
                </c:pt>
                <c:pt idx="860">
                  <c:v>41446</c:v>
                </c:pt>
                <c:pt idx="861">
                  <c:v>41449</c:v>
                </c:pt>
                <c:pt idx="862">
                  <c:v>41450</c:v>
                </c:pt>
                <c:pt idx="863">
                  <c:v>41451</c:v>
                </c:pt>
                <c:pt idx="864">
                  <c:v>41452</c:v>
                </c:pt>
                <c:pt idx="865">
                  <c:v>41453</c:v>
                </c:pt>
                <c:pt idx="866">
                  <c:v>41456</c:v>
                </c:pt>
                <c:pt idx="867">
                  <c:v>41457</c:v>
                </c:pt>
                <c:pt idx="868">
                  <c:v>41458</c:v>
                </c:pt>
                <c:pt idx="869">
                  <c:v>41459</c:v>
                </c:pt>
                <c:pt idx="870">
                  <c:v>41460</c:v>
                </c:pt>
                <c:pt idx="871">
                  <c:v>41463</c:v>
                </c:pt>
                <c:pt idx="872">
                  <c:v>41464</c:v>
                </c:pt>
                <c:pt idx="873">
                  <c:v>41465</c:v>
                </c:pt>
                <c:pt idx="874">
                  <c:v>41466</c:v>
                </c:pt>
                <c:pt idx="875">
                  <c:v>41467</c:v>
                </c:pt>
                <c:pt idx="876">
                  <c:v>41470</c:v>
                </c:pt>
                <c:pt idx="877">
                  <c:v>41471</c:v>
                </c:pt>
                <c:pt idx="878">
                  <c:v>41472</c:v>
                </c:pt>
                <c:pt idx="879">
                  <c:v>41473</c:v>
                </c:pt>
                <c:pt idx="880">
                  <c:v>41474</c:v>
                </c:pt>
                <c:pt idx="881">
                  <c:v>41477</c:v>
                </c:pt>
                <c:pt idx="882">
                  <c:v>41478</c:v>
                </c:pt>
                <c:pt idx="883">
                  <c:v>41479</c:v>
                </c:pt>
                <c:pt idx="884">
                  <c:v>41480</c:v>
                </c:pt>
                <c:pt idx="885">
                  <c:v>41481</c:v>
                </c:pt>
                <c:pt idx="886">
                  <c:v>41484</c:v>
                </c:pt>
                <c:pt idx="887">
                  <c:v>41485</c:v>
                </c:pt>
                <c:pt idx="888">
                  <c:v>41486</c:v>
                </c:pt>
                <c:pt idx="889">
                  <c:v>41487</c:v>
                </c:pt>
                <c:pt idx="890">
                  <c:v>41488</c:v>
                </c:pt>
                <c:pt idx="891">
                  <c:v>41491</c:v>
                </c:pt>
                <c:pt idx="892">
                  <c:v>41492</c:v>
                </c:pt>
                <c:pt idx="893">
                  <c:v>41493</c:v>
                </c:pt>
                <c:pt idx="894">
                  <c:v>41494</c:v>
                </c:pt>
                <c:pt idx="895">
                  <c:v>41495</c:v>
                </c:pt>
                <c:pt idx="896">
                  <c:v>41498</c:v>
                </c:pt>
                <c:pt idx="897">
                  <c:v>41499</c:v>
                </c:pt>
                <c:pt idx="898">
                  <c:v>41500</c:v>
                </c:pt>
                <c:pt idx="899">
                  <c:v>41501</c:v>
                </c:pt>
                <c:pt idx="900">
                  <c:v>41502</c:v>
                </c:pt>
                <c:pt idx="901">
                  <c:v>41505</c:v>
                </c:pt>
                <c:pt idx="902">
                  <c:v>41506</c:v>
                </c:pt>
                <c:pt idx="903">
                  <c:v>41507</c:v>
                </c:pt>
                <c:pt idx="904">
                  <c:v>41508</c:v>
                </c:pt>
                <c:pt idx="905">
                  <c:v>41509</c:v>
                </c:pt>
                <c:pt idx="906">
                  <c:v>41512</c:v>
                </c:pt>
                <c:pt idx="907">
                  <c:v>41513</c:v>
                </c:pt>
                <c:pt idx="908">
                  <c:v>41514</c:v>
                </c:pt>
                <c:pt idx="909">
                  <c:v>41515</c:v>
                </c:pt>
                <c:pt idx="910">
                  <c:v>41516</c:v>
                </c:pt>
                <c:pt idx="911">
                  <c:v>41519</c:v>
                </c:pt>
                <c:pt idx="912">
                  <c:v>41520</c:v>
                </c:pt>
                <c:pt idx="913">
                  <c:v>41521</c:v>
                </c:pt>
                <c:pt idx="914">
                  <c:v>41522</c:v>
                </c:pt>
                <c:pt idx="915">
                  <c:v>41523</c:v>
                </c:pt>
                <c:pt idx="916">
                  <c:v>41526</c:v>
                </c:pt>
                <c:pt idx="917">
                  <c:v>41527</c:v>
                </c:pt>
                <c:pt idx="918">
                  <c:v>41528</c:v>
                </c:pt>
                <c:pt idx="919">
                  <c:v>41529</c:v>
                </c:pt>
                <c:pt idx="920">
                  <c:v>41530</c:v>
                </c:pt>
                <c:pt idx="921">
                  <c:v>41533</c:v>
                </c:pt>
                <c:pt idx="922">
                  <c:v>41534</c:v>
                </c:pt>
                <c:pt idx="923">
                  <c:v>41535</c:v>
                </c:pt>
                <c:pt idx="924">
                  <c:v>41540</c:v>
                </c:pt>
                <c:pt idx="925">
                  <c:v>41541</c:v>
                </c:pt>
                <c:pt idx="926">
                  <c:v>41542</c:v>
                </c:pt>
                <c:pt idx="927">
                  <c:v>41543</c:v>
                </c:pt>
                <c:pt idx="928">
                  <c:v>41544</c:v>
                </c:pt>
                <c:pt idx="929">
                  <c:v>41547</c:v>
                </c:pt>
                <c:pt idx="930">
                  <c:v>41555</c:v>
                </c:pt>
                <c:pt idx="931">
                  <c:v>41556</c:v>
                </c:pt>
                <c:pt idx="932">
                  <c:v>41557</c:v>
                </c:pt>
                <c:pt idx="933">
                  <c:v>41558</c:v>
                </c:pt>
                <c:pt idx="934">
                  <c:v>41561</c:v>
                </c:pt>
                <c:pt idx="935">
                  <c:v>41562</c:v>
                </c:pt>
                <c:pt idx="936">
                  <c:v>41563</c:v>
                </c:pt>
                <c:pt idx="937">
                  <c:v>41564</c:v>
                </c:pt>
                <c:pt idx="938">
                  <c:v>41565</c:v>
                </c:pt>
                <c:pt idx="939">
                  <c:v>41568</c:v>
                </c:pt>
                <c:pt idx="940">
                  <c:v>41569</c:v>
                </c:pt>
                <c:pt idx="941">
                  <c:v>41570</c:v>
                </c:pt>
                <c:pt idx="942">
                  <c:v>41571</c:v>
                </c:pt>
                <c:pt idx="943">
                  <c:v>41572</c:v>
                </c:pt>
                <c:pt idx="944">
                  <c:v>41575</c:v>
                </c:pt>
                <c:pt idx="945">
                  <c:v>41576</c:v>
                </c:pt>
                <c:pt idx="946">
                  <c:v>41577</c:v>
                </c:pt>
                <c:pt idx="947">
                  <c:v>41578</c:v>
                </c:pt>
                <c:pt idx="948">
                  <c:v>41579</c:v>
                </c:pt>
                <c:pt idx="949">
                  <c:v>41582</c:v>
                </c:pt>
                <c:pt idx="950">
                  <c:v>41583</c:v>
                </c:pt>
                <c:pt idx="951">
                  <c:v>41584</c:v>
                </c:pt>
                <c:pt idx="952">
                  <c:v>41585</c:v>
                </c:pt>
                <c:pt idx="953">
                  <c:v>41586</c:v>
                </c:pt>
                <c:pt idx="954">
                  <c:v>41589</c:v>
                </c:pt>
                <c:pt idx="955">
                  <c:v>41590</c:v>
                </c:pt>
                <c:pt idx="956">
                  <c:v>41591</c:v>
                </c:pt>
                <c:pt idx="957">
                  <c:v>41592</c:v>
                </c:pt>
                <c:pt idx="958">
                  <c:v>41593</c:v>
                </c:pt>
                <c:pt idx="959">
                  <c:v>41596</c:v>
                </c:pt>
                <c:pt idx="960">
                  <c:v>41597</c:v>
                </c:pt>
                <c:pt idx="961">
                  <c:v>41598</c:v>
                </c:pt>
                <c:pt idx="962">
                  <c:v>41599</c:v>
                </c:pt>
                <c:pt idx="963">
                  <c:v>41600</c:v>
                </c:pt>
                <c:pt idx="964">
                  <c:v>41603</c:v>
                </c:pt>
                <c:pt idx="965">
                  <c:v>41604</c:v>
                </c:pt>
                <c:pt idx="966">
                  <c:v>41605</c:v>
                </c:pt>
                <c:pt idx="967">
                  <c:v>41606</c:v>
                </c:pt>
                <c:pt idx="968">
                  <c:v>41607</c:v>
                </c:pt>
                <c:pt idx="969">
                  <c:v>41610</c:v>
                </c:pt>
                <c:pt idx="970">
                  <c:v>41611</c:v>
                </c:pt>
                <c:pt idx="971">
                  <c:v>41612</c:v>
                </c:pt>
                <c:pt idx="972">
                  <c:v>41613</c:v>
                </c:pt>
                <c:pt idx="973">
                  <c:v>41614</c:v>
                </c:pt>
                <c:pt idx="974">
                  <c:v>41617</c:v>
                </c:pt>
                <c:pt idx="975">
                  <c:v>41618</c:v>
                </c:pt>
                <c:pt idx="976">
                  <c:v>41619</c:v>
                </c:pt>
                <c:pt idx="977">
                  <c:v>41620</c:v>
                </c:pt>
                <c:pt idx="978">
                  <c:v>41621</c:v>
                </c:pt>
                <c:pt idx="979">
                  <c:v>41624</c:v>
                </c:pt>
                <c:pt idx="980">
                  <c:v>41625</c:v>
                </c:pt>
                <c:pt idx="981">
                  <c:v>41626</c:v>
                </c:pt>
                <c:pt idx="982">
                  <c:v>41627</c:v>
                </c:pt>
                <c:pt idx="983">
                  <c:v>41628</c:v>
                </c:pt>
                <c:pt idx="984">
                  <c:v>41631</c:v>
                </c:pt>
                <c:pt idx="985">
                  <c:v>41632</c:v>
                </c:pt>
                <c:pt idx="986">
                  <c:v>41633</c:v>
                </c:pt>
                <c:pt idx="987">
                  <c:v>41634</c:v>
                </c:pt>
                <c:pt idx="988">
                  <c:v>41635</c:v>
                </c:pt>
                <c:pt idx="989">
                  <c:v>41638</c:v>
                </c:pt>
                <c:pt idx="990">
                  <c:v>41639</c:v>
                </c:pt>
                <c:pt idx="991">
                  <c:v>41641</c:v>
                </c:pt>
                <c:pt idx="992">
                  <c:v>41642</c:v>
                </c:pt>
                <c:pt idx="993">
                  <c:v>41645</c:v>
                </c:pt>
                <c:pt idx="994">
                  <c:v>41646</c:v>
                </c:pt>
                <c:pt idx="995">
                  <c:v>41647</c:v>
                </c:pt>
                <c:pt idx="996">
                  <c:v>41648</c:v>
                </c:pt>
                <c:pt idx="997">
                  <c:v>41649</c:v>
                </c:pt>
                <c:pt idx="998">
                  <c:v>41652</c:v>
                </c:pt>
                <c:pt idx="999">
                  <c:v>41653</c:v>
                </c:pt>
                <c:pt idx="1000">
                  <c:v>41654</c:v>
                </c:pt>
                <c:pt idx="1001">
                  <c:v>41655</c:v>
                </c:pt>
                <c:pt idx="1002">
                  <c:v>41656</c:v>
                </c:pt>
                <c:pt idx="1003">
                  <c:v>41659</c:v>
                </c:pt>
                <c:pt idx="1004">
                  <c:v>41660</c:v>
                </c:pt>
                <c:pt idx="1005">
                  <c:v>41661</c:v>
                </c:pt>
                <c:pt idx="1006">
                  <c:v>41662</c:v>
                </c:pt>
                <c:pt idx="1007">
                  <c:v>41663</c:v>
                </c:pt>
                <c:pt idx="1008">
                  <c:v>41666</c:v>
                </c:pt>
                <c:pt idx="1009">
                  <c:v>41667</c:v>
                </c:pt>
                <c:pt idx="1010">
                  <c:v>41668</c:v>
                </c:pt>
                <c:pt idx="1011">
                  <c:v>41669</c:v>
                </c:pt>
                <c:pt idx="1012">
                  <c:v>41677</c:v>
                </c:pt>
                <c:pt idx="1013">
                  <c:v>41680</c:v>
                </c:pt>
                <c:pt idx="1014">
                  <c:v>41681</c:v>
                </c:pt>
                <c:pt idx="1015">
                  <c:v>41682</c:v>
                </c:pt>
                <c:pt idx="1016">
                  <c:v>41683</c:v>
                </c:pt>
                <c:pt idx="1017">
                  <c:v>41684</c:v>
                </c:pt>
                <c:pt idx="1018">
                  <c:v>41687</c:v>
                </c:pt>
                <c:pt idx="1019">
                  <c:v>41688</c:v>
                </c:pt>
                <c:pt idx="1020">
                  <c:v>41689</c:v>
                </c:pt>
                <c:pt idx="1021">
                  <c:v>41690</c:v>
                </c:pt>
                <c:pt idx="1022">
                  <c:v>41691</c:v>
                </c:pt>
                <c:pt idx="1023">
                  <c:v>41694</c:v>
                </c:pt>
                <c:pt idx="1024">
                  <c:v>41695</c:v>
                </c:pt>
                <c:pt idx="1025">
                  <c:v>41696</c:v>
                </c:pt>
                <c:pt idx="1026">
                  <c:v>41697</c:v>
                </c:pt>
                <c:pt idx="1027">
                  <c:v>41698</c:v>
                </c:pt>
                <c:pt idx="1028">
                  <c:v>41701</c:v>
                </c:pt>
                <c:pt idx="1029">
                  <c:v>41702</c:v>
                </c:pt>
                <c:pt idx="1030">
                  <c:v>41703</c:v>
                </c:pt>
                <c:pt idx="1031">
                  <c:v>41704</c:v>
                </c:pt>
                <c:pt idx="1032">
                  <c:v>41705</c:v>
                </c:pt>
                <c:pt idx="1033">
                  <c:v>41708</c:v>
                </c:pt>
                <c:pt idx="1034">
                  <c:v>41709</c:v>
                </c:pt>
                <c:pt idx="1035">
                  <c:v>41710</c:v>
                </c:pt>
                <c:pt idx="1036">
                  <c:v>41711</c:v>
                </c:pt>
                <c:pt idx="1037">
                  <c:v>41712</c:v>
                </c:pt>
                <c:pt idx="1038">
                  <c:v>41715</c:v>
                </c:pt>
                <c:pt idx="1039">
                  <c:v>41716</c:v>
                </c:pt>
                <c:pt idx="1040">
                  <c:v>41717</c:v>
                </c:pt>
                <c:pt idx="1041">
                  <c:v>41718</c:v>
                </c:pt>
                <c:pt idx="1042">
                  <c:v>41719</c:v>
                </c:pt>
                <c:pt idx="1043">
                  <c:v>41722</c:v>
                </c:pt>
                <c:pt idx="1044">
                  <c:v>41723</c:v>
                </c:pt>
                <c:pt idx="1045">
                  <c:v>41724</c:v>
                </c:pt>
                <c:pt idx="1046">
                  <c:v>41725</c:v>
                </c:pt>
                <c:pt idx="1047">
                  <c:v>41726</c:v>
                </c:pt>
                <c:pt idx="1048">
                  <c:v>41729</c:v>
                </c:pt>
                <c:pt idx="1049">
                  <c:v>41730</c:v>
                </c:pt>
                <c:pt idx="1050">
                  <c:v>41731</c:v>
                </c:pt>
                <c:pt idx="1051">
                  <c:v>41732</c:v>
                </c:pt>
                <c:pt idx="1052">
                  <c:v>41733</c:v>
                </c:pt>
                <c:pt idx="1053">
                  <c:v>41737</c:v>
                </c:pt>
                <c:pt idx="1054">
                  <c:v>41738</c:v>
                </c:pt>
                <c:pt idx="1055">
                  <c:v>41739</c:v>
                </c:pt>
                <c:pt idx="1056">
                  <c:v>41740</c:v>
                </c:pt>
                <c:pt idx="1057">
                  <c:v>41743</c:v>
                </c:pt>
                <c:pt idx="1058">
                  <c:v>41744</c:v>
                </c:pt>
                <c:pt idx="1059">
                  <c:v>41745</c:v>
                </c:pt>
                <c:pt idx="1060">
                  <c:v>41746</c:v>
                </c:pt>
                <c:pt idx="1061">
                  <c:v>41747</c:v>
                </c:pt>
                <c:pt idx="1062">
                  <c:v>41750</c:v>
                </c:pt>
                <c:pt idx="1063">
                  <c:v>41751</c:v>
                </c:pt>
                <c:pt idx="1064">
                  <c:v>41752</c:v>
                </c:pt>
                <c:pt idx="1065">
                  <c:v>41753</c:v>
                </c:pt>
                <c:pt idx="1066">
                  <c:v>41754</c:v>
                </c:pt>
                <c:pt idx="1067">
                  <c:v>41757</c:v>
                </c:pt>
                <c:pt idx="1068">
                  <c:v>41758</c:v>
                </c:pt>
                <c:pt idx="1069">
                  <c:v>41759</c:v>
                </c:pt>
                <c:pt idx="1070">
                  <c:v>41764</c:v>
                </c:pt>
                <c:pt idx="1071">
                  <c:v>41765</c:v>
                </c:pt>
                <c:pt idx="1072">
                  <c:v>41766</c:v>
                </c:pt>
                <c:pt idx="1073">
                  <c:v>41767</c:v>
                </c:pt>
                <c:pt idx="1074">
                  <c:v>41768</c:v>
                </c:pt>
                <c:pt idx="1075">
                  <c:v>41771</c:v>
                </c:pt>
                <c:pt idx="1076">
                  <c:v>41772</c:v>
                </c:pt>
                <c:pt idx="1077">
                  <c:v>41773</c:v>
                </c:pt>
                <c:pt idx="1078">
                  <c:v>41774</c:v>
                </c:pt>
                <c:pt idx="1079">
                  <c:v>41775</c:v>
                </c:pt>
                <c:pt idx="1080">
                  <c:v>41778</c:v>
                </c:pt>
                <c:pt idx="1081">
                  <c:v>41779</c:v>
                </c:pt>
                <c:pt idx="1082">
                  <c:v>41780</c:v>
                </c:pt>
                <c:pt idx="1083">
                  <c:v>41781</c:v>
                </c:pt>
                <c:pt idx="1084">
                  <c:v>41782</c:v>
                </c:pt>
                <c:pt idx="1085">
                  <c:v>41785</c:v>
                </c:pt>
                <c:pt idx="1086">
                  <c:v>41786</c:v>
                </c:pt>
                <c:pt idx="1087">
                  <c:v>41787</c:v>
                </c:pt>
                <c:pt idx="1088">
                  <c:v>41788</c:v>
                </c:pt>
                <c:pt idx="1089">
                  <c:v>41789</c:v>
                </c:pt>
                <c:pt idx="1090">
                  <c:v>41793</c:v>
                </c:pt>
                <c:pt idx="1091">
                  <c:v>41794</c:v>
                </c:pt>
                <c:pt idx="1092">
                  <c:v>41795</c:v>
                </c:pt>
                <c:pt idx="1093">
                  <c:v>41796</c:v>
                </c:pt>
                <c:pt idx="1094">
                  <c:v>41799</c:v>
                </c:pt>
                <c:pt idx="1095">
                  <c:v>41800</c:v>
                </c:pt>
                <c:pt idx="1096">
                  <c:v>41801</c:v>
                </c:pt>
                <c:pt idx="1097">
                  <c:v>41802</c:v>
                </c:pt>
                <c:pt idx="1098">
                  <c:v>41803</c:v>
                </c:pt>
                <c:pt idx="1099">
                  <c:v>41806</c:v>
                </c:pt>
                <c:pt idx="1100">
                  <c:v>41807</c:v>
                </c:pt>
                <c:pt idx="1101">
                  <c:v>41808</c:v>
                </c:pt>
                <c:pt idx="1102">
                  <c:v>41809</c:v>
                </c:pt>
                <c:pt idx="1103">
                  <c:v>41810</c:v>
                </c:pt>
                <c:pt idx="1104">
                  <c:v>41813</c:v>
                </c:pt>
                <c:pt idx="1105">
                  <c:v>41814</c:v>
                </c:pt>
                <c:pt idx="1106">
                  <c:v>41815</c:v>
                </c:pt>
                <c:pt idx="1107">
                  <c:v>41816</c:v>
                </c:pt>
                <c:pt idx="1108">
                  <c:v>41817</c:v>
                </c:pt>
                <c:pt idx="1109">
                  <c:v>41820</c:v>
                </c:pt>
                <c:pt idx="1110">
                  <c:v>41821</c:v>
                </c:pt>
                <c:pt idx="1111">
                  <c:v>41822</c:v>
                </c:pt>
                <c:pt idx="1112">
                  <c:v>41823</c:v>
                </c:pt>
                <c:pt idx="1113">
                  <c:v>41824</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41883</c:v>
                </c:pt>
                <c:pt idx="1155">
                  <c:v>41884</c:v>
                </c:pt>
                <c:pt idx="1156">
                  <c:v>41885</c:v>
                </c:pt>
                <c:pt idx="1157">
                  <c:v>41886</c:v>
                </c:pt>
                <c:pt idx="1158">
                  <c:v>41887</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41920</c:v>
                </c:pt>
                <c:pt idx="1176">
                  <c:v>41921</c:v>
                </c:pt>
                <c:pt idx="1177">
                  <c:v>41922</c:v>
                </c:pt>
                <c:pt idx="1178">
                  <c:v>41925</c:v>
                </c:pt>
                <c:pt idx="1179">
                  <c:v>41926</c:v>
                </c:pt>
                <c:pt idx="1180">
                  <c:v>41927</c:v>
                </c:pt>
                <c:pt idx="1181">
                  <c:v>41928</c:v>
                </c:pt>
                <c:pt idx="1182">
                  <c:v>41929</c:v>
                </c:pt>
                <c:pt idx="1183">
                  <c:v>41932</c:v>
                </c:pt>
                <c:pt idx="1184">
                  <c:v>41933</c:v>
                </c:pt>
                <c:pt idx="1185">
                  <c:v>41934</c:v>
                </c:pt>
                <c:pt idx="1186">
                  <c:v>41935</c:v>
                </c:pt>
                <c:pt idx="1187">
                  <c:v>41936</c:v>
                </c:pt>
                <c:pt idx="1188">
                  <c:v>41939</c:v>
                </c:pt>
                <c:pt idx="1189">
                  <c:v>41940</c:v>
                </c:pt>
                <c:pt idx="1190">
                  <c:v>41941</c:v>
                </c:pt>
                <c:pt idx="1191">
                  <c:v>41942</c:v>
                </c:pt>
                <c:pt idx="1192">
                  <c:v>41943</c:v>
                </c:pt>
                <c:pt idx="1193">
                  <c:v>41946</c:v>
                </c:pt>
                <c:pt idx="1194">
                  <c:v>41947</c:v>
                </c:pt>
                <c:pt idx="1195">
                  <c:v>41948</c:v>
                </c:pt>
                <c:pt idx="1196">
                  <c:v>41949</c:v>
                </c:pt>
                <c:pt idx="1197">
                  <c:v>41950</c:v>
                </c:pt>
                <c:pt idx="1198">
                  <c:v>41953</c:v>
                </c:pt>
                <c:pt idx="1199">
                  <c:v>41954</c:v>
                </c:pt>
                <c:pt idx="1200">
                  <c:v>41955</c:v>
                </c:pt>
                <c:pt idx="1201">
                  <c:v>41956</c:v>
                </c:pt>
                <c:pt idx="1202">
                  <c:v>41957</c:v>
                </c:pt>
                <c:pt idx="1203">
                  <c:v>41960</c:v>
                </c:pt>
                <c:pt idx="1204">
                  <c:v>41961</c:v>
                </c:pt>
                <c:pt idx="1205">
                  <c:v>41962</c:v>
                </c:pt>
                <c:pt idx="1206">
                  <c:v>41963</c:v>
                </c:pt>
                <c:pt idx="1207">
                  <c:v>41964</c:v>
                </c:pt>
                <c:pt idx="1208">
                  <c:v>41967</c:v>
                </c:pt>
                <c:pt idx="1209">
                  <c:v>41968</c:v>
                </c:pt>
                <c:pt idx="1210">
                  <c:v>41969</c:v>
                </c:pt>
                <c:pt idx="1211">
                  <c:v>41970</c:v>
                </c:pt>
                <c:pt idx="1212">
                  <c:v>41971</c:v>
                </c:pt>
                <c:pt idx="1213">
                  <c:v>41974</c:v>
                </c:pt>
                <c:pt idx="1214">
                  <c:v>41975</c:v>
                </c:pt>
                <c:pt idx="1215">
                  <c:v>41976</c:v>
                </c:pt>
                <c:pt idx="1216">
                  <c:v>41977</c:v>
                </c:pt>
                <c:pt idx="1217">
                  <c:v>41978</c:v>
                </c:pt>
                <c:pt idx="1218">
                  <c:v>41981</c:v>
                </c:pt>
                <c:pt idx="1219">
                  <c:v>41982</c:v>
                </c:pt>
                <c:pt idx="1220">
                  <c:v>41983</c:v>
                </c:pt>
                <c:pt idx="1221">
                  <c:v>41984</c:v>
                </c:pt>
                <c:pt idx="1222">
                  <c:v>41985</c:v>
                </c:pt>
                <c:pt idx="1223">
                  <c:v>41988</c:v>
                </c:pt>
                <c:pt idx="1224">
                  <c:v>41989</c:v>
                </c:pt>
                <c:pt idx="1225">
                  <c:v>41990</c:v>
                </c:pt>
                <c:pt idx="1226">
                  <c:v>41991</c:v>
                </c:pt>
                <c:pt idx="1227">
                  <c:v>41992</c:v>
                </c:pt>
                <c:pt idx="1228">
                  <c:v>41995</c:v>
                </c:pt>
                <c:pt idx="1229">
                  <c:v>41996</c:v>
                </c:pt>
                <c:pt idx="1230">
                  <c:v>41997</c:v>
                </c:pt>
                <c:pt idx="1231">
                  <c:v>41998</c:v>
                </c:pt>
                <c:pt idx="1232">
                  <c:v>41999</c:v>
                </c:pt>
                <c:pt idx="1233">
                  <c:v>42002</c:v>
                </c:pt>
                <c:pt idx="1234">
                  <c:v>42003</c:v>
                </c:pt>
                <c:pt idx="1235">
                  <c:v>42004</c:v>
                </c:pt>
                <c:pt idx="1236">
                  <c:v>42009</c:v>
                </c:pt>
                <c:pt idx="1237">
                  <c:v>42010</c:v>
                </c:pt>
                <c:pt idx="1238">
                  <c:v>42011</c:v>
                </c:pt>
                <c:pt idx="1239">
                  <c:v>42012</c:v>
                </c:pt>
                <c:pt idx="1240">
                  <c:v>42013</c:v>
                </c:pt>
                <c:pt idx="1241">
                  <c:v>42016</c:v>
                </c:pt>
                <c:pt idx="1242">
                  <c:v>42017</c:v>
                </c:pt>
                <c:pt idx="1243">
                  <c:v>42018</c:v>
                </c:pt>
                <c:pt idx="1244">
                  <c:v>42019</c:v>
                </c:pt>
                <c:pt idx="1245">
                  <c:v>42020</c:v>
                </c:pt>
                <c:pt idx="1246">
                  <c:v>42023</c:v>
                </c:pt>
                <c:pt idx="1247">
                  <c:v>42024</c:v>
                </c:pt>
                <c:pt idx="1248">
                  <c:v>42025</c:v>
                </c:pt>
                <c:pt idx="1249">
                  <c:v>42026</c:v>
                </c:pt>
                <c:pt idx="1250">
                  <c:v>42027</c:v>
                </c:pt>
                <c:pt idx="1251">
                  <c:v>42030</c:v>
                </c:pt>
                <c:pt idx="1252">
                  <c:v>42031</c:v>
                </c:pt>
                <c:pt idx="1253">
                  <c:v>42032</c:v>
                </c:pt>
                <c:pt idx="1254">
                  <c:v>42033</c:v>
                </c:pt>
                <c:pt idx="1255">
                  <c:v>42034</c:v>
                </c:pt>
                <c:pt idx="1256">
                  <c:v>42037</c:v>
                </c:pt>
                <c:pt idx="1257">
                  <c:v>42038</c:v>
                </c:pt>
                <c:pt idx="1258">
                  <c:v>42039</c:v>
                </c:pt>
                <c:pt idx="1259">
                  <c:v>42040</c:v>
                </c:pt>
                <c:pt idx="1260">
                  <c:v>42041</c:v>
                </c:pt>
                <c:pt idx="1261">
                  <c:v>42044</c:v>
                </c:pt>
                <c:pt idx="1262">
                  <c:v>42045</c:v>
                </c:pt>
                <c:pt idx="1263">
                  <c:v>42046</c:v>
                </c:pt>
                <c:pt idx="1264">
                  <c:v>42047</c:v>
                </c:pt>
                <c:pt idx="1265">
                  <c:v>42048</c:v>
                </c:pt>
                <c:pt idx="1266">
                  <c:v>42051</c:v>
                </c:pt>
                <c:pt idx="1267">
                  <c:v>42052</c:v>
                </c:pt>
                <c:pt idx="1268">
                  <c:v>42060</c:v>
                </c:pt>
                <c:pt idx="1269">
                  <c:v>42061</c:v>
                </c:pt>
                <c:pt idx="1270">
                  <c:v>42062</c:v>
                </c:pt>
                <c:pt idx="1271">
                  <c:v>42065</c:v>
                </c:pt>
                <c:pt idx="1272">
                  <c:v>42066</c:v>
                </c:pt>
                <c:pt idx="1273">
                  <c:v>42067</c:v>
                </c:pt>
                <c:pt idx="1274">
                  <c:v>42068</c:v>
                </c:pt>
                <c:pt idx="1275">
                  <c:v>42069</c:v>
                </c:pt>
                <c:pt idx="1276">
                  <c:v>42072</c:v>
                </c:pt>
                <c:pt idx="1277">
                  <c:v>42073</c:v>
                </c:pt>
                <c:pt idx="1278">
                  <c:v>42074</c:v>
                </c:pt>
                <c:pt idx="1279">
                  <c:v>42075</c:v>
                </c:pt>
                <c:pt idx="1280">
                  <c:v>42076</c:v>
                </c:pt>
                <c:pt idx="1281">
                  <c:v>42079</c:v>
                </c:pt>
                <c:pt idx="1282">
                  <c:v>42080</c:v>
                </c:pt>
                <c:pt idx="1283">
                  <c:v>42081</c:v>
                </c:pt>
                <c:pt idx="1284">
                  <c:v>42082</c:v>
                </c:pt>
                <c:pt idx="1285">
                  <c:v>42083</c:v>
                </c:pt>
                <c:pt idx="1286">
                  <c:v>42086</c:v>
                </c:pt>
                <c:pt idx="1287">
                  <c:v>42087</c:v>
                </c:pt>
                <c:pt idx="1288">
                  <c:v>42088</c:v>
                </c:pt>
                <c:pt idx="1289">
                  <c:v>42089</c:v>
                </c:pt>
                <c:pt idx="1290">
                  <c:v>42090</c:v>
                </c:pt>
                <c:pt idx="1291">
                  <c:v>42093</c:v>
                </c:pt>
                <c:pt idx="1292">
                  <c:v>42094</c:v>
                </c:pt>
                <c:pt idx="1293">
                  <c:v>42095</c:v>
                </c:pt>
                <c:pt idx="1294">
                  <c:v>42096</c:v>
                </c:pt>
                <c:pt idx="1295">
                  <c:v>42097</c:v>
                </c:pt>
                <c:pt idx="1296">
                  <c:v>42101</c:v>
                </c:pt>
                <c:pt idx="1297">
                  <c:v>42102</c:v>
                </c:pt>
                <c:pt idx="1298">
                  <c:v>42103</c:v>
                </c:pt>
                <c:pt idx="1299">
                  <c:v>42104</c:v>
                </c:pt>
                <c:pt idx="1300">
                  <c:v>42107</c:v>
                </c:pt>
                <c:pt idx="1301">
                  <c:v>42108</c:v>
                </c:pt>
                <c:pt idx="1302">
                  <c:v>42109</c:v>
                </c:pt>
                <c:pt idx="1303">
                  <c:v>42110</c:v>
                </c:pt>
                <c:pt idx="1304">
                  <c:v>42111</c:v>
                </c:pt>
                <c:pt idx="1305">
                  <c:v>42114</c:v>
                </c:pt>
                <c:pt idx="1306">
                  <c:v>42115</c:v>
                </c:pt>
                <c:pt idx="1307">
                  <c:v>42116</c:v>
                </c:pt>
                <c:pt idx="1308">
                  <c:v>42117</c:v>
                </c:pt>
                <c:pt idx="1309">
                  <c:v>42118</c:v>
                </c:pt>
                <c:pt idx="1310">
                  <c:v>42121</c:v>
                </c:pt>
                <c:pt idx="1311">
                  <c:v>42122</c:v>
                </c:pt>
                <c:pt idx="1312">
                  <c:v>42123</c:v>
                </c:pt>
                <c:pt idx="1313">
                  <c:v>42124</c:v>
                </c:pt>
                <c:pt idx="1314">
                  <c:v>42128</c:v>
                </c:pt>
                <c:pt idx="1315">
                  <c:v>42129</c:v>
                </c:pt>
                <c:pt idx="1316">
                  <c:v>42130</c:v>
                </c:pt>
                <c:pt idx="1317">
                  <c:v>42131</c:v>
                </c:pt>
                <c:pt idx="1318">
                  <c:v>42132</c:v>
                </c:pt>
                <c:pt idx="1319">
                  <c:v>42135</c:v>
                </c:pt>
                <c:pt idx="1320">
                  <c:v>42136</c:v>
                </c:pt>
                <c:pt idx="1321">
                  <c:v>42137</c:v>
                </c:pt>
                <c:pt idx="1322">
                  <c:v>42138</c:v>
                </c:pt>
                <c:pt idx="1323">
                  <c:v>42139</c:v>
                </c:pt>
                <c:pt idx="1324">
                  <c:v>42142</c:v>
                </c:pt>
                <c:pt idx="1325">
                  <c:v>42143</c:v>
                </c:pt>
                <c:pt idx="1326">
                  <c:v>42144</c:v>
                </c:pt>
                <c:pt idx="1327">
                  <c:v>42145</c:v>
                </c:pt>
                <c:pt idx="1328">
                  <c:v>42146</c:v>
                </c:pt>
                <c:pt idx="1329">
                  <c:v>42149</c:v>
                </c:pt>
                <c:pt idx="1330">
                  <c:v>42150</c:v>
                </c:pt>
                <c:pt idx="1331">
                  <c:v>42151</c:v>
                </c:pt>
                <c:pt idx="1332">
                  <c:v>42152</c:v>
                </c:pt>
                <c:pt idx="1333">
                  <c:v>42153</c:v>
                </c:pt>
                <c:pt idx="1334">
                  <c:v>42156</c:v>
                </c:pt>
                <c:pt idx="1335">
                  <c:v>42157</c:v>
                </c:pt>
                <c:pt idx="1336">
                  <c:v>42158</c:v>
                </c:pt>
                <c:pt idx="1337">
                  <c:v>42159</c:v>
                </c:pt>
                <c:pt idx="1338">
                  <c:v>42160</c:v>
                </c:pt>
                <c:pt idx="1339">
                  <c:v>42163</c:v>
                </c:pt>
                <c:pt idx="1340">
                  <c:v>42164</c:v>
                </c:pt>
                <c:pt idx="1341">
                  <c:v>42165</c:v>
                </c:pt>
                <c:pt idx="1342">
                  <c:v>42166</c:v>
                </c:pt>
                <c:pt idx="1343">
                  <c:v>42167</c:v>
                </c:pt>
                <c:pt idx="1344">
                  <c:v>42170</c:v>
                </c:pt>
                <c:pt idx="1345">
                  <c:v>42171</c:v>
                </c:pt>
                <c:pt idx="1346">
                  <c:v>42172</c:v>
                </c:pt>
                <c:pt idx="1347">
                  <c:v>42173</c:v>
                </c:pt>
                <c:pt idx="1348">
                  <c:v>42174</c:v>
                </c:pt>
                <c:pt idx="1349">
                  <c:v>42178</c:v>
                </c:pt>
                <c:pt idx="1350">
                  <c:v>42179</c:v>
                </c:pt>
                <c:pt idx="1351">
                  <c:v>42180</c:v>
                </c:pt>
                <c:pt idx="1352">
                  <c:v>42181</c:v>
                </c:pt>
                <c:pt idx="1353">
                  <c:v>42184</c:v>
                </c:pt>
                <c:pt idx="1354">
                  <c:v>42185</c:v>
                </c:pt>
                <c:pt idx="1355">
                  <c:v>42186</c:v>
                </c:pt>
                <c:pt idx="1356">
                  <c:v>42187</c:v>
                </c:pt>
                <c:pt idx="1357">
                  <c:v>42188</c:v>
                </c:pt>
                <c:pt idx="1358">
                  <c:v>42191</c:v>
                </c:pt>
                <c:pt idx="1359">
                  <c:v>42192</c:v>
                </c:pt>
                <c:pt idx="1360">
                  <c:v>42193</c:v>
                </c:pt>
                <c:pt idx="1361">
                  <c:v>42194</c:v>
                </c:pt>
                <c:pt idx="1362">
                  <c:v>42195</c:v>
                </c:pt>
                <c:pt idx="1363">
                  <c:v>42198</c:v>
                </c:pt>
                <c:pt idx="1364">
                  <c:v>42199</c:v>
                </c:pt>
                <c:pt idx="1365">
                  <c:v>42200</c:v>
                </c:pt>
                <c:pt idx="1366">
                  <c:v>42201</c:v>
                </c:pt>
                <c:pt idx="1367">
                  <c:v>42202</c:v>
                </c:pt>
                <c:pt idx="1368">
                  <c:v>42205</c:v>
                </c:pt>
                <c:pt idx="1369">
                  <c:v>42206</c:v>
                </c:pt>
                <c:pt idx="1370">
                  <c:v>42207</c:v>
                </c:pt>
                <c:pt idx="1371">
                  <c:v>42208</c:v>
                </c:pt>
                <c:pt idx="1372">
                  <c:v>42209</c:v>
                </c:pt>
                <c:pt idx="1373">
                  <c:v>42212</c:v>
                </c:pt>
                <c:pt idx="1374">
                  <c:v>42213</c:v>
                </c:pt>
                <c:pt idx="1375">
                  <c:v>42214</c:v>
                </c:pt>
                <c:pt idx="1376">
                  <c:v>42215</c:v>
                </c:pt>
                <c:pt idx="1377">
                  <c:v>42216</c:v>
                </c:pt>
                <c:pt idx="1378">
                  <c:v>42219</c:v>
                </c:pt>
                <c:pt idx="1379">
                  <c:v>42220</c:v>
                </c:pt>
                <c:pt idx="1380">
                  <c:v>42221</c:v>
                </c:pt>
                <c:pt idx="1381">
                  <c:v>42222</c:v>
                </c:pt>
                <c:pt idx="1382">
                  <c:v>42223</c:v>
                </c:pt>
                <c:pt idx="1383">
                  <c:v>42226</c:v>
                </c:pt>
                <c:pt idx="1384">
                  <c:v>42227</c:v>
                </c:pt>
                <c:pt idx="1385">
                  <c:v>42228</c:v>
                </c:pt>
                <c:pt idx="1386">
                  <c:v>42229</c:v>
                </c:pt>
                <c:pt idx="1387">
                  <c:v>42230</c:v>
                </c:pt>
                <c:pt idx="1388">
                  <c:v>42233</c:v>
                </c:pt>
                <c:pt idx="1389">
                  <c:v>42234</c:v>
                </c:pt>
                <c:pt idx="1390">
                  <c:v>42235</c:v>
                </c:pt>
                <c:pt idx="1391">
                  <c:v>42236</c:v>
                </c:pt>
                <c:pt idx="1392">
                  <c:v>42237</c:v>
                </c:pt>
                <c:pt idx="1393">
                  <c:v>42240</c:v>
                </c:pt>
                <c:pt idx="1394">
                  <c:v>42241</c:v>
                </c:pt>
                <c:pt idx="1395">
                  <c:v>42242</c:v>
                </c:pt>
                <c:pt idx="1396">
                  <c:v>42243</c:v>
                </c:pt>
                <c:pt idx="1397">
                  <c:v>42244</c:v>
                </c:pt>
                <c:pt idx="1398">
                  <c:v>42247</c:v>
                </c:pt>
                <c:pt idx="1399">
                  <c:v>42248</c:v>
                </c:pt>
                <c:pt idx="1400">
                  <c:v>42249</c:v>
                </c:pt>
                <c:pt idx="1401">
                  <c:v>42254</c:v>
                </c:pt>
                <c:pt idx="1402">
                  <c:v>42255</c:v>
                </c:pt>
                <c:pt idx="1403">
                  <c:v>42256</c:v>
                </c:pt>
                <c:pt idx="1404">
                  <c:v>42257</c:v>
                </c:pt>
                <c:pt idx="1405">
                  <c:v>42258</c:v>
                </c:pt>
                <c:pt idx="1406">
                  <c:v>42261</c:v>
                </c:pt>
                <c:pt idx="1407">
                  <c:v>42262</c:v>
                </c:pt>
                <c:pt idx="1408">
                  <c:v>42263</c:v>
                </c:pt>
                <c:pt idx="1409">
                  <c:v>42264</c:v>
                </c:pt>
                <c:pt idx="1410">
                  <c:v>42265</c:v>
                </c:pt>
                <c:pt idx="1411">
                  <c:v>42268</c:v>
                </c:pt>
                <c:pt idx="1412">
                  <c:v>42269</c:v>
                </c:pt>
                <c:pt idx="1413">
                  <c:v>42270</c:v>
                </c:pt>
                <c:pt idx="1414">
                  <c:v>42271</c:v>
                </c:pt>
                <c:pt idx="1415">
                  <c:v>42272</c:v>
                </c:pt>
                <c:pt idx="1416">
                  <c:v>42275</c:v>
                </c:pt>
                <c:pt idx="1417">
                  <c:v>42276</c:v>
                </c:pt>
                <c:pt idx="1418">
                  <c:v>42277</c:v>
                </c:pt>
                <c:pt idx="1419">
                  <c:v>42285</c:v>
                </c:pt>
                <c:pt idx="1420">
                  <c:v>42286</c:v>
                </c:pt>
                <c:pt idx="1421">
                  <c:v>42289</c:v>
                </c:pt>
                <c:pt idx="1422">
                  <c:v>42290</c:v>
                </c:pt>
                <c:pt idx="1423">
                  <c:v>42291</c:v>
                </c:pt>
                <c:pt idx="1424">
                  <c:v>42292</c:v>
                </c:pt>
                <c:pt idx="1425">
                  <c:v>42293</c:v>
                </c:pt>
                <c:pt idx="1426">
                  <c:v>42296</c:v>
                </c:pt>
                <c:pt idx="1427">
                  <c:v>42297</c:v>
                </c:pt>
                <c:pt idx="1428">
                  <c:v>42298</c:v>
                </c:pt>
                <c:pt idx="1429">
                  <c:v>42299</c:v>
                </c:pt>
                <c:pt idx="1430">
                  <c:v>42300</c:v>
                </c:pt>
                <c:pt idx="1431">
                  <c:v>42303</c:v>
                </c:pt>
                <c:pt idx="1432">
                  <c:v>42304</c:v>
                </c:pt>
                <c:pt idx="1433">
                  <c:v>42305</c:v>
                </c:pt>
                <c:pt idx="1434">
                  <c:v>42306</c:v>
                </c:pt>
                <c:pt idx="1435">
                  <c:v>42307</c:v>
                </c:pt>
                <c:pt idx="1436">
                  <c:v>42310</c:v>
                </c:pt>
                <c:pt idx="1437">
                  <c:v>42311</c:v>
                </c:pt>
                <c:pt idx="1438">
                  <c:v>42312</c:v>
                </c:pt>
                <c:pt idx="1439">
                  <c:v>42313</c:v>
                </c:pt>
                <c:pt idx="1440">
                  <c:v>42314</c:v>
                </c:pt>
                <c:pt idx="1441">
                  <c:v>42317</c:v>
                </c:pt>
                <c:pt idx="1442">
                  <c:v>42318</c:v>
                </c:pt>
                <c:pt idx="1443">
                  <c:v>42319</c:v>
                </c:pt>
                <c:pt idx="1444">
                  <c:v>42320</c:v>
                </c:pt>
                <c:pt idx="1445">
                  <c:v>42321</c:v>
                </c:pt>
                <c:pt idx="1446">
                  <c:v>42324</c:v>
                </c:pt>
                <c:pt idx="1447">
                  <c:v>42325</c:v>
                </c:pt>
                <c:pt idx="1448">
                  <c:v>42326</c:v>
                </c:pt>
                <c:pt idx="1449">
                  <c:v>42327</c:v>
                </c:pt>
                <c:pt idx="1450">
                  <c:v>42328</c:v>
                </c:pt>
                <c:pt idx="1451">
                  <c:v>42331</c:v>
                </c:pt>
                <c:pt idx="1452">
                  <c:v>42332</c:v>
                </c:pt>
                <c:pt idx="1453">
                  <c:v>42333</c:v>
                </c:pt>
                <c:pt idx="1454">
                  <c:v>42334</c:v>
                </c:pt>
                <c:pt idx="1455">
                  <c:v>42335</c:v>
                </c:pt>
                <c:pt idx="1456">
                  <c:v>42338</c:v>
                </c:pt>
                <c:pt idx="1457">
                  <c:v>42339</c:v>
                </c:pt>
                <c:pt idx="1458">
                  <c:v>42340</c:v>
                </c:pt>
                <c:pt idx="1459">
                  <c:v>42341</c:v>
                </c:pt>
                <c:pt idx="1460">
                  <c:v>42342</c:v>
                </c:pt>
                <c:pt idx="1461">
                  <c:v>42345</c:v>
                </c:pt>
                <c:pt idx="1462">
                  <c:v>42346</c:v>
                </c:pt>
                <c:pt idx="1463">
                  <c:v>42347</c:v>
                </c:pt>
                <c:pt idx="1464">
                  <c:v>42348</c:v>
                </c:pt>
                <c:pt idx="1465">
                  <c:v>42349</c:v>
                </c:pt>
                <c:pt idx="1466">
                  <c:v>42352</c:v>
                </c:pt>
                <c:pt idx="1467">
                  <c:v>42353</c:v>
                </c:pt>
                <c:pt idx="1468">
                  <c:v>42354</c:v>
                </c:pt>
                <c:pt idx="1469">
                  <c:v>42355</c:v>
                </c:pt>
                <c:pt idx="1470">
                  <c:v>42356</c:v>
                </c:pt>
                <c:pt idx="1471">
                  <c:v>42359</c:v>
                </c:pt>
                <c:pt idx="1472">
                  <c:v>42360</c:v>
                </c:pt>
                <c:pt idx="1473">
                  <c:v>42361</c:v>
                </c:pt>
                <c:pt idx="1474">
                  <c:v>42362</c:v>
                </c:pt>
                <c:pt idx="1475">
                  <c:v>42363</c:v>
                </c:pt>
                <c:pt idx="1476">
                  <c:v>42366</c:v>
                </c:pt>
                <c:pt idx="1477">
                  <c:v>42367</c:v>
                </c:pt>
                <c:pt idx="1478">
                  <c:v>42368</c:v>
                </c:pt>
                <c:pt idx="1479">
                  <c:v>42369</c:v>
                </c:pt>
                <c:pt idx="1480">
                  <c:v>42373</c:v>
                </c:pt>
                <c:pt idx="1481">
                  <c:v>42374</c:v>
                </c:pt>
                <c:pt idx="1482">
                  <c:v>42375</c:v>
                </c:pt>
                <c:pt idx="1483">
                  <c:v>42376</c:v>
                </c:pt>
                <c:pt idx="1484">
                  <c:v>42377</c:v>
                </c:pt>
                <c:pt idx="1485">
                  <c:v>42380</c:v>
                </c:pt>
                <c:pt idx="1486">
                  <c:v>42381</c:v>
                </c:pt>
                <c:pt idx="1487">
                  <c:v>42382</c:v>
                </c:pt>
                <c:pt idx="1488">
                  <c:v>42383</c:v>
                </c:pt>
                <c:pt idx="1489">
                  <c:v>42384</c:v>
                </c:pt>
                <c:pt idx="1490">
                  <c:v>42387</c:v>
                </c:pt>
                <c:pt idx="1491">
                  <c:v>42388</c:v>
                </c:pt>
                <c:pt idx="1492">
                  <c:v>42389</c:v>
                </c:pt>
                <c:pt idx="1493">
                  <c:v>42390</c:v>
                </c:pt>
                <c:pt idx="1494">
                  <c:v>42391</c:v>
                </c:pt>
                <c:pt idx="1495">
                  <c:v>42394</c:v>
                </c:pt>
                <c:pt idx="1496">
                  <c:v>42395</c:v>
                </c:pt>
                <c:pt idx="1497">
                  <c:v>42396</c:v>
                </c:pt>
                <c:pt idx="1498">
                  <c:v>42397</c:v>
                </c:pt>
                <c:pt idx="1499">
                  <c:v>42398</c:v>
                </c:pt>
                <c:pt idx="1500">
                  <c:v>42401</c:v>
                </c:pt>
                <c:pt idx="1501">
                  <c:v>42402</c:v>
                </c:pt>
                <c:pt idx="1502">
                  <c:v>42403</c:v>
                </c:pt>
                <c:pt idx="1503">
                  <c:v>42404</c:v>
                </c:pt>
                <c:pt idx="1504">
                  <c:v>42405</c:v>
                </c:pt>
                <c:pt idx="1505">
                  <c:v>42415</c:v>
                </c:pt>
                <c:pt idx="1506">
                  <c:v>42416</c:v>
                </c:pt>
                <c:pt idx="1507">
                  <c:v>42417</c:v>
                </c:pt>
                <c:pt idx="1508">
                  <c:v>42418</c:v>
                </c:pt>
                <c:pt idx="1509">
                  <c:v>42419</c:v>
                </c:pt>
                <c:pt idx="1510">
                  <c:v>42422</c:v>
                </c:pt>
                <c:pt idx="1511">
                  <c:v>42423</c:v>
                </c:pt>
                <c:pt idx="1512">
                  <c:v>42424</c:v>
                </c:pt>
                <c:pt idx="1513">
                  <c:v>42425</c:v>
                </c:pt>
                <c:pt idx="1514">
                  <c:v>42426</c:v>
                </c:pt>
                <c:pt idx="1515">
                  <c:v>42429</c:v>
                </c:pt>
                <c:pt idx="1516">
                  <c:v>42430</c:v>
                </c:pt>
                <c:pt idx="1517">
                  <c:v>42431</c:v>
                </c:pt>
                <c:pt idx="1518">
                  <c:v>42432</c:v>
                </c:pt>
                <c:pt idx="1519">
                  <c:v>42433</c:v>
                </c:pt>
                <c:pt idx="1520">
                  <c:v>42436</c:v>
                </c:pt>
                <c:pt idx="1521">
                  <c:v>42437</c:v>
                </c:pt>
                <c:pt idx="1522">
                  <c:v>42438</c:v>
                </c:pt>
                <c:pt idx="1523">
                  <c:v>42439</c:v>
                </c:pt>
                <c:pt idx="1524">
                  <c:v>42440</c:v>
                </c:pt>
                <c:pt idx="1525">
                  <c:v>42443</c:v>
                </c:pt>
                <c:pt idx="1526">
                  <c:v>42444</c:v>
                </c:pt>
                <c:pt idx="1527">
                  <c:v>42445</c:v>
                </c:pt>
                <c:pt idx="1528">
                  <c:v>42446</c:v>
                </c:pt>
                <c:pt idx="1529">
                  <c:v>42447</c:v>
                </c:pt>
                <c:pt idx="1530">
                  <c:v>42450</c:v>
                </c:pt>
                <c:pt idx="1531">
                  <c:v>42451</c:v>
                </c:pt>
                <c:pt idx="1532">
                  <c:v>42452</c:v>
                </c:pt>
                <c:pt idx="1533">
                  <c:v>42453</c:v>
                </c:pt>
                <c:pt idx="1534">
                  <c:v>42454</c:v>
                </c:pt>
                <c:pt idx="1535">
                  <c:v>42457</c:v>
                </c:pt>
                <c:pt idx="1536">
                  <c:v>42458</c:v>
                </c:pt>
                <c:pt idx="1537">
                  <c:v>42459</c:v>
                </c:pt>
                <c:pt idx="1538">
                  <c:v>42460</c:v>
                </c:pt>
                <c:pt idx="1539">
                  <c:v>42461</c:v>
                </c:pt>
                <c:pt idx="1540">
                  <c:v>42465</c:v>
                </c:pt>
                <c:pt idx="1541">
                  <c:v>42466</c:v>
                </c:pt>
                <c:pt idx="1542">
                  <c:v>42467</c:v>
                </c:pt>
                <c:pt idx="1543">
                  <c:v>42468</c:v>
                </c:pt>
                <c:pt idx="1544">
                  <c:v>42471</c:v>
                </c:pt>
                <c:pt idx="1545">
                  <c:v>42472</c:v>
                </c:pt>
                <c:pt idx="1546">
                  <c:v>42473</c:v>
                </c:pt>
                <c:pt idx="1547">
                  <c:v>42474</c:v>
                </c:pt>
                <c:pt idx="1548">
                  <c:v>42475</c:v>
                </c:pt>
                <c:pt idx="1549">
                  <c:v>42478</c:v>
                </c:pt>
                <c:pt idx="1550">
                  <c:v>42479</c:v>
                </c:pt>
                <c:pt idx="1551">
                  <c:v>42480</c:v>
                </c:pt>
                <c:pt idx="1552">
                  <c:v>42481</c:v>
                </c:pt>
                <c:pt idx="1553">
                  <c:v>42482</c:v>
                </c:pt>
                <c:pt idx="1554">
                  <c:v>42485</c:v>
                </c:pt>
                <c:pt idx="1555">
                  <c:v>42486</c:v>
                </c:pt>
                <c:pt idx="1556">
                  <c:v>42487</c:v>
                </c:pt>
                <c:pt idx="1557">
                  <c:v>42488</c:v>
                </c:pt>
                <c:pt idx="1558">
                  <c:v>42489</c:v>
                </c:pt>
                <c:pt idx="1559">
                  <c:v>42493</c:v>
                </c:pt>
                <c:pt idx="1560">
                  <c:v>42494</c:v>
                </c:pt>
                <c:pt idx="1561">
                  <c:v>42495</c:v>
                </c:pt>
                <c:pt idx="1562">
                  <c:v>42496</c:v>
                </c:pt>
                <c:pt idx="1563">
                  <c:v>42499</c:v>
                </c:pt>
                <c:pt idx="1564">
                  <c:v>42500</c:v>
                </c:pt>
                <c:pt idx="1565">
                  <c:v>42501</c:v>
                </c:pt>
                <c:pt idx="1566">
                  <c:v>42502</c:v>
                </c:pt>
                <c:pt idx="1567">
                  <c:v>42503</c:v>
                </c:pt>
                <c:pt idx="1568">
                  <c:v>42506</c:v>
                </c:pt>
                <c:pt idx="1569">
                  <c:v>42507</c:v>
                </c:pt>
                <c:pt idx="1570">
                  <c:v>42508</c:v>
                </c:pt>
                <c:pt idx="1571">
                  <c:v>42509</c:v>
                </c:pt>
                <c:pt idx="1572">
                  <c:v>42510</c:v>
                </c:pt>
                <c:pt idx="1573">
                  <c:v>42513</c:v>
                </c:pt>
                <c:pt idx="1574">
                  <c:v>42514</c:v>
                </c:pt>
                <c:pt idx="1575">
                  <c:v>42515</c:v>
                </c:pt>
                <c:pt idx="1576">
                  <c:v>42516</c:v>
                </c:pt>
                <c:pt idx="1577">
                  <c:v>42517</c:v>
                </c:pt>
                <c:pt idx="1578">
                  <c:v>42520</c:v>
                </c:pt>
                <c:pt idx="1579">
                  <c:v>42521</c:v>
                </c:pt>
                <c:pt idx="1580">
                  <c:v>42522</c:v>
                </c:pt>
                <c:pt idx="1581">
                  <c:v>42523</c:v>
                </c:pt>
                <c:pt idx="1582">
                  <c:v>42524</c:v>
                </c:pt>
                <c:pt idx="1583">
                  <c:v>42527</c:v>
                </c:pt>
                <c:pt idx="1584">
                  <c:v>42528</c:v>
                </c:pt>
                <c:pt idx="1585">
                  <c:v>42529</c:v>
                </c:pt>
                <c:pt idx="1586">
                  <c:v>42534</c:v>
                </c:pt>
                <c:pt idx="1587">
                  <c:v>42535</c:v>
                </c:pt>
                <c:pt idx="1588">
                  <c:v>42536</c:v>
                </c:pt>
                <c:pt idx="1589">
                  <c:v>42537</c:v>
                </c:pt>
                <c:pt idx="1590">
                  <c:v>42538</c:v>
                </c:pt>
                <c:pt idx="1591">
                  <c:v>42541</c:v>
                </c:pt>
                <c:pt idx="1592">
                  <c:v>42542</c:v>
                </c:pt>
                <c:pt idx="1593">
                  <c:v>42543</c:v>
                </c:pt>
                <c:pt idx="1594">
                  <c:v>42544</c:v>
                </c:pt>
                <c:pt idx="1595">
                  <c:v>42545</c:v>
                </c:pt>
                <c:pt idx="1596">
                  <c:v>42548</c:v>
                </c:pt>
                <c:pt idx="1597">
                  <c:v>42549</c:v>
                </c:pt>
                <c:pt idx="1598">
                  <c:v>42550</c:v>
                </c:pt>
                <c:pt idx="1599">
                  <c:v>42551</c:v>
                </c:pt>
                <c:pt idx="1600">
                  <c:v>42552</c:v>
                </c:pt>
                <c:pt idx="1601">
                  <c:v>42555</c:v>
                </c:pt>
                <c:pt idx="1602">
                  <c:v>42556</c:v>
                </c:pt>
                <c:pt idx="1603">
                  <c:v>42557</c:v>
                </c:pt>
                <c:pt idx="1604">
                  <c:v>42558</c:v>
                </c:pt>
                <c:pt idx="1605">
                  <c:v>42559</c:v>
                </c:pt>
                <c:pt idx="1606">
                  <c:v>42562</c:v>
                </c:pt>
                <c:pt idx="1607">
                  <c:v>42563</c:v>
                </c:pt>
                <c:pt idx="1608">
                  <c:v>42564</c:v>
                </c:pt>
                <c:pt idx="1609">
                  <c:v>42565</c:v>
                </c:pt>
                <c:pt idx="1610">
                  <c:v>42566</c:v>
                </c:pt>
                <c:pt idx="1611">
                  <c:v>42569</c:v>
                </c:pt>
                <c:pt idx="1612">
                  <c:v>42570</c:v>
                </c:pt>
                <c:pt idx="1613">
                  <c:v>42571</c:v>
                </c:pt>
                <c:pt idx="1614">
                  <c:v>42572</c:v>
                </c:pt>
                <c:pt idx="1615">
                  <c:v>42573</c:v>
                </c:pt>
                <c:pt idx="1616">
                  <c:v>42576</c:v>
                </c:pt>
                <c:pt idx="1617">
                  <c:v>42577</c:v>
                </c:pt>
                <c:pt idx="1618">
                  <c:v>42578</c:v>
                </c:pt>
                <c:pt idx="1619">
                  <c:v>42579</c:v>
                </c:pt>
                <c:pt idx="1620">
                  <c:v>42580</c:v>
                </c:pt>
                <c:pt idx="1621">
                  <c:v>42583</c:v>
                </c:pt>
                <c:pt idx="1622">
                  <c:v>42584</c:v>
                </c:pt>
                <c:pt idx="1623">
                  <c:v>42585</c:v>
                </c:pt>
                <c:pt idx="1624">
                  <c:v>42586</c:v>
                </c:pt>
                <c:pt idx="1625">
                  <c:v>42587</c:v>
                </c:pt>
                <c:pt idx="1626">
                  <c:v>42590</c:v>
                </c:pt>
                <c:pt idx="1627">
                  <c:v>42591</c:v>
                </c:pt>
                <c:pt idx="1628">
                  <c:v>42592</c:v>
                </c:pt>
                <c:pt idx="1629">
                  <c:v>42593</c:v>
                </c:pt>
                <c:pt idx="1630">
                  <c:v>42594</c:v>
                </c:pt>
                <c:pt idx="1631">
                  <c:v>42597</c:v>
                </c:pt>
                <c:pt idx="1632">
                  <c:v>42598</c:v>
                </c:pt>
                <c:pt idx="1633">
                  <c:v>42599</c:v>
                </c:pt>
                <c:pt idx="1634">
                  <c:v>42600</c:v>
                </c:pt>
                <c:pt idx="1635">
                  <c:v>42601</c:v>
                </c:pt>
                <c:pt idx="1636">
                  <c:v>42604</c:v>
                </c:pt>
                <c:pt idx="1637">
                  <c:v>42605</c:v>
                </c:pt>
                <c:pt idx="1638">
                  <c:v>42606</c:v>
                </c:pt>
                <c:pt idx="1639">
                  <c:v>42607</c:v>
                </c:pt>
                <c:pt idx="1640">
                  <c:v>42608</c:v>
                </c:pt>
                <c:pt idx="1641">
                  <c:v>42611</c:v>
                </c:pt>
                <c:pt idx="1642">
                  <c:v>42612</c:v>
                </c:pt>
                <c:pt idx="1643">
                  <c:v>42613</c:v>
                </c:pt>
                <c:pt idx="1644">
                  <c:v>42614</c:v>
                </c:pt>
                <c:pt idx="1645">
                  <c:v>42615</c:v>
                </c:pt>
                <c:pt idx="1646">
                  <c:v>42618</c:v>
                </c:pt>
                <c:pt idx="1647">
                  <c:v>42619</c:v>
                </c:pt>
                <c:pt idx="1648">
                  <c:v>42620</c:v>
                </c:pt>
                <c:pt idx="1649">
                  <c:v>42621</c:v>
                </c:pt>
                <c:pt idx="1650">
                  <c:v>42622</c:v>
                </c:pt>
                <c:pt idx="1651">
                  <c:v>42625</c:v>
                </c:pt>
                <c:pt idx="1652">
                  <c:v>42626</c:v>
                </c:pt>
                <c:pt idx="1653">
                  <c:v>42627</c:v>
                </c:pt>
                <c:pt idx="1654">
                  <c:v>42632</c:v>
                </c:pt>
                <c:pt idx="1655">
                  <c:v>42633</c:v>
                </c:pt>
                <c:pt idx="1656">
                  <c:v>42634</c:v>
                </c:pt>
                <c:pt idx="1657">
                  <c:v>42635</c:v>
                </c:pt>
                <c:pt idx="1658">
                  <c:v>42636</c:v>
                </c:pt>
                <c:pt idx="1659">
                  <c:v>42639</c:v>
                </c:pt>
                <c:pt idx="1660">
                  <c:v>42640</c:v>
                </c:pt>
                <c:pt idx="1661">
                  <c:v>42641</c:v>
                </c:pt>
                <c:pt idx="1662">
                  <c:v>42642</c:v>
                </c:pt>
                <c:pt idx="1663">
                  <c:v>42643</c:v>
                </c:pt>
                <c:pt idx="1664">
                  <c:v>42653</c:v>
                </c:pt>
                <c:pt idx="1665">
                  <c:v>42654</c:v>
                </c:pt>
                <c:pt idx="1666">
                  <c:v>42655</c:v>
                </c:pt>
                <c:pt idx="1667">
                  <c:v>42656</c:v>
                </c:pt>
                <c:pt idx="1668">
                  <c:v>42657</c:v>
                </c:pt>
                <c:pt idx="1669">
                  <c:v>42660</c:v>
                </c:pt>
                <c:pt idx="1670">
                  <c:v>42661</c:v>
                </c:pt>
                <c:pt idx="1671">
                  <c:v>42662</c:v>
                </c:pt>
                <c:pt idx="1672">
                  <c:v>42663</c:v>
                </c:pt>
                <c:pt idx="1673">
                  <c:v>42664</c:v>
                </c:pt>
                <c:pt idx="1674">
                  <c:v>42667</c:v>
                </c:pt>
                <c:pt idx="1675">
                  <c:v>42668</c:v>
                </c:pt>
                <c:pt idx="1676">
                  <c:v>42669</c:v>
                </c:pt>
                <c:pt idx="1677">
                  <c:v>42670</c:v>
                </c:pt>
                <c:pt idx="1678">
                  <c:v>42671</c:v>
                </c:pt>
                <c:pt idx="1679">
                  <c:v>42674</c:v>
                </c:pt>
                <c:pt idx="1680">
                  <c:v>42675</c:v>
                </c:pt>
                <c:pt idx="1681">
                  <c:v>42676</c:v>
                </c:pt>
                <c:pt idx="1682">
                  <c:v>42677</c:v>
                </c:pt>
                <c:pt idx="1683">
                  <c:v>42678</c:v>
                </c:pt>
                <c:pt idx="1684">
                  <c:v>42681</c:v>
                </c:pt>
                <c:pt idx="1685">
                  <c:v>42682</c:v>
                </c:pt>
                <c:pt idx="1686">
                  <c:v>42683</c:v>
                </c:pt>
                <c:pt idx="1687">
                  <c:v>42684</c:v>
                </c:pt>
                <c:pt idx="1688">
                  <c:v>42685</c:v>
                </c:pt>
                <c:pt idx="1689">
                  <c:v>42688</c:v>
                </c:pt>
                <c:pt idx="1690">
                  <c:v>42689</c:v>
                </c:pt>
                <c:pt idx="1691">
                  <c:v>42690</c:v>
                </c:pt>
                <c:pt idx="1692">
                  <c:v>42691</c:v>
                </c:pt>
                <c:pt idx="1693">
                  <c:v>42692</c:v>
                </c:pt>
                <c:pt idx="1694">
                  <c:v>42695</c:v>
                </c:pt>
                <c:pt idx="1695">
                  <c:v>42696</c:v>
                </c:pt>
                <c:pt idx="1696">
                  <c:v>42697</c:v>
                </c:pt>
                <c:pt idx="1697">
                  <c:v>42698</c:v>
                </c:pt>
                <c:pt idx="1698">
                  <c:v>42699</c:v>
                </c:pt>
                <c:pt idx="1699">
                  <c:v>42702</c:v>
                </c:pt>
                <c:pt idx="1700">
                  <c:v>42703</c:v>
                </c:pt>
                <c:pt idx="1701">
                  <c:v>42704</c:v>
                </c:pt>
                <c:pt idx="1702">
                  <c:v>42705</c:v>
                </c:pt>
                <c:pt idx="1703">
                  <c:v>42706</c:v>
                </c:pt>
                <c:pt idx="1704">
                  <c:v>42709</c:v>
                </c:pt>
                <c:pt idx="1705">
                  <c:v>42710</c:v>
                </c:pt>
                <c:pt idx="1706">
                  <c:v>42711</c:v>
                </c:pt>
                <c:pt idx="1707">
                  <c:v>42712</c:v>
                </c:pt>
                <c:pt idx="1708">
                  <c:v>42713</c:v>
                </c:pt>
                <c:pt idx="1709">
                  <c:v>42716</c:v>
                </c:pt>
                <c:pt idx="1710">
                  <c:v>42717</c:v>
                </c:pt>
                <c:pt idx="1711">
                  <c:v>42718</c:v>
                </c:pt>
                <c:pt idx="1712">
                  <c:v>42719</c:v>
                </c:pt>
                <c:pt idx="1713">
                  <c:v>42720</c:v>
                </c:pt>
                <c:pt idx="1714">
                  <c:v>42723</c:v>
                </c:pt>
                <c:pt idx="1715">
                  <c:v>42724</c:v>
                </c:pt>
                <c:pt idx="1716">
                  <c:v>42725</c:v>
                </c:pt>
                <c:pt idx="1717">
                  <c:v>42726</c:v>
                </c:pt>
                <c:pt idx="1718">
                  <c:v>42727</c:v>
                </c:pt>
                <c:pt idx="1719">
                  <c:v>42730</c:v>
                </c:pt>
                <c:pt idx="1720">
                  <c:v>42731</c:v>
                </c:pt>
                <c:pt idx="1721">
                  <c:v>42732</c:v>
                </c:pt>
                <c:pt idx="1722">
                  <c:v>42733</c:v>
                </c:pt>
                <c:pt idx="1723">
                  <c:v>42734</c:v>
                </c:pt>
                <c:pt idx="1724">
                  <c:v>42738</c:v>
                </c:pt>
                <c:pt idx="1725">
                  <c:v>42739</c:v>
                </c:pt>
                <c:pt idx="1726">
                  <c:v>42740</c:v>
                </c:pt>
                <c:pt idx="1727">
                  <c:v>42741</c:v>
                </c:pt>
                <c:pt idx="1728">
                  <c:v>42744</c:v>
                </c:pt>
                <c:pt idx="1729">
                  <c:v>42745</c:v>
                </c:pt>
                <c:pt idx="1730">
                  <c:v>42746</c:v>
                </c:pt>
                <c:pt idx="1731">
                  <c:v>42747</c:v>
                </c:pt>
                <c:pt idx="1732">
                  <c:v>42748</c:v>
                </c:pt>
                <c:pt idx="1733">
                  <c:v>42751</c:v>
                </c:pt>
                <c:pt idx="1734">
                  <c:v>42752</c:v>
                </c:pt>
                <c:pt idx="1735">
                  <c:v>42753</c:v>
                </c:pt>
                <c:pt idx="1736">
                  <c:v>42754</c:v>
                </c:pt>
                <c:pt idx="1737">
                  <c:v>42755</c:v>
                </c:pt>
                <c:pt idx="1738">
                  <c:v>42758</c:v>
                </c:pt>
                <c:pt idx="1739">
                  <c:v>42759</c:v>
                </c:pt>
                <c:pt idx="1740">
                  <c:v>42760</c:v>
                </c:pt>
                <c:pt idx="1741">
                  <c:v>42761</c:v>
                </c:pt>
                <c:pt idx="1742">
                  <c:v>42769</c:v>
                </c:pt>
                <c:pt idx="1743">
                  <c:v>42772</c:v>
                </c:pt>
                <c:pt idx="1744">
                  <c:v>42773</c:v>
                </c:pt>
                <c:pt idx="1745">
                  <c:v>42774</c:v>
                </c:pt>
                <c:pt idx="1746">
                  <c:v>42775</c:v>
                </c:pt>
                <c:pt idx="1747">
                  <c:v>42776</c:v>
                </c:pt>
                <c:pt idx="1748">
                  <c:v>42779</c:v>
                </c:pt>
                <c:pt idx="1749">
                  <c:v>42780</c:v>
                </c:pt>
                <c:pt idx="1750">
                  <c:v>42781</c:v>
                </c:pt>
                <c:pt idx="1751">
                  <c:v>42782</c:v>
                </c:pt>
                <c:pt idx="1752">
                  <c:v>42783</c:v>
                </c:pt>
                <c:pt idx="1753">
                  <c:v>42786</c:v>
                </c:pt>
                <c:pt idx="1754">
                  <c:v>42787</c:v>
                </c:pt>
                <c:pt idx="1755">
                  <c:v>42788</c:v>
                </c:pt>
                <c:pt idx="1756">
                  <c:v>42789</c:v>
                </c:pt>
                <c:pt idx="1757">
                  <c:v>42790</c:v>
                </c:pt>
                <c:pt idx="1758">
                  <c:v>42793</c:v>
                </c:pt>
                <c:pt idx="1759">
                  <c:v>42794</c:v>
                </c:pt>
                <c:pt idx="1760">
                  <c:v>42795</c:v>
                </c:pt>
                <c:pt idx="1761">
                  <c:v>42796</c:v>
                </c:pt>
                <c:pt idx="1762">
                  <c:v>42797</c:v>
                </c:pt>
                <c:pt idx="1763">
                  <c:v>42800</c:v>
                </c:pt>
                <c:pt idx="1764">
                  <c:v>42801</c:v>
                </c:pt>
                <c:pt idx="1765">
                  <c:v>42802</c:v>
                </c:pt>
                <c:pt idx="1766">
                  <c:v>42803</c:v>
                </c:pt>
                <c:pt idx="1767">
                  <c:v>42804</c:v>
                </c:pt>
                <c:pt idx="1768">
                  <c:v>42807</c:v>
                </c:pt>
                <c:pt idx="1769">
                  <c:v>42808</c:v>
                </c:pt>
                <c:pt idx="1770">
                  <c:v>42809</c:v>
                </c:pt>
                <c:pt idx="1771">
                  <c:v>42810</c:v>
                </c:pt>
                <c:pt idx="1772">
                  <c:v>42811</c:v>
                </c:pt>
                <c:pt idx="1773">
                  <c:v>42814</c:v>
                </c:pt>
                <c:pt idx="1774">
                  <c:v>42815</c:v>
                </c:pt>
                <c:pt idx="1775">
                  <c:v>42816</c:v>
                </c:pt>
                <c:pt idx="1776">
                  <c:v>42817</c:v>
                </c:pt>
                <c:pt idx="1777">
                  <c:v>42818</c:v>
                </c:pt>
                <c:pt idx="1778">
                  <c:v>42821</c:v>
                </c:pt>
                <c:pt idx="1779">
                  <c:v>42822</c:v>
                </c:pt>
                <c:pt idx="1780">
                  <c:v>42823</c:v>
                </c:pt>
                <c:pt idx="1781">
                  <c:v>42824</c:v>
                </c:pt>
                <c:pt idx="1782">
                  <c:v>42825</c:v>
                </c:pt>
                <c:pt idx="1783">
                  <c:v>42830</c:v>
                </c:pt>
                <c:pt idx="1784">
                  <c:v>42831</c:v>
                </c:pt>
                <c:pt idx="1785">
                  <c:v>42832</c:v>
                </c:pt>
                <c:pt idx="1786">
                  <c:v>42835</c:v>
                </c:pt>
                <c:pt idx="1787">
                  <c:v>42836</c:v>
                </c:pt>
                <c:pt idx="1788">
                  <c:v>42837</c:v>
                </c:pt>
                <c:pt idx="1789">
                  <c:v>42838</c:v>
                </c:pt>
                <c:pt idx="1790">
                  <c:v>42839</c:v>
                </c:pt>
                <c:pt idx="1791">
                  <c:v>42842</c:v>
                </c:pt>
                <c:pt idx="1792">
                  <c:v>42843</c:v>
                </c:pt>
                <c:pt idx="1793">
                  <c:v>42844</c:v>
                </c:pt>
                <c:pt idx="1794">
                  <c:v>42845</c:v>
                </c:pt>
                <c:pt idx="1795">
                  <c:v>42846</c:v>
                </c:pt>
                <c:pt idx="1796">
                  <c:v>42849</c:v>
                </c:pt>
                <c:pt idx="1797">
                  <c:v>42850</c:v>
                </c:pt>
                <c:pt idx="1798">
                  <c:v>42851</c:v>
                </c:pt>
                <c:pt idx="1799">
                  <c:v>42852</c:v>
                </c:pt>
                <c:pt idx="1800">
                  <c:v>42853</c:v>
                </c:pt>
                <c:pt idx="1801">
                  <c:v>42857</c:v>
                </c:pt>
                <c:pt idx="1802">
                  <c:v>42858</c:v>
                </c:pt>
                <c:pt idx="1803">
                  <c:v>42859</c:v>
                </c:pt>
                <c:pt idx="1804">
                  <c:v>42860</c:v>
                </c:pt>
                <c:pt idx="1805">
                  <c:v>42863</c:v>
                </c:pt>
                <c:pt idx="1806">
                  <c:v>42864</c:v>
                </c:pt>
                <c:pt idx="1807">
                  <c:v>42865</c:v>
                </c:pt>
                <c:pt idx="1808">
                  <c:v>42866</c:v>
                </c:pt>
                <c:pt idx="1809">
                  <c:v>42867</c:v>
                </c:pt>
                <c:pt idx="1810">
                  <c:v>42870</c:v>
                </c:pt>
                <c:pt idx="1811">
                  <c:v>42871</c:v>
                </c:pt>
                <c:pt idx="1812">
                  <c:v>42872</c:v>
                </c:pt>
                <c:pt idx="1813">
                  <c:v>42873</c:v>
                </c:pt>
                <c:pt idx="1814">
                  <c:v>42874</c:v>
                </c:pt>
                <c:pt idx="1815">
                  <c:v>42877</c:v>
                </c:pt>
                <c:pt idx="1816">
                  <c:v>42878</c:v>
                </c:pt>
                <c:pt idx="1817">
                  <c:v>42879</c:v>
                </c:pt>
                <c:pt idx="1818">
                  <c:v>42880</c:v>
                </c:pt>
                <c:pt idx="1819">
                  <c:v>42881</c:v>
                </c:pt>
                <c:pt idx="1820">
                  <c:v>42886</c:v>
                </c:pt>
                <c:pt idx="1821">
                  <c:v>42887</c:v>
                </c:pt>
                <c:pt idx="1822">
                  <c:v>42888</c:v>
                </c:pt>
                <c:pt idx="1823">
                  <c:v>42891</c:v>
                </c:pt>
                <c:pt idx="1824">
                  <c:v>42892</c:v>
                </c:pt>
                <c:pt idx="1825">
                  <c:v>42893</c:v>
                </c:pt>
                <c:pt idx="1826">
                  <c:v>42894</c:v>
                </c:pt>
                <c:pt idx="1827">
                  <c:v>42895</c:v>
                </c:pt>
                <c:pt idx="1828">
                  <c:v>42898</c:v>
                </c:pt>
                <c:pt idx="1829">
                  <c:v>42899</c:v>
                </c:pt>
                <c:pt idx="1830">
                  <c:v>42900</c:v>
                </c:pt>
                <c:pt idx="1831">
                  <c:v>42901</c:v>
                </c:pt>
                <c:pt idx="1832">
                  <c:v>42902</c:v>
                </c:pt>
                <c:pt idx="1833">
                  <c:v>42905</c:v>
                </c:pt>
                <c:pt idx="1834">
                  <c:v>42906</c:v>
                </c:pt>
                <c:pt idx="1835">
                  <c:v>42907</c:v>
                </c:pt>
                <c:pt idx="1836">
                  <c:v>42908</c:v>
                </c:pt>
                <c:pt idx="1837">
                  <c:v>42909</c:v>
                </c:pt>
                <c:pt idx="1838">
                  <c:v>42912</c:v>
                </c:pt>
                <c:pt idx="1839">
                  <c:v>42913</c:v>
                </c:pt>
                <c:pt idx="1840">
                  <c:v>42914</c:v>
                </c:pt>
                <c:pt idx="1841">
                  <c:v>42915</c:v>
                </c:pt>
                <c:pt idx="1842">
                  <c:v>42916</c:v>
                </c:pt>
                <c:pt idx="1843">
                  <c:v>42919</c:v>
                </c:pt>
                <c:pt idx="1844">
                  <c:v>42920</c:v>
                </c:pt>
                <c:pt idx="1845">
                  <c:v>42921</c:v>
                </c:pt>
                <c:pt idx="1846">
                  <c:v>42922</c:v>
                </c:pt>
                <c:pt idx="1847">
                  <c:v>42923</c:v>
                </c:pt>
                <c:pt idx="1848">
                  <c:v>42926</c:v>
                </c:pt>
                <c:pt idx="1849">
                  <c:v>42927</c:v>
                </c:pt>
                <c:pt idx="1850">
                  <c:v>42928</c:v>
                </c:pt>
                <c:pt idx="1851">
                  <c:v>42929</c:v>
                </c:pt>
                <c:pt idx="1852">
                  <c:v>42930</c:v>
                </c:pt>
                <c:pt idx="1853">
                  <c:v>42933</c:v>
                </c:pt>
                <c:pt idx="1854">
                  <c:v>42934</c:v>
                </c:pt>
                <c:pt idx="1855">
                  <c:v>42935</c:v>
                </c:pt>
                <c:pt idx="1856">
                  <c:v>42936</c:v>
                </c:pt>
                <c:pt idx="1857">
                  <c:v>42937</c:v>
                </c:pt>
                <c:pt idx="1858">
                  <c:v>42940</c:v>
                </c:pt>
                <c:pt idx="1859">
                  <c:v>42941</c:v>
                </c:pt>
                <c:pt idx="1860">
                  <c:v>42942</c:v>
                </c:pt>
                <c:pt idx="1861">
                  <c:v>42943</c:v>
                </c:pt>
                <c:pt idx="1862">
                  <c:v>42944</c:v>
                </c:pt>
                <c:pt idx="1863">
                  <c:v>42947</c:v>
                </c:pt>
                <c:pt idx="1864">
                  <c:v>42948</c:v>
                </c:pt>
                <c:pt idx="1865">
                  <c:v>42949</c:v>
                </c:pt>
                <c:pt idx="1866">
                  <c:v>42950</c:v>
                </c:pt>
                <c:pt idx="1867">
                  <c:v>42951</c:v>
                </c:pt>
                <c:pt idx="1868">
                  <c:v>42954</c:v>
                </c:pt>
                <c:pt idx="1869">
                  <c:v>42955</c:v>
                </c:pt>
                <c:pt idx="1870">
                  <c:v>42956</c:v>
                </c:pt>
                <c:pt idx="1871">
                  <c:v>42957</c:v>
                </c:pt>
                <c:pt idx="1872">
                  <c:v>42958</c:v>
                </c:pt>
                <c:pt idx="1873">
                  <c:v>42961</c:v>
                </c:pt>
                <c:pt idx="1874">
                  <c:v>42962</c:v>
                </c:pt>
                <c:pt idx="1875">
                  <c:v>42963</c:v>
                </c:pt>
                <c:pt idx="1876">
                  <c:v>42964</c:v>
                </c:pt>
                <c:pt idx="1877">
                  <c:v>42965</c:v>
                </c:pt>
                <c:pt idx="1878">
                  <c:v>42968</c:v>
                </c:pt>
                <c:pt idx="1879">
                  <c:v>42969</c:v>
                </c:pt>
                <c:pt idx="1880">
                  <c:v>42970</c:v>
                </c:pt>
                <c:pt idx="1881">
                  <c:v>42971</c:v>
                </c:pt>
                <c:pt idx="1882">
                  <c:v>42972</c:v>
                </c:pt>
                <c:pt idx="1883">
                  <c:v>42975</c:v>
                </c:pt>
                <c:pt idx="1884">
                  <c:v>42976</c:v>
                </c:pt>
                <c:pt idx="1885">
                  <c:v>42977</c:v>
                </c:pt>
                <c:pt idx="1886">
                  <c:v>42978</c:v>
                </c:pt>
                <c:pt idx="1887">
                  <c:v>42979</c:v>
                </c:pt>
                <c:pt idx="1888">
                  <c:v>42982</c:v>
                </c:pt>
                <c:pt idx="1889">
                  <c:v>42983</c:v>
                </c:pt>
                <c:pt idx="1890">
                  <c:v>42984</c:v>
                </c:pt>
                <c:pt idx="1891">
                  <c:v>42985</c:v>
                </c:pt>
                <c:pt idx="1892">
                  <c:v>42986</c:v>
                </c:pt>
                <c:pt idx="1893">
                  <c:v>42989</c:v>
                </c:pt>
                <c:pt idx="1894">
                  <c:v>42990</c:v>
                </c:pt>
                <c:pt idx="1895">
                  <c:v>42991</c:v>
                </c:pt>
                <c:pt idx="1896">
                  <c:v>42992</c:v>
                </c:pt>
                <c:pt idx="1897">
                  <c:v>42993</c:v>
                </c:pt>
                <c:pt idx="1898">
                  <c:v>42996</c:v>
                </c:pt>
                <c:pt idx="1899">
                  <c:v>42997</c:v>
                </c:pt>
                <c:pt idx="1900">
                  <c:v>42998</c:v>
                </c:pt>
                <c:pt idx="1901">
                  <c:v>42999</c:v>
                </c:pt>
                <c:pt idx="1902">
                  <c:v>43000</c:v>
                </c:pt>
                <c:pt idx="1903">
                  <c:v>43003</c:v>
                </c:pt>
                <c:pt idx="1904">
                  <c:v>43004</c:v>
                </c:pt>
                <c:pt idx="1905">
                  <c:v>43005</c:v>
                </c:pt>
                <c:pt idx="1906">
                  <c:v>43006</c:v>
                </c:pt>
                <c:pt idx="1907">
                  <c:v>43007</c:v>
                </c:pt>
                <c:pt idx="1908">
                  <c:v>43017</c:v>
                </c:pt>
                <c:pt idx="1909">
                  <c:v>43018</c:v>
                </c:pt>
                <c:pt idx="1910">
                  <c:v>43019</c:v>
                </c:pt>
                <c:pt idx="1911">
                  <c:v>43020</c:v>
                </c:pt>
                <c:pt idx="1912">
                  <c:v>43021</c:v>
                </c:pt>
                <c:pt idx="1913">
                  <c:v>43024</c:v>
                </c:pt>
                <c:pt idx="1914">
                  <c:v>43025</c:v>
                </c:pt>
                <c:pt idx="1915">
                  <c:v>43026</c:v>
                </c:pt>
                <c:pt idx="1916">
                  <c:v>43027</c:v>
                </c:pt>
                <c:pt idx="1917">
                  <c:v>43028</c:v>
                </c:pt>
                <c:pt idx="1918">
                  <c:v>43031</c:v>
                </c:pt>
                <c:pt idx="1919">
                  <c:v>43032</c:v>
                </c:pt>
                <c:pt idx="1920">
                  <c:v>43033</c:v>
                </c:pt>
                <c:pt idx="1921">
                  <c:v>43034</c:v>
                </c:pt>
                <c:pt idx="1922">
                  <c:v>43035</c:v>
                </c:pt>
                <c:pt idx="1923">
                  <c:v>43038</c:v>
                </c:pt>
                <c:pt idx="1924">
                  <c:v>43039</c:v>
                </c:pt>
                <c:pt idx="1925">
                  <c:v>43040</c:v>
                </c:pt>
                <c:pt idx="1926">
                  <c:v>43041</c:v>
                </c:pt>
                <c:pt idx="1927">
                  <c:v>43042</c:v>
                </c:pt>
                <c:pt idx="1928">
                  <c:v>43045</c:v>
                </c:pt>
                <c:pt idx="1929">
                  <c:v>43046</c:v>
                </c:pt>
                <c:pt idx="1930">
                  <c:v>43047</c:v>
                </c:pt>
                <c:pt idx="1931">
                  <c:v>43048</c:v>
                </c:pt>
                <c:pt idx="1932">
                  <c:v>43049</c:v>
                </c:pt>
                <c:pt idx="1933">
                  <c:v>43052</c:v>
                </c:pt>
                <c:pt idx="1934">
                  <c:v>43053</c:v>
                </c:pt>
                <c:pt idx="1935">
                  <c:v>43054</c:v>
                </c:pt>
                <c:pt idx="1936">
                  <c:v>43055</c:v>
                </c:pt>
                <c:pt idx="1937">
                  <c:v>43056</c:v>
                </c:pt>
                <c:pt idx="1938">
                  <c:v>43059</c:v>
                </c:pt>
                <c:pt idx="1939">
                  <c:v>43060</c:v>
                </c:pt>
                <c:pt idx="1940">
                  <c:v>43061</c:v>
                </c:pt>
                <c:pt idx="1941">
                  <c:v>43062</c:v>
                </c:pt>
                <c:pt idx="1942">
                  <c:v>43063</c:v>
                </c:pt>
                <c:pt idx="1943">
                  <c:v>43066</c:v>
                </c:pt>
                <c:pt idx="1944">
                  <c:v>43067</c:v>
                </c:pt>
                <c:pt idx="1945">
                  <c:v>43068</c:v>
                </c:pt>
                <c:pt idx="1946">
                  <c:v>43069</c:v>
                </c:pt>
                <c:pt idx="1947">
                  <c:v>43070</c:v>
                </c:pt>
                <c:pt idx="1948">
                  <c:v>43073</c:v>
                </c:pt>
                <c:pt idx="1949">
                  <c:v>43074</c:v>
                </c:pt>
                <c:pt idx="1950">
                  <c:v>43075</c:v>
                </c:pt>
                <c:pt idx="1951">
                  <c:v>43076</c:v>
                </c:pt>
                <c:pt idx="1952">
                  <c:v>43077</c:v>
                </c:pt>
                <c:pt idx="1953">
                  <c:v>43080</c:v>
                </c:pt>
                <c:pt idx="1954">
                  <c:v>43081</c:v>
                </c:pt>
                <c:pt idx="1955">
                  <c:v>43082</c:v>
                </c:pt>
                <c:pt idx="1956">
                  <c:v>43083</c:v>
                </c:pt>
                <c:pt idx="1957">
                  <c:v>43084</c:v>
                </c:pt>
                <c:pt idx="1958">
                  <c:v>43087</c:v>
                </c:pt>
                <c:pt idx="1959">
                  <c:v>43088</c:v>
                </c:pt>
                <c:pt idx="1960">
                  <c:v>43089</c:v>
                </c:pt>
                <c:pt idx="1961">
                  <c:v>43090</c:v>
                </c:pt>
                <c:pt idx="1962">
                  <c:v>43091</c:v>
                </c:pt>
                <c:pt idx="1963">
                  <c:v>43094</c:v>
                </c:pt>
                <c:pt idx="1964">
                  <c:v>43095</c:v>
                </c:pt>
                <c:pt idx="1965">
                  <c:v>43096</c:v>
                </c:pt>
                <c:pt idx="1966">
                  <c:v>43097</c:v>
                </c:pt>
                <c:pt idx="1967">
                  <c:v>43098</c:v>
                </c:pt>
                <c:pt idx="1968">
                  <c:v>43102</c:v>
                </c:pt>
                <c:pt idx="1969">
                  <c:v>43103</c:v>
                </c:pt>
                <c:pt idx="1970">
                  <c:v>43104</c:v>
                </c:pt>
                <c:pt idx="1971">
                  <c:v>43105</c:v>
                </c:pt>
                <c:pt idx="1972">
                  <c:v>43108</c:v>
                </c:pt>
                <c:pt idx="1973">
                  <c:v>43109</c:v>
                </c:pt>
                <c:pt idx="1974">
                  <c:v>43110</c:v>
                </c:pt>
                <c:pt idx="1975">
                  <c:v>43111</c:v>
                </c:pt>
                <c:pt idx="1976">
                  <c:v>43112</c:v>
                </c:pt>
                <c:pt idx="1977">
                  <c:v>43115</c:v>
                </c:pt>
                <c:pt idx="1978">
                  <c:v>43116</c:v>
                </c:pt>
                <c:pt idx="1979">
                  <c:v>43117</c:v>
                </c:pt>
                <c:pt idx="1980">
                  <c:v>43118</c:v>
                </c:pt>
                <c:pt idx="1981">
                  <c:v>43119</c:v>
                </c:pt>
                <c:pt idx="1982">
                  <c:v>43122</c:v>
                </c:pt>
                <c:pt idx="1983">
                  <c:v>43123</c:v>
                </c:pt>
                <c:pt idx="1984">
                  <c:v>43124</c:v>
                </c:pt>
                <c:pt idx="1985">
                  <c:v>43125</c:v>
                </c:pt>
                <c:pt idx="1986">
                  <c:v>43126</c:v>
                </c:pt>
                <c:pt idx="1987">
                  <c:v>43129</c:v>
                </c:pt>
                <c:pt idx="1988">
                  <c:v>43130</c:v>
                </c:pt>
                <c:pt idx="1989">
                  <c:v>43131</c:v>
                </c:pt>
                <c:pt idx="1990">
                  <c:v>43132</c:v>
                </c:pt>
                <c:pt idx="1991">
                  <c:v>43133</c:v>
                </c:pt>
                <c:pt idx="1992">
                  <c:v>43136</c:v>
                </c:pt>
                <c:pt idx="1993">
                  <c:v>43137</c:v>
                </c:pt>
                <c:pt idx="1994">
                  <c:v>43138</c:v>
                </c:pt>
                <c:pt idx="1995">
                  <c:v>43139</c:v>
                </c:pt>
                <c:pt idx="1996">
                  <c:v>43140</c:v>
                </c:pt>
                <c:pt idx="1997">
                  <c:v>43143</c:v>
                </c:pt>
                <c:pt idx="1998">
                  <c:v>43144</c:v>
                </c:pt>
                <c:pt idx="1999">
                  <c:v>43145</c:v>
                </c:pt>
                <c:pt idx="2000">
                  <c:v>43153</c:v>
                </c:pt>
                <c:pt idx="2001">
                  <c:v>43154</c:v>
                </c:pt>
                <c:pt idx="2002">
                  <c:v>43157</c:v>
                </c:pt>
                <c:pt idx="2003">
                  <c:v>43158</c:v>
                </c:pt>
                <c:pt idx="2004">
                  <c:v>43159</c:v>
                </c:pt>
                <c:pt idx="2005">
                  <c:v>43160</c:v>
                </c:pt>
                <c:pt idx="2006">
                  <c:v>43161</c:v>
                </c:pt>
                <c:pt idx="2007">
                  <c:v>43164</c:v>
                </c:pt>
                <c:pt idx="2008">
                  <c:v>43165</c:v>
                </c:pt>
                <c:pt idx="2009">
                  <c:v>43166</c:v>
                </c:pt>
                <c:pt idx="2010">
                  <c:v>43167</c:v>
                </c:pt>
                <c:pt idx="2011">
                  <c:v>43168</c:v>
                </c:pt>
                <c:pt idx="2012">
                  <c:v>43171</c:v>
                </c:pt>
                <c:pt idx="2013">
                  <c:v>43172</c:v>
                </c:pt>
                <c:pt idx="2014">
                  <c:v>43173</c:v>
                </c:pt>
                <c:pt idx="2015">
                  <c:v>43174</c:v>
                </c:pt>
                <c:pt idx="2016">
                  <c:v>43175</c:v>
                </c:pt>
                <c:pt idx="2017">
                  <c:v>43178</c:v>
                </c:pt>
                <c:pt idx="2018">
                  <c:v>43179</c:v>
                </c:pt>
                <c:pt idx="2019">
                  <c:v>43180</c:v>
                </c:pt>
                <c:pt idx="2020">
                  <c:v>43181</c:v>
                </c:pt>
                <c:pt idx="2021">
                  <c:v>43182</c:v>
                </c:pt>
                <c:pt idx="2022">
                  <c:v>43185</c:v>
                </c:pt>
                <c:pt idx="2023">
                  <c:v>43186</c:v>
                </c:pt>
                <c:pt idx="2024">
                  <c:v>43187</c:v>
                </c:pt>
                <c:pt idx="2025">
                  <c:v>43188</c:v>
                </c:pt>
                <c:pt idx="2026">
                  <c:v>43189</c:v>
                </c:pt>
                <c:pt idx="2027">
                  <c:v>43192</c:v>
                </c:pt>
                <c:pt idx="2028">
                  <c:v>43193</c:v>
                </c:pt>
                <c:pt idx="2029">
                  <c:v>43194</c:v>
                </c:pt>
                <c:pt idx="2030">
                  <c:v>43199</c:v>
                </c:pt>
                <c:pt idx="2031">
                  <c:v>43200</c:v>
                </c:pt>
                <c:pt idx="2032">
                  <c:v>43201</c:v>
                </c:pt>
                <c:pt idx="2033">
                  <c:v>43202</c:v>
                </c:pt>
                <c:pt idx="2034">
                  <c:v>43203</c:v>
                </c:pt>
                <c:pt idx="2035">
                  <c:v>43206</c:v>
                </c:pt>
                <c:pt idx="2036">
                  <c:v>43207</c:v>
                </c:pt>
                <c:pt idx="2037">
                  <c:v>43208</c:v>
                </c:pt>
                <c:pt idx="2038">
                  <c:v>43209</c:v>
                </c:pt>
                <c:pt idx="2039">
                  <c:v>43210</c:v>
                </c:pt>
                <c:pt idx="2040">
                  <c:v>43213</c:v>
                </c:pt>
                <c:pt idx="2041">
                  <c:v>43214</c:v>
                </c:pt>
                <c:pt idx="2042">
                  <c:v>43215</c:v>
                </c:pt>
                <c:pt idx="2043">
                  <c:v>43216</c:v>
                </c:pt>
                <c:pt idx="2044">
                  <c:v>43217</c:v>
                </c:pt>
                <c:pt idx="2045">
                  <c:v>43222</c:v>
                </c:pt>
                <c:pt idx="2046">
                  <c:v>43223</c:v>
                </c:pt>
                <c:pt idx="2047">
                  <c:v>43224</c:v>
                </c:pt>
                <c:pt idx="2048">
                  <c:v>43227</c:v>
                </c:pt>
                <c:pt idx="2049">
                  <c:v>43228</c:v>
                </c:pt>
                <c:pt idx="2050">
                  <c:v>43229</c:v>
                </c:pt>
                <c:pt idx="2051">
                  <c:v>43230</c:v>
                </c:pt>
                <c:pt idx="2052">
                  <c:v>43231</c:v>
                </c:pt>
                <c:pt idx="2053">
                  <c:v>43234</c:v>
                </c:pt>
                <c:pt idx="2054">
                  <c:v>43235</c:v>
                </c:pt>
                <c:pt idx="2055">
                  <c:v>43236</c:v>
                </c:pt>
                <c:pt idx="2056">
                  <c:v>43237</c:v>
                </c:pt>
                <c:pt idx="2057">
                  <c:v>43238</c:v>
                </c:pt>
                <c:pt idx="2058">
                  <c:v>43241</c:v>
                </c:pt>
                <c:pt idx="2059">
                  <c:v>43242</c:v>
                </c:pt>
                <c:pt idx="2060">
                  <c:v>43243</c:v>
                </c:pt>
                <c:pt idx="2061">
                  <c:v>43244</c:v>
                </c:pt>
                <c:pt idx="2062">
                  <c:v>43245</c:v>
                </c:pt>
                <c:pt idx="2063">
                  <c:v>43248</c:v>
                </c:pt>
                <c:pt idx="2064">
                  <c:v>43249</c:v>
                </c:pt>
                <c:pt idx="2065">
                  <c:v>43250</c:v>
                </c:pt>
                <c:pt idx="2066">
                  <c:v>43251</c:v>
                </c:pt>
                <c:pt idx="2067">
                  <c:v>43252</c:v>
                </c:pt>
                <c:pt idx="2068">
                  <c:v>43255</c:v>
                </c:pt>
                <c:pt idx="2069">
                  <c:v>43256</c:v>
                </c:pt>
                <c:pt idx="2070">
                  <c:v>43257</c:v>
                </c:pt>
                <c:pt idx="2071">
                  <c:v>43258</c:v>
                </c:pt>
                <c:pt idx="2072">
                  <c:v>43259</c:v>
                </c:pt>
                <c:pt idx="2073">
                  <c:v>43262</c:v>
                </c:pt>
                <c:pt idx="2074">
                  <c:v>43263</c:v>
                </c:pt>
                <c:pt idx="2075">
                  <c:v>43264</c:v>
                </c:pt>
                <c:pt idx="2076">
                  <c:v>43265</c:v>
                </c:pt>
                <c:pt idx="2077">
                  <c:v>43266</c:v>
                </c:pt>
                <c:pt idx="2078">
                  <c:v>43270</c:v>
                </c:pt>
                <c:pt idx="2079">
                  <c:v>43271</c:v>
                </c:pt>
                <c:pt idx="2080">
                  <c:v>43272</c:v>
                </c:pt>
                <c:pt idx="2081">
                  <c:v>43273</c:v>
                </c:pt>
                <c:pt idx="2082">
                  <c:v>43276</c:v>
                </c:pt>
                <c:pt idx="2083">
                  <c:v>43277</c:v>
                </c:pt>
                <c:pt idx="2084">
                  <c:v>43278</c:v>
                </c:pt>
                <c:pt idx="2085">
                  <c:v>43279</c:v>
                </c:pt>
                <c:pt idx="2086">
                  <c:v>43280</c:v>
                </c:pt>
                <c:pt idx="2087">
                  <c:v>43283</c:v>
                </c:pt>
                <c:pt idx="2088">
                  <c:v>43284</c:v>
                </c:pt>
                <c:pt idx="2089">
                  <c:v>43285</c:v>
                </c:pt>
                <c:pt idx="2090">
                  <c:v>43286</c:v>
                </c:pt>
                <c:pt idx="2091">
                  <c:v>43287</c:v>
                </c:pt>
                <c:pt idx="2092">
                  <c:v>43290</c:v>
                </c:pt>
                <c:pt idx="2093">
                  <c:v>43291</c:v>
                </c:pt>
                <c:pt idx="2094">
                  <c:v>43292</c:v>
                </c:pt>
                <c:pt idx="2095">
                  <c:v>43293</c:v>
                </c:pt>
                <c:pt idx="2096">
                  <c:v>43294</c:v>
                </c:pt>
                <c:pt idx="2097">
                  <c:v>43297</c:v>
                </c:pt>
                <c:pt idx="2098">
                  <c:v>43298</c:v>
                </c:pt>
                <c:pt idx="2099">
                  <c:v>43299</c:v>
                </c:pt>
                <c:pt idx="2100">
                  <c:v>43300</c:v>
                </c:pt>
                <c:pt idx="2101">
                  <c:v>43301</c:v>
                </c:pt>
                <c:pt idx="2102">
                  <c:v>43304</c:v>
                </c:pt>
                <c:pt idx="2103">
                  <c:v>43305</c:v>
                </c:pt>
                <c:pt idx="2104">
                  <c:v>43306</c:v>
                </c:pt>
                <c:pt idx="2105">
                  <c:v>43307</c:v>
                </c:pt>
                <c:pt idx="2106">
                  <c:v>43308</c:v>
                </c:pt>
                <c:pt idx="2107">
                  <c:v>43311</c:v>
                </c:pt>
                <c:pt idx="2108">
                  <c:v>43312</c:v>
                </c:pt>
                <c:pt idx="2109">
                  <c:v>43313</c:v>
                </c:pt>
                <c:pt idx="2110">
                  <c:v>43314</c:v>
                </c:pt>
                <c:pt idx="2111">
                  <c:v>43315</c:v>
                </c:pt>
                <c:pt idx="2112">
                  <c:v>43318</c:v>
                </c:pt>
                <c:pt idx="2113">
                  <c:v>43319</c:v>
                </c:pt>
                <c:pt idx="2114">
                  <c:v>43320</c:v>
                </c:pt>
                <c:pt idx="2115">
                  <c:v>43321</c:v>
                </c:pt>
                <c:pt idx="2116">
                  <c:v>43322</c:v>
                </c:pt>
                <c:pt idx="2117">
                  <c:v>43325</c:v>
                </c:pt>
                <c:pt idx="2118">
                  <c:v>43326</c:v>
                </c:pt>
                <c:pt idx="2119">
                  <c:v>43327</c:v>
                </c:pt>
                <c:pt idx="2120">
                  <c:v>43328</c:v>
                </c:pt>
                <c:pt idx="2121">
                  <c:v>43329</c:v>
                </c:pt>
                <c:pt idx="2122">
                  <c:v>43332</c:v>
                </c:pt>
                <c:pt idx="2123">
                  <c:v>43333</c:v>
                </c:pt>
                <c:pt idx="2124">
                  <c:v>43334</c:v>
                </c:pt>
                <c:pt idx="2125">
                  <c:v>43335</c:v>
                </c:pt>
                <c:pt idx="2126">
                  <c:v>43336</c:v>
                </c:pt>
                <c:pt idx="2127">
                  <c:v>43339</c:v>
                </c:pt>
                <c:pt idx="2128">
                  <c:v>43340</c:v>
                </c:pt>
                <c:pt idx="2129">
                  <c:v>43341</c:v>
                </c:pt>
                <c:pt idx="2130">
                  <c:v>43342</c:v>
                </c:pt>
                <c:pt idx="2131">
                  <c:v>43343</c:v>
                </c:pt>
                <c:pt idx="2132">
                  <c:v>43346</c:v>
                </c:pt>
                <c:pt idx="2133">
                  <c:v>43347</c:v>
                </c:pt>
                <c:pt idx="2134">
                  <c:v>43348</c:v>
                </c:pt>
                <c:pt idx="2135">
                  <c:v>43349</c:v>
                </c:pt>
                <c:pt idx="2136">
                  <c:v>43350</c:v>
                </c:pt>
                <c:pt idx="2137">
                  <c:v>43353</c:v>
                </c:pt>
                <c:pt idx="2138">
                  <c:v>43354</c:v>
                </c:pt>
                <c:pt idx="2139">
                  <c:v>43355</c:v>
                </c:pt>
                <c:pt idx="2140">
                  <c:v>43356</c:v>
                </c:pt>
                <c:pt idx="2141">
                  <c:v>43357</c:v>
                </c:pt>
                <c:pt idx="2142">
                  <c:v>43360</c:v>
                </c:pt>
                <c:pt idx="2143">
                  <c:v>43361</c:v>
                </c:pt>
                <c:pt idx="2144">
                  <c:v>43362</c:v>
                </c:pt>
                <c:pt idx="2145">
                  <c:v>43363</c:v>
                </c:pt>
                <c:pt idx="2146">
                  <c:v>43364</c:v>
                </c:pt>
                <c:pt idx="2147">
                  <c:v>43368</c:v>
                </c:pt>
                <c:pt idx="2148">
                  <c:v>43369</c:v>
                </c:pt>
                <c:pt idx="2149">
                  <c:v>43370</c:v>
                </c:pt>
                <c:pt idx="2150">
                  <c:v>43371</c:v>
                </c:pt>
                <c:pt idx="2151">
                  <c:v>43381</c:v>
                </c:pt>
                <c:pt idx="2152">
                  <c:v>43382</c:v>
                </c:pt>
                <c:pt idx="2153">
                  <c:v>43383</c:v>
                </c:pt>
                <c:pt idx="2154">
                  <c:v>43384</c:v>
                </c:pt>
                <c:pt idx="2155">
                  <c:v>43385</c:v>
                </c:pt>
                <c:pt idx="2156">
                  <c:v>43388</c:v>
                </c:pt>
                <c:pt idx="2157">
                  <c:v>43389</c:v>
                </c:pt>
                <c:pt idx="2158">
                  <c:v>43390</c:v>
                </c:pt>
                <c:pt idx="2159">
                  <c:v>43391</c:v>
                </c:pt>
                <c:pt idx="2160">
                  <c:v>43392</c:v>
                </c:pt>
                <c:pt idx="2161">
                  <c:v>43395</c:v>
                </c:pt>
                <c:pt idx="2162">
                  <c:v>43396</c:v>
                </c:pt>
                <c:pt idx="2163">
                  <c:v>43397</c:v>
                </c:pt>
                <c:pt idx="2164">
                  <c:v>43398</c:v>
                </c:pt>
                <c:pt idx="2165">
                  <c:v>43399</c:v>
                </c:pt>
                <c:pt idx="2166">
                  <c:v>43402</c:v>
                </c:pt>
                <c:pt idx="2167">
                  <c:v>43403</c:v>
                </c:pt>
                <c:pt idx="2168">
                  <c:v>43404</c:v>
                </c:pt>
                <c:pt idx="2169">
                  <c:v>43405</c:v>
                </c:pt>
                <c:pt idx="2170">
                  <c:v>43406</c:v>
                </c:pt>
                <c:pt idx="2171">
                  <c:v>43409</c:v>
                </c:pt>
                <c:pt idx="2172">
                  <c:v>43410</c:v>
                </c:pt>
                <c:pt idx="2173">
                  <c:v>43411</c:v>
                </c:pt>
                <c:pt idx="2174">
                  <c:v>43412</c:v>
                </c:pt>
                <c:pt idx="2175">
                  <c:v>43413</c:v>
                </c:pt>
                <c:pt idx="2176">
                  <c:v>43416</c:v>
                </c:pt>
                <c:pt idx="2177">
                  <c:v>43417</c:v>
                </c:pt>
                <c:pt idx="2178">
                  <c:v>43418</c:v>
                </c:pt>
                <c:pt idx="2179">
                  <c:v>43419</c:v>
                </c:pt>
                <c:pt idx="2180">
                  <c:v>43420</c:v>
                </c:pt>
                <c:pt idx="2181">
                  <c:v>43423</c:v>
                </c:pt>
                <c:pt idx="2182">
                  <c:v>43424</c:v>
                </c:pt>
                <c:pt idx="2183">
                  <c:v>43425</c:v>
                </c:pt>
                <c:pt idx="2184">
                  <c:v>43426</c:v>
                </c:pt>
                <c:pt idx="2185">
                  <c:v>43427</c:v>
                </c:pt>
                <c:pt idx="2186">
                  <c:v>43430</c:v>
                </c:pt>
                <c:pt idx="2187">
                  <c:v>43431</c:v>
                </c:pt>
                <c:pt idx="2188">
                  <c:v>43432</c:v>
                </c:pt>
                <c:pt idx="2189">
                  <c:v>43433</c:v>
                </c:pt>
                <c:pt idx="2190">
                  <c:v>43434</c:v>
                </c:pt>
                <c:pt idx="2191">
                  <c:v>43437</c:v>
                </c:pt>
                <c:pt idx="2192">
                  <c:v>43438</c:v>
                </c:pt>
                <c:pt idx="2193">
                  <c:v>43439</c:v>
                </c:pt>
                <c:pt idx="2194">
                  <c:v>43440</c:v>
                </c:pt>
                <c:pt idx="2195">
                  <c:v>43441</c:v>
                </c:pt>
                <c:pt idx="2196">
                  <c:v>43444</c:v>
                </c:pt>
                <c:pt idx="2197">
                  <c:v>43445</c:v>
                </c:pt>
                <c:pt idx="2198">
                  <c:v>43446</c:v>
                </c:pt>
                <c:pt idx="2199">
                  <c:v>43447</c:v>
                </c:pt>
                <c:pt idx="2200">
                  <c:v>43448</c:v>
                </c:pt>
                <c:pt idx="2201">
                  <c:v>43451</c:v>
                </c:pt>
                <c:pt idx="2202">
                  <c:v>43452</c:v>
                </c:pt>
                <c:pt idx="2203">
                  <c:v>43453</c:v>
                </c:pt>
                <c:pt idx="2204">
                  <c:v>43454</c:v>
                </c:pt>
                <c:pt idx="2205">
                  <c:v>43455</c:v>
                </c:pt>
                <c:pt idx="2206">
                  <c:v>43458</c:v>
                </c:pt>
                <c:pt idx="2207">
                  <c:v>43459</c:v>
                </c:pt>
                <c:pt idx="2208">
                  <c:v>43460</c:v>
                </c:pt>
                <c:pt idx="2209">
                  <c:v>43461</c:v>
                </c:pt>
                <c:pt idx="2210">
                  <c:v>43462</c:v>
                </c:pt>
                <c:pt idx="2211">
                  <c:v>43467</c:v>
                </c:pt>
                <c:pt idx="2212">
                  <c:v>43468</c:v>
                </c:pt>
                <c:pt idx="2213">
                  <c:v>43469</c:v>
                </c:pt>
                <c:pt idx="2214">
                  <c:v>43472</c:v>
                </c:pt>
                <c:pt idx="2215">
                  <c:v>43473</c:v>
                </c:pt>
                <c:pt idx="2216">
                  <c:v>43474</c:v>
                </c:pt>
                <c:pt idx="2217">
                  <c:v>43475</c:v>
                </c:pt>
                <c:pt idx="2218">
                  <c:v>43476</c:v>
                </c:pt>
                <c:pt idx="2219">
                  <c:v>43479</c:v>
                </c:pt>
                <c:pt idx="2220">
                  <c:v>43480</c:v>
                </c:pt>
                <c:pt idx="2221">
                  <c:v>43481</c:v>
                </c:pt>
                <c:pt idx="2222">
                  <c:v>43482</c:v>
                </c:pt>
                <c:pt idx="2223">
                  <c:v>43483</c:v>
                </c:pt>
                <c:pt idx="2224">
                  <c:v>43486</c:v>
                </c:pt>
                <c:pt idx="2225">
                  <c:v>43487</c:v>
                </c:pt>
                <c:pt idx="2226">
                  <c:v>43488</c:v>
                </c:pt>
                <c:pt idx="2227">
                  <c:v>43489</c:v>
                </c:pt>
                <c:pt idx="2228">
                  <c:v>43490</c:v>
                </c:pt>
                <c:pt idx="2229">
                  <c:v>43493</c:v>
                </c:pt>
                <c:pt idx="2230">
                  <c:v>43494</c:v>
                </c:pt>
                <c:pt idx="2231">
                  <c:v>43495</c:v>
                </c:pt>
                <c:pt idx="2232">
                  <c:v>43496</c:v>
                </c:pt>
                <c:pt idx="2233">
                  <c:v>43497</c:v>
                </c:pt>
                <c:pt idx="2234">
                  <c:v>43507</c:v>
                </c:pt>
                <c:pt idx="2235">
                  <c:v>43508</c:v>
                </c:pt>
                <c:pt idx="2236">
                  <c:v>43509</c:v>
                </c:pt>
                <c:pt idx="2237">
                  <c:v>43510</c:v>
                </c:pt>
                <c:pt idx="2238">
                  <c:v>43511</c:v>
                </c:pt>
                <c:pt idx="2239">
                  <c:v>43514</c:v>
                </c:pt>
                <c:pt idx="2240">
                  <c:v>43515</c:v>
                </c:pt>
                <c:pt idx="2241">
                  <c:v>43516</c:v>
                </c:pt>
                <c:pt idx="2242">
                  <c:v>43517</c:v>
                </c:pt>
                <c:pt idx="2243">
                  <c:v>43518</c:v>
                </c:pt>
                <c:pt idx="2244">
                  <c:v>43521</c:v>
                </c:pt>
                <c:pt idx="2245">
                  <c:v>43522</c:v>
                </c:pt>
                <c:pt idx="2246">
                  <c:v>43523</c:v>
                </c:pt>
                <c:pt idx="2247">
                  <c:v>43524</c:v>
                </c:pt>
                <c:pt idx="2248">
                  <c:v>43525</c:v>
                </c:pt>
                <c:pt idx="2249">
                  <c:v>43528</c:v>
                </c:pt>
                <c:pt idx="2250">
                  <c:v>43529</c:v>
                </c:pt>
                <c:pt idx="2251">
                  <c:v>43530</c:v>
                </c:pt>
                <c:pt idx="2252">
                  <c:v>43531</c:v>
                </c:pt>
                <c:pt idx="2253">
                  <c:v>43532</c:v>
                </c:pt>
                <c:pt idx="2254">
                  <c:v>43535</c:v>
                </c:pt>
                <c:pt idx="2255">
                  <c:v>43536</c:v>
                </c:pt>
                <c:pt idx="2256">
                  <c:v>43537</c:v>
                </c:pt>
                <c:pt idx="2257">
                  <c:v>43538</c:v>
                </c:pt>
                <c:pt idx="2258">
                  <c:v>43539</c:v>
                </c:pt>
                <c:pt idx="2259">
                  <c:v>43542</c:v>
                </c:pt>
                <c:pt idx="2260">
                  <c:v>43543</c:v>
                </c:pt>
                <c:pt idx="2261">
                  <c:v>43544</c:v>
                </c:pt>
                <c:pt idx="2262">
                  <c:v>43545</c:v>
                </c:pt>
                <c:pt idx="2263">
                  <c:v>43546</c:v>
                </c:pt>
                <c:pt idx="2264">
                  <c:v>43549</c:v>
                </c:pt>
                <c:pt idx="2265">
                  <c:v>43550</c:v>
                </c:pt>
                <c:pt idx="2266">
                  <c:v>43551</c:v>
                </c:pt>
                <c:pt idx="2267">
                  <c:v>43552</c:v>
                </c:pt>
                <c:pt idx="2268">
                  <c:v>43553</c:v>
                </c:pt>
                <c:pt idx="2269">
                  <c:v>43556</c:v>
                </c:pt>
                <c:pt idx="2270">
                  <c:v>43557</c:v>
                </c:pt>
                <c:pt idx="2271">
                  <c:v>43558</c:v>
                </c:pt>
                <c:pt idx="2272">
                  <c:v>43559</c:v>
                </c:pt>
                <c:pt idx="2273">
                  <c:v>43560</c:v>
                </c:pt>
                <c:pt idx="2274">
                  <c:v>43563</c:v>
                </c:pt>
                <c:pt idx="2275">
                  <c:v>43564</c:v>
                </c:pt>
                <c:pt idx="2276">
                  <c:v>43565</c:v>
                </c:pt>
                <c:pt idx="2277">
                  <c:v>43566</c:v>
                </c:pt>
                <c:pt idx="2278">
                  <c:v>43567</c:v>
                </c:pt>
                <c:pt idx="2279">
                  <c:v>43570</c:v>
                </c:pt>
                <c:pt idx="2280">
                  <c:v>43571</c:v>
                </c:pt>
                <c:pt idx="2281">
                  <c:v>43572</c:v>
                </c:pt>
                <c:pt idx="2282">
                  <c:v>43573</c:v>
                </c:pt>
                <c:pt idx="2283">
                  <c:v>43574</c:v>
                </c:pt>
                <c:pt idx="2284">
                  <c:v>43577</c:v>
                </c:pt>
                <c:pt idx="2285">
                  <c:v>43578</c:v>
                </c:pt>
                <c:pt idx="2286">
                  <c:v>43579</c:v>
                </c:pt>
                <c:pt idx="2287">
                  <c:v>43580</c:v>
                </c:pt>
                <c:pt idx="2288">
                  <c:v>43581</c:v>
                </c:pt>
                <c:pt idx="2289">
                  <c:v>43584</c:v>
                </c:pt>
                <c:pt idx="2290">
                  <c:v>43585</c:v>
                </c:pt>
                <c:pt idx="2291">
                  <c:v>43586</c:v>
                </c:pt>
                <c:pt idx="2292">
                  <c:v>43587</c:v>
                </c:pt>
                <c:pt idx="2293">
                  <c:v>43588</c:v>
                </c:pt>
                <c:pt idx="2294">
                  <c:v>43591</c:v>
                </c:pt>
                <c:pt idx="2295">
                  <c:v>43592</c:v>
                </c:pt>
                <c:pt idx="2296">
                  <c:v>43593</c:v>
                </c:pt>
                <c:pt idx="2297">
                  <c:v>43594</c:v>
                </c:pt>
                <c:pt idx="2298">
                  <c:v>43595</c:v>
                </c:pt>
                <c:pt idx="2299">
                  <c:v>43598</c:v>
                </c:pt>
                <c:pt idx="2300">
                  <c:v>43599</c:v>
                </c:pt>
                <c:pt idx="2301">
                  <c:v>43600</c:v>
                </c:pt>
                <c:pt idx="2302">
                  <c:v>43601</c:v>
                </c:pt>
                <c:pt idx="2303">
                  <c:v>43602</c:v>
                </c:pt>
                <c:pt idx="2304">
                  <c:v>43605</c:v>
                </c:pt>
                <c:pt idx="2305">
                  <c:v>43606</c:v>
                </c:pt>
                <c:pt idx="2306">
                  <c:v>43607</c:v>
                </c:pt>
                <c:pt idx="2307">
                  <c:v>43608</c:v>
                </c:pt>
                <c:pt idx="2308">
                  <c:v>43609</c:v>
                </c:pt>
                <c:pt idx="2309">
                  <c:v>43612</c:v>
                </c:pt>
                <c:pt idx="2310">
                  <c:v>43613</c:v>
                </c:pt>
                <c:pt idx="2311">
                  <c:v>43614</c:v>
                </c:pt>
                <c:pt idx="2312">
                  <c:v>43615</c:v>
                </c:pt>
                <c:pt idx="2313">
                  <c:v>43616</c:v>
                </c:pt>
                <c:pt idx="2314">
                  <c:v>43619</c:v>
                </c:pt>
                <c:pt idx="2315">
                  <c:v>43620</c:v>
                </c:pt>
                <c:pt idx="2316">
                  <c:v>43621</c:v>
                </c:pt>
                <c:pt idx="2317">
                  <c:v>43622</c:v>
                </c:pt>
                <c:pt idx="2318">
                  <c:v>43626</c:v>
                </c:pt>
                <c:pt idx="2319">
                  <c:v>43627</c:v>
                </c:pt>
                <c:pt idx="2320">
                  <c:v>43628</c:v>
                </c:pt>
                <c:pt idx="2321">
                  <c:v>43629</c:v>
                </c:pt>
                <c:pt idx="2322">
                  <c:v>43630</c:v>
                </c:pt>
                <c:pt idx="2323">
                  <c:v>43633</c:v>
                </c:pt>
                <c:pt idx="2324">
                  <c:v>43634</c:v>
                </c:pt>
                <c:pt idx="2325">
                  <c:v>43635</c:v>
                </c:pt>
                <c:pt idx="2326">
                  <c:v>43636</c:v>
                </c:pt>
                <c:pt idx="2327">
                  <c:v>43637</c:v>
                </c:pt>
                <c:pt idx="2328">
                  <c:v>43640</c:v>
                </c:pt>
                <c:pt idx="2329">
                  <c:v>43641</c:v>
                </c:pt>
                <c:pt idx="2330">
                  <c:v>43642</c:v>
                </c:pt>
                <c:pt idx="2331">
                  <c:v>43643</c:v>
                </c:pt>
                <c:pt idx="2332">
                  <c:v>43644</c:v>
                </c:pt>
              </c:numCache>
            </c:numRef>
          </c:cat>
          <c:val>
            <c:numRef>
              <c:f>[IndexReturn.xlsx]漂亮100相对收益!$R$2:$R$2334</c:f>
              <c:numCache>
                <c:formatCode>_(* #,##0.00_);_(* \(#,##0.00\);_(* "-"??_);_(@_)</c:formatCode>
                <c:ptCount val="2333"/>
                <c:pt idx="0">
                  <c:v>1</c:v>
                </c:pt>
                <c:pt idx="1">
                  <c:v>1.0041413416676741</c:v>
                </c:pt>
                <c:pt idx="2">
                  <c:v>1.000808228567174</c:v>
                </c:pt>
                <c:pt idx="3">
                  <c:v>1.0005046772602197</c:v>
                </c:pt>
                <c:pt idx="4">
                  <c:v>0.98417327650187614</c:v>
                </c:pt>
                <c:pt idx="5">
                  <c:v>0.98631052510836403</c:v>
                </c:pt>
                <c:pt idx="6">
                  <c:v>0.99100285329324089</c:v>
                </c:pt>
                <c:pt idx="7">
                  <c:v>0.99355631950631218</c:v>
                </c:pt>
                <c:pt idx="8">
                  <c:v>0.9968478552067962</c:v>
                </c:pt>
                <c:pt idx="9">
                  <c:v>0.9964111580880779</c:v>
                </c:pt>
                <c:pt idx="10">
                  <c:v>0.99270980331114989</c:v>
                </c:pt>
                <c:pt idx="11">
                  <c:v>0.99819295060477864</c:v>
                </c:pt>
                <c:pt idx="12">
                  <c:v>1.0033749762006021</c:v>
                </c:pt>
                <c:pt idx="13">
                  <c:v>1.0031286967313044</c:v>
                </c:pt>
                <c:pt idx="14">
                  <c:v>1.0085536403820397</c:v>
                </c:pt>
                <c:pt idx="15">
                  <c:v>1.0125840004254989</c:v>
                </c:pt>
                <c:pt idx="16">
                  <c:v>1.0228153713124661</c:v>
                </c:pt>
                <c:pt idx="17">
                  <c:v>1.0252955254366802</c:v>
                </c:pt>
                <c:pt idx="18">
                  <c:v>1.0196011927482966</c:v>
                </c:pt>
                <c:pt idx="19">
                  <c:v>1.0231334807121999</c:v>
                </c:pt>
                <c:pt idx="20">
                  <c:v>1.0219581984841069</c:v>
                </c:pt>
                <c:pt idx="21">
                  <c:v>1.0224856135477609</c:v>
                </c:pt>
                <c:pt idx="22">
                  <c:v>1.0119518511960126</c:v>
                </c:pt>
                <c:pt idx="23">
                  <c:v>1.0125179204400472</c:v>
                </c:pt>
                <c:pt idx="24">
                  <c:v>1.0183838772332656</c:v>
                </c:pt>
                <c:pt idx="25">
                  <c:v>1.0175116412768039</c:v>
                </c:pt>
                <c:pt idx="26">
                  <c:v>1.0145001327265988</c:v>
                </c:pt>
                <c:pt idx="27">
                  <c:v>1.0172840176129565</c:v>
                </c:pt>
                <c:pt idx="28">
                  <c:v>1.0263187146989441</c:v>
                </c:pt>
                <c:pt idx="29">
                  <c:v>1.0278540429137752</c:v>
                </c:pt>
                <c:pt idx="30">
                  <c:v>1.028929322505961</c:v>
                </c:pt>
                <c:pt idx="31">
                  <c:v>1.0512895991789646</c:v>
                </c:pt>
                <c:pt idx="32">
                  <c:v>1.0615054918810447</c:v>
                </c:pt>
                <c:pt idx="33">
                  <c:v>1.0617646272188095</c:v>
                </c:pt>
                <c:pt idx="34">
                  <c:v>1.0704716367520164</c:v>
                </c:pt>
                <c:pt idx="35">
                  <c:v>1.0657135685629908</c:v>
                </c:pt>
                <c:pt idx="36">
                  <c:v>1.0699967470355938</c:v>
                </c:pt>
                <c:pt idx="37">
                  <c:v>1.0781371875687233</c:v>
                </c:pt>
                <c:pt idx="38">
                  <c:v>1.0777720748950379</c:v>
                </c:pt>
                <c:pt idx="39">
                  <c:v>1.0742905048147988</c:v>
                </c:pt>
                <c:pt idx="40">
                  <c:v>1.0776613718786847</c:v>
                </c:pt>
                <c:pt idx="41">
                  <c:v>1.0795687703617871</c:v>
                </c:pt>
                <c:pt idx="42">
                  <c:v>1.0864229080796692</c:v>
                </c:pt>
                <c:pt idx="43">
                  <c:v>1.0930568280678918</c:v>
                </c:pt>
                <c:pt idx="44">
                  <c:v>1.0977378712474466</c:v>
                </c:pt>
                <c:pt idx="45">
                  <c:v>1.0950092252392163</c:v>
                </c:pt>
                <c:pt idx="46">
                  <c:v>1.0802237089953735</c:v>
                </c:pt>
                <c:pt idx="47">
                  <c:v>1.0869599629398605</c:v>
                </c:pt>
                <c:pt idx="48">
                  <c:v>1.0937201878989329</c:v>
                </c:pt>
                <c:pt idx="49">
                  <c:v>1.091469220748198</c:v>
                </c:pt>
                <c:pt idx="50">
                  <c:v>1.0910526152376072</c:v>
                </c:pt>
                <c:pt idx="51">
                  <c:v>1.0879238049187361</c:v>
                </c:pt>
                <c:pt idx="52">
                  <c:v>1.0821698063305598</c:v>
                </c:pt>
                <c:pt idx="53">
                  <c:v>1.0838773627637628</c:v>
                </c:pt>
                <c:pt idx="54">
                  <c:v>1.0862226641742343</c:v>
                </c:pt>
                <c:pt idx="55">
                  <c:v>1.0990784511782459</c:v>
                </c:pt>
                <c:pt idx="56">
                  <c:v>1.1019487949797599</c:v>
                </c:pt>
                <c:pt idx="57">
                  <c:v>1.1025987588011075</c:v>
                </c:pt>
                <c:pt idx="58">
                  <c:v>1.1066368990025399</c:v>
                </c:pt>
                <c:pt idx="59">
                  <c:v>1.1006814149722162</c:v>
                </c:pt>
                <c:pt idx="60">
                  <c:v>1.1009468528842363</c:v>
                </c:pt>
                <c:pt idx="61">
                  <c:v>1.1024975112264779</c:v>
                </c:pt>
                <c:pt idx="62">
                  <c:v>1.1003766482918758</c:v>
                </c:pt>
                <c:pt idx="63">
                  <c:v>1.0995367922639243</c:v>
                </c:pt>
                <c:pt idx="64">
                  <c:v>1.0990284879143621</c:v>
                </c:pt>
                <c:pt idx="65">
                  <c:v>1.0925531783056224</c:v>
                </c:pt>
                <c:pt idx="66">
                  <c:v>1.0898537964936243</c:v>
                </c:pt>
                <c:pt idx="67">
                  <c:v>1.0871695079715069</c:v>
                </c:pt>
                <c:pt idx="68">
                  <c:v>1.086125288264467</c:v>
                </c:pt>
                <c:pt idx="69">
                  <c:v>1.0933762517560794</c:v>
                </c:pt>
                <c:pt idx="70">
                  <c:v>1.091582688787256</c:v>
                </c:pt>
                <c:pt idx="71">
                  <c:v>1.0910419160511444</c:v>
                </c:pt>
                <c:pt idx="72">
                  <c:v>1.0923898446720248</c:v>
                </c:pt>
                <c:pt idx="73">
                  <c:v>1.0862254261503075</c:v>
                </c:pt>
                <c:pt idx="74">
                  <c:v>1.085522095550199</c:v>
                </c:pt>
                <c:pt idx="75">
                  <c:v>1.0881593011439328</c:v>
                </c:pt>
                <c:pt idx="76">
                  <c:v>1.0927091825920847</c:v>
                </c:pt>
                <c:pt idx="77">
                  <c:v>1.0961077811779276</c:v>
                </c:pt>
                <c:pt idx="78">
                  <c:v>1.0944709982948961</c:v>
                </c:pt>
                <c:pt idx="79">
                  <c:v>1.0821427833815407</c:v>
                </c:pt>
                <c:pt idx="80">
                  <c:v>1.0815567885895376</c:v>
                </c:pt>
                <c:pt idx="81">
                  <c:v>1.0859054265161854</c:v>
                </c:pt>
                <c:pt idx="82">
                  <c:v>1.084758093659469</c:v>
                </c:pt>
                <c:pt idx="83">
                  <c:v>1.0799331169467072</c:v>
                </c:pt>
                <c:pt idx="84">
                  <c:v>1.0815240716184995</c:v>
                </c:pt>
                <c:pt idx="85">
                  <c:v>1.0868183578397499</c:v>
                </c:pt>
                <c:pt idx="86">
                  <c:v>1.1006042723396479</c:v>
                </c:pt>
                <c:pt idx="87">
                  <c:v>1.1045210793168754</c:v>
                </c:pt>
                <c:pt idx="88">
                  <c:v>1.1183443325926845</c:v>
                </c:pt>
                <c:pt idx="89">
                  <c:v>1.1060201790632209</c:v>
                </c:pt>
                <c:pt idx="90">
                  <c:v>1.107694424127166</c:v>
                </c:pt>
                <c:pt idx="91">
                  <c:v>1.0984291216387401</c:v>
                </c:pt>
                <c:pt idx="92">
                  <c:v>1.1068134746795832</c:v>
                </c:pt>
                <c:pt idx="93">
                  <c:v>1.1246821524500163</c:v>
                </c:pt>
                <c:pt idx="94">
                  <c:v>1.1413138609228903</c:v>
                </c:pt>
                <c:pt idx="95">
                  <c:v>1.1432628345191844</c:v>
                </c:pt>
                <c:pt idx="96">
                  <c:v>1.153670998728046</c:v>
                </c:pt>
                <c:pt idx="97">
                  <c:v>1.1504432830815763</c:v>
                </c:pt>
                <c:pt idx="98">
                  <c:v>1.1566002488896254</c:v>
                </c:pt>
                <c:pt idx="99">
                  <c:v>1.1593084858040974</c:v>
                </c:pt>
                <c:pt idx="100">
                  <c:v>1.1582785138794356</c:v>
                </c:pt>
                <c:pt idx="101">
                  <c:v>1.1414928056118996</c:v>
                </c:pt>
                <c:pt idx="102">
                  <c:v>1.1257448392090565</c:v>
                </c:pt>
                <c:pt idx="103">
                  <c:v>1.13419050965304</c:v>
                </c:pt>
                <c:pt idx="104">
                  <c:v>1.1470831561033679</c:v>
                </c:pt>
                <c:pt idx="105">
                  <c:v>1.1641380263460064</c:v>
                </c:pt>
                <c:pt idx="106">
                  <c:v>1.1696631807827207</c:v>
                </c:pt>
                <c:pt idx="107">
                  <c:v>1.1527053564568139</c:v>
                </c:pt>
                <c:pt idx="108">
                  <c:v>1.1484094513647036</c:v>
                </c:pt>
                <c:pt idx="109">
                  <c:v>1.1369943110954996</c:v>
                </c:pt>
                <c:pt idx="110">
                  <c:v>1.1381575828381192</c:v>
                </c:pt>
                <c:pt idx="111">
                  <c:v>1.1483700504671936</c:v>
                </c:pt>
                <c:pt idx="112">
                  <c:v>1.1549687270369466</c:v>
                </c:pt>
                <c:pt idx="113">
                  <c:v>1.1419543345361838</c:v>
                </c:pt>
                <c:pt idx="114">
                  <c:v>1.1460292447274678</c:v>
                </c:pt>
                <c:pt idx="115">
                  <c:v>1.1444388416098539</c:v>
                </c:pt>
                <c:pt idx="116">
                  <c:v>1.1446790731382279</c:v>
                </c:pt>
                <c:pt idx="117">
                  <c:v>1.1431950097724684</c:v>
                </c:pt>
                <c:pt idx="118">
                  <c:v>1.1542256014071477</c:v>
                </c:pt>
                <c:pt idx="119">
                  <c:v>1.1535471946141689</c:v>
                </c:pt>
                <c:pt idx="120">
                  <c:v>1.1513612910402058</c:v>
                </c:pt>
                <c:pt idx="121">
                  <c:v>1.159420727643367</c:v>
                </c:pt>
                <c:pt idx="122">
                  <c:v>1.1671019070412909</c:v>
                </c:pt>
                <c:pt idx="123">
                  <c:v>1.162194450439588</c:v>
                </c:pt>
                <c:pt idx="124">
                  <c:v>1.1632561585807755</c:v>
                </c:pt>
                <c:pt idx="125">
                  <c:v>1.1664971562199353</c:v>
                </c:pt>
                <c:pt idx="126">
                  <c:v>1.1691949444476948</c:v>
                </c:pt>
                <c:pt idx="127">
                  <c:v>1.1823990909965141</c:v>
                </c:pt>
                <c:pt idx="128">
                  <c:v>1.1857465402556233</c:v>
                </c:pt>
                <c:pt idx="129">
                  <c:v>1.179784449109444</c:v>
                </c:pt>
                <c:pt idx="130">
                  <c:v>1.18940445219978</c:v>
                </c:pt>
                <c:pt idx="131">
                  <c:v>1.1825308214679298</c:v>
                </c:pt>
                <c:pt idx="132">
                  <c:v>1.1751760922372398</c:v>
                </c:pt>
                <c:pt idx="133">
                  <c:v>1.1619172765600614</c:v>
                </c:pt>
                <c:pt idx="134">
                  <c:v>1.1528694355181797</c:v>
                </c:pt>
                <c:pt idx="135">
                  <c:v>1.1582031752148017</c:v>
                </c:pt>
                <c:pt idx="136">
                  <c:v>1.1634387991546733</c:v>
                </c:pt>
                <c:pt idx="137">
                  <c:v>1.1643077914155329</c:v>
                </c:pt>
                <c:pt idx="138">
                  <c:v>1.1590819377890187</c:v>
                </c:pt>
                <c:pt idx="139">
                  <c:v>1.1558906004698288</c:v>
                </c:pt>
                <c:pt idx="140">
                  <c:v>1.1590563630562001</c:v>
                </c:pt>
                <c:pt idx="141">
                  <c:v>1.1654511267229317</c:v>
                </c:pt>
                <c:pt idx="142">
                  <c:v>1.1652768187791744</c:v>
                </c:pt>
                <c:pt idx="143">
                  <c:v>1.1541706054142489</c:v>
                </c:pt>
                <c:pt idx="144">
                  <c:v>1.1585361121195343</c:v>
                </c:pt>
                <c:pt idx="145">
                  <c:v>1.1626609111837025</c:v>
                </c:pt>
                <c:pt idx="146">
                  <c:v>1.1636005864554921</c:v>
                </c:pt>
                <c:pt idx="147">
                  <c:v>1.1608535877484221</c:v>
                </c:pt>
                <c:pt idx="148">
                  <c:v>1.1584730627854818</c:v>
                </c:pt>
                <c:pt idx="149">
                  <c:v>1.1591975948916939</c:v>
                </c:pt>
                <c:pt idx="150">
                  <c:v>1.1613401652970503</c:v>
                </c:pt>
                <c:pt idx="151">
                  <c:v>1.1619249524020585</c:v>
                </c:pt>
                <c:pt idx="152">
                  <c:v>1.1603505625159038</c:v>
                </c:pt>
                <c:pt idx="153">
                  <c:v>1.1614633823215181</c:v>
                </c:pt>
                <c:pt idx="154">
                  <c:v>1.1532608061126859</c:v>
                </c:pt>
                <c:pt idx="155">
                  <c:v>1.1531291432221866</c:v>
                </c:pt>
                <c:pt idx="156">
                  <c:v>1.1537606145736772</c:v>
                </c:pt>
                <c:pt idx="157">
                  <c:v>1.1519797177014195</c:v>
                </c:pt>
                <c:pt idx="158">
                  <c:v>1.1525160522726667</c:v>
                </c:pt>
                <c:pt idx="159">
                  <c:v>1.1565528937889704</c:v>
                </c:pt>
                <c:pt idx="160">
                  <c:v>1.1636391739720553</c:v>
                </c:pt>
                <c:pt idx="161">
                  <c:v>1.1584061758370134</c:v>
                </c:pt>
                <c:pt idx="162">
                  <c:v>1.1531861209157703</c:v>
                </c:pt>
                <c:pt idx="163">
                  <c:v>1.1543764248800295</c:v>
                </c:pt>
                <c:pt idx="164">
                  <c:v>1.1597684870146185</c:v>
                </c:pt>
                <c:pt idx="165">
                  <c:v>1.1556522717516078</c:v>
                </c:pt>
                <c:pt idx="166">
                  <c:v>1.1577292231105969</c:v>
                </c:pt>
                <c:pt idx="167">
                  <c:v>1.1711595253785019</c:v>
                </c:pt>
                <c:pt idx="168">
                  <c:v>1.1734982836607106</c:v>
                </c:pt>
                <c:pt idx="169">
                  <c:v>1.1750721174003358</c:v>
                </c:pt>
                <c:pt idx="170">
                  <c:v>1.1754189602782086</c:v>
                </c:pt>
                <c:pt idx="171">
                  <c:v>1.1777744435217876</c:v>
                </c:pt>
                <c:pt idx="172">
                  <c:v>1.1807739906461741</c:v>
                </c:pt>
                <c:pt idx="173">
                  <c:v>1.1805358658018545</c:v>
                </c:pt>
                <c:pt idx="174">
                  <c:v>1.1785459228626809</c:v>
                </c:pt>
                <c:pt idx="175">
                  <c:v>1.1779815316190549</c:v>
                </c:pt>
                <c:pt idx="176">
                  <c:v>1.1756627508186093</c:v>
                </c:pt>
                <c:pt idx="177">
                  <c:v>1.1659277942294901</c:v>
                </c:pt>
                <c:pt idx="178">
                  <c:v>1.1623970793676568</c:v>
                </c:pt>
                <c:pt idx="179">
                  <c:v>1.1647771410515642</c:v>
                </c:pt>
                <c:pt idx="180">
                  <c:v>1.1701771454552157</c:v>
                </c:pt>
                <c:pt idx="181">
                  <c:v>1.172489853109191</c:v>
                </c:pt>
                <c:pt idx="182">
                  <c:v>1.1724755361360779</c:v>
                </c:pt>
                <c:pt idx="183">
                  <c:v>1.1749325301094453</c:v>
                </c:pt>
                <c:pt idx="184">
                  <c:v>1.179859607304087</c:v>
                </c:pt>
                <c:pt idx="185">
                  <c:v>1.1866959383607985</c:v>
                </c:pt>
                <c:pt idx="186">
                  <c:v>1.1869157663502496</c:v>
                </c:pt>
                <c:pt idx="187">
                  <c:v>1.1880667484466223</c:v>
                </c:pt>
                <c:pt idx="188">
                  <c:v>1.1920406172416311</c:v>
                </c:pt>
                <c:pt idx="189">
                  <c:v>1.1770549658131322</c:v>
                </c:pt>
                <c:pt idx="190">
                  <c:v>1.1762036459067533</c:v>
                </c:pt>
                <c:pt idx="191">
                  <c:v>1.1773502332531738</c:v>
                </c:pt>
                <c:pt idx="192">
                  <c:v>1.1868955043258813</c:v>
                </c:pt>
                <c:pt idx="193">
                  <c:v>1.2001170170096136</c:v>
                </c:pt>
                <c:pt idx="194">
                  <c:v>1.2027210632164511</c:v>
                </c:pt>
                <c:pt idx="195">
                  <c:v>1.2034105124275802</c:v>
                </c:pt>
                <c:pt idx="196">
                  <c:v>1.2081138224620362</c:v>
                </c:pt>
                <c:pt idx="197">
                  <c:v>1.2070750829083607</c:v>
                </c:pt>
                <c:pt idx="198">
                  <c:v>1.2106935084831623</c:v>
                </c:pt>
                <c:pt idx="199">
                  <c:v>1.2095335621664656</c:v>
                </c:pt>
                <c:pt idx="200">
                  <c:v>1.2088625819482708</c:v>
                </c:pt>
                <c:pt idx="201">
                  <c:v>1.2139998168821931</c:v>
                </c:pt>
                <c:pt idx="202">
                  <c:v>1.2145666720474946</c:v>
                </c:pt>
                <c:pt idx="203">
                  <c:v>1.2004190251430016</c:v>
                </c:pt>
                <c:pt idx="204">
                  <c:v>1.1956121059592473</c:v>
                </c:pt>
                <c:pt idx="205">
                  <c:v>1.1789846187641646</c:v>
                </c:pt>
                <c:pt idx="206">
                  <c:v>1.1461824406919627</c:v>
                </c:pt>
                <c:pt idx="207">
                  <c:v>1.1254760465735123</c:v>
                </c:pt>
                <c:pt idx="208">
                  <c:v>1.1182209163801506</c:v>
                </c:pt>
                <c:pt idx="209">
                  <c:v>1.0951138602745349</c:v>
                </c:pt>
                <c:pt idx="210">
                  <c:v>1.0773627241085608</c:v>
                </c:pt>
                <c:pt idx="211">
                  <c:v>1.0871150803990315</c:v>
                </c:pt>
                <c:pt idx="212">
                  <c:v>1.0846816124091898</c:v>
                </c:pt>
                <c:pt idx="213">
                  <c:v>1.0823104601525972</c:v>
                </c:pt>
                <c:pt idx="214">
                  <c:v>1.0811181795646696</c:v>
                </c:pt>
                <c:pt idx="215">
                  <c:v>1.0834870384523332</c:v>
                </c:pt>
                <c:pt idx="216">
                  <c:v>1.0754394118384527</c:v>
                </c:pt>
                <c:pt idx="217">
                  <c:v>1.0763711114830494</c:v>
                </c:pt>
                <c:pt idx="218">
                  <c:v>1.0825313019081229</c:v>
                </c:pt>
                <c:pt idx="219">
                  <c:v>1.0837967065412117</c:v>
                </c:pt>
                <c:pt idx="220">
                  <c:v>1.0898410493499946</c:v>
                </c:pt>
                <c:pt idx="221">
                  <c:v>1.0825552475520352</c:v>
                </c:pt>
                <c:pt idx="222">
                  <c:v>1.0815213076123498</c:v>
                </c:pt>
                <c:pt idx="223">
                  <c:v>1.0886823251628415</c:v>
                </c:pt>
                <c:pt idx="224">
                  <c:v>1.0894211927277369</c:v>
                </c:pt>
                <c:pt idx="225">
                  <c:v>1.0931737593594018</c:v>
                </c:pt>
                <c:pt idx="226">
                  <c:v>1.1033608258797771</c:v>
                </c:pt>
                <c:pt idx="227">
                  <c:v>1.1123124320241575</c:v>
                </c:pt>
                <c:pt idx="228">
                  <c:v>1.1225092353557384</c:v>
                </c:pt>
                <c:pt idx="229">
                  <c:v>1.1128926730321065</c:v>
                </c:pt>
                <c:pt idx="230">
                  <c:v>1.1229185394167935</c:v>
                </c:pt>
                <c:pt idx="231">
                  <c:v>1.1446317522806466</c:v>
                </c:pt>
                <c:pt idx="232">
                  <c:v>1.1562409194841676</c:v>
                </c:pt>
                <c:pt idx="233">
                  <c:v>1.146007284692955</c:v>
                </c:pt>
                <c:pt idx="234">
                  <c:v>1.1440703899477811</c:v>
                </c:pt>
                <c:pt idx="235">
                  <c:v>1.155031105063778</c:v>
                </c:pt>
                <c:pt idx="236">
                  <c:v>1.1659700550537804</c:v>
                </c:pt>
                <c:pt idx="237">
                  <c:v>1.1758280236481071</c:v>
                </c:pt>
                <c:pt idx="238">
                  <c:v>1.1767262794522459</c:v>
                </c:pt>
                <c:pt idx="239">
                  <c:v>1.1700961213093606</c:v>
                </c:pt>
                <c:pt idx="240">
                  <c:v>1.1713501837646043</c:v>
                </c:pt>
                <c:pt idx="241">
                  <c:v>1.1764203186171323</c:v>
                </c:pt>
                <c:pt idx="242">
                  <c:v>1.1694115751759266</c:v>
                </c:pt>
                <c:pt idx="243">
                  <c:v>1.167270666495253</c:v>
                </c:pt>
                <c:pt idx="244">
                  <c:v>1.163629822703367</c:v>
                </c:pt>
                <c:pt idx="245">
                  <c:v>1.1586810832612238</c:v>
                </c:pt>
                <c:pt idx="246">
                  <c:v>1.1440115264010358</c:v>
                </c:pt>
                <c:pt idx="247">
                  <c:v>1.1432705946975383</c:v>
                </c:pt>
                <c:pt idx="248">
                  <c:v>1.1479796301212093</c:v>
                </c:pt>
                <c:pt idx="249">
                  <c:v>1.1517683592924166</c:v>
                </c:pt>
                <c:pt idx="250">
                  <c:v>1.1514295988813721</c:v>
                </c:pt>
                <c:pt idx="251">
                  <c:v>1.1462045316997318</c:v>
                </c:pt>
                <c:pt idx="252">
                  <c:v>1.1465131197690912</c:v>
                </c:pt>
                <c:pt idx="253">
                  <c:v>1.1477966182233279</c:v>
                </c:pt>
                <c:pt idx="254">
                  <c:v>1.1493957115698792</c:v>
                </c:pt>
                <c:pt idx="255">
                  <c:v>1.1510627775902884</c:v>
                </c:pt>
                <c:pt idx="256">
                  <c:v>1.1521254228935411</c:v>
                </c:pt>
                <c:pt idx="257">
                  <c:v>1.1409225348981964</c:v>
                </c:pt>
                <c:pt idx="258">
                  <c:v>1.1425984365465132</c:v>
                </c:pt>
                <c:pt idx="259">
                  <c:v>1.1391190181061484</c:v>
                </c:pt>
                <c:pt idx="260">
                  <c:v>1.1408679815548415</c:v>
                </c:pt>
                <c:pt idx="261">
                  <c:v>1.137334132445325</c:v>
                </c:pt>
                <c:pt idx="262">
                  <c:v>1.1405763369326323</c:v>
                </c:pt>
                <c:pt idx="263">
                  <c:v>1.1463724694931143</c:v>
                </c:pt>
                <c:pt idx="264">
                  <c:v>1.1487195295342878</c:v>
                </c:pt>
                <c:pt idx="265">
                  <c:v>1.1422465917609206</c:v>
                </c:pt>
                <c:pt idx="266">
                  <c:v>1.1328737488743468</c:v>
                </c:pt>
                <c:pt idx="267">
                  <c:v>1.1355787020293886</c:v>
                </c:pt>
                <c:pt idx="268">
                  <c:v>1.1369245303976476</c:v>
                </c:pt>
                <c:pt idx="269">
                  <c:v>1.1377830062322845</c:v>
                </c:pt>
                <c:pt idx="270">
                  <c:v>1.1360203350137155</c:v>
                </c:pt>
                <c:pt idx="271">
                  <c:v>1.1305908285641559</c:v>
                </c:pt>
                <c:pt idx="272">
                  <c:v>1.1268640441335973</c:v>
                </c:pt>
                <c:pt idx="273">
                  <c:v>1.1301895759343807</c:v>
                </c:pt>
                <c:pt idx="274">
                  <c:v>1.1338786289984923</c:v>
                </c:pt>
                <c:pt idx="275">
                  <c:v>1.1323058086361557</c:v>
                </c:pt>
                <c:pt idx="276">
                  <c:v>1.1354988792894118</c:v>
                </c:pt>
                <c:pt idx="277">
                  <c:v>1.1338270047895345</c:v>
                </c:pt>
                <c:pt idx="278">
                  <c:v>1.1400985369455199</c:v>
                </c:pt>
                <c:pt idx="279">
                  <c:v>1.1337988774607635</c:v>
                </c:pt>
                <c:pt idx="280">
                  <c:v>1.1322073675018032</c:v>
                </c:pt>
                <c:pt idx="281">
                  <c:v>1.133445307511167</c:v>
                </c:pt>
                <c:pt idx="282">
                  <c:v>1.1327489872539864</c:v>
                </c:pt>
                <c:pt idx="283">
                  <c:v>1.131061699674019</c:v>
                </c:pt>
                <c:pt idx="284">
                  <c:v>1.1317949226185624</c:v>
                </c:pt>
                <c:pt idx="285">
                  <c:v>1.1313902776210107</c:v>
                </c:pt>
                <c:pt idx="286">
                  <c:v>1.1310756181341746</c:v>
                </c:pt>
                <c:pt idx="287">
                  <c:v>1.1364271420046772</c:v>
                </c:pt>
                <c:pt idx="288">
                  <c:v>1.136417455201657</c:v>
                </c:pt>
                <c:pt idx="289">
                  <c:v>1.1369733818596166</c:v>
                </c:pt>
                <c:pt idx="290">
                  <c:v>1.1240744741441935</c:v>
                </c:pt>
                <c:pt idx="291">
                  <c:v>1.122801561695888</c:v>
                </c:pt>
                <c:pt idx="292">
                  <c:v>1.1194749153977979</c:v>
                </c:pt>
                <c:pt idx="293">
                  <c:v>1.1211523556118799</c:v>
                </c:pt>
                <c:pt idx="294">
                  <c:v>1.1248714836489548</c:v>
                </c:pt>
                <c:pt idx="295">
                  <c:v>1.1248873992914266</c:v>
                </c:pt>
                <c:pt idx="296">
                  <c:v>1.1264259501034197</c:v>
                </c:pt>
                <c:pt idx="297">
                  <c:v>1.1306832163968263</c:v>
                </c:pt>
                <c:pt idx="298">
                  <c:v>1.1311092918743724</c:v>
                </c:pt>
                <c:pt idx="299">
                  <c:v>1.1281512482003218</c:v>
                </c:pt>
                <c:pt idx="300">
                  <c:v>1.1254895354364252</c:v>
                </c:pt>
                <c:pt idx="301">
                  <c:v>1.1238131910393645</c:v>
                </c:pt>
                <c:pt idx="302">
                  <c:v>1.1234785884269258</c:v>
                </c:pt>
                <c:pt idx="303">
                  <c:v>1.123692969468689</c:v>
                </c:pt>
                <c:pt idx="304">
                  <c:v>1.1190692173487449</c:v>
                </c:pt>
                <c:pt idx="305">
                  <c:v>1.1063076712930882</c:v>
                </c:pt>
                <c:pt idx="306">
                  <c:v>1.1079053744211846</c:v>
                </c:pt>
                <c:pt idx="307">
                  <c:v>1.1076815333537533</c:v>
                </c:pt>
                <c:pt idx="308">
                  <c:v>1.1167043858020718</c:v>
                </c:pt>
                <c:pt idx="309">
                  <c:v>1.1206628024035945</c:v>
                </c:pt>
                <c:pt idx="310">
                  <c:v>1.1246796135797013</c:v>
                </c:pt>
                <c:pt idx="311">
                  <c:v>1.1265303775797775</c:v>
                </c:pt>
                <c:pt idx="312">
                  <c:v>1.1210536204183652</c:v>
                </c:pt>
                <c:pt idx="313">
                  <c:v>1.1212059208262921</c:v>
                </c:pt>
                <c:pt idx="314">
                  <c:v>1.1170326303917357</c:v>
                </c:pt>
                <c:pt idx="315">
                  <c:v>1.1116097609870805</c:v>
                </c:pt>
                <c:pt idx="316">
                  <c:v>1.1120651957277938</c:v>
                </c:pt>
                <c:pt idx="317">
                  <c:v>1.1095275249414043</c:v>
                </c:pt>
                <c:pt idx="318">
                  <c:v>1.1104509012476049</c:v>
                </c:pt>
                <c:pt idx="319">
                  <c:v>1.1048194936486586</c:v>
                </c:pt>
                <c:pt idx="320">
                  <c:v>1.0974515614869722</c:v>
                </c:pt>
                <c:pt idx="321">
                  <c:v>1.0969461259947497</c:v>
                </c:pt>
                <c:pt idx="322">
                  <c:v>1.0945262559179154</c:v>
                </c:pt>
                <c:pt idx="323">
                  <c:v>1.0956865951754249</c:v>
                </c:pt>
                <c:pt idx="324">
                  <c:v>1.0905216670074986</c:v>
                </c:pt>
                <c:pt idx="325">
                  <c:v>1.0830918745687113</c:v>
                </c:pt>
                <c:pt idx="326">
                  <c:v>1.0830287605825617</c:v>
                </c:pt>
                <c:pt idx="327">
                  <c:v>1.0830736071010167</c:v>
                </c:pt>
                <c:pt idx="328">
                  <c:v>1.0843663757365221</c:v>
                </c:pt>
                <c:pt idx="329">
                  <c:v>1.088488590508901</c:v>
                </c:pt>
                <c:pt idx="330">
                  <c:v>1.0898623087609287</c:v>
                </c:pt>
                <c:pt idx="331">
                  <c:v>1.0953881304965662</c:v>
                </c:pt>
                <c:pt idx="332">
                  <c:v>1.0956183622825419</c:v>
                </c:pt>
                <c:pt idx="333">
                  <c:v>1.0959816321227489</c:v>
                </c:pt>
                <c:pt idx="334">
                  <c:v>1.1037997191342341</c:v>
                </c:pt>
                <c:pt idx="335">
                  <c:v>1.1073294395179025</c:v>
                </c:pt>
                <c:pt idx="336">
                  <c:v>1.1039389316198129</c:v>
                </c:pt>
                <c:pt idx="337">
                  <c:v>1.1037831793837287</c:v>
                </c:pt>
                <c:pt idx="338">
                  <c:v>1.1135568907378017</c:v>
                </c:pt>
                <c:pt idx="339">
                  <c:v>1.1129920340419808</c:v>
                </c:pt>
                <c:pt idx="340">
                  <c:v>1.1129207417501525</c:v>
                </c:pt>
                <c:pt idx="341">
                  <c:v>1.1067829301622452</c:v>
                </c:pt>
                <c:pt idx="342">
                  <c:v>1.105129801086961</c:v>
                </c:pt>
                <c:pt idx="343">
                  <c:v>1.1101775848786584</c:v>
                </c:pt>
                <c:pt idx="344">
                  <c:v>1.1227401191880095</c:v>
                </c:pt>
                <c:pt idx="345">
                  <c:v>1.1288445561078428</c:v>
                </c:pt>
                <c:pt idx="346">
                  <c:v>1.1339297607011312</c:v>
                </c:pt>
                <c:pt idx="347">
                  <c:v>1.1316670546537835</c:v>
                </c:pt>
                <c:pt idx="348">
                  <c:v>1.1291352991775447</c:v>
                </c:pt>
                <c:pt idx="349">
                  <c:v>1.1308121422979434</c:v>
                </c:pt>
                <c:pt idx="350">
                  <c:v>1.1335302873911925</c:v>
                </c:pt>
                <c:pt idx="351">
                  <c:v>1.1297628963275803</c:v>
                </c:pt>
                <c:pt idx="352">
                  <c:v>1.134855858153671</c:v>
                </c:pt>
                <c:pt idx="353">
                  <c:v>1.1271761049704929</c:v>
                </c:pt>
                <c:pt idx="354">
                  <c:v>1.125804822002024</c:v>
                </c:pt>
                <c:pt idx="355">
                  <c:v>1.1284664230541939</c:v>
                </c:pt>
                <c:pt idx="356">
                  <c:v>1.1268159318232671</c:v>
                </c:pt>
                <c:pt idx="357">
                  <c:v>1.1265092953281364</c:v>
                </c:pt>
                <c:pt idx="358">
                  <c:v>1.1239362801859105</c:v>
                </c:pt>
                <c:pt idx="359">
                  <c:v>1.1244567611983529</c:v>
                </c:pt>
                <c:pt idx="360">
                  <c:v>1.1201296070907143</c:v>
                </c:pt>
                <c:pt idx="361">
                  <c:v>1.1145180258163401</c:v>
                </c:pt>
                <c:pt idx="362">
                  <c:v>1.1119007482534122</c:v>
                </c:pt>
                <c:pt idx="363">
                  <c:v>1.1098783889529831</c:v>
                </c:pt>
                <c:pt idx="364">
                  <c:v>1.1115250388785898</c:v>
                </c:pt>
                <c:pt idx="365">
                  <c:v>1.1078019771822463</c:v>
                </c:pt>
                <c:pt idx="366">
                  <c:v>1.110231979852613</c:v>
                </c:pt>
                <c:pt idx="367">
                  <c:v>1.110259101676518</c:v>
                </c:pt>
                <c:pt idx="368">
                  <c:v>1.1079219580698436</c:v>
                </c:pt>
                <c:pt idx="369">
                  <c:v>1.1054958648121038</c:v>
                </c:pt>
                <c:pt idx="370">
                  <c:v>1.1082495802122136</c:v>
                </c:pt>
                <c:pt idx="371">
                  <c:v>1.1074433685177298</c:v>
                </c:pt>
                <c:pt idx="372">
                  <c:v>1.1016777965930773</c:v>
                </c:pt>
                <c:pt idx="373">
                  <c:v>1.1030413459619293</c:v>
                </c:pt>
                <c:pt idx="374">
                  <c:v>1.0995976283655546</c:v>
                </c:pt>
                <c:pt idx="375">
                  <c:v>1.0997058011432324</c:v>
                </c:pt>
                <c:pt idx="376">
                  <c:v>1.0964654809388001</c:v>
                </c:pt>
                <c:pt idx="377">
                  <c:v>1.0924430940085181</c:v>
                </c:pt>
                <c:pt idx="378">
                  <c:v>1.0895494635603307</c:v>
                </c:pt>
                <c:pt idx="379">
                  <c:v>1.0869218591749943</c:v>
                </c:pt>
                <c:pt idx="380">
                  <c:v>1.0841636290415582</c:v>
                </c:pt>
                <c:pt idx="381">
                  <c:v>1.085438520197411</c:v>
                </c:pt>
                <c:pt idx="382">
                  <c:v>1.0837102569567141</c:v>
                </c:pt>
                <c:pt idx="383">
                  <c:v>1.0839502293380001</c:v>
                </c:pt>
                <c:pt idx="384">
                  <c:v>1.0803236648364181</c:v>
                </c:pt>
                <c:pt idx="385">
                  <c:v>1.080014517052913</c:v>
                </c:pt>
                <c:pt idx="386">
                  <c:v>1.0774116670014426</c:v>
                </c:pt>
                <c:pt idx="387">
                  <c:v>1.0767432913415949</c:v>
                </c:pt>
                <c:pt idx="388">
                  <c:v>1.0788295691975214</c:v>
                </c:pt>
                <c:pt idx="389">
                  <c:v>1.0848575794362738</c:v>
                </c:pt>
                <c:pt idx="390">
                  <c:v>1.0848112757666619</c:v>
                </c:pt>
                <c:pt idx="391">
                  <c:v>1.0877075277423582</c:v>
                </c:pt>
                <c:pt idx="392">
                  <c:v>1.0934687831948249</c:v>
                </c:pt>
                <c:pt idx="393">
                  <c:v>1.0920889797946853</c:v>
                </c:pt>
                <c:pt idx="394">
                  <c:v>1.0901569902582027</c:v>
                </c:pt>
                <c:pt idx="395">
                  <c:v>1.0955974120356438</c:v>
                </c:pt>
                <c:pt idx="396">
                  <c:v>1.0979204065611337</c:v>
                </c:pt>
                <c:pt idx="397">
                  <c:v>1.0968614035693622</c:v>
                </c:pt>
                <c:pt idx="398">
                  <c:v>1.0977001835718567</c:v>
                </c:pt>
                <c:pt idx="399">
                  <c:v>1.1013928538639348</c:v>
                </c:pt>
                <c:pt idx="400">
                  <c:v>1.099457438083614</c:v>
                </c:pt>
                <c:pt idx="401">
                  <c:v>1.0984784639428578</c:v>
                </c:pt>
                <c:pt idx="402">
                  <c:v>1.0935335148543994</c:v>
                </c:pt>
                <c:pt idx="403">
                  <c:v>1.0959642897571904</c:v>
                </c:pt>
                <c:pt idx="404">
                  <c:v>1.095024114529207</c:v>
                </c:pt>
                <c:pt idx="405">
                  <c:v>1.0977123022287221</c:v>
                </c:pt>
                <c:pt idx="406">
                  <c:v>1.0967140980964658</c:v>
                </c:pt>
                <c:pt idx="407">
                  <c:v>1.0933940504080248</c:v>
                </c:pt>
                <c:pt idx="408">
                  <c:v>1.0937409369625137</c:v>
                </c:pt>
                <c:pt idx="409">
                  <c:v>1.0949194532534472</c:v>
                </c:pt>
                <c:pt idx="410">
                  <c:v>1.0995718324238632</c:v>
                </c:pt>
                <c:pt idx="411">
                  <c:v>1.103792991449243</c:v>
                </c:pt>
                <c:pt idx="412">
                  <c:v>1.1045664009883587</c:v>
                </c:pt>
                <c:pt idx="413">
                  <c:v>1.1062499888974744</c:v>
                </c:pt>
                <c:pt idx="414">
                  <c:v>1.1097315292831778</c:v>
                </c:pt>
                <c:pt idx="415">
                  <c:v>1.1132424507869452</c:v>
                </c:pt>
                <c:pt idx="416">
                  <c:v>1.1116173366971946</c:v>
                </c:pt>
                <c:pt idx="417">
                  <c:v>1.1091693231264101</c:v>
                </c:pt>
                <c:pt idx="418">
                  <c:v>1.1094559196996965</c:v>
                </c:pt>
                <c:pt idx="419">
                  <c:v>1.1118428436563887</c:v>
                </c:pt>
                <c:pt idx="420">
                  <c:v>1.116786658509187</c:v>
                </c:pt>
                <c:pt idx="421">
                  <c:v>1.1182721740019923</c:v>
                </c:pt>
                <c:pt idx="422">
                  <c:v>1.1179443467697123</c:v>
                </c:pt>
                <c:pt idx="423">
                  <c:v>1.1213799455319184</c:v>
                </c:pt>
                <c:pt idx="424">
                  <c:v>1.1135215242028342</c:v>
                </c:pt>
                <c:pt idx="425">
                  <c:v>1.1156447125300815</c:v>
                </c:pt>
                <c:pt idx="426">
                  <c:v>1.121318078563422</c:v>
                </c:pt>
                <c:pt idx="427">
                  <c:v>1.1199945023408695</c:v>
                </c:pt>
                <c:pt idx="428">
                  <c:v>1.1107260835785784</c:v>
                </c:pt>
                <c:pt idx="429">
                  <c:v>1.1089978002831611</c:v>
                </c:pt>
                <c:pt idx="430">
                  <c:v>1.1097369254854768</c:v>
                </c:pt>
                <c:pt idx="431">
                  <c:v>1.1128834791214415</c:v>
                </c:pt>
                <c:pt idx="432">
                  <c:v>1.1151719398256421</c:v>
                </c:pt>
                <c:pt idx="433">
                  <c:v>1.1152327588382631</c:v>
                </c:pt>
                <c:pt idx="434">
                  <c:v>1.1150417758349243</c:v>
                </c:pt>
                <c:pt idx="435">
                  <c:v>1.1117073652033946</c:v>
                </c:pt>
                <c:pt idx="436">
                  <c:v>1.1121062677730893</c:v>
                </c:pt>
                <c:pt idx="437">
                  <c:v>1.112956633281007</c:v>
                </c:pt>
                <c:pt idx="438">
                  <c:v>1.1131792006024175</c:v>
                </c:pt>
                <c:pt idx="439">
                  <c:v>1.112278957668464</c:v>
                </c:pt>
                <c:pt idx="440">
                  <c:v>1.1165478304101768</c:v>
                </c:pt>
                <c:pt idx="441">
                  <c:v>1.1157890095368372</c:v>
                </c:pt>
                <c:pt idx="442">
                  <c:v>1.1093649138310142</c:v>
                </c:pt>
                <c:pt idx="443">
                  <c:v>1.1145658122751836</c:v>
                </c:pt>
                <c:pt idx="444">
                  <c:v>1.1127790591413529</c:v>
                </c:pt>
                <c:pt idx="445">
                  <c:v>1.1174042220320819</c:v>
                </c:pt>
                <c:pt idx="446">
                  <c:v>1.1120722185513068</c:v>
                </c:pt>
                <c:pt idx="447">
                  <c:v>1.1109631960101247</c:v>
                </c:pt>
                <c:pt idx="448">
                  <c:v>1.1068220792347705</c:v>
                </c:pt>
                <c:pt idx="449">
                  <c:v>1.1069188432750785</c:v>
                </c:pt>
                <c:pt idx="450">
                  <c:v>1.1089676338822061</c:v>
                </c:pt>
                <c:pt idx="451">
                  <c:v>1.1102011365773485</c:v>
                </c:pt>
                <c:pt idx="452">
                  <c:v>1.1062438922941265</c:v>
                </c:pt>
                <c:pt idx="453">
                  <c:v>1.1079883696711239</c:v>
                </c:pt>
                <c:pt idx="454">
                  <c:v>1.1075531015000579</c:v>
                </c:pt>
                <c:pt idx="455">
                  <c:v>1.1073361240065416</c:v>
                </c:pt>
                <c:pt idx="456">
                  <c:v>1.1111884491469768</c:v>
                </c:pt>
                <c:pt idx="457">
                  <c:v>1.1138090432685013</c:v>
                </c:pt>
                <c:pt idx="458">
                  <c:v>1.1155442775669291</c:v>
                </c:pt>
                <c:pt idx="459">
                  <c:v>1.1180731952530074</c:v>
                </c:pt>
                <c:pt idx="460">
                  <c:v>1.1118244885187258</c:v>
                </c:pt>
                <c:pt idx="461">
                  <c:v>1.109498389607791</c:v>
                </c:pt>
                <c:pt idx="462">
                  <c:v>1.1063768309779367</c:v>
                </c:pt>
                <c:pt idx="463">
                  <c:v>1.1068173626801421</c:v>
                </c:pt>
                <c:pt idx="464">
                  <c:v>1.1017571349369835</c:v>
                </c:pt>
                <c:pt idx="465">
                  <c:v>1.1047437322531319</c:v>
                </c:pt>
                <c:pt idx="466">
                  <c:v>1.1073147227139677</c:v>
                </c:pt>
                <c:pt idx="467">
                  <c:v>1.1134805710884448</c:v>
                </c:pt>
                <c:pt idx="468">
                  <c:v>1.112433966944449</c:v>
                </c:pt>
                <c:pt idx="469">
                  <c:v>1.1106262168312258</c:v>
                </c:pt>
                <c:pt idx="470">
                  <c:v>1.1130257094848184</c:v>
                </c:pt>
                <c:pt idx="471">
                  <c:v>1.1107518539194727</c:v>
                </c:pt>
                <c:pt idx="472">
                  <c:v>1.1105610031327617</c:v>
                </c:pt>
                <c:pt idx="473">
                  <c:v>1.1159032454776807</c:v>
                </c:pt>
                <c:pt idx="474">
                  <c:v>1.1178043912841924</c:v>
                </c:pt>
                <c:pt idx="475">
                  <c:v>1.1141630996135032</c:v>
                </c:pt>
                <c:pt idx="476">
                  <c:v>1.1157858691353386</c:v>
                </c:pt>
                <c:pt idx="477">
                  <c:v>1.1198264541171983</c:v>
                </c:pt>
                <c:pt idx="478">
                  <c:v>1.1198907791476249</c:v>
                </c:pt>
                <c:pt idx="479">
                  <c:v>1.1233996619271931</c:v>
                </c:pt>
                <c:pt idx="480">
                  <c:v>1.1254929295581844</c:v>
                </c:pt>
                <c:pt idx="481">
                  <c:v>1.1281024388275656</c:v>
                </c:pt>
                <c:pt idx="482">
                  <c:v>1.1338154832001235</c:v>
                </c:pt>
                <c:pt idx="483">
                  <c:v>1.1353089390437987</c:v>
                </c:pt>
                <c:pt idx="484">
                  <c:v>1.1356948132960123</c:v>
                </c:pt>
                <c:pt idx="485">
                  <c:v>1.137250519119078</c:v>
                </c:pt>
                <c:pt idx="486">
                  <c:v>1.1335147224962812</c:v>
                </c:pt>
                <c:pt idx="487">
                  <c:v>1.1383501093809498</c:v>
                </c:pt>
                <c:pt idx="488">
                  <c:v>1.1317491102482995</c:v>
                </c:pt>
                <c:pt idx="489">
                  <c:v>1.1318199275200795</c:v>
                </c:pt>
                <c:pt idx="490">
                  <c:v>1.1305233094634961</c:v>
                </c:pt>
                <c:pt idx="491">
                  <c:v>1.130510766656865</c:v>
                </c:pt>
                <c:pt idx="492">
                  <c:v>1.1306779282731938</c:v>
                </c:pt>
                <c:pt idx="493">
                  <c:v>1.1324698325286353</c:v>
                </c:pt>
                <c:pt idx="494">
                  <c:v>1.1328279799027776</c:v>
                </c:pt>
                <c:pt idx="495">
                  <c:v>1.1339612179344614</c:v>
                </c:pt>
                <c:pt idx="496">
                  <c:v>1.1362807231711491</c:v>
                </c:pt>
                <c:pt idx="497">
                  <c:v>1.1374456213774116</c:v>
                </c:pt>
                <c:pt idx="498">
                  <c:v>1.1464524588281433</c:v>
                </c:pt>
                <c:pt idx="499">
                  <c:v>1.142220886028438</c:v>
                </c:pt>
                <c:pt idx="500">
                  <c:v>1.1470722565980791</c:v>
                </c:pt>
                <c:pt idx="501">
                  <c:v>1.1472320401850076</c:v>
                </c:pt>
                <c:pt idx="502">
                  <c:v>1.1493769333912911</c:v>
                </c:pt>
                <c:pt idx="503">
                  <c:v>1.1437290453682429</c:v>
                </c:pt>
                <c:pt idx="504">
                  <c:v>1.1389116950254079</c:v>
                </c:pt>
                <c:pt idx="505">
                  <c:v>1.1407931087174799</c:v>
                </c:pt>
                <c:pt idx="506">
                  <c:v>1.1366888353849802</c:v>
                </c:pt>
                <c:pt idx="507">
                  <c:v>1.1322062960780492</c:v>
                </c:pt>
                <c:pt idx="508">
                  <c:v>1.1304612061599606</c:v>
                </c:pt>
                <c:pt idx="509">
                  <c:v>1.1289392471574442</c:v>
                </c:pt>
                <c:pt idx="510">
                  <c:v>1.1275350931604751</c:v>
                </c:pt>
                <c:pt idx="511">
                  <c:v>1.1249721994904978</c:v>
                </c:pt>
                <c:pt idx="512">
                  <c:v>1.1207718820299892</c:v>
                </c:pt>
                <c:pt idx="513">
                  <c:v>1.1145084255733233</c:v>
                </c:pt>
                <c:pt idx="514">
                  <c:v>1.1099683127756024</c:v>
                </c:pt>
                <c:pt idx="515">
                  <c:v>1.110277232999952</c:v>
                </c:pt>
                <c:pt idx="516">
                  <c:v>1.108393842047622</c:v>
                </c:pt>
                <c:pt idx="517">
                  <c:v>1.1036521535208235</c:v>
                </c:pt>
                <c:pt idx="518">
                  <c:v>1.1035570000627286</c:v>
                </c:pt>
                <c:pt idx="519">
                  <c:v>1.0937043715750125</c:v>
                </c:pt>
                <c:pt idx="520">
                  <c:v>1.0887619998072595</c:v>
                </c:pt>
                <c:pt idx="521">
                  <c:v>1.0840304191680943</c:v>
                </c:pt>
                <c:pt idx="522">
                  <c:v>1.0872203667966298</c:v>
                </c:pt>
                <c:pt idx="523">
                  <c:v>1.0889801873481311</c:v>
                </c:pt>
                <c:pt idx="524">
                  <c:v>1.0875120179227677</c:v>
                </c:pt>
                <c:pt idx="525">
                  <c:v>1.091812185135886</c:v>
                </c:pt>
                <c:pt idx="526">
                  <c:v>1.0881170245343947</c:v>
                </c:pt>
                <c:pt idx="527">
                  <c:v>1.0907429695102135</c:v>
                </c:pt>
                <c:pt idx="528">
                  <c:v>1.0946755091637996</c:v>
                </c:pt>
                <c:pt idx="529">
                  <c:v>1.0971694332991719</c:v>
                </c:pt>
                <c:pt idx="530">
                  <c:v>1.0894816744804887</c:v>
                </c:pt>
                <c:pt idx="531">
                  <c:v>1.0922242068680941</c:v>
                </c:pt>
                <c:pt idx="532">
                  <c:v>1.091602045725663</c:v>
                </c:pt>
                <c:pt idx="533">
                  <c:v>1.094997138072616</c:v>
                </c:pt>
                <c:pt idx="534">
                  <c:v>1.0968418815841423</c:v>
                </c:pt>
                <c:pt idx="535">
                  <c:v>1.0960918802366093</c:v>
                </c:pt>
                <c:pt idx="536">
                  <c:v>1.1004757530024383</c:v>
                </c:pt>
                <c:pt idx="537">
                  <c:v>1.0994764047222485</c:v>
                </c:pt>
                <c:pt idx="538">
                  <c:v>1.0975363615123463</c:v>
                </c:pt>
                <c:pt idx="539">
                  <c:v>1.0950045945211815</c:v>
                </c:pt>
                <c:pt idx="540">
                  <c:v>1.0973489379285082</c:v>
                </c:pt>
                <c:pt idx="541">
                  <c:v>1.0958049680338589</c:v>
                </c:pt>
                <c:pt idx="542">
                  <c:v>1.0923642095682862</c:v>
                </c:pt>
                <c:pt idx="543">
                  <c:v>1.0941636504151555</c:v>
                </c:pt>
                <c:pt idx="544">
                  <c:v>1.0941474701138074</c:v>
                </c:pt>
                <c:pt idx="545">
                  <c:v>1.0941259933971539</c:v>
                </c:pt>
                <c:pt idx="546">
                  <c:v>1.0941084245789698</c:v>
                </c:pt>
                <c:pt idx="547">
                  <c:v>1.0919351557307309</c:v>
                </c:pt>
                <c:pt idx="548">
                  <c:v>1.0911751302084969</c:v>
                </c:pt>
                <c:pt idx="549">
                  <c:v>1.0941818036453679</c:v>
                </c:pt>
                <c:pt idx="550">
                  <c:v>1.0943589994770728</c:v>
                </c:pt>
                <c:pt idx="551">
                  <c:v>1.0918097838387575</c:v>
                </c:pt>
                <c:pt idx="552">
                  <c:v>1.0908900154893979</c:v>
                </c:pt>
                <c:pt idx="553">
                  <c:v>1.0968310793954752</c:v>
                </c:pt>
                <c:pt idx="554">
                  <c:v>1.0954156308775378</c:v>
                </c:pt>
                <c:pt idx="555">
                  <c:v>1.0936562139155088</c:v>
                </c:pt>
                <c:pt idx="556">
                  <c:v>1.0972924427149282</c:v>
                </c:pt>
                <c:pt idx="557">
                  <c:v>1.0997488871409768</c:v>
                </c:pt>
                <c:pt idx="558">
                  <c:v>1.0989019960824187</c:v>
                </c:pt>
                <c:pt idx="559">
                  <c:v>1.0984325374452573</c:v>
                </c:pt>
                <c:pt idx="560">
                  <c:v>1.0975839910254148</c:v>
                </c:pt>
                <c:pt idx="561">
                  <c:v>1.0977306749161706</c:v>
                </c:pt>
                <c:pt idx="562">
                  <c:v>1.0976593418680027</c:v>
                </c:pt>
                <c:pt idx="563">
                  <c:v>1.097576486235416</c:v>
                </c:pt>
                <c:pt idx="564">
                  <c:v>1.0985701885255699</c:v>
                </c:pt>
                <c:pt idx="565">
                  <c:v>1.0975530888898024</c:v>
                </c:pt>
                <c:pt idx="566">
                  <c:v>1.0992128556173382</c:v>
                </c:pt>
                <c:pt idx="567">
                  <c:v>1.0962565281984402</c:v>
                </c:pt>
                <c:pt idx="568">
                  <c:v>1.0901577899103616</c:v>
                </c:pt>
                <c:pt idx="569">
                  <c:v>1.0881476137622177</c:v>
                </c:pt>
                <c:pt idx="570">
                  <c:v>1.0870814993077085</c:v>
                </c:pt>
                <c:pt idx="571">
                  <c:v>1.0870301180864625</c:v>
                </c:pt>
                <c:pt idx="572">
                  <c:v>1.0880850932774548</c:v>
                </c:pt>
                <c:pt idx="573">
                  <c:v>1.0845228462622074</c:v>
                </c:pt>
                <c:pt idx="574">
                  <c:v>1.0836321773090074</c:v>
                </c:pt>
                <c:pt idx="575">
                  <c:v>1.0841909199371071</c:v>
                </c:pt>
                <c:pt idx="576">
                  <c:v>1.0879272742189234</c:v>
                </c:pt>
                <c:pt idx="577">
                  <c:v>1.0831362496095935</c:v>
                </c:pt>
                <c:pt idx="578">
                  <c:v>1.0810295454406662</c:v>
                </c:pt>
                <c:pt idx="579">
                  <c:v>1.078403544641007</c:v>
                </c:pt>
                <c:pt idx="580">
                  <c:v>1.0774668939506038</c:v>
                </c:pt>
                <c:pt idx="581">
                  <c:v>1.0747571125122686</c:v>
                </c:pt>
                <c:pt idx="582">
                  <c:v>1.0747829501493222</c:v>
                </c:pt>
                <c:pt idx="583">
                  <c:v>1.0709902785308452</c:v>
                </c:pt>
                <c:pt idx="584">
                  <c:v>1.0712610747558953</c:v>
                </c:pt>
                <c:pt idx="585">
                  <c:v>1.0643376162895548</c:v>
                </c:pt>
                <c:pt idx="586">
                  <c:v>1.062518564555881</c:v>
                </c:pt>
                <c:pt idx="587">
                  <c:v>1.0637348644701525</c:v>
                </c:pt>
                <c:pt idx="588">
                  <c:v>1.0684018192477605</c:v>
                </c:pt>
                <c:pt idx="589">
                  <c:v>1.0698622910025966</c:v>
                </c:pt>
                <c:pt idx="590">
                  <c:v>1.068289556702156</c:v>
                </c:pt>
                <c:pt idx="591">
                  <c:v>1.0694944127470893</c:v>
                </c:pt>
                <c:pt idx="592">
                  <c:v>1.0741729243028633</c:v>
                </c:pt>
                <c:pt idx="593">
                  <c:v>1.0772551038295801</c:v>
                </c:pt>
                <c:pt idx="594">
                  <c:v>1.0771553020501101</c:v>
                </c:pt>
                <c:pt idx="595">
                  <c:v>1.0801155870862469</c:v>
                </c:pt>
                <c:pt idx="596">
                  <c:v>1.0755102696386138</c:v>
                </c:pt>
                <c:pt idx="597">
                  <c:v>1.0775478356224362</c:v>
                </c:pt>
                <c:pt idx="598">
                  <c:v>1.0750392828368474</c:v>
                </c:pt>
                <c:pt idx="599">
                  <c:v>1.0718051152202088</c:v>
                </c:pt>
                <c:pt idx="600">
                  <c:v>1.0715048694985319</c:v>
                </c:pt>
                <c:pt idx="601">
                  <c:v>1.0695784587923038</c:v>
                </c:pt>
                <c:pt idx="602">
                  <c:v>1.0693834436402869</c:v>
                </c:pt>
                <c:pt idx="603">
                  <c:v>1.0639468373669962</c:v>
                </c:pt>
                <c:pt idx="604">
                  <c:v>1.060716099721037</c:v>
                </c:pt>
                <c:pt idx="605">
                  <c:v>1.0619467598627428</c:v>
                </c:pt>
                <c:pt idx="606">
                  <c:v>1.0646189466059657</c:v>
                </c:pt>
                <c:pt idx="607">
                  <c:v>1.0652270586220975</c:v>
                </c:pt>
                <c:pt idx="608">
                  <c:v>1.0708617063830799</c:v>
                </c:pt>
                <c:pt idx="609">
                  <c:v>1.0752876485128278</c:v>
                </c:pt>
                <c:pt idx="610">
                  <c:v>1.0748054600195653</c:v>
                </c:pt>
                <c:pt idx="611">
                  <c:v>1.0745728648803761</c:v>
                </c:pt>
                <c:pt idx="612">
                  <c:v>1.0718354635232588</c:v>
                </c:pt>
                <c:pt idx="613">
                  <c:v>1.070036816400453</c:v>
                </c:pt>
                <c:pt idx="614">
                  <c:v>1.0723691100373518</c:v>
                </c:pt>
                <c:pt idx="615">
                  <c:v>1.0722193131752784</c:v>
                </c:pt>
                <c:pt idx="616">
                  <c:v>1.0763514053599119</c:v>
                </c:pt>
                <c:pt idx="617">
                  <c:v>1.0794395408355077</c:v>
                </c:pt>
                <c:pt idx="618">
                  <c:v>1.0768222160778167</c:v>
                </c:pt>
                <c:pt idx="619">
                  <c:v>1.0803736255222745</c:v>
                </c:pt>
                <c:pt idx="620">
                  <c:v>1.0809544087185456</c:v>
                </c:pt>
                <c:pt idx="621">
                  <c:v>1.0869316186200308</c:v>
                </c:pt>
                <c:pt idx="622">
                  <c:v>1.0925810089659342</c:v>
                </c:pt>
                <c:pt idx="623">
                  <c:v>1.0904541167996999</c:v>
                </c:pt>
                <c:pt idx="624">
                  <c:v>1.089617803467811</c:v>
                </c:pt>
                <c:pt idx="625">
                  <c:v>1.0909684827160575</c:v>
                </c:pt>
                <c:pt idx="626">
                  <c:v>1.0869025011170435</c:v>
                </c:pt>
                <c:pt idx="627">
                  <c:v>1.0896356083492527</c:v>
                </c:pt>
                <c:pt idx="628">
                  <c:v>1.088292926793786</c:v>
                </c:pt>
                <c:pt idx="629">
                  <c:v>1.0888872114626051</c:v>
                </c:pt>
                <c:pt idx="630">
                  <c:v>1.09138059900596</c:v>
                </c:pt>
                <c:pt idx="631">
                  <c:v>1.0884555596017211</c:v>
                </c:pt>
                <c:pt idx="632">
                  <c:v>1.0909174947153548</c:v>
                </c:pt>
                <c:pt idx="633">
                  <c:v>1.0866101780410915</c:v>
                </c:pt>
                <c:pt idx="634">
                  <c:v>1.0882298244845676</c:v>
                </c:pt>
                <c:pt idx="635">
                  <c:v>1.0814908522309641</c:v>
                </c:pt>
                <c:pt idx="636">
                  <c:v>1.0819410717865428</c:v>
                </c:pt>
                <c:pt idx="637">
                  <c:v>1.0774612389501066</c:v>
                </c:pt>
                <c:pt idx="638">
                  <c:v>1.0735120701493293</c:v>
                </c:pt>
                <c:pt idx="639">
                  <c:v>1.0733157670662492</c:v>
                </c:pt>
                <c:pt idx="640">
                  <c:v>1.0721243578042334</c:v>
                </c:pt>
                <c:pt idx="641">
                  <c:v>1.0753935734785907</c:v>
                </c:pt>
                <c:pt idx="642">
                  <c:v>1.0792440344582821</c:v>
                </c:pt>
                <c:pt idx="643">
                  <c:v>1.078471241924275</c:v>
                </c:pt>
                <c:pt idx="644">
                  <c:v>1.0789418152340313</c:v>
                </c:pt>
                <c:pt idx="645">
                  <c:v>1.0798304221516404</c:v>
                </c:pt>
                <c:pt idx="646">
                  <c:v>1.079792250214423</c:v>
                </c:pt>
                <c:pt idx="647">
                  <c:v>1.08206952564625</c:v>
                </c:pt>
                <c:pt idx="648">
                  <c:v>1.079913618355177</c:v>
                </c:pt>
                <c:pt idx="649">
                  <c:v>1.0781552531354697</c:v>
                </c:pt>
                <c:pt idx="650">
                  <c:v>1.0859984057163601</c:v>
                </c:pt>
                <c:pt idx="651">
                  <c:v>1.0856285509994084</c:v>
                </c:pt>
                <c:pt idx="652">
                  <c:v>1.0822998532470371</c:v>
                </c:pt>
                <c:pt idx="653">
                  <c:v>1.0839434216947736</c:v>
                </c:pt>
                <c:pt idx="654">
                  <c:v>1.0814925196813783</c:v>
                </c:pt>
                <c:pt idx="655">
                  <c:v>1.0834616884263297</c:v>
                </c:pt>
                <c:pt idx="656">
                  <c:v>1.088189406097356</c:v>
                </c:pt>
                <c:pt idx="657">
                  <c:v>1.0966000925323065</c:v>
                </c:pt>
                <c:pt idx="658">
                  <c:v>1.0970981231233494</c:v>
                </c:pt>
                <c:pt idx="659">
                  <c:v>1.0984363756988051</c:v>
                </c:pt>
                <c:pt idx="660">
                  <c:v>1.0967220935292443</c:v>
                </c:pt>
                <c:pt idx="661">
                  <c:v>1.0977539799186946</c:v>
                </c:pt>
                <c:pt idx="662">
                  <c:v>1.0994548519433571</c:v>
                </c:pt>
                <c:pt idx="663">
                  <c:v>1.102952051815739</c:v>
                </c:pt>
                <c:pt idx="664">
                  <c:v>1.1041041759068551</c:v>
                </c:pt>
                <c:pt idx="665">
                  <c:v>1.1034315750727681</c:v>
                </c:pt>
                <c:pt idx="666">
                  <c:v>1.1045757108373875</c:v>
                </c:pt>
                <c:pt idx="667">
                  <c:v>1.11257172904956</c:v>
                </c:pt>
                <c:pt idx="668">
                  <c:v>1.1136611336475766</c:v>
                </c:pt>
                <c:pt idx="669">
                  <c:v>1.119949398049664</c:v>
                </c:pt>
                <c:pt idx="670">
                  <c:v>1.1148175124555835</c:v>
                </c:pt>
                <c:pt idx="671">
                  <c:v>1.1125911298730118</c:v>
                </c:pt>
                <c:pt idx="672">
                  <c:v>1.1082468965065757</c:v>
                </c:pt>
                <c:pt idx="673">
                  <c:v>1.1066877726474926</c:v>
                </c:pt>
                <c:pt idx="674">
                  <c:v>1.110034824112937</c:v>
                </c:pt>
                <c:pt idx="675">
                  <c:v>1.1087887695519598</c:v>
                </c:pt>
                <c:pt idx="676">
                  <c:v>1.095206663598822</c:v>
                </c:pt>
                <c:pt idx="677">
                  <c:v>1.0915098859274055</c:v>
                </c:pt>
                <c:pt idx="678">
                  <c:v>1.0946053962436579</c:v>
                </c:pt>
                <c:pt idx="679">
                  <c:v>1.0924552328230486</c:v>
                </c:pt>
                <c:pt idx="680">
                  <c:v>1.0934882393998517</c:v>
                </c:pt>
                <c:pt idx="681">
                  <c:v>1.0903865707613825</c:v>
                </c:pt>
                <c:pt idx="682">
                  <c:v>1.0954284051464787</c:v>
                </c:pt>
                <c:pt idx="683">
                  <c:v>1.098511733244526</c:v>
                </c:pt>
                <c:pt idx="684">
                  <c:v>1.0979960070348851</c:v>
                </c:pt>
                <c:pt idx="685">
                  <c:v>1.0990057557009008</c:v>
                </c:pt>
                <c:pt idx="686">
                  <c:v>1.0955715821049257</c:v>
                </c:pt>
                <c:pt idx="687">
                  <c:v>1.0913941745460218</c:v>
                </c:pt>
                <c:pt idx="688">
                  <c:v>1.0897061420368741</c:v>
                </c:pt>
                <c:pt idx="689">
                  <c:v>1.0885202053793732</c:v>
                </c:pt>
                <c:pt idx="690">
                  <c:v>1.0796204430279577</c:v>
                </c:pt>
                <c:pt idx="691">
                  <c:v>1.0763039673456614</c:v>
                </c:pt>
                <c:pt idx="692">
                  <c:v>1.0800630642127094</c:v>
                </c:pt>
                <c:pt idx="693">
                  <c:v>1.0787822308985167</c:v>
                </c:pt>
                <c:pt idx="694">
                  <c:v>1.0805702923135727</c:v>
                </c:pt>
                <c:pt idx="695">
                  <c:v>1.0844071154414081</c:v>
                </c:pt>
                <c:pt idx="696">
                  <c:v>1.083249162611454</c:v>
                </c:pt>
                <c:pt idx="697">
                  <c:v>1.0852466270645253</c:v>
                </c:pt>
                <c:pt idx="698">
                  <c:v>1.0877451456166456</c:v>
                </c:pt>
                <c:pt idx="699">
                  <c:v>1.0873612701155611</c:v>
                </c:pt>
                <c:pt idx="700">
                  <c:v>1.0843389572449906</c:v>
                </c:pt>
                <c:pt idx="701">
                  <c:v>1.0826138960984706</c:v>
                </c:pt>
                <c:pt idx="702">
                  <c:v>1.0823509847027966</c:v>
                </c:pt>
                <c:pt idx="703">
                  <c:v>1.084401509417775</c:v>
                </c:pt>
                <c:pt idx="704">
                  <c:v>1.0858596471687183</c:v>
                </c:pt>
                <c:pt idx="705">
                  <c:v>1.0874393617660274</c:v>
                </c:pt>
                <c:pt idx="706">
                  <c:v>1.0917640220255478</c:v>
                </c:pt>
                <c:pt idx="707">
                  <c:v>1.0949876870339328</c:v>
                </c:pt>
                <c:pt idx="708">
                  <c:v>1.0926139365851988</c:v>
                </c:pt>
                <c:pt idx="709">
                  <c:v>1.0908319688029309</c:v>
                </c:pt>
                <c:pt idx="710">
                  <c:v>1.0858833993750017</c:v>
                </c:pt>
                <c:pt idx="711">
                  <c:v>1.0878204222019685</c:v>
                </c:pt>
                <c:pt idx="712">
                  <c:v>1.0892427089759043</c:v>
                </c:pt>
                <c:pt idx="713">
                  <c:v>1.0897450402148443</c:v>
                </c:pt>
                <c:pt idx="714">
                  <c:v>1.0897518274264333</c:v>
                </c:pt>
                <c:pt idx="715">
                  <c:v>1.0916771631572852</c:v>
                </c:pt>
                <c:pt idx="716">
                  <c:v>1.0938370167367102</c:v>
                </c:pt>
                <c:pt idx="717">
                  <c:v>1.0912186236461152</c:v>
                </c:pt>
                <c:pt idx="718">
                  <c:v>1.0928875336966781</c:v>
                </c:pt>
                <c:pt idx="719">
                  <c:v>1.0918796069763945</c:v>
                </c:pt>
                <c:pt idx="720">
                  <c:v>1.0932514044103752</c:v>
                </c:pt>
                <c:pt idx="721">
                  <c:v>1.094176409326842</c:v>
                </c:pt>
                <c:pt idx="722">
                  <c:v>1.0941599282267647</c:v>
                </c:pt>
                <c:pt idx="723">
                  <c:v>1.093385131709997</c:v>
                </c:pt>
                <c:pt idx="724">
                  <c:v>1.0893950099011036</c:v>
                </c:pt>
                <c:pt idx="725">
                  <c:v>1.0897815160965088</c:v>
                </c:pt>
                <c:pt idx="726">
                  <c:v>1.0877953738857291</c:v>
                </c:pt>
                <c:pt idx="727">
                  <c:v>1.0894328687360608</c:v>
                </c:pt>
                <c:pt idx="728">
                  <c:v>1.0886058166854313</c:v>
                </c:pt>
                <c:pt idx="729">
                  <c:v>1.0872705468977202</c:v>
                </c:pt>
                <c:pt idx="730">
                  <c:v>1.0911839506752377</c:v>
                </c:pt>
                <c:pt idx="731">
                  <c:v>1.0890243884736874</c:v>
                </c:pt>
                <c:pt idx="732">
                  <c:v>1.0863111645819208</c:v>
                </c:pt>
                <c:pt idx="733">
                  <c:v>1.0835875744593786</c:v>
                </c:pt>
                <c:pt idx="734">
                  <c:v>1.0778503244324429</c:v>
                </c:pt>
                <c:pt idx="735">
                  <c:v>1.0795950144497537</c:v>
                </c:pt>
                <c:pt idx="736">
                  <c:v>1.0793925490485801</c:v>
                </c:pt>
                <c:pt idx="737">
                  <c:v>1.0786989055302489</c:v>
                </c:pt>
                <c:pt idx="738">
                  <c:v>1.0790059110447094</c:v>
                </c:pt>
                <c:pt idx="739">
                  <c:v>1.0788836902571466</c:v>
                </c:pt>
                <c:pt idx="740">
                  <c:v>1.0808599855130916</c:v>
                </c:pt>
                <c:pt idx="741">
                  <c:v>1.0760716776511918</c:v>
                </c:pt>
                <c:pt idx="742">
                  <c:v>1.0755632816075629</c:v>
                </c:pt>
                <c:pt idx="743">
                  <c:v>1.0740815719373091</c:v>
                </c:pt>
                <c:pt idx="744">
                  <c:v>1.0733151763849711</c:v>
                </c:pt>
                <c:pt idx="745">
                  <c:v>1.0695215624497176</c:v>
                </c:pt>
                <c:pt idx="746">
                  <c:v>1.0724831205639036</c:v>
                </c:pt>
                <c:pt idx="747">
                  <c:v>1.0735219352271665</c:v>
                </c:pt>
                <c:pt idx="748">
                  <c:v>1.0737552611727286</c:v>
                </c:pt>
                <c:pt idx="749">
                  <c:v>1.0741840310090272</c:v>
                </c:pt>
                <c:pt idx="750">
                  <c:v>1.0727700104249511</c:v>
                </c:pt>
                <c:pt idx="751">
                  <c:v>1.0691823202491662</c:v>
                </c:pt>
                <c:pt idx="752">
                  <c:v>1.0680415257318072</c:v>
                </c:pt>
                <c:pt idx="753">
                  <c:v>1.0664022130944022</c:v>
                </c:pt>
                <c:pt idx="754">
                  <c:v>1.0717406155963669</c:v>
                </c:pt>
                <c:pt idx="755">
                  <c:v>1.076099792912294</c:v>
                </c:pt>
                <c:pt idx="756">
                  <c:v>1.073043013559924</c:v>
                </c:pt>
                <c:pt idx="757">
                  <c:v>1.0737148134496919</c:v>
                </c:pt>
                <c:pt idx="758">
                  <c:v>1.0762956052454089</c:v>
                </c:pt>
                <c:pt idx="759">
                  <c:v>1.0736001380943105</c:v>
                </c:pt>
                <c:pt idx="760">
                  <c:v>1.0712261225047437</c:v>
                </c:pt>
                <c:pt idx="761">
                  <c:v>1.0715419951558891</c:v>
                </c:pt>
                <c:pt idx="762">
                  <c:v>1.0777117609828044</c:v>
                </c:pt>
                <c:pt idx="763">
                  <c:v>1.0758817708678321</c:v>
                </c:pt>
                <c:pt idx="764">
                  <c:v>1.0788609094508548</c:v>
                </c:pt>
                <c:pt idx="765">
                  <c:v>1.0819287352955338</c:v>
                </c:pt>
                <c:pt idx="766">
                  <c:v>1.0818383652024737</c:v>
                </c:pt>
                <c:pt idx="767">
                  <c:v>1.0824924006819154</c:v>
                </c:pt>
                <c:pt idx="768">
                  <c:v>1.0873325384002439</c:v>
                </c:pt>
                <c:pt idx="769">
                  <c:v>1.0857418932820477</c:v>
                </c:pt>
                <c:pt idx="770">
                  <c:v>1.0810315695037271</c:v>
                </c:pt>
                <c:pt idx="771">
                  <c:v>1.0821136448415194</c:v>
                </c:pt>
                <c:pt idx="772">
                  <c:v>1.0817510753921842</c:v>
                </c:pt>
                <c:pt idx="773">
                  <c:v>1.0787006957085084</c:v>
                </c:pt>
                <c:pt idx="774">
                  <c:v>1.07754953805135</c:v>
                </c:pt>
                <c:pt idx="775">
                  <c:v>1.0780709308146297</c:v>
                </c:pt>
                <c:pt idx="776">
                  <c:v>1.0783027557817297</c:v>
                </c:pt>
                <c:pt idx="777">
                  <c:v>1.0765530528493776</c:v>
                </c:pt>
                <c:pt idx="778">
                  <c:v>1.079627988196066</c:v>
                </c:pt>
                <c:pt idx="779">
                  <c:v>1.088050763187268</c:v>
                </c:pt>
                <c:pt idx="780">
                  <c:v>1.0956428918108805</c:v>
                </c:pt>
                <c:pt idx="781">
                  <c:v>1.0969239605817778</c:v>
                </c:pt>
                <c:pt idx="782">
                  <c:v>1.1011436686169573</c:v>
                </c:pt>
                <c:pt idx="783">
                  <c:v>1.0996559700075219</c:v>
                </c:pt>
                <c:pt idx="784">
                  <c:v>1.1022667410422833</c:v>
                </c:pt>
                <c:pt idx="785">
                  <c:v>1.1051398320576813</c:v>
                </c:pt>
                <c:pt idx="786">
                  <c:v>1.0980765252360281</c:v>
                </c:pt>
                <c:pt idx="787">
                  <c:v>1.0949948614350815</c:v>
                </c:pt>
                <c:pt idx="788">
                  <c:v>1.0987848067206247</c:v>
                </c:pt>
                <c:pt idx="789">
                  <c:v>1.1074965280643327</c:v>
                </c:pt>
                <c:pt idx="790">
                  <c:v>1.1070761645782654</c:v>
                </c:pt>
                <c:pt idx="791">
                  <c:v>1.1103650751374632</c:v>
                </c:pt>
                <c:pt idx="792">
                  <c:v>1.1081401947998633</c:v>
                </c:pt>
                <c:pt idx="793">
                  <c:v>1.1085752497754719</c:v>
                </c:pt>
                <c:pt idx="794">
                  <c:v>1.1089319247801857</c:v>
                </c:pt>
                <c:pt idx="795">
                  <c:v>1.1031674809362781</c:v>
                </c:pt>
                <c:pt idx="796">
                  <c:v>1.1044175656093718</c:v>
                </c:pt>
                <c:pt idx="797">
                  <c:v>1.105068305890943</c:v>
                </c:pt>
                <c:pt idx="798">
                  <c:v>1.1099840852173766</c:v>
                </c:pt>
                <c:pt idx="799">
                  <c:v>1.1126445874685609</c:v>
                </c:pt>
                <c:pt idx="800">
                  <c:v>1.1125353401612417</c:v>
                </c:pt>
                <c:pt idx="801">
                  <c:v>1.1075887948366976</c:v>
                </c:pt>
                <c:pt idx="802">
                  <c:v>1.1077763875549018</c:v>
                </c:pt>
                <c:pt idx="803">
                  <c:v>1.1120139341420052</c:v>
                </c:pt>
                <c:pt idx="804">
                  <c:v>1.1101569602971302</c:v>
                </c:pt>
                <c:pt idx="805">
                  <c:v>1.1108694530454049</c:v>
                </c:pt>
                <c:pt idx="806">
                  <c:v>1.1112854558880818</c:v>
                </c:pt>
                <c:pt idx="807">
                  <c:v>1.1156643639761867</c:v>
                </c:pt>
                <c:pt idx="808">
                  <c:v>1.1195688753619542</c:v>
                </c:pt>
                <c:pt idx="809">
                  <c:v>1.1205628046984448</c:v>
                </c:pt>
                <c:pt idx="810">
                  <c:v>1.1154216212738517</c:v>
                </c:pt>
                <c:pt idx="811">
                  <c:v>1.1170581620974513</c:v>
                </c:pt>
                <c:pt idx="812">
                  <c:v>1.1182766912932942</c:v>
                </c:pt>
                <c:pt idx="813">
                  <c:v>1.1117994348004825</c:v>
                </c:pt>
                <c:pt idx="814">
                  <c:v>1.1081798188662269</c:v>
                </c:pt>
                <c:pt idx="815">
                  <c:v>1.1076629535675733</c:v>
                </c:pt>
                <c:pt idx="816">
                  <c:v>1.1076467634594294</c:v>
                </c:pt>
                <c:pt idx="817">
                  <c:v>1.1093324686031301</c:v>
                </c:pt>
                <c:pt idx="818">
                  <c:v>1.1047058938088676</c:v>
                </c:pt>
                <c:pt idx="819">
                  <c:v>1.1050797690623948</c:v>
                </c:pt>
                <c:pt idx="820">
                  <c:v>1.1058657625935409</c:v>
                </c:pt>
                <c:pt idx="821">
                  <c:v>1.1031982473217199</c:v>
                </c:pt>
                <c:pt idx="822">
                  <c:v>1.1039738615595365</c:v>
                </c:pt>
                <c:pt idx="823">
                  <c:v>1.1076257159644278</c:v>
                </c:pt>
                <c:pt idx="824">
                  <c:v>1.1045245829223227</c:v>
                </c:pt>
                <c:pt idx="825">
                  <c:v>1.1077366626891445</c:v>
                </c:pt>
                <c:pt idx="826">
                  <c:v>1.109394951893935</c:v>
                </c:pt>
                <c:pt idx="827">
                  <c:v>1.1125486953516321</c:v>
                </c:pt>
                <c:pt idx="828">
                  <c:v>1.1134416118765849</c:v>
                </c:pt>
                <c:pt idx="829">
                  <c:v>1.1121936484618249</c:v>
                </c:pt>
                <c:pt idx="830">
                  <c:v>1.110901959688112</c:v>
                </c:pt>
                <c:pt idx="831">
                  <c:v>1.1117468851349568</c:v>
                </c:pt>
                <c:pt idx="832">
                  <c:v>1.1128146523533529</c:v>
                </c:pt>
                <c:pt idx="833">
                  <c:v>1.1138756064671744</c:v>
                </c:pt>
                <c:pt idx="834">
                  <c:v>1.1151690522314679</c:v>
                </c:pt>
                <c:pt idx="835">
                  <c:v>1.1175019282025005</c:v>
                </c:pt>
                <c:pt idx="836">
                  <c:v>1.1189256419667892</c:v>
                </c:pt>
                <c:pt idx="837">
                  <c:v>1.1146107690893892</c:v>
                </c:pt>
                <c:pt idx="838">
                  <c:v>1.1115602457197631</c:v>
                </c:pt>
                <c:pt idx="839">
                  <c:v>1.1078014682910848</c:v>
                </c:pt>
                <c:pt idx="840">
                  <c:v>1.1089774852167649</c:v>
                </c:pt>
                <c:pt idx="841">
                  <c:v>1.1051540503510753</c:v>
                </c:pt>
                <c:pt idx="842">
                  <c:v>1.1075306360963248</c:v>
                </c:pt>
                <c:pt idx="843">
                  <c:v>1.1061407757627861</c:v>
                </c:pt>
                <c:pt idx="844">
                  <c:v>1.1066340016384484</c:v>
                </c:pt>
                <c:pt idx="845">
                  <c:v>1.104273111764847</c:v>
                </c:pt>
                <c:pt idx="846">
                  <c:v>1.1065208822063999</c:v>
                </c:pt>
                <c:pt idx="847">
                  <c:v>1.109880190727224</c:v>
                </c:pt>
                <c:pt idx="848">
                  <c:v>1.1148977132382436</c:v>
                </c:pt>
                <c:pt idx="849">
                  <c:v>1.1166972296632631</c:v>
                </c:pt>
                <c:pt idx="850">
                  <c:v>1.116972157785743</c:v>
                </c:pt>
                <c:pt idx="851">
                  <c:v>1.1168945116600759</c:v>
                </c:pt>
                <c:pt idx="852">
                  <c:v>1.1156120624223773</c:v>
                </c:pt>
                <c:pt idx="853">
                  <c:v>1.1181508306900763</c:v>
                </c:pt>
                <c:pt idx="854">
                  <c:v>1.1248169959313448</c:v>
                </c:pt>
                <c:pt idx="855">
                  <c:v>1.1236460032011937</c:v>
                </c:pt>
                <c:pt idx="856">
                  <c:v>1.1262066561944728</c:v>
                </c:pt>
                <c:pt idx="857">
                  <c:v>1.1245627495292543</c:v>
                </c:pt>
                <c:pt idx="858">
                  <c:v>1.1224213719909626</c:v>
                </c:pt>
                <c:pt idx="859">
                  <c:v>1.1263716493982063</c:v>
                </c:pt>
                <c:pt idx="860">
                  <c:v>1.1225107163999839</c:v>
                </c:pt>
                <c:pt idx="861">
                  <c:v>1.1302375078982012</c:v>
                </c:pt>
                <c:pt idx="862">
                  <c:v>1.1266211848322256</c:v>
                </c:pt>
                <c:pt idx="863">
                  <c:v>1.1272259959792712</c:v>
                </c:pt>
                <c:pt idx="864">
                  <c:v>1.131625884189168</c:v>
                </c:pt>
                <c:pt idx="865">
                  <c:v>1.1299642630455831</c:v>
                </c:pt>
                <c:pt idx="866">
                  <c:v>1.1296503583914304</c:v>
                </c:pt>
                <c:pt idx="867">
                  <c:v>1.1329440710633327</c:v>
                </c:pt>
                <c:pt idx="868">
                  <c:v>1.1379422908467245</c:v>
                </c:pt>
                <c:pt idx="869">
                  <c:v>1.1351345315388999</c:v>
                </c:pt>
                <c:pt idx="870">
                  <c:v>1.1348875045296336</c:v>
                </c:pt>
                <c:pt idx="871">
                  <c:v>1.1405399669748666</c:v>
                </c:pt>
                <c:pt idx="872">
                  <c:v>1.1419928680013782</c:v>
                </c:pt>
                <c:pt idx="873">
                  <c:v>1.1366221727303343</c:v>
                </c:pt>
                <c:pt idx="874">
                  <c:v>1.1317678699343123</c:v>
                </c:pt>
                <c:pt idx="875">
                  <c:v>1.1363726854185434</c:v>
                </c:pt>
                <c:pt idx="876">
                  <c:v>1.1347213944604333</c:v>
                </c:pt>
                <c:pt idx="877">
                  <c:v>1.1342965256485571</c:v>
                </c:pt>
                <c:pt idx="878">
                  <c:v>1.1379463243420112</c:v>
                </c:pt>
                <c:pt idx="879">
                  <c:v>1.1407001878669862</c:v>
                </c:pt>
                <c:pt idx="880">
                  <c:v>1.1437371884538179</c:v>
                </c:pt>
                <c:pt idx="881">
                  <c:v>1.1473291847341478</c:v>
                </c:pt>
                <c:pt idx="882">
                  <c:v>1.1397468255953498</c:v>
                </c:pt>
                <c:pt idx="883">
                  <c:v>1.1436999246526767</c:v>
                </c:pt>
                <c:pt idx="884">
                  <c:v>1.1411440890817421</c:v>
                </c:pt>
                <c:pt idx="885">
                  <c:v>1.1438325409194108</c:v>
                </c:pt>
                <c:pt idx="886">
                  <c:v>1.1485606246072519</c:v>
                </c:pt>
                <c:pt idx="887">
                  <c:v>1.1454808520648945</c:v>
                </c:pt>
                <c:pt idx="888">
                  <c:v>1.1434381827401701</c:v>
                </c:pt>
                <c:pt idx="889">
                  <c:v>1.1399085383459062</c:v>
                </c:pt>
                <c:pt idx="890">
                  <c:v>1.1419523027390284</c:v>
                </c:pt>
                <c:pt idx="891">
                  <c:v>1.1406370634735679</c:v>
                </c:pt>
                <c:pt idx="892">
                  <c:v>1.14042261798624</c:v>
                </c:pt>
                <c:pt idx="893">
                  <c:v>1.139394265026527</c:v>
                </c:pt>
                <c:pt idx="894">
                  <c:v>1.1410245489242916</c:v>
                </c:pt>
                <c:pt idx="895">
                  <c:v>1.1380736591989726</c:v>
                </c:pt>
                <c:pt idx="896">
                  <c:v>1.1299562299957444</c:v>
                </c:pt>
                <c:pt idx="897">
                  <c:v>1.1298254685997158</c:v>
                </c:pt>
                <c:pt idx="898">
                  <c:v>1.1325783079426677</c:v>
                </c:pt>
                <c:pt idx="899">
                  <c:v>1.133916557011289</c:v>
                </c:pt>
                <c:pt idx="900">
                  <c:v>1.1329253555557979</c:v>
                </c:pt>
                <c:pt idx="901">
                  <c:v>1.136325457139389</c:v>
                </c:pt>
                <c:pt idx="902">
                  <c:v>1.139870246951723</c:v>
                </c:pt>
                <c:pt idx="903">
                  <c:v>1.1401211760803758</c:v>
                </c:pt>
                <c:pt idx="904">
                  <c:v>1.1413514234991735</c:v>
                </c:pt>
                <c:pt idx="905">
                  <c:v>1.1438494322178994</c:v>
                </c:pt>
                <c:pt idx="906">
                  <c:v>1.1409721904045362</c:v>
                </c:pt>
                <c:pt idx="907">
                  <c:v>1.1456558811208792</c:v>
                </c:pt>
                <c:pt idx="908">
                  <c:v>1.1468598281018609</c:v>
                </c:pt>
                <c:pt idx="909">
                  <c:v>1.150665969095122</c:v>
                </c:pt>
                <c:pt idx="910">
                  <c:v>1.1560230577818948</c:v>
                </c:pt>
                <c:pt idx="911">
                  <c:v>1.1521682148578378</c:v>
                </c:pt>
                <c:pt idx="912">
                  <c:v>1.1506691990258511</c:v>
                </c:pt>
                <c:pt idx="913">
                  <c:v>1.1521721601070691</c:v>
                </c:pt>
                <c:pt idx="914">
                  <c:v>1.1517078861868397</c:v>
                </c:pt>
                <c:pt idx="915">
                  <c:v>1.1547571924874045</c:v>
                </c:pt>
                <c:pt idx="916">
                  <c:v>1.1468666937722254</c:v>
                </c:pt>
                <c:pt idx="917">
                  <c:v>1.1446487203901377</c:v>
                </c:pt>
                <c:pt idx="918">
                  <c:v>1.1404095456915955</c:v>
                </c:pt>
                <c:pt idx="919">
                  <c:v>1.1397033863226065</c:v>
                </c:pt>
                <c:pt idx="920">
                  <c:v>1.141018682886944</c:v>
                </c:pt>
                <c:pt idx="921">
                  <c:v>1.143525611715817</c:v>
                </c:pt>
                <c:pt idx="922">
                  <c:v>1.1391483322322336</c:v>
                </c:pt>
                <c:pt idx="923">
                  <c:v>1.1423234743135298</c:v>
                </c:pt>
                <c:pt idx="924">
                  <c:v>1.1386521797418434</c:v>
                </c:pt>
                <c:pt idx="925">
                  <c:v>1.1431756454282216</c:v>
                </c:pt>
                <c:pt idx="926">
                  <c:v>1.1454235622519007</c:v>
                </c:pt>
                <c:pt idx="927">
                  <c:v>1.1494596954617677</c:v>
                </c:pt>
                <c:pt idx="928">
                  <c:v>1.1501478554527615</c:v>
                </c:pt>
                <c:pt idx="929">
                  <c:v>1.152372284393097</c:v>
                </c:pt>
                <c:pt idx="930">
                  <c:v>1.1522298440311913</c:v>
                </c:pt>
                <c:pt idx="931">
                  <c:v>1.1517836607989602</c:v>
                </c:pt>
                <c:pt idx="932">
                  <c:v>1.1512278563883338</c:v>
                </c:pt>
                <c:pt idx="933">
                  <c:v>1.1539004697335971</c:v>
                </c:pt>
                <c:pt idx="934">
                  <c:v>1.1577893315799697</c:v>
                </c:pt>
                <c:pt idx="935">
                  <c:v>1.1627186583534947</c:v>
                </c:pt>
                <c:pt idx="936">
                  <c:v>1.1627750920713593</c:v>
                </c:pt>
                <c:pt idx="937">
                  <c:v>1.1599198482128781</c:v>
                </c:pt>
                <c:pt idx="938">
                  <c:v>1.1575022929008365</c:v>
                </c:pt>
                <c:pt idx="939">
                  <c:v>1.1573753592713336</c:v>
                </c:pt>
                <c:pt idx="940">
                  <c:v>1.1597630940576316</c:v>
                </c:pt>
                <c:pt idx="941">
                  <c:v>1.1589782951642504</c:v>
                </c:pt>
                <c:pt idx="942">
                  <c:v>1.1617974330997731</c:v>
                </c:pt>
                <c:pt idx="943">
                  <c:v>1.1655876236718958</c:v>
                </c:pt>
                <c:pt idx="944">
                  <c:v>1.1683776764512748</c:v>
                </c:pt>
                <c:pt idx="945">
                  <c:v>1.1639242255927593</c:v>
                </c:pt>
                <c:pt idx="946">
                  <c:v>1.1642225652672944</c:v>
                </c:pt>
                <c:pt idx="947">
                  <c:v>1.165098908559915</c:v>
                </c:pt>
                <c:pt idx="948">
                  <c:v>1.1624087345533225</c:v>
                </c:pt>
                <c:pt idx="949">
                  <c:v>1.1608936163068124</c:v>
                </c:pt>
                <c:pt idx="950">
                  <c:v>1.1612489239655741</c:v>
                </c:pt>
                <c:pt idx="951">
                  <c:v>1.1627692505111968</c:v>
                </c:pt>
                <c:pt idx="952">
                  <c:v>1.1622823195789787</c:v>
                </c:pt>
                <c:pt idx="953">
                  <c:v>1.1661213027302362</c:v>
                </c:pt>
                <c:pt idx="954">
                  <c:v>1.167063416323173</c:v>
                </c:pt>
                <c:pt idx="955">
                  <c:v>1.1670747441325717</c:v>
                </c:pt>
                <c:pt idx="956">
                  <c:v>1.1656188218955545</c:v>
                </c:pt>
                <c:pt idx="957">
                  <c:v>1.1662217997586841</c:v>
                </c:pt>
                <c:pt idx="958">
                  <c:v>1.1641170229224538</c:v>
                </c:pt>
                <c:pt idx="959">
                  <c:v>1.1570272433238316</c:v>
                </c:pt>
                <c:pt idx="960">
                  <c:v>1.1571430395320468</c:v>
                </c:pt>
                <c:pt idx="961">
                  <c:v>1.1613630653498346</c:v>
                </c:pt>
                <c:pt idx="962">
                  <c:v>1.165604623171419</c:v>
                </c:pt>
                <c:pt idx="963">
                  <c:v>1.1671853431762136</c:v>
                </c:pt>
                <c:pt idx="964">
                  <c:v>1.1725785181523352</c:v>
                </c:pt>
                <c:pt idx="965">
                  <c:v>1.1726507437188269</c:v>
                </c:pt>
                <c:pt idx="966">
                  <c:v>1.1674550328278477</c:v>
                </c:pt>
                <c:pt idx="967">
                  <c:v>1.166673831369567</c:v>
                </c:pt>
                <c:pt idx="968">
                  <c:v>1.1664780738362317</c:v>
                </c:pt>
                <c:pt idx="969">
                  <c:v>1.1604320697080774</c:v>
                </c:pt>
                <c:pt idx="970">
                  <c:v>1.1672461626217232</c:v>
                </c:pt>
                <c:pt idx="971">
                  <c:v>1.1697245774995768</c:v>
                </c:pt>
                <c:pt idx="972">
                  <c:v>1.1716260861822116</c:v>
                </c:pt>
                <c:pt idx="973">
                  <c:v>1.1752483536435541</c:v>
                </c:pt>
                <c:pt idx="974">
                  <c:v>1.1749314029932894</c:v>
                </c:pt>
                <c:pt idx="975">
                  <c:v>1.1796088074407385</c:v>
                </c:pt>
                <c:pt idx="976">
                  <c:v>1.1817579471829929</c:v>
                </c:pt>
                <c:pt idx="977">
                  <c:v>1.1809391691442672</c:v>
                </c:pt>
                <c:pt idx="978">
                  <c:v>1.1832773691108724</c:v>
                </c:pt>
                <c:pt idx="979">
                  <c:v>1.185203539199474</c:v>
                </c:pt>
                <c:pt idx="980">
                  <c:v>1.1851875098322089</c:v>
                </c:pt>
                <c:pt idx="981">
                  <c:v>1.1837620318962618</c:v>
                </c:pt>
                <c:pt idx="982">
                  <c:v>1.1845779340956402</c:v>
                </c:pt>
                <c:pt idx="983">
                  <c:v>1.1883150760462453</c:v>
                </c:pt>
                <c:pt idx="984">
                  <c:v>1.1925737460624244</c:v>
                </c:pt>
                <c:pt idx="985">
                  <c:v>1.1943288471326885</c:v>
                </c:pt>
                <c:pt idx="986">
                  <c:v>1.1904338133192569</c:v>
                </c:pt>
                <c:pt idx="987">
                  <c:v>1.1939216469704241</c:v>
                </c:pt>
                <c:pt idx="988">
                  <c:v>1.1911564661354885</c:v>
                </c:pt>
                <c:pt idx="989">
                  <c:v>1.1916391568931943</c:v>
                </c:pt>
                <c:pt idx="990">
                  <c:v>1.1886431076206494</c:v>
                </c:pt>
                <c:pt idx="991">
                  <c:v>1.1896700362410426</c:v>
                </c:pt>
                <c:pt idx="992">
                  <c:v>1.1871838348136372</c:v>
                </c:pt>
                <c:pt idx="993">
                  <c:v>1.18559601411522</c:v>
                </c:pt>
                <c:pt idx="994">
                  <c:v>1.1857351816392296</c:v>
                </c:pt>
                <c:pt idx="995">
                  <c:v>1.183858212324413</c:v>
                </c:pt>
                <c:pt idx="996">
                  <c:v>1.1842055218715086</c:v>
                </c:pt>
                <c:pt idx="997">
                  <c:v>1.1856107193013232</c:v>
                </c:pt>
                <c:pt idx="998">
                  <c:v>1.1881934163404748</c:v>
                </c:pt>
                <c:pt idx="999">
                  <c:v>1.1899315783262521</c:v>
                </c:pt>
                <c:pt idx="1000">
                  <c:v>1.1895975932237937</c:v>
                </c:pt>
                <c:pt idx="1001">
                  <c:v>1.1915513033859215</c:v>
                </c:pt>
                <c:pt idx="1002">
                  <c:v>1.1915978599982997</c:v>
                </c:pt>
                <c:pt idx="1003">
                  <c:v>1.193299402896383</c:v>
                </c:pt>
                <c:pt idx="1004">
                  <c:v>1.1904376792120057</c:v>
                </c:pt>
                <c:pt idx="1005">
                  <c:v>1.1879298322348404</c:v>
                </c:pt>
                <c:pt idx="1006">
                  <c:v>1.1874495777774481</c:v>
                </c:pt>
                <c:pt idx="1007">
                  <c:v>1.1867384632124962</c:v>
                </c:pt>
                <c:pt idx="1008">
                  <c:v>1.1950617420969443</c:v>
                </c:pt>
                <c:pt idx="1009">
                  <c:v>1.1977737444121044</c:v>
                </c:pt>
                <c:pt idx="1010">
                  <c:v>1.2000325934327178</c:v>
                </c:pt>
                <c:pt idx="1011">
                  <c:v>1.2046180805252977</c:v>
                </c:pt>
                <c:pt idx="1012">
                  <c:v>1.2030549620498605</c:v>
                </c:pt>
                <c:pt idx="1013">
                  <c:v>1.2011284465108434</c:v>
                </c:pt>
                <c:pt idx="1014">
                  <c:v>1.2006246847533981</c:v>
                </c:pt>
                <c:pt idx="1015">
                  <c:v>1.2035727191908094</c:v>
                </c:pt>
                <c:pt idx="1016">
                  <c:v>1.2005518861591908</c:v>
                </c:pt>
                <c:pt idx="1017">
                  <c:v>1.2025263510052735</c:v>
                </c:pt>
                <c:pt idx="1018">
                  <c:v>1.2019814231943804</c:v>
                </c:pt>
                <c:pt idx="1019">
                  <c:v>1.2086647351777156</c:v>
                </c:pt>
                <c:pt idx="1020">
                  <c:v>1.2092450041479184</c:v>
                </c:pt>
                <c:pt idx="1021">
                  <c:v>1.2095789107454697</c:v>
                </c:pt>
                <c:pt idx="1022">
                  <c:v>1.2112943464315504</c:v>
                </c:pt>
                <c:pt idx="1023">
                  <c:v>1.217326150303975</c:v>
                </c:pt>
                <c:pt idx="1024">
                  <c:v>1.2243479867368801</c:v>
                </c:pt>
                <c:pt idx="1025">
                  <c:v>1.2268756626775938</c:v>
                </c:pt>
                <c:pt idx="1026">
                  <c:v>1.2237639630849908</c:v>
                </c:pt>
                <c:pt idx="1027">
                  <c:v>1.2169717750170883</c:v>
                </c:pt>
                <c:pt idx="1028">
                  <c:v>1.219448441656942</c:v>
                </c:pt>
                <c:pt idx="1029">
                  <c:v>1.2175627899974959</c:v>
                </c:pt>
                <c:pt idx="1030">
                  <c:v>1.2160517070851355</c:v>
                </c:pt>
                <c:pt idx="1031">
                  <c:v>1.2137346130861406</c:v>
                </c:pt>
                <c:pt idx="1032">
                  <c:v>1.2157353747965223</c:v>
                </c:pt>
                <c:pt idx="1033">
                  <c:v>1.2188727424081722</c:v>
                </c:pt>
                <c:pt idx="1034">
                  <c:v>1.2215748372768407</c:v>
                </c:pt>
                <c:pt idx="1035">
                  <c:v>1.2228839181783309</c:v>
                </c:pt>
                <c:pt idx="1036">
                  <c:v>1.2232639706524511</c:v>
                </c:pt>
                <c:pt idx="1037">
                  <c:v>1.2244103416783452</c:v>
                </c:pt>
                <c:pt idx="1038">
                  <c:v>1.2239848595489435</c:v>
                </c:pt>
                <c:pt idx="1039">
                  <c:v>1.225722889340161</c:v>
                </c:pt>
                <c:pt idx="1040">
                  <c:v>1.2278090500338741</c:v>
                </c:pt>
                <c:pt idx="1041">
                  <c:v>1.2280380806825824</c:v>
                </c:pt>
                <c:pt idx="1042">
                  <c:v>1.2214901906709479</c:v>
                </c:pt>
                <c:pt idx="1043">
                  <c:v>1.2231221818025875</c:v>
                </c:pt>
                <c:pt idx="1044">
                  <c:v>1.2241222458631922</c:v>
                </c:pt>
                <c:pt idx="1045">
                  <c:v>1.223853964351614</c:v>
                </c:pt>
                <c:pt idx="1046">
                  <c:v>1.2272432021765656</c:v>
                </c:pt>
                <c:pt idx="1047">
                  <c:v>1.2256276267261839</c:v>
                </c:pt>
                <c:pt idx="1048">
                  <c:v>1.2267455511629339</c:v>
                </c:pt>
                <c:pt idx="1049">
                  <c:v>1.2253107380053641</c:v>
                </c:pt>
                <c:pt idx="1050">
                  <c:v>1.2247991252838537</c:v>
                </c:pt>
                <c:pt idx="1051">
                  <c:v>1.2216305581742677</c:v>
                </c:pt>
                <c:pt idx="1052">
                  <c:v>1.2192153744532319</c:v>
                </c:pt>
                <c:pt idx="1053">
                  <c:v>1.2151109129675581</c:v>
                </c:pt>
                <c:pt idx="1054">
                  <c:v>1.2159763425350809</c:v>
                </c:pt>
                <c:pt idx="1055">
                  <c:v>1.2097295253383864</c:v>
                </c:pt>
                <c:pt idx="1056">
                  <c:v>1.2156571609438083</c:v>
                </c:pt>
                <c:pt idx="1057">
                  <c:v>1.2151815781813122</c:v>
                </c:pt>
                <c:pt idx="1058">
                  <c:v>1.2188309466349503</c:v>
                </c:pt>
                <c:pt idx="1059">
                  <c:v>1.2176506998740266</c:v>
                </c:pt>
                <c:pt idx="1060">
                  <c:v>1.2179784283128738</c:v>
                </c:pt>
                <c:pt idx="1061">
                  <c:v>1.2165767571912169</c:v>
                </c:pt>
                <c:pt idx="1062">
                  <c:v>1.2188691616141671</c:v>
                </c:pt>
                <c:pt idx="1063">
                  <c:v>1.2174650961903424</c:v>
                </c:pt>
                <c:pt idx="1064">
                  <c:v>1.2173274461173058</c:v>
                </c:pt>
                <c:pt idx="1065">
                  <c:v>1.2188303036294992</c:v>
                </c:pt>
                <c:pt idx="1066">
                  <c:v>1.2227655776635886</c:v>
                </c:pt>
                <c:pt idx="1067">
                  <c:v>1.2278028806152315</c:v>
                </c:pt>
                <c:pt idx="1068">
                  <c:v>1.2252793002841673</c:v>
                </c:pt>
                <c:pt idx="1069">
                  <c:v>1.2272916792411854</c:v>
                </c:pt>
                <c:pt idx="1070">
                  <c:v>1.2272709104218074</c:v>
                </c:pt>
                <c:pt idx="1071">
                  <c:v>1.2244661566204336</c:v>
                </c:pt>
                <c:pt idx="1072">
                  <c:v>1.2289678198017926</c:v>
                </c:pt>
                <c:pt idx="1073">
                  <c:v>1.2274713504150132</c:v>
                </c:pt>
                <c:pt idx="1074">
                  <c:v>1.2244769983555781</c:v>
                </c:pt>
                <c:pt idx="1075">
                  <c:v>1.2192177199799286</c:v>
                </c:pt>
                <c:pt idx="1076">
                  <c:v>1.2220293590961664</c:v>
                </c:pt>
                <c:pt idx="1077">
                  <c:v>1.2195648810305708</c:v>
                </c:pt>
                <c:pt idx="1078">
                  <c:v>1.2212750767699208</c:v>
                </c:pt>
                <c:pt idx="1079">
                  <c:v>1.220247902507299</c:v>
                </c:pt>
                <c:pt idx="1080">
                  <c:v>1.2267392990383985</c:v>
                </c:pt>
                <c:pt idx="1081">
                  <c:v>1.2285348937068596</c:v>
                </c:pt>
                <c:pt idx="1082">
                  <c:v>1.2281018309488596</c:v>
                </c:pt>
                <c:pt idx="1083">
                  <c:v>1.2297588926864029</c:v>
                </c:pt>
                <c:pt idx="1084">
                  <c:v>1.231231572632197</c:v>
                </c:pt>
                <c:pt idx="1085">
                  <c:v>1.2324230505254503</c:v>
                </c:pt>
                <c:pt idx="1086">
                  <c:v>1.234457478236924</c:v>
                </c:pt>
                <c:pt idx="1087">
                  <c:v>1.2344492354040058</c:v>
                </c:pt>
                <c:pt idx="1088">
                  <c:v>1.2345935458290771</c:v>
                </c:pt>
                <c:pt idx="1089">
                  <c:v>1.2382576369950538</c:v>
                </c:pt>
                <c:pt idx="1090">
                  <c:v>1.2376558405419302</c:v>
                </c:pt>
                <c:pt idx="1091">
                  <c:v>1.2365871538154209</c:v>
                </c:pt>
                <c:pt idx="1092">
                  <c:v>1.2362742138320277</c:v>
                </c:pt>
                <c:pt idx="1093">
                  <c:v>1.2368679487534049</c:v>
                </c:pt>
                <c:pt idx="1094">
                  <c:v>1.2382896181411349</c:v>
                </c:pt>
                <c:pt idx="1095">
                  <c:v>1.2355699526233304</c:v>
                </c:pt>
                <c:pt idx="1096">
                  <c:v>1.2377283621559687</c:v>
                </c:pt>
                <c:pt idx="1097">
                  <c:v>1.2384608138353799</c:v>
                </c:pt>
                <c:pt idx="1098">
                  <c:v>1.2339833611443791</c:v>
                </c:pt>
                <c:pt idx="1099">
                  <c:v>1.2314554070898096</c:v>
                </c:pt>
                <c:pt idx="1100">
                  <c:v>1.2299496645888635</c:v>
                </c:pt>
                <c:pt idx="1101">
                  <c:v>1.2304154360358242</c:v>
                </c:pt>
                <c:pt idx="1102">
                  <c:v>1.2321956862855175</c:v>
                </c:pt>
                <c:pt idx="1103">
                  <c:v>1.2313499248045412</c:v>
                </c:pt>
                <c:pt idx="1104">
                  <c:v>1.2312307354280256</c:v>
                </c:pt>
                <c:pt idx="1105">
                  <c:v>1.2307342254156937</c:v>
                </c:pt>
                <c:pt idx="1106">
                  <c:v>1.2326153807372688</c:v>
                </c:pt>
                <c:pt idx="1107">
                  <c:v>1.2324183265138107</c:v>
                </c:pt>
                <c:pt idx="1108">
                  <c:v>1.2347196189779264</c:v>
                </c:pt>
                <c:pt idx="1109">
                  <c:v>1.2344225714687531</c:v>
                </c:pt>
                <c:pt idx="1110">
                  <c:v>1.2361957252124098</c:v>
                </c:pt>
                <c:pt idx="1111">
                  <c:v>1.2365138016189907</c:v>
                </c:pt>
                <c:pt idx="1112">
                  <c:v>1.2409622298272742</c:v>
                </c:pt>
                <c:pt idx="1113">
                  <c:v>1.2358355408627135</c:v>
                </c:pt>
                <c:pt idx="1114">
                  <c:v>1.2361951892447711</c:v>
                </c:pt>
                <c:pt idx="1115">
                  <c:v>1.2394742408601287</c:v>
                </c:pt>
                <c:pt idx="1116">
                  <c:v>1.2376263905856713</c:v>
                </c:pt>
                <c:pt idx="1117">
                  <c:v>1.2383389569938208</c:v>
                </c:pt>
                <c:pt idx="1118">
                  <c:v>1.2367295609214419</c:v>
                </c:pt>
                <c:pt idx="1119">
                  <c:v>1.2373835029277716</c:v>
                </c:pt>
                <c:pt idx="1120">
                  <c:v>1.2408006364709043</c:v>
                </c:pt>
                <c:pt idx="1121">
                  <c:v>1.2465696175464662</c:v>
                </c:pt>
                <c:pt idx="1122">
                  <c:v>1.2446684654258908</c:v>
                </c:pt>
                <c:pt idx="1123">
                  <c:v>1.2455492634944012</c:v>
                </c:pt>
                <c:pt idx="1124">
                  <c:v>1.2447792197222571</c:v>
                </c:pt>
                <c:pt idx="1125">
                  <c:v>1.241981484798073</c:v>
                </c:pt>
                <c:pt idx="1126">
                  <c:v>1.2414809608559032</c:v>
                </c:pt>
                <c:pt idx="1127">
                  <c:v>1.2369814958878</c:v>
                </c:pt>
                <c:pt idx="1128">
                  <c:v>1.2317228853951909</c:v>
                </c:pt>
                <c:pt idx="1129">
                  <c:v>1.2267989408969524</c:v>
                </c:pt>
                <c:pt idx="1130">
                  <c:v>1.2265901226020268</c:v>
                </c:pt>
                <c:pt idx="1131">
                  <c:v>1.2269644064376655</c:v>
                </c:pt>
                <c:pt idx="1132">
                  <c:v>1.2275840379303498</c:v>
                </c:pt>
                <c:pt idx="1133">
                  <c:v>1.2304253377872181</c:v>
                </c:pt>
                <c:pt idx="1134">
                  <c:v>1.226198908376757</c:v>
                </c:pt>
                <c:pt idx="1135">
                  <c:v>1.228276251392896</c:v>
                </c:pt>
                <c:pt idx="1136">
                  <c:v>1.2310536248764099</c:v>
                </c:pt>
                <c:pt idx="1137">
                  <c:v>1.2323907985428357</c:v>
                </c:pt>
                <c:pt idx="1138">
                  <c:v>1.2309473996376088</c:v>
                </c:pt>
                <c:pt idx="1139">
                  <c:v>1.230376944960105</c:v>
                </c:pt>
                <c:pt idx="1140">
                  <c:v>1.2320626414253029</c:v>
                </c:pt>
                <c:pt idx="1141">
                  <c:v>1.2310432027768179</c:v>
                </c:pt>
                <c:pt idx="1142">
                  <c:v>1.2320306552175728</c:v>
                </c:pt>
                <c:pt idx="1143">
                  <c:v>1.2311549636551158</c:v>
                </c:pt>
                <c:pt idx="1144">
                  <c:v>1.231890825594868</c:v>
                </c:pt>
                <c:pt idx="1145">
                  <c:v>1.2307654329074944</c:v>
                </c:pt>
                <c:pt idx="1146">
                  <c:v>1.2308818732268172</c:v>
                </c:pt>
                <c:pt idx="1147">
                  <c:v>1.2300083927858765</c:v>
                </c:pt>
                <c:pt idx="1148">
                  <c:v>1.2315877110293687</c:v>
                </c:pt>
                <c:pt idx="1149">
                  <c:v>1.23154158553917</c:v>
                </c:pt>
                <c:pt idx="1150">
                  <c:v>1.230559019929941</c:v>
                </c:pt>
                <c:pt idx="1151">
                  <c:v>1.2292118297381232</c:v>
                </c:pt>
                <c:pt idx="1152">
                  <c:v>1.2277720575397495</c:v>
                </c:pt>
                <c:pt idx="1153">
                  <c:v>1.227882937188153</c:v>
                </c:pt>
                <c:pt idx="1154">
                  <c:v>1.2288986458489672</c:v>
                </c:pt>
                <c:pt idx="1155">
                  <c:v>1.2300777438541439</c:v>
                </c:pt>
                <c:pt idx="1156">
                  <c:v>1.2275177945245683</c:v>
                </c:pt>
                <c:pt idx="1157">
                  <c:v>1.2274816162292004</c:v>
                </c:pt>
                <c:pt idx="1158">
                  <c:v>1.2256119135878332</c:v>
                </c:pt>
                <c:pt idx="1159">
                  <c:v>1.2320828689077563</c:v>
                </c:pt>
                <c:pt idx="1160">
                  <c:v>1.2335365920539398</c:v>
                </c:pt>
                <c:pt idx="1161">
                  <c:v>1.2353888939900641</c:v>
                </c:pt>
                <c:pt idx="1162">
                  <c:v>1.2356713726273132</c:v>
                </c:pt>
                <c:pt idx="1163">
                  <c:v>1.2392319750241829</c:v>
                </c:pt>
                <c:pt idx="1164">
                  <c:v>1.241548434545013</c:v>
                </c:pt>
                <c:pt idx="1165">
                  <c:v>1.2410318409392138</c:v>
                </c:pt>
                <c:pt idx="1166">
                  <c:v>1.2426716996237699</c:v>
                </c:pt>
                <c:pt idx="1167">
                  <c:v>1.2404405230171203</c:v>
                </c:pt>
                <c:pt idx="1168">
                  <c:v>1.244559543380733</c:v>
                </c:pt>
                <c:pt idx="1169">
                  <c:v>1.2453518884077912</c:v>
                </c:pt>
                <c:pt idx="1170">
                  <c:v>1.2399065004389684</c:v>
                </c:pt>
                <c:pt idx="1171">
                  <c:v>1.2423492081217029</c:v>
                </c:pt>
                <c:pt idx="1172">
                  <c:v>1.2453338817052702</c:v>
                </c:pt>
                <c:pt idx="1173">
                  <c:v>1.2461121983368189</c:v>
                </c:pt>
                <c:pt idx="1174">
                  <c:v>1.2504018418196658</c:v>
                </c:pt>
                <c:pt idx="1175">
                  <c:v>1.2531109250283801</c:v>
                </c:pt>
                <c:pt idx="1176">
                  <c:v>1.2507579389634651</c:v>
                </c:pt>
                <c:pt idx="1177">
                  <c:v>1.2534198696703105</c:v>
                </c:pt>
                <c:pt idx="1178">
                  <c:v>1.2554320644824046</c:v>
                </c:pt>
                <c:pt idx="1179">
                  <c:v>1.2587589354823325</c:v>
                </c:pt>
                <c:pt idx="1180">
                  <c:v>1.2630472146690794</c:v>
                </c:pt>
                <c:pt idx="1181">
                  <c:v>1.2588083198938342</c:v>
                </c:pt>
                <c:pt idx="1182">
                  <c:v>1.2537987067552083</c:v>
                </c:pt>
                <c:pt idx="1183">
                  <c:v>1.2589141350686972</c:v>
                </c:pt>
                <c:pt idx="1184">
                  <c:v>1.2573767197773056</c:v>
                </c:pt>
                <c:pt idx="1185">
                  <c:v>1.2544571796931387</c:v>
                </c:pt>
                <c:pt idx="1186">
                  <c:v>1.2528466608601623</c:v>
                </c:pt>
                <c:pt idx="1187">
                  <c:v>1.2557392583510241</c:v>
                </c:pt>
                <c:pt idx="1188">
                  <c:v>1.261631235346041</c:v>
                </c:pt>
                <c:pt idx="1189">
                  <c:v>1.2631989957880008</c:v>
                </c:pt>
                <c:pt idx="1190">
                  <c:v>1.2644267080417413</c:v>
                </c:pt>
                <c:pt idx="1191">
                  <c:v>1.2729840831284196</c:v>
                </c:pt>
                <c:pt idx="1192">
                  <c:v>1.2731048447217521</c:v>
                </c:pt>
                <c:pt idx="1193">
                  <c:v>1.2811140228647631</c:v>
                </c:pt>
                <c:pt idx="1194">
                  <c:v>1.2793600920399244</c:v>
                </c:pt>
                <c:pt idx="1195">
                  <c:v>1.277551857168332</c:v>
                </c:pt>
                <c:pt idx="1196">
                  <c:v>1.2799827404775721</c:v>
                </c:pt>
                <c:pt idx="1197">
                  <c:v>1.2777409068105874</c:v>
                </c:pt>
                <c:pt idx="1198">
                  <c:v>1.2772219215742844</c:v>
                </c:pt>
                <c:pt idx="1199">
                  <c:v>1.2683349611970782</c:v>
                </c:pt>
                <c:pt idx="1200">
                  <c:v>1.2662434836630567</c:v>
                </c:pt>
                <c:pt idx="1201">
                  <c:v>1.2648317225333852</c:v>
                </c:pt>
                <c:pt idx="1202">
                  <c:v>1.2631297341262981</c:v>
                </c:pt>
                <c:pt idx="1203">
                  <c:v>1.2659032800311021</c:v>
                </c:pt>
                <c:pt idx="1204">
                  <c:v>1.2642860310176161</c:v>
                </c:pt>
                <c:pt idx="1205">
                  <c:v>1.2636667582877676</c:v>
                </c:pt>
                <c:pt idx="1206">
                  <c:v>1.2621520556336661</c:v>
                </c:pt>
                <c:pt idx="1207">
                  <c:v>1.2567967634107213</c:v>
                </c:pt>
                <c:pt idx="1208">
                  <c:v>1.2484204600017814</c:v>
                </c:pt>
                <c:pt idx="1209">
                  <c:v>1.2505168110262563</c:v>
                </c:pt>
                <c:pt idx="1210">
                  <c:v>1.2445889867559139</c:v>
                </c:pt>
                <c:pt idx="1211">
                  <c:v>1.2379967816953434</c:v>
                </c:pt>
                <c:pt idx="1212">
                  <c:v>1.2497532700712852</c:v>
                </c:pt>
                <c:pt idx="1213">
                  <c:v>1.2532592079899505</c:v>
                </c:pt>
                <c:pt idx="1214">
                  <c:v>1.2470356662334465</c:v>
                </c:pt>
                <c:pt idx="1215">
                  <c:v>1.2388435320426363</c:v>
                </c:pt>
                <c:pt idx="1216">
                  <c:v>1.2319349879609041</c:v>
                </c:pt>
                <c:pt idx="1217">
                  <c:v>1.2146371961228952</c:v>
                </c:pt>
                <c:pt idx="1218">
                  <c:v>1.2054050460705714</c:v>
                </c:pt>
                <c:pt idx="1219">
                  <c:v>1.2107786948800965</c:v>
                </c:pt>
                <c:pt idx="1220">
                  <c:v>1.2207014849709961</c:v>
                </c:pt>
                <c:pt idx="1221">
                  <c:v>1.2352999831289659</c:v>
                </c:pt>
                <c:pt idx="1222">
                  <c:v>1.2263884782917176</c:v>
                </c:pt>
                <c:pt idx="1223">
                  <c:v>1.2233791670304774</c:v>
                </c:pt>
                <c:pt idx="1224">
                  <c:v>1.2114939616232008</c:v>
                </c:pt>
                <c:pt idx="1225">
                  <c:v>1.2116578511509435</c:v>
                </c:pt>
                <c:pt idx="1226">
                  <c:v>1.2119274362844128</c:v>
                </c:pt>
                <c:pt idx="1227">
                  <c:v>1.2149814956350613</c:v>
                </c:pt>
                <c:pt idx="1228">
                  <c:v>1.2243720125433295</c:v>
                </c:pt>
                <c:pt idx="1229">
                  <c:v>1.2220671908072807</c:v>
                </c:pt>
                <c:pt idx="1230">
                  <c:v>1.2277529487397447</c:v>
                </c:pt>
                <c:pt idx="1231">
                  <c:v>1.2249083546837534</c:v>
                </c:pt>
                <c:pt idx="1232">
                  <c:v>1.2145695053133823</c:v>
                </c:pt>
                <c:pt idx="1233">
                  <c:v>1.2150658227357256</c:v>
                </c:pt>
                <c:pt idx="1234">
                  <c:v>1.2185789321477654</c:v>
                </c:pt>
                <c:pt idx="1235">
                  <c:v>1.2183332260485171</c:v>
                </c:pt>
                <c:pt idx="1236">
                  <c:v>1.2213295034621756</c:v>
                </c:pt>
                <c:pt idx="1237">
                  <c:v>1.2214063692036334</c:v>
                </c:pt>
                <c:pt idx="1238">
                  <c:v>1.2134546958644215</c:v>
                </c:pt>
                <c:pt idx="1239">
                  <c:v>1.2175667124853538</c:v>
                </c:pt>
                <c:pt idx="1240">
                  <c:v>1.2200926638067755</c:v>
                </c:pt>
                <c:pt idx="1241">
                  <c:v>1.2172480885515962</c:v>
                </c:pt>
                <c:pt idx="1242">
                  <c:v>1.2212974558827077</c:v>
                </c:pt>
                <c:pt idx="1243">
                  <c:v>1.22469631825403</c:v>
                </c:pt>
                <c:pt idx="1244">
                  <c:v>1.221696133301913</c:v>
                </c:pt>
                <c:pt idx="1245">
                  <c:v>1.2200323387271643</c:v>
                </c:pt>
                <c:pt idx="1246">
                  <c:v>1.2175736782511297</c:v>
                </c:pt>
                <c:pt idx="1247">
                  <c:v>1.2296652151019607</c:v>
                </c:pt>
                <c:pt idx="1248">
                  <c:v>1.224355789739362</c:v>
                </c:pt>
                <c:pt idx="1249">
                  <c:v>1.2198955982064164</c:v>
                </c:pt>
                <c:pt idx="1250">
                  <c:v>1.2165223844065252</c:v>
                </c:pt>
                <c:pt idx="1251">
                  <c:v>1.2172781638262213</c:v>
                </c:pt>
                <c:pt idx="1252">
                  <c:v>1.2168342825279934</c:v>
                </c:pt>
                <c:pt idx="1253">
                  <c:v>1.2200988053114068</c:v>
                </c:pt>
                <c:pt idx="1254">
                  <c:v>1.2222202611831221</c:v>
                </c:pt>
                <c:pt idx="1255">
                  <c:v>1.2249601191513442</c:v>
                </c:pt>
                <c:pt idx="1256">
                  <c:v>1.2236633609883805</c:v>
                </c:pt>
                <c:pt idx="1257">
                  <c:v>1.2183676717347702</c:v>
                </c:pt>
                <c:pt idx="1258">
                  <c:v>1.2176959182366562</c:v>
                </c:pt>
                <c:pt idx="1259">
                  <c:v>1.2174832040836752</c:v>
                </c:pt>
                <c:pt idx="1260">
                  <c:v>1.2132725979246919</c:v>
                </c:pt>
                <c:pt idx="1261">
                  <c:v>1.2067587920501703</c:v>
                </c:pt>
                <c:pt idx="1262">
                  <c:v>1.2076729600572877</c:v>
                </c:pt>
                <c:pt idx="1263">
                  <c:v>1.2077601414342642</c:v>
                </c:pt>
                <c:pt idx="1264">
                  <c:v>1.2126262658193214</c:v>
                </c:pt>
                <c:pt idx="1265">
                  <c:v>1.2162150498130908</c:v>
                </c:pt>
                <c:pt idx="1266">
                  <c:v>1.2166718236569891</c:v>
                </c:pt>
                <c:pt idx="1267">
                  <c:v>1.2162571672402283</c:v>
                </c:pt>
                <c:pt idx="1268">
                  <c:v>1.2177310085584951</c:v>
                </c:pt>
                <c:pt idx="1269">
                  <c:v>1.2125407481962758</c:v>
                </c:pt>
                <c:pt idx="1270">
                  <c:v>1.2119214125575257</c:v>
                </c:pt>
                <c:pt idx="1271">
                  <c:v>1.2115236060966583</c:v>
                </c:pt>
                <c:pt idx="1272">
                  <c:v>1.2147082023230158</c:v>
                </c:pt>
                <c:pt idx="1273">
                  <c:v>1.2194890679685513</c:v>
                </c:pt>
                <c:pt idx="1274">
                  <c:v>1.2140855005983706</c:v>
                </c:pt>
                <c:pt idx="1275">
                  <c:v>1.2137593419915129</c:v>
                </c:pt>
                <c:pt idx="1276">
                  <c:v>1.2248060444223123</c:v>
                </c:pt>
                <c:pt idx="1277">
                  <c:v>1.2264864889903835</c:v>
                </c:pt>
                <c:pt idx="1278">
                  <c:v>1.2246525082401829</c:v>
                </c:pt>
                <c:pt idx="1279">
                  <c:v>1.2265278720779653</c:v>
                </c:pt>
                <c:pt idx="1280">
                  <c:v>1.228333141238076</c:v>
                </c:pt>
                <c:pt idx="1281">
                  <c:v>1.2278044982728198</c:v>
                </c:pt>
                <c:pt idx="1282">
                  <c:v>1.2250929906924721</c:v>
                </c:pt>
                <c:pt idx="1283">
                  <c:v>1.226950471395486</c:v>
                </c:pt>
                <c:pt idx="1284">
                  <c:v>1.2239716283018738</c:v>
                </c:pt>
                <c:pt idx="1285">
                  <c:v>1.218979154552021</c:v>
                </c:pt>
                <c:pt idx="1286">
                  <c:v>1.2159334325459807</c:v>
                </c:pt>
                <c:pt idx="1287">
                  <c:v>1.2191240039978748</c:v>
                </c:pt>
                <c:pt idx="1288">
                  <c:v>1.2179840710597543</c:v>
                </c:pt>
                <c:pt idx="1289">
                  <c:v>1.2203018322014878</c:v>
                </c:pt>
                <c:pt idx="1290">
                  <c:v>1.2210128740758344</c:v>
                </c:pt>
                <c:pt idx="1291">
                  <c:v>1.2251245771774619</c:v>
                </c:pt>
                <c:pt idx="1292">
                  <c:v>1.221784667202741</c:v>
                </c:pt>
                <c:pt idx="1293">
                  <c:v>1.2180284432493333</c:v>
                </c:pt>
                <c:pt idx="1294">
                  <c:v>1.2228090156542208</c:v>
                </c:pt>
                <c:pt idx="1295">
                  <c:v>1.2186077522488006</c:v>
                </c:pt>
                <c:pt idx="1296">
                  <c:v>1.2204111893778438</c:v>
                </c:pt>
                <c:pt idx="1297">
                  <c:v>1.2135733744332398</c:v>
                </c:pt>
                <c:pt idx="1298">
                  <c:v>1.2129299818773516</c:v>
                </c:pt>
                <c:pt idx="1299">
                  <c:v>1.2155277333035182</c:v>
                </c:pt>
                <c:pt idx="1300">
                  <c:v>1.2236201101805118</c:v>
                </c:pt>
                <c:pt idx="1301">
                  <c:v>1.2192239170731216</c:v>
                </c:pt>
                <c:pt idx="1302">
                  <c:v>1.2185670258658561</c:v>
                </c:pt>
                <c:pt idx="1303">
                  <c:v>1.2137623464452787</c:v>
                </c:pt>
                <c:pt idx="1304">
                  <c:v>1.2036113629855321</c:v>
                </c:pt>
                <c:pt idx="1305">
                  <c:v>1.1934579143421968</c:v>
                </c:pt>
                <c:pt idx="1306">
                  <c:v>1.1987914544143434</c:v>
                </c:pt>
                <c:pt idx="1307">
                  <c:v>1.1959833286379997</c:v>
                </c:pt>
                <c:pt idx="1308">
                  <c:v>1.1930549316351751</c:v>
                </c:pt>
                <c:pt idx="1309">
                  <c:v>1.1841718107815837</c:v>
                </c:pt>
                <c:pt idx="1310">
                  <c:v>1.1910134881020176</c:v>
                </c:pt>
                <c:pt idx="1311">
                  <c:v>1.2031003942203469</c:v>
                </c:pt>
                <c:pt idx="1312">
                  <c:v>1.2066025861402898</c:v>
                </c:pt>
                <c:pt idx="1313">
                  <c:v>1.2091693140242747</c:v>
                </c:pt>
                <c:pt idx="1314">
                  <c:v>1.219307274490288</c:v>
                </c:pt>
                <c:pt idx="1315">
                  <c:v>1.2110012121356777</c:v>
                </c:pt>
                <c:pt idx="1316">
                  <c:v>1.2087790552351561</c:v>
                </c:pt>
                <c:pt idx="1317">
                  <c:v>1.2048679040089143</c:v>
                </c:pt>
                <c:pt idx="1318">
                  <c:v>1.2093209553766664</c:v>
                </c:pt>
                <c:pt idx="1319">
                  <c:v>1.2108146467624272</c:v>
                </c:pt>
                <c:pt idx="1320">
                  <c:v>1.2051330674878376</c:v>
                </c:pt>
                <c:pt idx="1321">
                  <c:v>1.2086786438694943</c:v>
                </c:pt>
                <c:pt idx="1322">
                  <c:v>1.2047673178186873</c:v>
                </c:pt>
                <c:pt idx="1323">
                  <c:v>1.2004553300021299</c:v>
                </c:pt>
                <c:pt idx="1324">
                  <c:v>1.20447432663278</c:v>
                </c:pt>
                <c:pt idx="1325">
                  <c:v>1.2013229499942322</c:v>
                </c:pt>
                <c:pt idx="1326">
                  <c:v>1.2042001153998836</c:v>
                </c:pt>
                <c:pt idx="1327">
                  <c:v>1.209333046456857</c:v>
                </c:pt>
                <c:pt idx="1328">
                  <c:v>1.2095836860599096</c:v>
                </c:pt>
                <c:pt idx="1329">
                  <c:v>1.2096642763601324</c:v>
                </c:pt>
                <c:pt idx="1330">
                  <c:v>1.2102823733350134</c:v>
                </c:pt>
                <c:pt idx="1331">
                  <c:v>1.2181068043654957</c:v>
                </c:pt>
                <c:pt idx="1332">
                  <c:v>1.2190321218168685</c:v>
                </c:pt>
                <c:pt idx="1333">
                  <c:v>1.2233776404548655</c:v>
                </c:pt>
                <c:pt idx="1334">
                  <c:v>1.2243561963613683</c:v>
                </c:pt>
                <c:pt idx="1335">
                  <c:v>1.2265520044984044</c:v>
                </c:pt>
                <c:pt idx="1336">
                  <c:v>1.2285209030357873</c:v>
                </c:pt>
                <c:pt idx="1337">
                  <c:v>1.231849489583559</c:v>
                </c:pt>
                <c:pt idx="1338">
                  <c:v>1.2336568295249917</c:v>
                </c:pt>
                <c:pt idx="1339">
                  <c:v>1.2339028104110596</c:v>
                </c:pt>
                <c:pt idx="1340">
                  <c:v>1.2363574126047956</c:v>
                </c:pt>
                <c:pt idx="1341">
                  <c:v>1.2421898619938203</c:v>
                </c:pt>
                <c:pt idx="1342">
                  <c:v>1.2443335839342342</c:v>
                </c:pt>
                <c:pt idx="1343">
                  <c:v>1.2499323704880576</c:v>
                </c:pt>
                <c:pt idx="1344">
                  <c:v>1.2597576357182194</c:v>
                </c:pt>
                <c:pt idx="1345">
                  <c:v>1.2612880305438985</c:v>
                </c:pt>
                <c:pt idx="1346">
                  <c:v>1.259642818251457</c:v>
                </c:pt>
                <c:pt idx="1347">
                  <c:v>1.2635904090821435</c:v>
                </c:pt>
                <c:pt idx="1348">
                  <c:v>1.2601338157650008</c:v>
                </c:pt>
                <c:pt idx="1349">
                  <c:v>1.2616197953937167</c:v>
                </c:pt>
                <c:pt idx="1350">
                  <c:v>1.2637912812348375</c:v>
                </c:pt>
                <c:pt idx="1351">
                  <c:v>1.2639955833015926</c:v>
                </c:pt>
                <c:pt idx="1352">
                  <c:v>1.276079882015112</c:v>
                </c:pt>
                <c:pt idx="1353">
                  <c:v>1.3042240670984828</c:v>
                </c:pt>
                <c:pt idx="1354">
                  <c:v>1.3061105547040426</c:v>
                </c:pt>
                <c:pt idx="1355">
                  <c:v>1.3195793551772961</c:v>
                </c:pt>
                <c:pt idx="1356">
                  <c:v>1.3286674910624963</c:v>
                </c:pt>
                <c:pt idx="1357">
                  <c:v>1.3321770226312151</c:v>
                </c:pt>
                <c:pt idx="1358">
                  <c:v>1.3470623885371125</c:v>
                </c:pt>
                <c:pt idx="1359">
                  <c:v>1.3549618510355221</c:v>
                </c:pt>
                <c:pt idx="1360">
                  <c:v>1.3468288552926195</c:v>
                </c:pt>
                <c:pt idx="1361">
                  <c:v>1.3511203387361976</c:v>
                </c:pt>
                <c:pt idx="1362">
                  <c:v>1.3498146644088336</c:v>
                </c:pt>
                <c:pt idx="1363">
                  <c:v>1.3451403774802206</c:v>
                </c:pt>
                <c:pt idx="1364">
                  <c:v>1.3355232642143784</c:v>
                </c:pt>
                <c:pt idx="1365">
                  <c:v>1.3405887781635364</c:v>
                </c:pt>
                <c:pt idx="1366">
                  <c:v>1.3348575492704799</c:v>
                </c:pt>
                <c:pt idx="1367">
                  <c:v>1.3239225069169342</c:v>
                </c:pt>
                <c:pt idx="1368">
                  <c:v>1.3130341356978046</c:v>
                </c:pt>
                <c:pt idx="1369">
                  <c:v>1.3099563984354277</c:v>
                </c:pt>
                <c:pt idx="1370">
                  <c:v>1.3045556931063391</c:v>
                </c:pt>
                <c:pt idx="1371">
                  <c:v>1.3009140915730508</c:v>
                </c:pt>
                <c:pt idx="1372">
                  <c:v>1.3019010653013181</c:v>
                </c:pt>
                <c:pt idx="1373">
                  <c:v>1.3012959145106782</c:v>
                </c:pt>
                <c:pt idx="1374">
                  <c:v>1.3107795676244669</c:v>
                </c:pt>
                <c:pt idx="1375">
                  <c:v>1.3035566636038236</c:v>
                </c:pt>
                <c:pt idx="1376">
                  <c:v>1.3018544612342295</c:v>
                </c:pt>
                <c:pt idx="1377">
                  <c:v>1.3140779459914826</c:v>
                </c:pt>
                <c:pt idx="1378">
                  <c:v>1.3378075214587124</c:v>
                </c:pt>
                <c:pt idx="1379">
                  <c:v>1.3259808779457705</c:v>
                </c:pt>
                <c:pt idx="1380">
                  <c:v>1.3260903529409034</c:v>
                </c:pt>
                <c:pt idx="1381">
                  <c:v>1.3314369789801135</c:v>
                </c:pt>
                <c:pt idx="1382">
                  <c:v>1.3240894545260717</c:v>
                </c:pt>
                <c:pt idx="1383">
                  <c:v>1.3116454880739281</c:v>
                </c:pt>
                <c:pt idx="1384">
                  <c:v>1.3106102692818213</c:v>
                </c:pt>
                <c:pt idx="1385">
                  <c:v>1.3057459071478914</c:v>
                </c:pt>
                <c:pt idx="1386">
                  <c:v>1.2974223561587883</c:v>
                </c:pt>
                <c:pt idx="1387">
                  <c:v>1.2966875208759787</c:v>
                </c:pt>
                <c:pt idx="1388">
                  <c:v>1.2996623423533726</c:v>
                </c:pt>
                <c:pt idx="1389">
                  <c:v>1.3036219659655424</c:v>
                </c:pt>
                <c:pt idx="1390">
                  <c:v>1.3064172497974911</c:v>
                </c:pt>
                <c:pt idx="1391">
                  <c:v>1.3171932716751285</c:v>
                </c:pt>
                <c:pt idx="1392">
                  <c:v>1.3204794933416255</c:v>
                </c:pt>
                <c:pt idx="1393">
                  <c:v>1.3180512363077734</c:v>
                </c:pt>
                <c:pt idx="1394">
                  <c:v>1.3281664881771003</c:v>
                </c:pt>
                <c:pt idx="1395">
                  <c:v>1.3592379532463166</c:v>
                </c:pt>
                <c:pt idx="1396">
                  <c:v>1.3606790393033699</c:v>
                </c:pt>
                <c:pt idx="1397">
                  <c:v>1.3474795654580503</c:v>
                </c:pt>
                <c:pt idx="1398">
                  <c:v>1.3505307399326616</c:v>
                </c:pt>
                <c:pt idx="1399">
                  <c:v>1.35676673267514</c:v>
                </c:pt>
                <c:pt idx="1400">
                  <c:v>1.3722521364872009</c:v>
                </c:pt>
                <c:pt idx="1401">
                  <c:v>1.36622160984719</c:v>
                </c:pt>
                <c:pt idx="1402">
                  <c:v>1.3629844846057211</c:v>
                </c:pt>
                <c:pt idx="1403">
                  <c:v>1.3534822485518285</c:v>
                </c:pt>
                <c:pt idx="1404">
                  <c:v>1.3603516360351506</c:v>
                </c:pt>
                <c:pt idx="1405">
                  <c:v>1.357624181023118</c:v>
                </c:pt>
                <c:pt idx="1406">
                  <c:v>1.3708470232680969</c:v>
                </c:pt>
                <c:pt idx="1407">
                  <c:v>1.3897896425242064</c:v>
                </c:pt>
                <c:pt idx="1408">
                  <c:v>1.3740940414999721</c:v>
                </c:pt>
                <c:pt idx="1409">
                  <c:v>1.3721631794973892</c:v>
                </c:pt>
                <c:pt idx="1410">
                  <c:v>1.365958195570611</c:v>
                </c:pt>
                <c:pt idx="1411">
                  <c:v>1.3554138820822124</c:v>
                </c:pt>
                <c:pt idx="1412">
                  <c:v>1.3515036280591659</c:v>
                </c:pt>
                <c:pt idx="1413">
                  <c:v>1.3528273830489053</c:v>
                </c:pt>
                <c:pt idx="1414">
                  <c:v>1.349768081056697</c:v>
                </c:pt>
                <c:pt idx="1415">
                  <c:v>1.3623460862658958</c:v>
                </c:pt>
                <c:pt idx="1416">
                  <c:v>1.3604546732019405</c:v>
                </c:pt>
                <c:pt idx="1417">
                  <c:v>1.3632054563730578</c:v>
                </c:pt>
                <c:pt idx="1418">
                  <c:v>1.3631258936980224</c:v>
                </c:pt>
                <c:pt idx="1419">
                  <c:v>1.3578669039404321</c:v>
                </c:pt>
                <c:pt idx="1420">
                  <c:v>1.3524552384891417</c:v>
                </c:pt>
                <c:pt idx="1421">
                  <c:v>1.3402191111869122</c:v>
                </c:pt>
                <c:pt idx="1422">
                  <c:v>1.3411498904511949</c:v>
                </c:pt>
                <c:pt idx="1423">
                  <c:v>1.3391748791588343</c:v>
                </c:pt>
                <c:pt idx="1424">
                  <c:v>1.3290905279873801</c:v>
                </c:pt>
                <c:pt idx="1425">
                  <c:v>1.3207279834550938</c:v>
                </c:pt>
                <c:pt idx="1426">
                  <c:v>1.319136011242575</c:v>
                </c:pt>
                <c:pt idx="1427">
                  <c:v>1.3095412403873921</c:v>
                </c:pt>
                <c:pt idx="1428">
                  <c:v>1.3312236444379313</c:v>
                </c:pt>
                <c:pt idx="1429">
                  <c:v>1.3230634040078297</c:v>
                </c:pt>
                <c:pt idx="1430">
                  <c:v>1.3231321023379183</c:v>
                </c:pt>
                <c:pt idx="1431">
                  <c:v>1.3212009336623489</c:v>
                </c:pt>
                <c:pt idx="1432">
                  <c:v>1.3157420458424556</c:v>
                </c:pt>
                <c:pt idx="1433">
                  <c:v>1.3254263438749838</c:v>
                </c:pt>
                <c:pt idx="1434">
                  <c:v>1.3258012254875573</c:v>
                </c:pt>
                <c:pt idx="1435">
                  <c:v>1.3247006122392577</c:v>
                </c:pt>
                <c:pt idx="1436">
                  <c:v>1.331725569779256</c:v>
                </c:pt>
                <c:pt idx="1437">
                  <c:v>1.3290255307227572</c:v>
                </c:pt>
                <c:pt idx="1438">
                  <c:v>1.3155657717411884</c:v>
                </c:pt>
                <c:pt idx="1439">
                  <c:v>1.3074228299810027</c:v>
                </c:pt>
                <c:pt idx="1440">
                  <c:v>1.295923920002894</c:v>
                </c:pt>
                <c:pt idx="1441">
                  <c:v>1.3007438645023934</c:v>
                </c:pt>
                <c:pt idx="1442">
                  <c:v>1.2916947245986803</c:v>
                </c:pt>
                <c:pt idx="1443">
                  <c:v>1.2878062305221907</c:v>
                </c:pt>
                <c:pt idx="1444">
                  <c:v>1.2886334807762001</c:v>
                </c:pt>
                <c:pt idx="1445">
                  <c:v>1.2895509496152542</c:v>
                </c:pt>
                <c:pt idx="1446">
                  <c:v>1.2838811785452939</c:v>
                </c:pt>
                <c:pt idx="1447">
                  <c:v>1.2869407009987082</c:v>
                </c:pt>
                <c:pt idx="1448">
                  <c:v>1.2967343593560119</c:v>
                </c:pt>
                <c:pt idx="1449">
                  <c:v>1.293179728756684</c:v>
                </c:pt>
                <c:pt idx="1450">
                  <c:v>1.293748340036732</c:v>
                </c:pt>
                <c:pt idx="1451">
                  <c:v>1.2941522083378063</c:v>
                </c:pt>
                <c:pt idx="1452">
                  <c:v>1.290548900782899</c:v>
                </c:pt>
                <c:pt idx="1453">
                  <c:v>1.2893249186162505</c:v>
                </c:pt>
                <c:pt idx="1454">
                  <c:v>1.2932987717321749</c:v>
                </c:pt>
                <c:pt idx="1455">
                  <c:v>1.3112297348516662</c:v>
                </c:pt>
                <c:pt idx="1456">
                  <c:v>1.322717468225789</c:v>
                </c:pt>
                <c:pt idx="1457">
                  <c:v>1.3264011738025152</c:v>
                </c:pt>
                <c:pt idx="1458">
                  <c:v>1.3308298083765393</c:v>
                </c:pt>
                <c:pt idx="1459">
                  <c:v>1.3312838624947045</c:v>
                </c:pt>
                <c:pt idx="1460">
                  <c:v>1.3379851883862015</c:v>
                </c:pt>
                <c:pt idx="1461">
                  <c:v>1.3361763915468585</c:v>
                </c:pt>
                <c:pt idx="1462">
                  <c:v>1.3374869096913342</c:v>
                </c:pt>
                <c:pt idx="1463">
                  <c:v>1.3420244534492176</c:v>
                </c:pt>
                <c:pt idx="1464">
                  <c:v>1.3439874232580351</c:v>
                </c:pt>
                <c:pt idx="1465">
                  <c:v>1.3443493587839392</c:v>
                </c:pt>
                <c:pt idx="1466">
                  <c:v>1.3270428465411594</c:v>
                </c:pt>
                <c:pt idx="1467">
                  <c:v>1.3299446794906038</c:v>
                </c:pt>
                <c:pt idx="1468">
                  <c:v>1.3280975488220705</c:v>
                </c:pt>
                <c:pt idx="1469">
                  <c:v>1.3293975234557933</c:v>
                </c:pt>
                <c:pt idx="1470">
                  <c:v>1.3396953196151038</c:v>
                </c:pt>
                <c:pt idx="1471">
                  <c:v>1.354550541340426</c:v>
                </c:pt>
                <c:pt idx="1472">
                  <c:v>1.3523251329032271</c:v>
                </c:pt>
                <c:pt idx="1473">
                  <c:v>1.3536754049676556</c:v>
                </c:pt>
                <c:pt idx="1474">
                  <c:v>1.3600578807707424</c:v>
                </c:pt>
                <c:pt idx="1475">
                  <c:v>1.3610173906044301</c:v>
                </c:pt>
                <c:pt idx="1476">
                  <c:v>1.360902778598482</c:v>
                </c:pt>
                <c:pt idx="1477">
                  <c:v>1.3599888390077701</c:v>
                </c:pt>
                <c:pt idx="1478">
                  <c:v>1.3592236795773029</c:v>
                </c:pt>
                <c:pt idx="1479">
                  <c:v>1.3592483796061181</c:v>
                </c:pt>
                <c:pt idx="1480">
                  <c:v>1.3722262794112181</c:v>
                </c:pt>
                <c:pt idx="1481">
                  <c:v>1.3733632980603185</c:v>
                </c:pt>
                <c:pt idx="1482">
                  <c:v>1.3691352414337865</c:v>
                </c:pt>
                <c:pt idx="1483">
                  <c:v>1.3841537842891336</c:v>
                </c:pt>
                <c:pt idx="1484">
                  <c:v>1.3778460209504573</c:v>
                </c:pt>
                <c:pt idx="1485">
                  <c:v>1.3793967194227632</c:v>
                </c:pt>
                <c:pt idx="1486">
                  <c:v>1.3714218534782738</c:v>
                </c:pt>
                <c:pt idx="1487">
                  <c:v>1.374875904194508</c:v>
                </c:pt>
                <c:pt idx="1488">
                  <c:v>1.3687558501776749</c:v>
                </c:pt>
                <c:pt idx="1489">
                  <c:v>1.376675200659544</c:v>
                </c:pt>
                <c:pt idx="1490">
                  <c:v>1.3753047068153657</c:v>
                </c:pt>
                <c:pt idx="1491">
                  <c:v>1.3690738998271581</c:v>
                </c:pt>
                <c:pt idx="1492">
                  <c:v>1.3674441700318576</c:v>
                </c:pt>
                <c:pt idx="1493">
                  <c:v>1.3769411237119329</c:v>
                </c:pt>
                <c:pt idx="1494">
                  <c:v>1.3739520451161757</c:v>
                </c:pt>
                <c:pt idx="1495">
                  <c:v>1.3752422203586245</c:v>
                </c:pt>
                <c:pt idx="1496">
                  <c:v>1.3947289114724872</c:v>
                </c:pt>
                <c:pt idx="1497">
                  <c:v>1.392114334611809</c:v>
                </c:pt>
                <c:pt idx="1498">
                  <c:v>1.3982877528367852</c:v>
                </c:pt>
                <c:pt idx="1499">
                  <c:v>1.3900839482734015</c:v>
                </c:pt>
                <c:pt idx="1500">
                  <c:v>1.3995068195322828</c:v>
                </c:pt>
                <c:pt idx="1501">
                  <c:v>1.3943004230848992</c:v>
                </c:pt>
                <c:pt idx="1502">
                  <c:v>1.3949493466996512</c:v>
                </c:pt>
                <c:pt idx="1503">
                  <c:v>1.3928954539594773</c:v>
                </c:pt>
                <c:pt idx="1504">
                  <c:v>1.3985126583219241</c:v>
                </c:pt>
                <c:pt idx="1505">
                  <c:v>1.3990358015158155</c:v>
                </c:pt>
                <c:pt idx="1506">
                  <c:v>1.3922396160459771</c:v>
                </c:pt>
                <c:pt idx="1507">
                  <c:v>1.3904922144824587</c:v>
                </c:pt>
                <c:pt idx="1508">
                  <c:v>1.3921291086471503</c:v>
                </c:pt>
                <c:pt idx="1509">
                  <c:v>1.3901900425462606</c:v>
                </c:pt>
                <c:pt idx="1510">
                  <c:v>1.3833722266172785</c:v>
                </c:pt>
                <c:pt idx="1511">
                  <c:v>1.3852406163961644</c:v>
                </c:pt>
                <c:pt idx="1512">
                  <c:v>1.3859818026050323</c:v>
                </c:pt>
                <c:pt idx="1513">
                  <c:v>1.4016176517288326</c:v>
                </c:pt>
                <c:pt idx="1514">
                  <c:v>1.3985511222594462</c:v>
                </c:pt>
                <c:pt idx="1515">
                  <c:v>1.4031143558311603</c:v>
                </c:pt>
                <c:pt idx="1516">
                  <c:v>1.3946022414316075</c:v>
                </c:pt>
                <c:pt idx="1517">
                  <c:v>1.3878590448875812</c:v>
                </c:pt>
                <c:pt idx="1518">
                  <c:v>1.3895292860516282</c:v>
                </c:pt>
                <c:pt idx="1519">
                  <c:v>1.3908412669534622</c:v>
                </c:pt>
                <c:pt idx="1520">
                  <c:v>1.3887205650921333</c:v>
                </c:pt>
                <c:pt idx="1521">
                  <c:v>1.3915691690146188</c:v>
                </c:pt>
                <c:pt idx="1522">
                  <c:v>1.399369390982266</c:v>
                </c:pt>
                <c:pt idx="1523">
                  <c:v>1.4060040499941417</c:v>
                </c:pt>
                <c:pt idx="1524">
                  <c:v>1.4037895216972136</c:v>
                </c:pt>
                <c:pt idx="1525">
                  <c:v>1.3967746862303669</c:v>
                </c:pt>
                <c:pt idx="1526">
                  <c:v>1.400985391452537</c:v>
                </c:pt>
                <c:pt idx="1527">
                  <c:v>1.4009767732924345</c:v>
                </c:pt>
                <c:pt idx="1528">
                  <c:v>1.3929988873771655</c:v>
                </c:pt>
                <c:pt idx="1529">
                  <c:v>1.3847072099038085</c:v>
                </c:pt>
                <c:pt idx="1530">
                  <c:v>1.3667812164232211</c:v>
                </c:pt>
                <c:pt idx="1531">
                  <c:v>1.3725956184675545</c:v>
                </c:pt>
                <c:pt idx="1532">
                  <c:v>1.3676398805275587</c:v>
                </c:pt>
                <c:pt idx="1533">
                  <c:v>1.3742608869059398</c:v>
                </c:pt>
                <c:pt idx="1534">
                  <c:v>1.3748002091972515</c:v>
                </c:pt>
                <c:pt idx="1535">
                  <c:v>1.3793947116679133</c:v>
                </c:pt>
                <c:pt idx="1536">
                  <c:v>1.3819228200358924</c:v>
                </c:pt>
                <c:pt idx="1537">
                  <c:v>1.3767355607270062</c:v>
                </c:pt>
                <c:pt idx="1538">
                  <c:v>1.3790479647506446</c:v>
                </c:pt>
                <c:pt idx="1539">
                  <c:v>1.3778786541695702</c:v>
                </c:pt>
                <c:pt idx="1540">
                  <c:v>1.3748687584977228</c:v>
                </c:pt>
                <c:pt idx="1541">
                  <c:v>1.3776655750988605</c:v>
                </c:pt>
                <c:pt idx="1542">
                  <c:v>1.3831661465369727</c:v>
                </c:pt>
                <c:pt idx="1543">
                  <c:v>1.3847156964244873</c:v>
                </c:pt>
                <c:pt idx="1544">
                  <c:v>1.3796018452841856</c:v>
                </c:pt>
                <c:pt idx="1545">
                  <c:v>1.3807473032791724</c:v>
                </c:pt>
                <c:pt idx="1546">
                  <c:v>1.3764587063455631</c:v>
                </c:pt>
                <c:pt idx="1547">
                  <c:v>1.3760987337850819</c:v>
                </c:pt>
                <c:pt idx="1548">
                  <c:v>1.3801229604629708</c:v>
                </c:pt>
                <c:pt idx="1549">
                  <c:v>1.3821620645561377</c:v>
                </c:pt>
                <c:pt idx="1550">
                  <c:v>1.378083007027479</c:v>
                </c:pt>
                <c:pt idx="1551">
                  <c:v>1.3804062177297118</c:v>
                </c:pt>
                <c:pt idx="1552">
                  <c:v>1.3831531640944463</c:v>
                </c:pt>
                <c:pt idx="1553">
                  <c:v>1.3861151129558691</c:v>
                </c:pt>
                <c:pt idx="1554">
                  <c:v>1.3924432015063095</c:v>
                </c:pt>
                <c:pt idx="1555">
                  <c:v>1.391120283362665</c:v>
                </c:pt>
                <c:pt idx="1556">
                  <c:v>1.3963286807743718</c:v>
                </c:pt>
                <c:pt idx="1557">
                  <c:v>1.3978863507622195</c:v>
                </c:pt>
                <c:pt idx="1558">
                  <c:v>1.4000778065886659</c:v>
                </c:pt>
                <c:pt idx="1559">
                  <c:v>1.3999101070670295</c:v>
                </c:pt>
                <c:pt idx="1560">
                  <c:v>1.3990673824377904</c:v>
                </c:pt>
                <c:pt idx="1561">
                  <c:v>1.39852252956902</c:v>
                </c:pt>
                <c:pt idx="1562">
                  <c:v>1.4011748140438491</c:v>
                </c:pt>
                <c:pt idx="1563">
                  <c:v>1.4120691440509086</c:v>
                </c:pt>
                <c:pt idx="1564">
                  <c:v>1.4163425460366672</c:v>
                </c:pt>
                <c:pt idx="1565">
                  <c:v>1.423641653235626</c:v>
                </c:pt>
                <c:pt idx="1566">
                  <c:v>1.4223252597446454</c:v>
                </c:pt>
                <c:pt idx="1567">
                  <c:v>1.4210212824201909</c:v>
                </c:pt>
                <c:pt idx="1568">
                  <c:v>1.4184844115160569</c:v>
                </c:pt>
                <c:pt idx="1569">
                  <c:v>1.4168936472879587</c:v>
                </c:pt>
                <c:pt idx="1570">
                  <c:v>1.4184880505930715</c:v>
                </c:pt>
                <c:pt idx="1571">
                  <c:v>1.4176974141969252</c:v>
                </c:pt>
                <c:pt idx="1572">
                  <c:v>1.415795577770512</c:v>
                </c:pt>
                <c:pt idx="1573">
                  <c:v>1.4139121751134822</c:v>
                </c:pt>
                <c:pt idx="1574">
                  <c:v>1.4145519636172332</c:v>
                </c:pt>
                <c:pt idx="1575">
                  <c:v>1.4159529904024475</c:v>
                </c:pt>
                <c:pt idx="1576">
                  <c:v>1.4147506652614814</c:v>
                </c:pt>
                <c:pt idx="1577">
                  <c:v>1.4164561918405028</c:v>
                </c:pt>
                <c:pt idx="1578">
                  <c:v>1.4169224810733987</c:v>
                </c:pt>
                <c:pt idx="1579">
                  <c:v>1.4073952698897931</c:v>
                </c:pt>
                <c:pt idx="1580">
                  <c:v>1.4076640887657539</c:v>
                </c:pt>
                <c:pt idx="1581">
                  <c:v>1.4052057655039047</c:v>
                </c:pt>
                <c:pt idx="1582">
                  <c:v>1.4089496098654104</c:v>
                </c:pt>
                <c:pt idx="1583">
                  <c:v>1.4127705883023938</c:v>
                </c:pt>
                <c:pt idx="1584">
                  <c:v>1.4140892700864953</c:v>
                </c:pt>
                <c:pt idx="1585">
                  <c:v>1.4145899344058961</c:v>
                </c:pt>
                <c:pt idx="1586">
                  <c:v>1.4276920452413422</c:v>
                </c:pt>
                <c:pt idx="1587">
                  <c:v>1.4295325064134363</c:v>
                </c:pt>
                <c:pt idx="1588">
                  <c:v>1.4303113342855311</c:v>
                </c:pt>
                <c:pt idx="1589">
                  <c:v>1.4317565422484728</c:v>
                </c:pt>
                <c:pt idx="1590">
                  <c:v>1.4321275867579673</c:v>
                </c:pt>
                <c:pt idx="1591">
                  <c:v>1.4330344324054072</c:v>
                </c:pt>
                <c:pt idx="1592">
                  <c:v>1.4325049605470235</c:v>
                </c:pt>
                <c:pt idx="1593">
                  <c:v>1.4299839508254082</c:v>
                </c:pt>
                <c:pt idx="1594">
                  <c:v>1.432948840661888</c:v>
                </c:pt>
                <c:pt idx="1595">
                  <c:v>1.4373602756133239</c:v>
                </c:pt>
                <c:pt idx="1596">
                  <c:v>1.4372822237672582</c:v>
                </c:pt>
                <c:pt idx="1597">
                  <c:v>1.4341677392150112</c:v>
                </c:pt>
                <c:pt idx="1598">
                  <c:v>1.432892205415971</c:v>
                </c:pt>
                <c:pt idx="1599">
                  <c:v>1.4319777763200341</c:v>
                </c:pt>
                <c:pt idx="1600">
                  <c:v>1.4341961275069923</c:v>
                </c:pt>
                <c:pt idx="1601">
                  <c:v>1.4299969895164022</c:v>
                </c:pt>
                <c:pt idx="1602">
                  <c:v>1.4225141910377956</c:v>
                </c:pt>
                <c:pt idx="1603">
                  <c:v>1.4300352622250272</c:v>
                </c:pt>
                <c:pt idx="1604">
                  <c:v>1.4271589131708571</c:v>
                </c:pt>
                <c:pt idx="1605">
                  <c:v>1.4276351721041305</c:v>
                </c:pt>
                <c:pt idx="1606">
                  <c:v>1.4327644557244419</c:v>
                </c:pt>
                <c:pt idx="1607">
                  <c:v>1.4349758274346267</c:v>
                </c:pt>
                <c:pt idx="1608">
                  <c:v>1.431386451233984</c:v>
                </c:pt>
                <c:pt idx="1609">
                  <c:v>1.4292897125971451</c:v>
                </c:pt>
                <c:pt idx="1610">
                  <c:v>1.4341071884510439</c:v>
                </c:pt>
                <c:pt idx="1611">
                  <c:v>1.4425416796120156</c:v>
                </c:pt>
                <c:pt idx="1612">
                  <c:v>1.4349496097110017</c:v>
                </c:pt>
                <c:pt idx="1613">
                  <c:v>1.4374358756191026</c:v>
                </c:pt>
                <c:pt idx="1614">
                  <c:v>1.4368717021215205</c:v>
                </c:pt>
                <c:pt idx="1615">
                  <c:v>1.4338273117902094</c:v>
                </c:pt>
                <c:pt idx="1616">
                  <c:v>1.4369476740511073</c:v>
                </c:pt>
                <c:pt idx="1617">
                  <c:v>1.4381742012826428</c:v>
                </c:pt>
                <c:pt idx="1618">
                  <c:v>1.4435853548399908</c:v>
                </c:pt>
                <c:pt idx="1619">
                  <c:v>1.4547641860948402</c:v>
                </c:pt>
                <c:pt idx="1620">
                  <c:v>1.4606618770854933</c:v>
                </c:pt>
                <c:pt idx="1621">
                  <c:v>1.4617555736261993</c:v>
                </c:pt>
                <c:pt idx="1622">
                  <c:v>1.4574116882212909</c:v>
                </c:pt>
                <c:pt idx="1623">
                  <c:v>1.4590128029078653</c:v>
                </c:pt>
                <c:pt idx="1624">
                  <c:v>1.4556945294047836</c:v>
                </c:pt>
                <c:pt idx="1625">
                  <c:v>1.4582005041976849</c:v>
                </c:pt>
                <c:pt idx="1626">
                  <c:v>1.4515299865913711</c:v>
                </c:pt>
                <c:pt idx="1627">
                  <c:v>1.4529249009414629</c:v>
                </c:pt>
                <c:pt idx="1628">
                  <c:v>1.4561934724010792</c:v>
                </c:pt>
                <c:pt idx="1629">
                  <c:v>1.4601288754176787</c:v>
                </c:pt>
                <c:pt idx="1630">
                  <c:v>1.4562058516460996</c:v>
                </c:pt>
                <c:pt idx="1631">
                  <c:v>1.447614960224882</c:v>
                </c:pt>
                <c:pt idx="1632">
                  <c:v>1.4460973789884197</c:v>
                </c:pt>
                <c:pt idx="1633">
                  <c:v>1.4479222026780605</c:v>
                </c:pt>
                <c:pt idx="1634">
                  <c:v>1.4463519943610437</c:v>
                </c:pt>
                <c:pt idx="1635">
                  <c:v>1.4435500550971849</c:v>
                </c:pt>
                <c:pt idx="1636">
                  <c:v>1.4483750812208656</c:v>
                </c:pt>
                <c:pt idx="1637">
                  <c:v>1.4513371017355576</c:v>
                </c:pt>
                <c:pt idx="1638">
                  <c:v>1.4518215978572748</c:v>
                </c:pt>
                <c:pt idx="1639">
                  <c:v>1.4537701962699714</c:v>
                </c:pt>
                <c:pt idx="1640">
                  <c:v>1.4540647624509722</c:v>
                </c:pt>
                <c:pt idx="1641">
                  <c:v>1.4517047513052861</c:v>
                </c:pt>
                <c:pt idx="1642">
                  <c:v>1.4505920623019135</c:v>
                </c:pt>
                <c:pt idx="1643">
                  <c:v>1.4494020565101129</c:v>
                </c:pt>
                <c:pt idx="1644">
                  <c:v>1.4538963250910686</c:v>
                </c:pt>
                <c:pt idx="1645">
                  <c:v>1.4506998747208328</c:v>
                </c:pt>
                <c:pt idx="1646">
                  <c:v>1.4526952543541316</c:v>
                </c:pt>
                <c:pt idx="1647">
                  <c:v>1.4531405051172064</c:v>
                </c:pt>
                <c:pt idx="1648">
                  <c:v>1.4540006372528691</c:v>
                </c:pt>
                <c:pt idx="1649">
                  <c:v>1.4550414674950882</c:v>
                </c:pt>
                <c:pt idx="1650">
                  <c:v>1.4576132176271652</c:v>
                </c:pt>
                <c:pt idx="1651">
                  <c:v>1.4574477303186995</c:v>
                </c:pt>
                <c:pt idx="1652">
                  <c:v>1.459732062202842</c:v>
                </c:pt>
                <c:pt idx="1653">
                  <c:v>1.4588977691459426</c:v>
                </c:pt>
                <c:pt idx="1654">
                  <c:v>1.460621942926255</c:v>
                </c:pt>
                <c:pt idx="1655">
                  <c:v>1.4632194109124514</c:v>
                </c:pt>
                <c:pt idx="1656">
                  <c:v>1.4630121230970909</c:v>
                </c:pt>
                <c:pt idx="1657">
                  <c:v>1.4648352420819832</c:v>
                </c:pt>
                <c:pt idx="1658">
                  <c:v>1.4651013156879451</c:v>
                </c:pt>
                <c:pt idx="1659">
                  <c:v>1.4679542780914994</c:v>
                </c:pt>
                <c:pt idx="1660">
                  <c:v>1.466962780208418</c:v>
                </c:pt>
                <c:pt idx="1661">
                  <c:v>1.4685535500207823</c:v>
                </c:pt>
                <c:pt idx="1662">
                  <c:v>1.4699842763416826</c:v>
                </c:pt>
                <c:pt idx="1663">
                  <c:v>1.4707805106282383</c:v>
                </c:pt>
                <c:pt idx="1664">
                  <c:v>1.4698227921187572</c:v>
                </c:pt>
                <c:pt idx="1665">
                  <c:v>1.4668315022282701</c:v>
                </c:pt>
                <c:pt idx="1666">
                  <c:v>1.4682864772229856</c:v>
                </c:pt>
                <c:pt idx="1667">
                  <c:v>1.46537793298979</c:v>
                </c:pt>
                <c:pt idx="1668">
                  <c:v>1.4618775519051674</c:v>
                </c:pt>
                <c:pt idx="1669">
                  <c:v>1.4645311726818027</c:v>
                </c:pt>
                <c:pt idx="1670">
                  <c:v>1.4600150188212959</c:v>
                </c:pt>
                <c:pt idx="1671">
                  <c:v>1.4581492018779731</c:v>
                </c:pt>
                <c:pt idx="1672">
                  <c:v>1.4591551276558081</c:v>
                </c:pt>
                <c:pt idx="1673">
                  <c:v>1.4594974460506211</c:v>
                </c:pt>
                <c:pt idx="1674">
                  <c:v>1.4562231279076441</c:v>
                </c:pt>
                <c:pt idx="1675">
                  <c:v>1.4590860549735343</c:v>
                </c:pt>
                <c:pt idx="1676">
                  <c:v>1.4581681006327161</c:v>
                </c:pt>
                <c:pt idx="1677">
                  <c:v>1.4583668136634871</c:v>
                </c:pt>
                <c:pt idx="1678">
                  <c:v>1.4600409358863948</c:v>
                </c:pt>
                <c:pt idx="1679">
                  <c:v>1.4594858960947708</c:v>
                </c:pt>
                <c:pt idx="1680">
                  <c:v>1.460315583462465</c:v>
                </c:pt>
                <c:pt idx="1681">
                  <c:v>1.4646250669168253</c:v>
                </c:pt>
                <c:pt idx="1682">
                  <c:v>1.4583570015348157</c:v>
                </c:pt>
                <c:pt idx="1683">
                  <c:v>1.4589952442626695</c:v>
                </c:pt>
                <c:pt idx="1684">
                  <c:v>1.4561287955034043</c:v>
                </c:pt>
                <c:pt idx="1685">
                  <c:v>1.4560194350905282</c:v>
                </c:pt>
                <c:pt idx="1686">
                  <c:v>1.4567021109241718</c:v>
                </c:pt>
                <c:pt idx="1687">
                  <c:v>1.4540609797085431</c:v>
                </c:pt>
                <c:pt idx="1688">
                  <c:v>1.442447727647354</c:v>
                </c:pt>
                <c:pt idx="1689">
                  <c:v>1.4318687370954175</c:v>
                </c:pt>
                <c:pt idx="1690">
                  <c:v>1.435551920505358</c:v>
                </c:pt>
                <c:pt idx="1691">
                  <c:v>1.4352528001684581</c:v>
                </c:pt>
                <c:pt idx="1692">
                  <c:v>1.436618018611366</c:v>
                </c:pt>
                <c:pt idx="1693">
                  <c:v>1.4391183731351385</c:v>
                </c:pt>
                <c:pt idx="1694">
                  <c:v>1.4374539662356316</c:v>
                </c:pt>
                <c:pt idx="1695">
                  <c:v>1.4342943694200985</c:v>
                </c:pt>
                <c:pt idx="1696">
                  <c:v>1.4434485608760224</c:v>
                </c:pt>
                <c:pt idx="1697">
                  <c:v>1.4449594485501216</c:v>
                </c:pt>
                <c:pt idx="1698">
                  <c:v>1.4437193708894012</c:v>
                </c:pt>
                <c:pt idx="1699">
                  <c:v>1.4434847528270172</c:v>
                </c:pt>
                <c:pt idx="1700">
                  <c:v>1.4453761479215912</c:v>
                </c:pt>
                <c:pt idx="1701">
                  <c:v>1.4442140190134489</c:v>
                </c:pt>
                <c:pt idx="1702">
                  <c:v>1.4452496430581643</c:v>
                </c:pt>
                <c:pt idx="1703">
                  <c:v>1.4460496641901512</c:v>
                </c:pt>
                <c:pt idx="1704">
                  <c:v>1.4487669820111611</c:v>
                </c:pt>
                <c:pt idx="1705">
                  <c:v>1.4515372793402088</c:v>
                </c:pt>
                <c:pt idx="1706">
                  <c:v>1.448762795247597</c:v>
                </c:pt>
                <c:pt idx="1707">
                  <c:v>1.4542916940196742</c:v>
                </c:pt>
                <c:pt idx="1708">
                  <c:v>1.4550873654751211</c:v>
                </c:pt>
                <c:pt idx="1709">
                  <c:v>1.4591502087425157</c:v>
                </c:pt>
                <c:pt idx="1710">
                  <c:v>1.4577744342055292</c:v>
                </c:pt>
                <c:pt idx="1711">
                  <c:v>1.462249935007873</c:v>
                </c:pt>
                <c:pt idx="1712">
                  <c:v>1.4547760422540381</c:v>
                </c:pt>
                <c:pt idx="1713">
                  <c:v>1.4554824068364194</c:v>
                </c:pt>
                <c:pt idx="1714">
                  <c:v>1.4602307002454158</c:v>
                </c:pt>
                <c:pt idx="1715">
                  <c:v>1.4577648470100077</c:v>
                </c:pt>
                <c:pt idx="1716">
                  <c:v>1.4542550628671047</c:v>
                </c:pt>
                <c:pt idx="1717">
                  <c:v>1.453448628323937</c:v>
                </c:pt>
                <c:pt idx="1718">
                  <c:v>1.4510299596788869</c:v>
                </c:pt>
                <c:pt idx="1719">
                  <c:v>1.4478154511236618</c:v>
                </c:pt>
                <c:pt idx="1720">
                  <c:v>1.4518401070062505</c:v>
                </c:pt>
                <c:pt idx="1721">
                  <c:v>1.4526028950117789</c:v>
                </c:pt>
                <c:pt idx="1722">
                  <c:v>1.4536762371052134</c:v>
                </c:pt>
                <c:pt idx="1723">
                  <c:v>1.4556656558973107</c:v>
                </c:pt>
                <c:pt idx="1724">
                  <c:v>1.456635642446461</c:v>
                </c:pt>
                <c:pt idx="1725">
                  <c:v>1.4577131406198929</c:v>
                </c:pt>
                <c:pt idx="1726">
                  <c:v>1.4585258008020321</c:v>
                </c:pt>
                <c:pt idx="1727">
                  <c:v>1.4588548685202862</c:v>
                </c:pt>
                <c:pt idx="1728">
                  <c:v>1.4553337922070246</c:v>
                </c:pt>
                <c:pt idx="1729">
                  <c:v>1.4574362452605925</c:v>
                </c:pt>
                <c:pt idx="1730">
                  <c:v>1.4555759948856828</c:v>
                </c:pt>
                <c:pt idx="1731">
                  <c:v>1.4579762924460826</c:v>
                </c:pt>
                <c:pt idx="1732">
                  <c:v>1.4579575369021551</c:v>
                </c:pt>
                <c:pt idx="1733">
                  <c:v>1.4584334580745835</c:v>
                </c:pt>
                <c:pt idx="1734">
                  <c:v>1.4610268564148163</c:v>
                </c:pt>
                <c:pt idx="1735">
                  <c:v>1.4631140822692039</c:v>
                </c:pt>
                <c:pt idx="1736">
                  <c:v>1.4640026449365513</c:v>
                </c:pt>
                <c:pt idx="1737">
                  <c:v>1.4651828730892509</c:v>
                </c:pt>
                <c:pt idx="1738">
                  <c:v>1.4651245083770488</c:v>
                </c:pt>
                <c:pt idx="1739">
                  <c:v>1.4701060660910312</c:v>
                </c:pt>
                <c:pt idx="1740">
                  <c:v>1.4711704272652477</c:v>
                </c:pt>
                <c:pt idx="1741">
                  <c:v>1.4704422678505642</c:v>
                </c:pt>
                <c:pt idx="1742">
                  <c:v>1.4711078247113369</c:v>
                </c:pt>
                <c:pt idx="1743">
                  <c:v>1.4713080376122381</c:v>
                </c:pt>
                <c:pt idx="1744">
                  <c:v>1.4731474595961433</c:v>
                </c:pt>
                <c:pt idx="1745">
                  <c:v>1.4693624121212459</c:v>
                </c:pt>
                <c:pt idx="1746">
                  <c:v>1.4672641281238252</c:v>
                </c:pt>
                <c:pt idx="1747">
                  <c:v>1.4617027554868225</c:v>
                </c:pt>
                <c:pt idx="1748">
                  <c:v>1.4630243870463049</c:v>
                </c:pt>
                <c:pt idx="1749">
                  <c:v>1.4606474065684369</c:v>
                </c:pt>
                <c:pt idx="1750">
                  <c:v>1.4624404659144254</c:v>
                </c:pt>
                <c:pt idx="1751">
                  <c:v>1.461803399048542</c:v>
                </c:pt>
                <c:pt idx="1752">
                  <c:v>1.4623337683775137</c:v>
                </c:pt>
                <c:pt idx="1753">
                  <c:v>1.4665954216907151</c:v>
                </c:pt>
                <c:pt idx="1754">
                  <c:v>1.4644651438296219</c:v>
                </c:pt>
                <c:pt idx="1755">
                  <c:v>1.4683158535666916</c:v>
                </c:pt>
                <c:pt idx="1756">
                  <c:v>1.4733421079691955</c:v>
                </c:pt>
                <c:pt idx="1757">
                  <c:v>1.4684054389711834</c:v>
                </c:pt>
                <c:pt idx="1758">
                  <c:v>1.4692644611968668</c:v>
                </c:pt>
                <c:pt idx="1759">
                  <c:v>1.4698350700290486</c:v>
                </c:pt>
                <c:pt idx="1760">
                  <c:v>1.4673961792244172</c:v>
                </c:pt>
                <c:pt idx="1761">
                  <c:v>1.4688659223632976</c:v>
                </c:pt>
                <c:pt idx="1762">
                  <c:v>1.472381365707514</c:v>
                </c:pt>
                <c:pt idx="1763">
                  <c:v>1.4719113257602585</c:v>
                </c:pt>
                <c:pt idx="1764">
                  <c:v>1.4739034265423725</c:v>
                </c:pt>
                <c:pt idx="1765">
                  <c:v>1.4726798617990036</c:v>
                </c:pt>
                <c:pt idx="1766">
                  <c:v>1.4725532404900876</c:v>
                </c:pt>
                <c:pt idx="1767">
                  <c:v>1.4779475615649622</c:v>
                </c:pt>
                <c:pt idx="1768">
                  <c:v>1.4821124997261688</c:v>
                </c:pt>
                <c:pt idx="1769">
                  <c:v>1.4829742081449035</c:v>
                </c:pt>
                <c:pt idx="1770">
                  <c:v>1.4857829005618843</c:v>
                </c:pt>
                <c:pt idx="1771">
                  <c:v>1.4819004190152774</c:v>
                </c:pt>
                <c:pt idx="1772">
                  <c:v>1.4843230673069387</c:v>
                </c:pt>
                <c:pt idx="1773">
                  <c:v>1.4885791495551346</c:v>
                </c:pt>
                <c:pt idx="1774">
                  <c:v>1.4943201463379518</c:v>
                </c:pt>
                <c:pt idx="1775">
                  <c:v>1.500040974688134</c:v>
                </c:pt>
                <c:pt idx="1776">
                  <c:v>1.5002279801859379</c:v>
                </c:pt>
                <c:pt idx="1777">
                  <c:v>1.498970771147113</c:v>
                </c:pt>
                <c:pt idx="1778">
                  <c:v>1.4988492448773378</c:v>
                </c:pt>
                <c:pt idx="1779">
                  <c:v>1.4986915513712595</c:v>
                </c:pt>
                <c:pt idx="1780">
                  <c:v>1.498842776792237</c:v>
                </c:pt>
                <c:pt idx="1781">
                  <c:v>1.4987057709976088</c:v>
                </c:pt>
                <c:pt idx="1782">
                  <c:v>1.5060436048410866</c:v>
                </c:pt>
                <c:pt idx="1783">
                  <c:v>1.4987674970605827</c:v>
                </c:pt>
                <c:pt idx="1784">
                  <c:v>1.495560529085207</c:v>
                </c:pt>
                <c:pt idx="1785">
                  <c:v>1.4964282873708581</c:v>
                </c:pt>
                <c:pt idx="1786">
                  <c:v>1.4952229891244233</c:v>
                </c:pt>
                <c:pt idx="1787">
                  <c:v>1.485332737324019</c:v>
                </c:pt>
                <c:pt idx="1788">
                  <c:v>1.4870258483694434</c:v>
                </c:pt>
                <c:pt idx="1789">
                  <c:v>1.4914264091712546</c:v>
                </c:pt>
                <c:pt idx="1790">
                  <c:v>1.491969278648096</c:v>
                </c:pt>
                <c:pt idx="1791">
                  <c:v>1.4955802246824867</c:v>
                </c:pt>
                <c:pt idx="1792">
                  <c:v>1.5056972321996946</c:v>
                </c:pt>
                <c:pt idx="1793">
                  <c:v>1.5094418693899427</c:v>
                </c:pt>
                <c:pt idx="1794">
                  <c:v>1.5128298118954888</c:v>
                </c:pt>
                <c:pt idx="1795">
                  <c:v>1.5136373725728587</c:v>
                </c:pt>
                <c:pt idx="1796">
                  <c:v>1.5151428802319098</c:v>
                </c:pt>
                <c:pt idx="1797">
                  <c:v>1.5175787260671341</c:v>
                </c:pt>
                <c:pt idx="1798">
                  <c:v>1.5182331549789463</c:v>
                </c:pt>
                <c:pt idx="1799">
                  <c:v>1.515658174146562</c:v>
                </c:pt>
                <c:pt idx="1800">
                  <c:v>1.5110878441209907</c:v>
                </c:pt>
                <c:pt idx="1801">
                  <c:v>1.5126742615333018</c:v>
                </c:pt>
                <c:pt idx="1802">
                  <c:v>1.5162683085981286</c:v>
                </c:pt>
                <c:pt idx="1803">
                  <c:v>1.5174445555773211</c:v>
                </c:pt>
                <c:pt idx="1804">
                  <c:v>1.5200112146055573</c:v>
                </c:pt>
                <c:pt idx="1805">
                  <c:v>1.5161427082051724</c:v>
                </c:pt>
                <c:pt idx="1806">
                  <c:v>1.5153511363220418</c:v>
                </c:pt>
                <c:pt idx="1807">
                  <c:v>1.5212630581227153</c:v>
                </c:pt>
                <c:pt idx="1808">
                  <c:v>1.5239760699961595</c:v>
                </c:pt>
                <c:pt idx="1809">
                  <c:v>1.5251134139849054</c:v>
                </c:pt>
                <c:pt idx="1810">
                  <c:v>1.5298230622431137</c:v>
                </c:pt>
                <c:pt idx="1811">
                  <c:v>1.5380514513354313</c:v>
                </c:pt>
                <c:pt idx="1812">
                  <c:v>1.5321371775540189</c:v>
                </c:pt>
                <c:pt idx="1813">
                  <c:v>1.5333883995879725</c:v>
                </c:pt>
                <c:pt idx="1814">
                  <c:v>1.5366852063734906</c:v>
                </c:pt>
                <c:pt idx="1815">
                  <c:v>1.5426138804657821</c:v>
                </c:pt>
                <c:pt idx="1816">
                  <c:v>1.5443729348798838</c:v>
                </c:pt>
                <c:pt idx="1817">
                  <c:v>1.539483227500158</c:v>
                </c:pt>
                <c:pt idx="1818">
                  <c:v>1.5319139454793218</c:v>
                </c:pt>
                <c:pt idx="1819">
                  <c:v>1.5329786869513928</c:v>
                </c:pt>
                <c:pt idx="1820">
                  <c:v>1.5335704449397864</c:v>
                </c:pt>
                <c:pt idx="1821">
                  <c:v>1.5352984640095972</c:v>
                </c:pt>
                <c:pt idx="1822">
                  <c:v>1.5350547143059403</c:v>
                </c:pt>
                <c:pt idx="1823">
                  <c:v>1.5307519221555903</c:v>
                </c:pt>
                <c:pt idx="1824">
                  <c:v>1.5337456303369994</c:v>
                </c:pt>
                <c:pt idx="1825">
                  <c:v>1.5316984206714428</c:v>
                </c:pt>
                <c:pt idx="1826">
                  <c:v>1.5407719183312707</c:v>
                </c:pt>
                <c:pt idx="1827">
                  <c:v>1.5422022504024917</c:v>
                </c:pt>
                <c:pt idx="1828">
                  <c:v>1.5474568620131353</c:v>
                </c:pt>
                <c:pt idx="1829">
                  <c:v>1.5472867247629702</c:v>
                </c:pt>
                <c:pt idx="1830">
                  <c:v>1.5408722528065262</c:v>
                </c:pt>
                <c:pt idx="1831">
                  <c:v>1.5361639026691079</c:v>
                </c:pt>
                <c:pt idx="1832">
                  <c:v>1.5361927942660027</c:v>
                </c:pt>
                <c:pt idx="1833">
                  <c:v>1.5349575015324537</c:v>
                </c:pt>
                <c:pt idx="1834">
                  <c:v>1.5341982087649411</c:v>
                </c:pt>
                <c:pt idx="1835">
                  <c:v>1.5376549532756649</c:v>
                </c:pt>
                <c:pt idx="1836">
                  <c:v>1.5377949383141998</c:v>
                </c:pt>
                <c:pt idx="1837">
                  <c:v>1.5424560334504454</c:v>
                </c:pt>
                <c:pt idx="1838">
                  <c:v>1.5412500988975968</c:v>
                </c:pt>
                <c:pt idx="1839">
                  <c:v>1.5407102408964173</c:v>
                </c:pt>
                <c:pt idx="1840">
                  <c:v>1.5414760107475791</c:v>
                </c:pt>
                <c:pt idx="1841">
                  <c:v>1.5450944870906493</c:v>
                </c:pt>
                <c:pt idx="1842">
                  <c:v>1.5465063208018757</c:v>
                </c:pt>
                <c:pt idx="1843">
                  <c:v>1.5453308035892928</c:v>
                </c:pt>
                <c:pt idx="1844">
                  <c:v>1.5430323473417018</c:v>
                </c:pt>
                <c:pt idx="1845">
                  <c:v>1.5417826515865922</c:v>
                </c:pt>
                <c:pt idx="1846">
                  <c:v>1.541630070932912</c:v>
                </c:pt>
                <c:pt idx="1847">
                  <c:v>1.5401288060552738</c:v>
                </c:pt>
                <c:pt idx="1848">
                  <c:v>1.5378841016601208</c:v>
                </c:pt>
                <c:pt idx="1849">
                  <c:v>1.5438177542224694</c:v>
                </c:pt>
                <c:pt idx="1850">
                  <c:v>1.5413116906174273</c:v>
                </c:pt>
                <c:pt idx="1851">
                  <c:v>1.5358925989333645</c:v>
                </c:pt>
                <c:pt idx="1852">
                  <c:v>1.5342725462095597</c:v>
                </c:pt>
                <c:pt idx="1853">
                  <c:v>1.5452574870929894</c:v>
                </c:pt>
                <c:pt idx="1854">
                  <c:v>1.5416517912368823</c:v>
                </c:pt>
                <c:pt idx="1855">
                  <c:v>1.5300623621318177</c:v>
                </c:pt>
                <c:pt idx="1856">
                  <c:v>1.5294589016751168</c:v>
                </c:pt>
                <c:pt idx="1857">
                  <c:v>1.5307991315256706</c:v>
                </c:pt>
                <c:pt idx="1858">
                  <c:v>1.5320268127915446</c:v>
                </c:pt>
                <c:pt idx="1859">
                  <c:v>1.5345624047910655</c:v>
                </c:pt>
                <c:pt idx="1860">
                  <c:v>1.5301766521898272</c:v>
                </c:pt>
                <c:pt idx="1861">
                  <c:v>1.5255657743583135</c:v>
                </c:pt>
                <c:pt idx="1862">
                  <c:v>1.5257058655579085</c:v>
                </c:pt>
                <c:pt idx="1863">
                  <c:v>1.5208219748359657</c:v>
                </c:pt>
                <c:pt idx="1864">
                  <c:v>1.5192890039130096</c:v>
                </c:pt>
                <c:pt idx="1865">
                  <c:v>1.5206580682507231</c:v>
                </c:pt>
                <c:pt idx="1866">
                  <c:v>1.5188231953406381</c:v>
                </c:pt>
                <c:pt idx="1867">
                  <c:v>1.5179129400393701</c:v>
                </c:pt>
                <c:pt idx="1868">
                  <c:v>1.5176016171808298</c:v>
                </c:pt>
                <c:pt idx="1869">
                  <c:v>1.515906202590106</c:v>
                </c:pt>
                <c:pt idx="1870">
                  <c:v>1.518252153650175</c:v>
                </c:pt>
                <c:pt idx="1871">
                  <c:v>1.5185985865348137</c:v>
                </c:pt>
                <c:pt idx="1872">
                  <c:v>1.5233157493891387</c:v>
                </c:pt>
                <c:pt idx="1873">
                  <c:v>1.5154609180279854</c:v>
                </c:pt>
                <c:pt idx="1874">
                  <c:v>1.5175425959955577</c:v>
                </c:pt>
                <c:pt idx="1875">
                  <c:v>1.5149868504741986</c:v>
                </c:pt>
                <c:pt idx="1876">
                  <c:v>1.5107011597179061</c:v>
                </c:pt>
                <c:pt idx="1877">
                  <c:v>1.5129994033653964</c:v>
                </c:pt>
                <c:pt idx="1878">
                  <c:v>1.5125113304340703</c:v>
                </c:pt>
                <c:pt idx="1879">
                  <c:v>1.513504544936042</c:v>
                </c:pt>
                <c:pt idx="1880">
                  <c:v>1.5136492784353952</c:v>
                </c:pt>
                <c:pt idx="1881">
                  <c:v>1.5169596679475039</c:v>
                </c:pt>
                <c:pt idx="1882">
                  <c:v>1.5134004116984781</c:v>
                </c:pt>
                <c:pt idx="1883">
                  <c:v>1.5050753347690167</c:v>
                </c:pt>
                <c:pt idx="1884">
                  <c:v>1.5079089548178786</c:v>
                </c:pt>
                <c:pt idx="1885">
                  <c:v>1.5034432189134104</c:v>
                </c:pt>
                <c:pt idx="1886">
                  <c:v>1.5007281724753598</c:v>
                </c:pt>
                <c:pt idx="1887">
                  <c:v>1.4982862551842842</c:v>
                </c:pt>
                <c:pt idx="1888">
                  <c:v>1.5012462793193717</c:v>
                </c:pt>
                <c:pt idx="1889">
                  <c:v>1.504744689501553</c:v>
                </c:pt>
                <c:pt idx="1890">
                  <c:v>1.5011002747271167</c:v>
                </c:pt>
                <c:pt idx="1891">
                  <c:v>1.5018564131342576</c:v>
                </c:pt>
                <c:pt idx="1892">
                  <c:v>1.5046503084352831</c:v>
                </c:pt>
                <c:pt idx="1893">
                  <c:v>1.5004503119122561</c:v>
                </c:pt>
                <c:pt idx="1894">
                  <c:v>1.5000014441378176</c:v>
                </c:pt>
                <c:pt idx="1895">
                  <c:v>1.5007215740032067</c:v>
                </c:pt>
                <c:pt idx="1896">
                  <c:v>1.4991834854963015</c:v>
                </c:pt>
                <c:pt idx="1897">
                  <c:v>1.50054885415424</c:v>
                </c:pt>
                <c:pt idx="1898">
                  <c:v>1.4994983710064593</c:v>
                </c:pt>
                <c:pt idx="1899">
                  <c:v>1.5018768831934231</c:v>
                </c:pt>
                <c:pt idx="1900">
                  <c:v>1.5030538735656367</c:v>
                </c:pt>
                <c:pt idx="1901">
                  <c:v>1.5070274114205593</c:v>
                </c:pt>
                <c:pt idx="1902">
                  <c:v>1.5115757502703866</c:v>
                </c:pt>
                <c:pt idx="1903">
                  <c:v>1.5181988558519901</c:v>
                </c:pt>
                <c:pt idx="1904">
                  <c:v>1.5132439199600098</c:v>
                </c:pt>
                <c:pt idx="1905">
                  <c:v>1.5108179423991839</c:v>
                </c:pt>
                <c:pt idx="1906">
                  <c:v>1.5153722235705953</c:v>
                </c:pt>
                <c:pt idx="1907">
                  <c:v>1.5161205776567883</c:v>
                </c:pt>
                <c:pt idx="1908">
                  <c:v>1.5198362498597173</c:v>
                </c:pt>
                <c:pt idx="1909">
                  <c:v>1.523246284599747</c:v>
                </c:pt>
                <c:pt idx="1910">
                  <c:v>1.5253997162604536</c:v>
                </c:pt>
                <c:pt idx="1911">
                  <c:v>1.5290928954340022</c:v>
                </c:pt>
                <c:pt idx="1912">
                  <c:v>1.5296204430858886</c:v>
                </c:pt>
                <c:pt idx="1913">
                  <c:v>1.5321501792273655</c:v>
                </c:pt>
                <c:pt idx="1914">
                  <c:v>1.5349886006659232</c:v>
                </c:pt>
                <c:pt idx="1915">
                  <c:v>1.5426911348381391</c:v>
                </c:pt>
                <c:pt idx="1916">
                  <c:v>1.5509798680060258</c:v>
                </c:pt>
                <c:pt idx="1917">
                  <c:v>1.5448492298839744</c:v>
                </c:pt>
                <c:pt idx="1918">
                  <c:v>1.5456849914217616</c:v>
                </c:pt>
                <c:pt idx="1919">
                  <c:v>1.5465256424330371</c:v>
                </c:pt>
                <c:pt idx="1920">
                  <c:v>1.5482513358477559</c:v>
                </c:pt>
                <c:pt idx="1921">
                  <c:v>1.5361997569638561</c:v>
                </c:pt>
                <c:pt idx="1922">
                  <c:v>1.5406081149417932</c:v>
                </c:pt>
                <c:pt idx="1923">
                  <c:v>1.5473121310242393</c:v>
                </c:pt>
                <c:pt idx="1924">
                  <c:v>1.5426145551913923</c:v>
                </c:pt>
                <c:pt idx="1925">
                  <c:v>1.5382909987208226</c:v>
                </c:pt>
                <c:pt idx="1926">
                  <c:v>1.5400466812603217</c:v>
                </c:pt>
                <c:pt idx="1927">
                  <c:v>1.5408630679857989</c:v>
                </c:pt>
                <c:pt idx="1928">
                  <c:v>1.546371618388573</c:v>
                </c:pt>
                <c:pt idx="1929">
                  <c:v>1.5428374900284805</c:v>
                </c:pt>
                <c:pt idx="1930">
                  <c:v>1.53769970508262</c:v>
                </c:pt>
                <c:pt idx="1931">
                  <c:v>1.5383053123769288</c:v>
                </c:pt>
                <c:pt idx="1932">
                  <c:v>1.5439844780081271</c:v>
                </c:pt>
                <c:pt idx="1933">
                  <c:v>1.5434017569415897</c:v>
                </c:pt>
                <c:pt idx="1934">
                  <c:v>1.5380978887840786</c:v>
                </c:pt>
                <c:pt idx="1935">
                  <c:v>1.5407480491387668</c:v>
                </c:pt>
                <c:pt idx="1936">
                  <c:v>1.5425536972944878</c:v>
                </c:pt>
                <c:pt idx="1937">
                  <c:v>1.5474746183970469</c:v>
                </c:pt>
                <c:pt idx="1938">
                  <c:v>1.5538976206489017</c:v>
                </c:pt>
                <c:pt idx="1939">
                  <c:v>1.5499828768365422</c:v>
                </c:pt>
                <c:pt idx="1940">
                  <c:v>1.5498938052851965</c:v>
                </c:pt>
                <c:pt idx="1941">
                  <c:v>1.5512727488718527</c:v>
                </c:pt>
                <c:pt idx="1942">
                  <c:v>1.5497147267912421</c:v>
                </c:pt>
                <c:pt idx="1943">
                  <c:v>1.5511590071874573</c:v>
                </c:pt>
                <c:pt idx="1944">
                  <c:v>1.5473182639365091</c:v>
                </c:pt>
                <c:pt idx="1945">
                  <c:v>1.5418734801844489</c:v>
                </c:pt>
                <c:pt idx="1946">
                  <c:v>1.5476548851950647</c:v>
                </c:pt>
                <c:pt idx="1947">
                  <c:v>1.545603043798536</c:v>
                </c:pt>
                <c:pt idx="1948">
                  <c:v>1.5475095084187731</c:v>
                </c:pt>
                <c:pt idx="1949">
                  <c:v>1.5556769535081203</c:v>
                </c:pt>
                <c:pt idx="1950">
                  <c:v>1.5512634788691286</c:v>
                </c:pt>
                <c:pt idx="1951">
                  <c:v>1.5496851468096646</c:v>
                </c:pt>
                <c:pt idx="1952">
                  <c:v>1.5448394908745273</c:v>
                </c:pt>
                <c:pt idx="1953">
                  <c:v>1.54418925546432</c:v>
                </c:pt>
                <c:pt idx="1954">
                  <c:v>1.545796406141684</c:v>
                </c:pt>
                <c:pt idx="1955">
                  <c:v>1.5478489298389342</c:v>
                </c:pt>
                <c:pt idx="1956">
                  <c:v>1.554663467457839</c:v>
                </c:pt>
                <c:pt idx="1957">
                  <c:v>1.5462175943147243</c:v>
                </c:pt>
                <c:pt idx="1958">
                  <c:v>1.5500480257774822</c:v>
                </c:pt>
                <c:pt idx="1959">
                  <c:v>1.5506847341112782</c:v>
                </c:pt>
                <c:pt idx="1960">
                  <c:v>1.5548969758019611</c:v>
                </c:pt>
                <c:pt idx="1961">
                  <c:v>1.5542394592599285</c:v>
                </c:pt>
                <c:pt idx="1962">
                  <c:v>1.5568103014030326</c:v>
                </c:pt>
                <c:pt idx="1963">
                  <c:v>1.5632283328309153</c:v>
                </c:pt>
                <c:pt idx="1964">
                  <c:v>1.5637623092702939</c:v>
                </c:pt>
                <c:pt idx="1965">
                  <c:v>1.5643457719447944</c:v>
                </c:pt>
                <c:pt idx="1966">
                  <c:v>1.5630892115234161</c:v>
                </c:pt>
                <c:pt idx="1967">
                  <c:v>1.5666269415279648</c:v>
                </c:pt>
                <c:pt idx="1968">
                  <c:v>1.5658652092477547</c:v>
                </c:pt>
                <c:pt idx="1969">
                  <c:v>1.5630935341187211</c:v>
                </c:pt>
                <c:pt idx="1970">
                  <c:v>1.5614326179508269</c:v>
                </c:pt>
                <c:pt idx="1971">
                  <c:v>1.5651630910592174</c:v>
                </c:pt>
                <c:pt idx="1972">
                  <c:v>1.5653371631135229</c:v>
                </c:pt>
                <c:pt idx="1973">
                  <c:v>1.5656260536976891</c:v>
                </c:pt>
                <c:pt idx="1974">
                  <c:v>1.5719891043513499</c:v>
                </c:pt>
                <c:pt idx="1975">
                  <c:v>1.567177317079806</c:v>
                </c:pt>
                <c:pt idx="1976">
                  <c:v>1.570813782336866</c:v>
                </c:pt>
                <c:pt idx="1977">
                  <c:v>1.5811155112888109</c:v>
                </c:pt>
                <c:pt idx="1978">
                  <c:v>1.5817392698014112</c:v>
                </c:pt>
                <c:pt idx="1979">
                  <c:v>1.580804130146739</c:v>
                </c:pt>
                <c:pt idx="1980">
                  <c:v>1.5843746051120637</c:v>
                </c:pt>
                <c:pt idx="1981">
                  <c:v>1.5849968963860626</c:v>
                </c:pt>
                <c:pt idx="1982">
                  <c:v>1.5849027792618278</c:v>
                </c:pt>
                <c:pt idx="1983">
                  <c:v>1.5901033023990585</c:v>
                </c:pt>
                <c:pt idx="1984">
                  <c:v>1.5864055020201953</c:v>
                </c:pt>
                <c:pt idx="1985">
                  <c:v>1.5829202385449563</c:v>
                </c:pt>
                <c:pt idx="1986">
                  <c:v>1.5898925787841514</c:v>
                </c:pt>
                <c:pt idx="1987">
                  <c:v>1.5940886363964448</c:v>
                </c:pt>
                <c:pt idx="1988">
                  <c:v>1.594826024028936</c:v>
                </c:pt>
                <c:pt idx="1989">
                  <c:v>1.6032951598048557</c:v>
                </c:pt>
                <c:pt idx="1990">
                  <c:v>1.6166371202683851</c:v>
                </c:pt>
                <c:pt idx="1991">
                  <c:v>1.620350425096003</c:v>
                </c:pt>
                <c:pt idx="1992">
                  <c:v>1.6295540692802573</c:v>
                </c:pt>
                <c:pt idx="1993">
                  <c:v>1.6365587624469755</c:v>
                </c:pt>
                <c:pt idx="1994">
                  <c:v>1.6323012418093112</c:v>
                </c:pt>
                <c:pt idx="1995">
                  <c:v>1.623831764060139</c:v>
                </c:pt>
                <c:pt idx="1996">
                  <c:v>1.6320310197029015</c:v>
                </c:pt>
                <c:pt idx="1997">
                  <c:v>1.6271034879954152</c:v>
                </c:pt>
                <c:pt idx="1998">
                  <c:v>1.6283856473276714</c:v>
                </c:pt>
                <c:pt idx="1999">
                  <c:v>1.6277109857148899</c:v>
                </c:pt>
                <c:pt idx="2000">
                  <c:v>1.6167070368148069</c:v>
                </c:pt>
                <c:pt idx="2001">
                  <c:v>1.6140546710728207</c:v>
                </c:pt>
                <c:pt idx="2002">
                  <c:v>1.6080481038638368</c:v>
                </c:pt>
                <c:pt idx="2003">
                  <c:v>1.5999744991207214</c:v>
                </c:pt>
                <c:pt idx="2004">
                  <c:v>1.5925332016583265</c:v>
                </c:pt>
                <c:pt idx="2005">
                  <c:v>1.5915523325535941</c:v>
                </c:pt>
                <c:pt idx="2006">
                  <c:v>1.5934153759884522</c:v>
                </c:pt>
                <c:pt idx="2007">
                  <c:v>1.5921873310035342</c:v>
                </c:pt>
                <c:pt idx="2008">
                  <c:v>1.5892008551934631</c:v>
                </c:pt>
                <c:pt idx="2009">
                  <c:v>1.5943907072945802</c:v>
                </c:pt>
                <c:pt idx="2010">
                  <c:v>1.5961144083015271</c:v>
                </c:pt>
                <c:pt idx="2011">
                  <c:v>1.5919461166756022</c:v>
                </c:pt>
                <c:pt idx="2012">
                  <c:v>1.5870240221075373</c:v>
                </c:pt>
                <c:pt idx="2013">
                  <c:v>1.5902511798812746</c:v>
                </c:pt>
                <c:pt idx="2014">
                  <c:v>1.5923858465599561</c:v>
                </c:pt>
                <c:pt idx="2015">
                  <c:v>1.590690333837921</c:v>
                </c:pt>
                <c:pt idx="2016">
                  <c:v>1.5907320112320951</c:v>
                </c:pt>
                <c:pt idx="2017">
                  <c:v>1.5921242316844915</c:v>
                </c:pt>
                <c:pt idx="2018">
                  <c:v>1.598751135710214</c:v>
                </c:pt>
                <c:pt idx="2019">
                  <c:v>1.5982414889593208</c:v>
                </c:pt>
                <c:pt idx="2020">
                  <c:v>1.5957604214061674</c:v>
                </c:pt>
                <c:pt idx="2021">
                  <c:v>1.6025930961884227</c:v>
                </c:pt>
                <c:pt idx="2022">
                  <c:v>1.5975860466676115</c:v>
                </c:pt>
                <c:pt idx="2023">
                  <c:v>1.5930356188287047</c:v>
                </c:pt>
                <c:pt idx="2024">
                  <c:v>1.594144390330567</c:v>
                </c:pt>
                <c:pt idx="2025">
                  <c:v>1.5943496778379151</c:v>
                </c:pt>
                <c:pt idx="2026">
                  <c:v>1.5954918980981569</c:v>
                </c:pt>
                <c:pt idx="2027">
                  <c:v>1.5908393223509434</c:v>
                </c:pt>
                <c:pt idx="2028">
                  <c:v>1.5936815190001781</c:v>
                </c:pt>
                <c:pt idx="2029">
                  <c:v>1.6059311760658912</c:v>
                </c:pt>
                <c:pt idx="2030">
                  <c:v>1.6050305212523119</c:v>
                </c:pt>
                <c:pt idx="2031">
                  <c:v>1.6064602322028698</c:v>
                </c:pt>
                <c:pt idx="2032">
                  <c:v>1.609188878909253</c:v>
                </c:pt>
                <c:pt idx="2033">
                  <c:v>1.6106809708781318</c:v>
                </c:pt>
                <c:pt idx="2034">
                  <c:v>1.6063154919732019</c:v>
                </c:pt>
                <c:pt idx="2035">
                  <c:v>1.6083450203937202</c:v>
                </c:pt>
                <c:pt idx="2036">
                  <c:v>1.610077854805944</c:v>
                </c:pt>
                <c:pt idx="2037">
                  <c:v>1.6081591214544746</c:v>
                </c:pt>
                <c:pt idx="2038">
                  <c:v>1.6040443372021309</c:v>
                </c:pt>
                <c:pt idx="2039">
                  <c:v>1.6081529103673693</c:v>
                </c:pt>
                <c:pt idx="2040">
                  <c:v>1.6121937406565578</c:v>
                </c:pt>
                <c:pt idx="2041">
                  <c:v>1.6101204278892092</c:v>
                </c:pt>
                <c:pt idx="2042">
                  <c:v>1.610145063310648</c:v>
                </c:pt>
                <c:pt idx="2043">
                  <c:v>1.6128245479610412</c:v>
                </c:pt>
                <c:pt idx="2044">
                  <c:v>1.6100669975043347</c:v>
                </c:pt>
                <c:pt idx="2045">
                  <c:v>1.6124946463341745</c:v>
                </c:pt>
                <c:pt idx="2046">
                  <c:v>1.607539877395741</c:v>
                </c:pt>
                <c:pt idx="2047">
                  <c:v>1.6101313524559864</c:v>
                </c:pt>
                <c:pt idx="2048">
                  <c:v>1.6091434974737948</c:v>
                </c:pt>
                <c:pt idx="2049">
                  <c:v>1.6111320989382201</c:v>
                </c:pt>
                <c:pt idx="2050">
                  <c:v>1.6138229212544479</c:v>
                </c:pt>
                <c:pt idx="2051">
                  <c:v>1.616667334356813</c:v>
                </c:pt>
                <c:pt idx="2052">
                  <c:v>1.6162201662911746</c:v>
                </c:pt>
                <c:pt idx="2053">
                  <c:v>1.6138440707901369</c:v>
                </c:pt>
                <c:pt idx="2054">
                  <c:v>1.6130155352227158</c:v>
                </c:pt>
                <c:pt idx="2055">
                  <c:v>1.6188218183128167</c:v>
                </c:pt>
                <c:pt idx="2056">
                  <c:v>1.6174749717307826</c:v>
                </c:pt>
                <c:pt idx="2057">
                  <c:v>1.620051452604057</c:v>
                </c:pt>
                <c:pt idx="2058">
                  <c:v>1.6153639555790624</c:v>
                </c:pt>
                <c:pt idx="2059">
                  <c:v>1.617485175307759</c:v>
                </c:pt>
                <c:pt idx="2060">
                  <c:v>1.6144437705106116</c:v>
                </c:pt>
                <c:pt idx="2061">
                  <c:v>1.6172100905883728</c:v>
                </c:pt>
                <c:pt idx="2062">
                  <c:v>1.6216468025674813</c:v>
                </c:pt>
                <c:pt idx="2063">
                  <c:v>1.6243824277870118</c:v>
                </c:pt>
                <c:pt idx="2064">
                  <c:v>1.6261428893712768</c:v>
                </c:pt>
                <c:pt idx="2065">
                  <c:v>1.6367517829115426</c:v>
                </c:pt>
                <c:pt idx="2066">
                  <c:v>1.6653684767503401</c:v>
                </c:pt>
                <c:pt idx="2067">
                  <c:v>1.664308003093425</c:v>
                </c:pt>
                <c:pt idx="2068">
                  <c:v>1.6649885832871989</c:v>
                </c:pt>
                <c:pt idx="2069">
                  <c:v>1.6624708952483067</c:v>
                </c:pt>
                <c:pt idx="2070">
                  <c:v>1.6640132507493368</c:v>
                </c:pt>
                <c:pt idx="2071">
                  <c:v>1.6606220662739111</c:v>
                </c:pt>
                <c:pt idx="2072">
                  <c:v>1.6642978126124752</c:v>
                </c:pt>
                <c:pt idx="2073">
                  <c:v>1.6602946538217205</c:v>
                </c:pt>
                <c:pt idx="2074">
                  <c:v>1.6589442229727134</c:v>
                </c:pt>
                <c:pt idx="2075">
                  <c:v>1.6546713000168758</c:v>
                </c:pt>
                <c:pt idx="2076">
                  <c:v>1.6572132543614582</c:v>
                </c:pt>
                <c:pt idx="2077">
                  <c:v>1.6575230718019203</c:v>
                </c:pt>
                <c:pt idx="2078">
                  <c:v>1.6689884667222514</c:v>
                </c:pt>
                <c:pt idx="2079">
                  <c:v>1.6661804284763686</c:v>
                </c:pt>
                <c:pt idx="2080">
                  <c:v>1.6750190341164792</c:v>
                </c:pt>
                <c:pt idx="2081">
                  <c:v>1.6721058329884335</c:v>
                </c:pt>
                <c:pt idx="2082">
                  <c:v>1.6773342968655724</c:v>
                </c:pt>
                <c:pt idx="2083">
                  <c:v>1.6729205134597733</c:v>
                </c:pt>
                <c:pt idx="2084">
                  <c:v>1.6754857589594754</c:v>
                </c:pt>
                <c:pt idx="2085">
                  <c:v>1.6700986317307691</c:v>
                </c:pt>
                <c:pt idx="2086">
                  <c:v>1.6647197139834438</c:v>
                </c:pt>
                <c:pt idx="2087">
                  <c:v>1.6674281417646677</c:v>
                </c:pt>
                <c:pt idx="2088">
                  <c:v>1.6723653109010135</c:v>
                </c:pt>
                <c:pt idx="2089">
                  <c:v>1.6775331360839485</c:v>
                </c:pt>
                <c:pt idx="2090">
                  <c:v>1.6796602387268209</c:v>
                </c:pt>
                <c:pt idx="2091">
                  <c:v>1.6746458941041151</c:v>
                </c:pt>
                <c:pt idx="2092">
                  <c:v>1.6735116326357147</c:v>
                </c:pt>
                <c:pt idx="2093">
                  <c:v>1.6735118540254255</c:v>
                </c:pt>
                <c:pt idx="2094">
                  <c:v>1.6770866802171742</c:v>
                </c:pt>
                <c:pt idx="2095">
                  <c:v>1.6755418820837202</c:v>
                </c:pt>
                <c:pt idx="2096">
                  <c:v>1.6749018759780037</c:v>
                </c:pt>
                <c:pt idx="2097">
                  <c:v>1.6733463542859077</c:v>
                </c:pt>
                <c:pt idx="2098">
                  <c:v>1.6741329484067584</c:v>
                </c:pt>
                <c:pt idx="2099">
                  <c:v>1.6792128353849183</c:v>
                </c:pt>
                <c:pt idx="2100">
                  <c:v>1.6775273783482816</c:v>
                </c:pt>
                <c:pt idx="2101">
                  <c:v>1.6785006060678849</c:v>
                </c:pt>
                <c:pt idx="2102">
                  <c:v>1.6726148697463663</c:v>
                </c:pt>
                <c:pt idx="2103">
                  <c:v>1.6657746759994776</c:v>
                </c:pt>
                <c:pt idx="2104">
                  <c:v>1.6675037516559339</c:v>
                </c:pt>
                <c:pt idx="2105">
                  <c:v>1.6690964109306465</c:v>
                </c:pt>
                <c:pt idx="2106">
                  <c:v>1.6649468119418602</c:v>
                </c:pt>
                <c:pt idx="2107">
                  <c:v>1.6640893786333986</c:v>
                </c:pt>
                <c:pt idx="2108">
                  <c:v>1.665486408061494</c:v>
                </c:pt>
                <c:pt idx="2109">
                  <c:v>1.6710029494948511</c:v>
                </c:pt>
                <c:pt idx="2110">
                  <c:v>1.6773670324199426</c:v>
                </c:pt>
                <c:pt idx="2111">
                  <c:v>1.684501295718456</c:v>
                </c:pt>
                <c:pt idx="2112">
                  <c:v>1.689959167272256</c:v>
                </c:pt>
                <c:pt idx="2113">
                  <c:v>1.6801263857087569</c:v>
                </c:pt>
                <c:pt idx="2114">
                  <c:v>1.6811050753201477</c:v>
                </c:pt>
                <c:pt idx="2115">
                  <c:v>1.6766011148684894</c:v>
                </c:pt>
                <c:pt idx="2116">
                  <c:v>1.673990598650841</c:v>
                </c:pt>
                <c:pt idx="2117">
                  <c:v>1.6715315497085617</c:v>
                </c:pt>
                <c:pt idx="2118">
                  <c:v>1.6732575533301781</c:v>
                </c:pt>
                <c:pt idx="2119">
                  <c:v>1.6756999002438153</c:v>
                </c:pt>
                <c:pt idx="2120">
                  <c:v>1.676457379563659</c:v>
                </c:pt>
                <c:pt idx="2121">
                  <c:v>1.6782278553455279</c:v>
                </c:pt>
                <c:pt idx="2122">
                  <c:v>1.6712270177573427</c:v>
                </c:pt>
                <c:pt idx="2123">
                  <c:v>1.6701685021602315</c:v>
                </c:pt>
                <c:pt idx="2124">
                  <c:v>1.6702195200921226</c:v>
                </c:pt>
                <c:pt idx="2125">
                  <c:v>1.6677525538222602</c:v>
                </c:pt>
                <c:pt idx="2126">
                  <c:v>1.6804943003830541</c:v>
                </c:pt>
                <c:pt idx="2127">
                  <c:v>1.6738900765685871</c:v>
                </c:pt>
                <c:pt idx="2128">
                  <c:v>1.6737828880906498</c:v>
                </c:pt>
                <c:pt idx="2129">
                  <c:v>1.6692624651244579</c:v>
                </c:pt>
                <c:pt idx="2130">
                  <c:v>1.6647905844658015</c:v>
                </c:pt>
                <c:pt idx="2131">
                  <c:v>1.6650925856056489</c:v>
                </c:pt>
                <c:pt idx="2132">
                  <c:v>1.6660252269881053</c:v>
                </c:pt>
                <c:pt idx="2133">
                  <c:v>1.6641970384688312</c:v>
                </c:pt>
                <c:pt idx="2134">
                  <c:v>1.6662392991801227</c:v>
                </c:pt>
                <c:pt idx="2135">
                  <c:v>1.66661080837273</c:v>
                </c:pt>
                <c:pt idx="2136">
                  <c:v>1.6652661481261826</c:v>
                </c:pt>
                <c:pt idx="2137">
                  <c:v>1.6688819049051256</c:v>
                </c:pt>
                <c:pt idx="2138">
                  <c:v>1.6683181554447193</c:v>
                </c:pt>
                <c:pt idx="2139">
                  <c:v>1.6668940726935535</c:v>
                </c:pt>
                <c:pt idx="2140">
                  <c:v>1.6640893390129341</c:v>
                </c:pt>
                <c:pt idx="2141">
                  <c:v>1.6616039837687877</c:v>
                </c:pt>
                <c:pt idx="2142">
                  <c:v>1.6592251735378085</c:v>
                </c:pt>
                <c:pt idx="2143">
                  <c:v>1.654947602806488</c:v>
                </c:pt>
                <c:pt idx="2144">
                  <c:v>1.6522278891756945</c:v>
                </c:pt>
                <c:pt idx="2145">
                  <c:v>1.6554061490471628</c:v>
                </c:pt>
                <c:pt idx="2146">
                  <c:v>1.6548192751543696</c:v>
                </c:pt>
                <c:pt idx="2147">
                  <c:v>1.6558749675921625</c:v>
                </c:pt>
                <c:pt idx="2148">
                  <c:v>1.6549906960368859</c:v>
                </c:pt>
                <c:pt idx="2149">
                  <c:v>1.6573438756287677</c:v>
                </c:pt>
                <c:pt idx="2150">
                  <c:v>1.6587037211027587</c:v>
                </c:pt>
                <c:pt idx="2151">
                  <c:v>1.6626470995851503</c:v>
                </c:pt>
                <c:pt idx="2152">
                  <c:v>1.660455631335241</c:v>
                </c:pt>
                <c:pt idx="2153">
                  <c:v>1.6625559022426459</c:v>
                </c:pt>
                <c:pt idx="2154">
                  <c:v>1.6701601617993884</c:v>
                </c:pt>
                <c:pt idx="2155">
                  <c:v>1.6695537751972627</c:v>
                </c:pt>
                <c:pt idx="2156">
                  <c:v>1.6674850640289129</c:v>
                </c:pt>
                <c:pt idx="2157">
                  <c:v>1.6683139720375311</c:v>
                </c:pt>
                <c:pt idx="2158">
                  <c:v>1.6686772608782687</c:v>
                </c:pt>
                <c:pt idx="2159">
                  <c:v>1.6774924056943119</c:v>
                </c:pt>
                <c:pt idx="2160">
                  <c:v>1.6754259641484002</c:v>
                </c:pt>
                <c:pt idx="2161">
                  <c:v>1.6669579227070328</c:v>
                </c:pt>
                <c:pt idx="2162">
                  <c:v>1.6680098860818606</c:v>
                </c:pt>
                <c:pt idx="2163">
                  <c:v>1.6657859878503796</c:v>
                </c:pt>
                <c:pt idx="2164">
                  <c:v>1.6620012112003038</c:v>
                </c:pt>
                <c:pt idx="2165">
                  <c:v>1.6650591684399185</c:v>
                </c:pt>
                <c:pt idx="2166">
                  <c:v>1.6715767728485518</c:v>
                </c:pt>
                <c:pt idx="2167">
                  <c:v>1.6743714617249705</c:v>
                </c:pt>
                <c:pt idx="2168">
                  <c:v>1.6711116378859496</c:v>
                </c:pt>
                <c:pt idx="2169">
                  <c:v>1.6637508915892925</c:v>
                </c:pt>
                <c:pt idx="2170">
                  <c:v>1.6566800834330844</c:v>
                </c:pt>
                <c:pt idx="2171">
                  <c:v>1.657335924573921</c:v>
                </c:pt>
                <c:pt idx="2172">
                  <c:v>1.6605531552295147</c:v>
                </c:pt>
                <c:pt idx="2173">
                  <c:v>1.662693640032793</c:v>
                </c:pt>
                <c:pt idx="2174">
                  <c:v>1.6661054844976135</c:v>
                </c:pt>
                <c:pt idx="2175">
                  <c:v>1.6638118975282006</c:v>
                </c:pt>
                <c:pt idx="2176">
                  <c:v>1.6626870583265485</c:v>
                </c:pt>
                <c:pt idx="2177">
                  <c:v>1.6592605605381971</c:v>
                </c:pt>
                <c:pt idx="2178">
                  <c:v>1.6601500700807428</c:v>
                </c:pt>
                <c:pt idx="2179">
                  <c:v>1.6576321922202308</c:v>
                </c:pt>
                <c:pt idx="2180">
                  <c:v>1.6576398579831015</c:v>
                </c:pt>
                <c:pt idx="2181">
                  <c:v>1.649195588860322</c:v>
                </c:pt>
                <c:pt idx="2182">
                  <c:v>1.6566028997851714</c:v>
                </c:pt>
                <c:pt idx="2183">
                  <c:v>1.6552574155919058</c:v>
                </c:pt>
                <c:pt idx="2184">
                  <c:v>1.6563046613223498</c:v>
                </c:pt>
                <c:pt idx="2185">
                  <c:v>1.6605536347073755</c:v>
                </c:pt>
                <c:pt idx="2186">
                  <c:v>1.6608991420597972</c:v>
                </c:pt>
                <c:pt idx="2187">
                  <c:v>1.6598482080687746</c:v>
                </c:pt>
                <c:pt idx="2188">
                  <c:v>1.6545603698002136</c:v>
                </c:pt>
                <c:pt idx="2189">
                  <c:v>1.6610053308443631</c:v>
                </c:pt>
                <c:pt idx="2190">
                  <c:v>1.6592684031752525</c:v>
                </c:pt>
                <c:pt idx="2191">
                  <c:v>1.6523975433228855</c:v>
                </c:pt>
                <c:pt idx="2192">
                  <c:v>1.6528801816660459</c:v>
                </c:pt>
                <c:pt idx="2193">
                  <c:v>1.6514363405671637</c:v>
                </c:pt>
                <c:pt idx="2194">
                  <c:v>1.6535919485237052</c:v>
                </c:pt>
                <c:pt idx="2195">
                  <c:v>1.6485673204676112</c:v>
                </c:pt>
                <c:pt idx="2196">
                  <c:v>1.6507250714837665</c:v>
                </c:pt>
                <c:pt idx="2197">
                  <c:v>1.6483530425141542</c:v>
                </c:pt>
                <c:pt idx="2198">
                  <c:v>1.6476396888455307</c:v>
                </c:pt>
                <c:pt idx="2199">
                  <c:v>1.6438812766537156</c:v>
                </c:pt>
                <c:pt idx="2200">
                  <c:v>1.6504938145995498</c:v>
                </c:pt>
                <c:pt idx="2201">
                  <c:v>1.6506111280604043</c:v>
                </c:pt>
                <c:pt idx="2202">
                  <c:v>1.6563344479084094</c:v>
                </c:pt>
                <c:pt idx="2203">
                  <c:v>1.6600551797442287</c:v>
                </c:pt>
                <c:pt idx="2204">
                  <c:v>1.6587149152771936</c:v>
                </c:pt>
                <c:pt idx="2205">
                  <c:v>1.6641527824634967</c:v>
                </c:pt>
                <c:pt idx="2206">
                  <c:v>1.6669455984090957</c:v>
                </c:pt>
                <c:pt idx="2207">
                  <c:v>1.6710420580130867</c:v>
                </c:pt>
                <c:pt idx="2208">
                  <c:v>1.6768627660839692</c:v>
                </c:pt>
                <c:pt idx="2209">
                  <c:v>1.677584278115464</c:v>
                </c:pt>
                <c:pt idx="2210">
                  <c:v>1.6727283474569319</c:v>
                </c:pt>
                <c:pt idx="2211">
                  <c:v>1.6677462394014184</c:v>
                </c:pt>
                <c:pt idx="2212">
                  <c:v>1.6651231673967493</c:v>
                </c:pt>
                <c:pt idx="2213">
                  <c:v>1.6577108273148653</c:v>
                </c:pt>
                <c:pt idx="2214">
                  <c:v>1.650859069782739</c:v>
                </c:pt>
                <c:pt idx="2215">
                  <c:v>1.6497677974189162</c:v>
                </c:pt>
                <c:pt idx="2216">
                  <c:v>1.6484672756243091</c:v>
                </c:pt>
                <c:pt idx="2217">
                  <c:v>1.6452602575700122</c:v>
                </c:pt>
                <c:pt idx="2218">
                  <c:v>1.6419755654752104</c:v>
                </c:pt>
                <c:pt idx="2219">
                  <c:v>1.6432569987277674</c:v>
                </c:pt>
                <c:pt idx="2220">
                  <c:v>1.6382014896275716</c:v>
                </c:pt>
                <c:pt idx="2221">
                  <c:v>1.6405911776967719</c:v>
                </c:pt>
                <c:pt idx="2222">
                  <c:v>1.6455295859005519</c:v>
                </c:pt>
                <c:pt idx="2223">
                  <c:v>1.643346570678607</c:v>
                </c:pt>
                <c:pt idx="2224">
                  <c:v>1.6412763809633462</c:v>
                </c:pt>
                <c:pt idx="2225">
                  <c:v>1.6424363745122732</c:v>
                </c:pt>
                <c:pt idx="2226">
                  <c:v>1.6433038502143744</c:v>
                </c:pt>
                <c:pt idx="2227">
                  <c:v>1.6425205823044624</c:v>
                </c:pt>
                <c:pt idx="2228">
                  <c:v>1.6429035973685646</c:v>
                </c:pt>
                <c:pt idx="2229">
                  <c:v>1.6438998826589715</c:v>
                </c:pt>
                <c:pt idx="2230">
                  <c:v>1.6470843944228772</c:v>
                </c:pt>
                <c:pt idx="2231">
                  <c:v>1.6501054019207682</c:v>
                </c:pt>
                <c:pt idx="2232">
                  <c:v>1.6518484876195501</c:v>
                </c:pt>
                <c:pt idx="2233">
                  <c:v>1.6462747292932298</c:v>
                </c:pt>
                <c:pt idx="2234">
                  <c:v>1.6380363207482496</c:v>
                </c:pt>
                <c:pt idx="2235">
                  <c:v>1.6405658658942297</c:v>
                </c:pt>
                <c:pt idx="2236">
                  <c:v>1.6316901442660237</c:v>
                </c:pt>
                <c:pt idx="2237">
                  <c:v>1.6313446710658195</c:v>
                </c:pt>
                <c:pt idx="2238">
                  <c:v>1.6320280758967549</c:v>
                </c:pt>
                <c:pt idx="2239">
                  <c:v>1.6232977987982133</c:v>
                </c:pt>
                <c:pt idx="2240">
                  <c:v>1.6227307363170724</c:v>
                </c:pt>
                <c:pt idx="2241">
                  <c:v>1.6195463039721509</c:v>
                </c:pt>
                <c:pt idx="2242">
                  <c:v>1.6222324332967664</c:v>
                </c:pt>
                <c:pt idx="2243">
                  <c:v>1.6112734873403016</c:v>
                </c:pt>
                <c:pt idx="2244">
                  <c:v>1.6062937120801593</c:v>
                </c:pt>
                <c:pt idx="2245">
                  <c:v>1.6063838957000507</c:v>
                </c:pt>
                <c:pt idx="2246">
                  <c:v>1.6087331745598934</c:v>
                </c:pt>
                <c:pt idx="2247">
                  <c:v>1.6127206419003248</c:v>
                </c:pt>
                <c:pt idx="2248">
                  <c:v>1.6143015015661586</c:v>
                </c:pt>
                <c:pt idx="2249">
                  <c:v>1.6160422969448676</c:v>
                </c:pt>
                <c:pt idx="2250">
                  <c:v>1.6098391021439107</c:v>
                </c:pt>
                <c:pt idx="2251">
                  <c:v>1.6082253134915894</c:v>
                </c:pt>
                <c:pt idx="2252">
                  <c:v>1.6047843420942038</c:v>
                </c:pt>
                <c:pt idx="2253">
                  <c:v>1.6123605231610634</c:v>
                </c:pt>
                <c:pt idx="2254">
                  <c:v>1.6035342564209116</c:v>
                </c:pt>
                <c:pt idx="2255">
                  <c:v>1.603339348189577</c:v>
                </c:pt>
                <c:pt idx="2256">
                  <c:v>1.604708690739761</c:v>
                </c:pt>
                <c:pt idx="2257">
                  <c:v>1.6072592710356755</c:v>
                </c:pt>
                <c:pt idx="2258">
                  <c:v>1.6035735061013587</c:v>
                </c:pt>
                <c:pt idx="2259">
                  <c:v>1.5982793507597415</c:v>
                </c:pt>
                <c:pt idx="2260">
                  <c:v>1.6004288031522549</c:v>
                </c:pt>
                <c:pt idx="2261">
                  <c:v>1.6040712035520968</c:v>
                </c:pt>
                <c:pt idx="2262">
                  <c:v>1.6045943139866254</c:v>
                </c:pt>
                <c:pt idx="2263">
                  <c:v>1.6056508539588907</c:v>
                </c:pt>
                <c:pt idx="2264">
                  <c:v>1.606137363249768</c:v>
                </c:pt>
                <c:pt idx="2265">
                  <c:v>1.6098441610279215</c:v>
                </c:pt>
                <c:pt idx="2266">
                  <c:v>1.6132916711466025</c:v>
                </c:pt>
                <c:pt idx="2267">
                  <c:v>1.6067554232451267</c:v>
                </c:pt>
                <c:pt idx="2268">
                  <c:v>1.5939737502819504</c:v>
                </c:pt>
                <c:pt idx="2269">
                  <c:v>1.5909175991827644</c:v>
                </c:pt>
                <c:pt idx="2270">
                  <c:v>1.5899880617857263</c:v>
                </c:pt>
                <c:pt idx="2271">
                  <c:v>1.5845693037722033</c:v>
                </c:pt>
                <c:pt idx="2272">
                  <c:v>1.5878108754700417</c:v>
                </c:pt>
                <c:pt idx="2273">
                  <c:v>1.5878108754700417</c:v>
                </c:pt>
                <c:pt idx="2274">
                  <c:v>1.5937301502516983</c:v>
                </c:pt>
                <c:pt idx="2275">
                  <c:v>1.5890999173239468</c:v>
                </c:pt>
                <c:pt idx="2276">
                  <c:v>1.5964177998658167</c:v>
                </c:pt>
                <c:pt idx="2277">
                  <c:v>1.5971296421219368</c:v>
                </c:pt>
                <c:pt idx="2278">
                  <c:v>1.5996458460838987</c:v>
                </c:pt>
                <c:pt idx="2279">
                  <c:v>1.6032820759897808</c:v>
                </c:pt>
                <c:pt idx="2280">
                  <c:v>1.6020232047734349</c:v>
                </c:pt>
                <c:pt idx="2281">
                  <c:v>1.5995572427955591</c:v>
                </c:pt>
                <c:pt idx="2282">
                  <c:v>1.5947213464664545</c:v>
                </c:pt>
                <c:pt idx="2283">
                  <c:v>1.5933898285652426</c:v>
                </c:pt>
                <c:pt idx="2284">
                  <c:v>1.5924547060622198</c:v>
                </c:pt>
                <c:pt idx="2285">
                  <c:v>1.5934773998814025</c:v>
                </c:pt>
                <c:pt idx="2286">
                  <c:v>1.5909446032070438</c:v>
                </c:pt>
                <c:pt idx="2287">
                  <c:v>1.5969991709187303</c:v>
                </c:pt>
                <c:pt idx="2288">
                  <c:v>1.5978710062581474</c:v>
                </c:pt>
                <c:pt idx="2289">
                  <c:v>1.6064904108123441</c:v>
                </c:pt>
                <c:pt idx="2290">
                  <c:v>1.6123786477197235</c:v>
                </c:pt>
                <c:pt idx="2291">
                  <c:v>1.6123786477197235</c:v>
                </c:pt>
                <c:pt idx="2292">
                  <c:v>1.6123786477197235</c:v>
                </c:pt>
                <c:pt idx="2293">
                  <c:v>1.6123786477197235</c:v>
                </c:pt>
                <c:pt idx="2294">
                  <c:v>1.6352067724505126</c:v>
                </c:pt>
                <c:pt idx="2295">
                  <c:v>1.6360148208298981</c:v>
                </c:pt>
                <c:pt idx="2296">
                  <c:v>1.6335489517858772</c:v>
                </c:pt>
                <c:pt idx="2297">
                  <c:v>1.6338178532375824</c:v>
                </c:pt>
                <c:pt idx="2298">
                  <c:v>1.6270600871229481</c:v>
                </c:pt>
                <c:pt idx="2299">
                  <c:v>1.628781959759632</c:v>
                </c:pt>
                <c:pt idx="2300">
                  <c:v>1.6322338475536151</c:v>
                </c:pt>
                <c:pt idx="2301">
                  <c:v>1.6274734170617049</c:v>
                </c:pt>
                <c:pt idx="2302">
                  <c:v>1.624721925710725</c:v>
                </c:pt>
                <c:pt idx="2303">
                  <c:v>1.6296297993302489</c:v>
                </c:pt>
                <c:pt idx="2304">
                  <c:v>1.6257791986410199</c:v>
                </c:pt>
                <c:pt idx="2305">
                  <c:v>1.6258411059498989</c:v>
                </c:pt>
                <c:pt idx="2306">
                  <c:v>1.6283387747080209</c:v>
                </c:pt>
                <c:pt idx="2307">
                  <c:v>1.6345467341419548</c:v>
                </c:pt>
                <c:pt idx="2308">
                  <c:v>1.6352879112225365</c:v>
                </c:pt>
                <c:pt idx="2309">
                  <c:v>1.6296631616578685</c:v>
                </c:pt>
                <c:pt idx="2310">
                  <c:v>1.6265577819344952</c:v>
                </c:pt>
                <c:pt idx="2311">
                  <c:v>1.6236024747605757</c:v>
                </c:pt>
                <c:pt idx="2312">
                  <c:v>1.6273197542646796</c:v>
                </c:pt>
                <c:pt idx="2313">
                  <c:v>1.6288585085634977</c:v>
                </c:pt>
                <c:pt idx="2314">
                  <c:v>1.6347664740665535</c:v>
                </c:pt>
                <c:pt idx="2315">
                  <c:v>1.6407983082339164</c:v>
                </c:pt>
                <c:pt idx="2316">
                  <c:v>1.64316894144298</c:v>
                </c:pt>
                <c:pt idx="2317">
                  <c:v>1.6481077824594574</c:v>
                </c:pt>
                <c:pt idx="2318">
                  <c:v>1.6486385688786824</c:v>
                </c:pt>
                <c:pt idx="2319">
                  <c:v>1.6364485711308556</c:v>
                </c:pt>
                <c:pt idx="2320">
                  <c:v>1.638023947779198</c:v>
                </c:pt>
                <c:pt idx="2321">
                  <c:v>1.6344023820774332</c:v>
                </c:pt>
                <c:pt idx="2322">
                  <c:v>1.6403732023305622</c:v>
                </c:pt>
                <c:pt idx="2323">
                  <c:v>1.6402187736092861</c:v>
                </c:pt>
                <c:pt idx="2324">
                  <c:v>1.6423455316771525</c:v>
                </c:pt>
                <c:pt idx="2325">
                  <c:v>1.6371108285125215</c:v>
                </c:pt>
                <c:pt idx="2326">
                  <c:v>1.6292859519609202</c:v>
                </c:pt>
                <c:pt idx="2327">
                  <c:v>1.6251319506927973</c:v>
                </c:pt>
                <c:pt idx="2328">
                  <c:v>1.6260061056543123</c:v>
                </c:pt>
                <c:pt idx="2329">
                  <c:v>1.6286053468179755</c:v>
                </c:pt>
                <c:pt idx="2330">
                  <c:v>1.6278467332918674</c:v>
                </c:pt>
                <c:pt idx="2331">
                  <c:v>1.6227002745365895</c:v>
                </c:pt>
                <c:pt idx="2332">
                  <c:v>1.6248893504532824</c:v>
                </c:pt>
              </c:numCache>
            </c:numRef>
          </c:val>
          <c:smooth val="0"/>
          <c:extLst xmlns:c16r2="http://schemas.microsoft.com/office/drawing/2015/06/chart">
            <c:ext xmlns:c16="http://schemas.microsoft.com/office/drawing/2014/chart" uri="{C3380CC4-5D6E-409C-BE32-E72D297353CC}">
              <c16:uniqueId val="{00000000-8B45-45D8-AE89-4D6875F28F68}"/>
            </c:ext>
          </c:extLst>
        </c:ser>
        <c:dLbls>
          <c:showLegendKey val="0"/>
          <c:showVal val="0"/>
          <c:showCatName val="0"/>
          <c:showSerName val="0"/>
          <c:showPercent val="0"/>
          <c:showBubbleSize val="0"/>
        </c:dLbls>
        <c:marker val="1"/>
        <c:smooth val="0"/>
        <c:axId val="165135872"/>
        <c:axId val="165137408"/>
      </c:lineChart>
      <c:dateAx>
        <c:axId val="165135872"/>
        <c:scaling>
          <c:orientation val="minMax"/>
        </c:scaling>
        <c:delete val="0"/>
        <c:axPos val="b"/>
        <c:numFmt formatCode="yyyy/mm" sourceLinked="0"/>
        <c:majorTickMark val="out"/>
        <c:minorTickMark val="none"/>
        <c:tickLblPos val="nextTo"/>
        <c:crossAx val="165137408"/>
        <c:crosses val="autoZero"/>
        <c:auto val="1"/>
        <c:lblOffset val="100"/>
        <c:baseTimeUnit val="days"/>
        <c:majorUnit val="2"/>
        <c:majorTimeUnit val="years"/>
      </c:dateAx>
      <c:valAx>
        <c:axId val="165137408"/>
        <c:scaling>
          <c:orientation val="minMax"/>
          <c:min val="0.8"/>
        </c:scaling>
        <c:delete val="0"/>
        <c:axPos val="l"/>
        <c:numFmt formatCode="_(* #,##0.00_);_(* \(#,##0.00\);_(* &quot;-&quot;??_);_(@_)" sourceLinked="1"/>
        <c:majorTickMark val="out"/>
        <c:minorTickMark val="none"/>
        <c:tickLblPos val="nextTo"/>
        <c:crossAx val="165135872"/>
        <c:crosses val="autoZero"/>
        <c:crossBetween val="between"/>
      </c:valAx>
    </c:plotArea>
    <c:legend>
      <c:legendPos val="t"/>
      <c:layout/>
      <c:overlay val="0"/>
    </c:legend>
    <c:plotVisOnly val="1"/>
    <c:dispBlanksAs val="gap"/>
    <c:showDLblsOverMax val="0"/>
  </c:chart>
  <c:spPr>
    <a:ln>
      <a:noFill/>
    </a:ln>
  </c:spPr>
  <c:txPr>
    <a:bodyPr/>
    <a:lstStyle/>
    <a:p>
      <a:pPr>
        <a:defRPr sz="12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F9D74-5CBC-4861-B3A5-D04697DA620B}" type="doc">
      <dgm:prSet loTypeId="urn:microsoft.com/office/officeart/2005/8/layout/bProcess3" loCatId="process" qsTypeId="urn:microsoft.com/office/officeart/2005/8/quickstyle/3d1" qsCatId="3D" csTypeId="urn:microsoft.com/office/officeart/2005/8/colors/colorful5" csCatId="colorful" phldr="1"/>
      <dgm:spPr/>
      <dgm:t>
        <a:bodyPr/>
        <a:lstStyle/>
        <a:p>
          <a:endParaRPr lang="zh-CN" altLang="en-US"/>
        </a:p>
      </dgm:t>
    </dgm:pt>
    <dgm:pt modelId="{92DB1BD9-693B-4479-934D-C0996FAF21C9}">
      <dgm:prSet phldrT="[文本]"/>
      <dgm:spPr/>
      <dgm:t>
        <a:bodyPr/>
        <a:lstStyle/>
        <a:p>
          <a:pPr rtl="0"/>
          <a:r>
            <a:rPr kumimoji="0" lang="zh-CN" altLang="en-US" b="0" i="0" u="none" strike="noStrike" cap="none" normalizeH="0" baseline="0">
              <a:ln/>
              <a:effectLst/>
              <a:latin typeface="Arial" panose="020B0604020202020204" pitchFamily="34" charset="0"/>
              <a:ea typeface="宋体" panose="02010600030101010101" pitchFamily="2" charset="-122"/>
            </a:rPr>
            <a:t>管理人在发售公告中公布成份股清单</a:t>
          </a:r>
          <a:endParaRPr lang="zh-CN" altLang="en-US" dirty="0"/>
        </a:p>
      </dgm:t>
    </dgm:pt>
    <dgm:pt modelId="{A8A262C6-92AA-472D-81DF-C1938ADB2ABE}" type="parTrans" cxnId="{53AF501C-2C41-4634-AB94-ECD825B828C0}">
      <dgm:prSet/>
      <dgm:spPr/>
      <dgm:t>
        <a:bodyPr/>
        <a:lstStyle/>
        <a:p>
          <a:endParaRPr lang="zh-CN" altLang="en-US"/>
        </a:p>
      </dgm:t>
    </dgm:pt>
    <dgm:pt modelId="{5B10055A-9266-4098-9B79-70045E65DF7B}" type="sibTrans" cxnId="{53AF501C-2C41-4634-AB94-ECD825B828C0}">
      <dgm:prSet/>
      <dgm:spPr/>
      <dgm:t>
        <a:bodyPr/>
        <a:lstStyle/>
        <a:p>
          <a:endParaRPr lang="zh-CN" altLang="en-US"/>
        </a:p>
      </dgm:t>
    </dgm:pt>
    <dgm:pt modelId="{BCF231DC-5274-474F-A3AD-DB91BBDC2455}">
      <dgm:prSet phldrT="[文本]"/>
      <dgm:spPr/>
      <dgm:t>
        <a:bodyPr/>
        <a:lstStyle/>
        <a:p>
          <a:r>
            <a:rPr lang="zh-CN" altLang="en-US" dirty="0"/>
            <a:t>成份股持股股东换购（</a:t>
          </a:r>
          <a:r>
            <a:rPr lang="en-US" altLang="zh-CN" dirty="0"/>
            <a:t>1</a:t>
          </a:r>
          <a:r>
            <a:rPr lang="zh-CN" altLang="en-US" dirty="0"/>
            <a:t>只或多只股票）</a:t>
          </a:r>
        </a:p>
      </dgm:t>
    </dgm:pt>
    <dgm:pt modelId="{5D407709-1C81-4058-A2BD-3E332835A25D}" type="parTrans" cxnId="{A0204B23-A9C9-433E-979E-1D57EE10FD94}">
      <dgm:prSet/>
      <dgm:spPr/>
      <dgm:t>
        <a:bodyPr/>
        <a:lstStyle/>
        <a:p>
          <a:endParaRPr lang="zh-CN" altLang="en-US"/>
        </a:p>
      </dgm:t>
    </dgm:pt>
    <dgm:pt modelId="{223CBC68-5276-446F-BA6D-F4370D9C949D}" type="sibTrans" cxnId="{A0204B23-A9C9-433E-979E-1D57EE10FD94}">
      <dgm:prSet/>
      <dgm:spPr/>
      <dgm:t>
        <a:bodyPr/>
        <a:lstStyle/>
        <a:p>
          <a:endParaRPr lang="zh-CN" altLang="en-US"/>
        </a:p>
      </dgm:t>
    </dgm:pt>
    <dgm:pt modelId="{6BBBB90D-2DE9-434D-AD28-6DEB5C359204}">
      <dgm:prSet phldrT="[文本]"/>
      <dgm:spPr/>
      <dgm:t>
        <a:bodyPr/>
        <a:lstStyle/>
        <a:p>
          <a:r>
            <a:rPr lang="zh-CN" altLang="en-US" dirty="0"/>
            <a:t>根据换股股票价值确定认购人份额数量</a:t>
          </a:r>
        </a:p>
      </dgm:t>
    </dgm:pt>
    <dgm:pt modelId="{A407DE47-06EA-42A8-8D66-FCB456DEF8ED}" type="parTrans" cxnId="{40CD9B08-E6FC-48E5-B267-6CF353A4E206}">
      <dgm:prSet/>
      <dgm:spPr/>
      <dgm:t>
        <a:bodyPr/>
        <a:lstStyle/>
        <a:p>
          <a:endParaRPr lang="zh-CN" altLang="en-US"/>
        </a:p>
      </dgm:t>
    </dgm:pt>
    <dgm:pt modelId="{FC177DCE-BC0A-4979-9AA0-B1A5CD572E45}" type="sibTrans" cxnId="{40CD9B08-E6FC-48E5-B267-6CF353A4E206}">
      <dgm:prSet/>
      <dgm:spPr/>
      <dgm:t>
        <a:bodyPr/>
        <a:lstStyle/>
        <a:p>
          <a:endParaRPr lang="zh-CN" altLang="en-US"/>
        </a:p>
      </dgm:t>
    </dgm:pt>
    <dgm:pt modelId="{B54FC0FB-B0A9-401D-A151-4243503F6CC0}">
      <dgm:prSet phldrT="[文本]"/>
      <dgm:spPr/>
      <dgm:t>
        <a:bodyPr/>
        <a:lstStyle/>
        <a:p>
          <a:r>
            <a:rPr lang="zh-CN" altLang="en-US" dirty="0"/>
            <a:t>基金成立、上市交易</a:t>
          </a:r>
        </a:p>
      </dgm:t>
    </dgm:pt>
    <dgm:pt modelId="{3382983C-E5E7-4ED4-A58E-23B28B5E8A6E}" type="parTrans" cxnId="{BDB1C5BE-ED37-47DF-8186-197A567071CE}">
      <dgm:prSet/>
      <dgm:spPr/>
      <dgm:t>
        <a:bodyPr/>
        <a:lstStyle/>
        <a:p>
          <a:endParaRPr lang="zh-CN" altLang="en-US"/>
        </a:p>
      </dgm:t>
    </dgm:pt>
    <dgm:pt modelId="{CA98FFDB-4F02-4EB0-B04C-84418ED2FDB0}" type="sibTrans" cxnId="{BDB1C5BE-ED37-47DF-8186-197A567071CE}">
      <dgm:prSet/>
      <dgm:spPr/>
      <dgm:t>
        <a:bodyPr/>
        <a:lstStyle/>
        <a:p>
          <a:endParaRPr lang="zh-CN" altLang="en-US"/>
        </a:p>
      </dgm:t>
    </dgm:pt>
    <dgm:pt modelId="{DD66DA52-4E5A-4FEE-8396-E1357215C8C5}">
      <dgm:prSet phldrT="[文本]"/>
      <dgm:spPr/>
      <dgm:t>
        <a:bodyPr/>
        <a:lstStyle/>
        <a:p>
          <a:r>
            <a:rPr lang="zh-CN" altLang="en-US" dirty="0"/>
            <a:t>持有人获得基金份额并可在二级市场交易</a:t>
          </a:r>
        </a:p>
      </dgm:t>
    </dgm:pt>
    <dgm:pt modelId="{90991C80-A6BD-4AC0-8069-63176332F8A5}" type="parTrans" cxnId="{37B48345-D6DC-4D36-9598-3EC70B30300C}">
      <dgm:prSet/>
      <dgm:spPr/>
      <dgm:t>
        <a:bodyPr/>
        <a:lstStyle/>
        <a:p>
          <a:endParaRPr lang="zh-CN" altLang="en-US"/>
        </a:p>
      </dgm:t>
    </dgm:pt>
    <dgm:pt modelId="{1ACA6E8D-3122-4195-BB59-7DD044944916}" type="sibTrans" cxnId="{37B48345-D6DC-4D36-9598-3EC70B30300C}">
      <dgm:prSet/>
      <dgm:spPr/>
      <dgm:t>
        <a:bodyPr/>
        <a:lstStyle/>
        <a:p>
          <a:endParaRPr lang="zh-CN" altLang="en-US"/>
        </a:p>
      </dgm:t>
    </dgm:pt>
    <dgm:pt modelId="{D653D295-E495-4AC0-951B-7092A1FDCD4B}" type="pres">
      <dgm:prSet presAssocID="{402F9D74-5CBC-4861-B3A5-D04697DA620B}" presName="Name0" presStyleCnt="0">
        <dgm:presLayoutVars>
          <dgm:dir/>
          <dgm:resizeHandles val="exact"/>
        </dgm:presLayoutVars>
      </dgm:prSet>
      <dgm:spPr/>
      <dgm:t>
        <a:bodyPr/>
        <a:lstStyle/>
        <a:p>
          <a:endParaRPr lang="zh-CN" altLang="en-US"/>
        </a:p>
      </dgm:t>
    </dgm:pt>
    <dgm:pt modelId="{990405D5-8747-4A33-B01D-64C99557F0C0}" type="pres">
      <dgm:prSet presAssocID="{92DB1BD9-693B-4479-934D-C0996FAF21C9}" presName="node" presStyleLbl="node1" presStyleIdx="0" presStyleCnt="5">
        <dgm:presLayoutVars>
          <dgm:bulletEnabled val="1"/>
        </dgm:presLayoutVars>
      </dgm:prSet>
      <dgm:spPr/>
      <dgm:t>
        <a:bodyPr/>
        <a:lstStyle/>
        <a:p>
          <a:endParaRPr lang="zh-CN" altLang="en-US"/>
        </a:p>
      </dgm:t>
    </dgm:pt>
    <dgm:pt modelId="{19F76E25-8D93-4A41-86DD-EA39875971E3}" type="pres">
      <dgm:prSet presAssocID="{5B10055A-9266-4098-9B79-70045E65DF7B}" presName="sibTrans" presStyleLbl="sibTrans1D1" presStyleIdx="0" presStyleCnt="4"/>
      <dgm:spPr/>
      <dgm:t>
        <a:bodyPr/>
        <a:lstStyle/>
        <a:p>
          <a:endParaRPr lang="zh-CN" altLang="en-US"/>
        </a:p>
      </dgm:t>
    </dgm:pt>
    <dgm:pt modelId="{6C710B28-D49E-4850-BA71-1E17F355536F}" type="pres">
      <dgm:prSet presAssocID="{5B10055A-9266-4098-9B79-70045E65DF7B}" presName="connectorText" presStyleLbl="sibTrans1D1" presStyleIdx="0" presStyleCnt="4"/>
      <dgm:spPr/>
      <dgm:t>
        <a:bodyPr/>
        <a:lstStyle/>
        <a:p>
          <a:endParaRPr lang="zh-CN" altLang="en-US"/>
        </a:p>
      </dgm:t>
    </dgm:pt>
    <dgm:pt modelId="{34FDACC7-E91B-49E5-9070-8E690604B388}" type="pres">
      <dgm:prSet presAssocID="{BCF231DC-5274-474F-A3AD-DB91BBDC2455}" presName="node" presStyleLbl="node1" presStyleIdx="1" presStyleCnt="5">
        <dgm:presLayoutVars>
          <dgm:bulletEnabled val="1"/>
        </dgm:presLayoutVars>
      </dgm:prSet>
      <dgm:spPr/>
      <dgm:t>
        <a:bodyPr/>
        <a:lstStyle/>
        <a:p>
          <a:endParaRPr lang="zh-CN" altLang="en-US"/>
        </a:p>
      </dgm:t>
    </dgm:pt>
    <dgm:pt modelId="{9A28C53A-068F-4345-8F37-0F2FEE118B04}" type="pres">
      <dgm:prSet presAssocID="{223CBC68-5276-446F-BA6D-F4370D9C949D}" presName="sibTrans" presStyleLbl="sibTrans1D1" presStyleIdx="1" presStyleCnt="4"/>
      <dgm:spPr/>
      <dgm:t>
        <a:bodyPr/>
        <a:lstStyle/>
        <a:p>
          <a:endParaRPr lang="zh-CN" altLang="en-US"/>
        </a:p>
      </dgm:t>
    </dgm:pt>
    <dgm:pt modelId="{F486353F-1C45-49C5-82C1-F02655BD1CB4}" type="pres">
      <dgm:prSet presAssocID="{223CBC68-5276-446F-BA6D-F4370D9C949D}" presName="connectorText" presStyleLbl="sibTrans1D1" presStyleIdx="1" presStyleCnt="4"/>
      <dgm:spPr/>
      <dgm:t>
        <a:bodyPr/>
        <a:lstStyle/>
        <a:p>
          <a:endParaRPr lang="zh-CN" altLang="en-US"/>
        </a:p>
      </dgm:t>
    </dgm:pt>
    <dgm:pt modelId="{CDEAB012-1F8B-40EF-AFD1-94DC0451385A}" type="pres">
      <dgm:prSet presAssocID="{6BBBB90D-2DE9-434D-AD28-6DEB5C359204}" presName="node" presStyleLbl="node1" presStyleIdx="2" presStyleCnt="5">
        <dgm:presLayoutVars>
          <dgm:bulletEnabled val="1"/>
        </dgm:presLayoutVars>
      </dgm:prSet>
      <dgm:spPr/>
      <dgm:t>
        <a:bodyPr/>
        <a:lstStyle/>
        <a:p>
          <a:endParaRPr lang="zh-CN" altLang="en-US"/>
        </a:p>
      </dgm:t>
    </dgm:pt>
    <dgm:pt modelId="{D28F8722-1B54-46D2-A8FC-F34DA44B54F3}" type="pres">
      <dgm:prSet presAssocID="{FC177DCE-BC0A-4979-9AA0-B1A5CD572E45}" presName="sibTrans" presStyleLbl="sibTrans1D1" presStyleIdx="2" presStyleCnt="4"/>
      <dgm:spPr/>
      <dgm:t>
        <a:bodyPr/>
        <a:lstStyle/>
        <a:p>
          <a:endParaRPr lang="zh-CN" altLang="en-US"/>
        </a:p>
      </dgm:t>
    </dgm:pt>
    <dgm:pt modelId="{ACA30FB9-1A4C-4226-8D71-9789EFA58B3B}" type="pres">
      <dgm:prSet presAssocID="{FC177DCE-BC0A-4979-9AA0-B1A5CD572E45}" presName="connectorText" presStyleLbl="sibTrans1D1" presStyleIdx="2" presStyleCnt="4"/>
      <dgm:spPr/>
      <dgm:t>
        <a:bodyPr/>
        <a:lstStyle/>
        <a:p>
          <a:endParaRPr lang="zh-CN" altLang="en-US"/>
        </a:p>
      </dgm:t>
    </dgm:pt>
    <dgm:pt modelId="{9E32C339-EF53-452E-8EE5-1E17C3384310}" type="pres">
      <dgm:prSet presAssocID="{B54FC0FB-B0A9-401D-A151-4243503F6CC0}" presName="node" presStyleLbl="node1" presStyleIdx="3" presStyleCnt="5">
        <dgm:presLayoutVars>
          <dgm:bulletEnabled val="1"/>
        </dgm:presLayoutVars>
      </dgm:prSet>
      <dgm:spPr/>
      <dgm:t>
        <a:bodyPr/>
        <a:lstStyle/>
        <a:p>
          <a:endParaRPr lang="zh-CN" altLang="en-US"/>
        </a:p>
      </dgm:t>
    </dgm:pt>
    <dgm:pt modelId="{9CC7DE0E-42B3-4670-87F9-630F89CBD85D}" type="pres">
      <dgm:prSet presAssocID="{CA98FFDB-4F02-4EB0-B04C-84418ED2FDB0}" presName="sibTrans" presStyleLbl="sibTrans1D1" presStyleIdx="3" presStyleCnt="4"/>
      <dgm:spPr/>
      <dgm:t>
        <a:bodyPr/>
        <a:lstStyle/>
        <a:p>
          <a:endParaRPr lang="zh-CN" altLang="en-US"/>
        </a:p>
      </dgm:t>
    </dgm:pt>
    <dgm:pt modelId="{0C25BA3D-AFDC-4EDC-BC22-7B66CC0C6D77}" type="pres">
      <dgm:prSet presAssocID="{CA98FFDB-4F02-4EB0-B04C-84418ED2FDB0}" presName="connectorText" presStyleLbl="sibTrans1D1" presStyleIdx="3" presStyleCnt="4"/>
      <dgm:spPr/>
      <dgm:t>
        <a:bodyPr/>
        <a:lstStyle/>
        <a:p>
          <a:endParaRPr lang="zh-CN" altLang="en-US"/>
        </a:p>
      </dgm:t>
    </dgm:pt>
    <dgm:pt modelId="{FA10C1FC-0380-4075-AD0A-23F2D076D00D}" type="pres">
      <dgm:prSet presAssocID="{DD66DA52-4E5A-4FEE-8396-E1357215C8C5}" presName="node" presStyleLbl="node1" presStyleIdx="4" presStyleCnt="5">
        <dgm:presLayoutVars>
          <dgm:bulletEnabled val="1"/>
        </dgm:presLayoutVars>
      </dgm:prSet>
      <dgm:spPr/>
      <dgm:t>
        <a:bodyPr/>
        <a:lstStyle/>
        <a:p>
          <a:endParaRPr lang="zh-CN" altLang="en-US"/>
        </a:p>
      </dgm:t>
    </dgm:pt>
  </dgm:ptLst>
  <dgm:cxnLst>
    <dgm:cxn modelId="{37B48345-D6DC-4D36-9598-3EC70B30300C}" srcId="{402F9D74-5CBC-4861-B3A5-D04697DA620B}" destId="{DD66DA52-4E5A-4FEE-8396-E1357215C8C5}" srcOrd="4" destOrd="0" parTransId="{90991C80-A6BD-4AC0-8069-63176332F8A5}" sibTransId="{1ACA6E8D-3122-4195-BB59-7DD044944916}"/>
    <dgm:cxn modelId="{DB284D73-D699-46AA-B542-A911F781FE88}" type="presOf" srcId="{FC177DCE-BC0A-4979-9AA0-B1A5CD572E45}" destId="{ACA30FB9-1A4C-4226-8D71-9789EFA58B3B}" srcOrd="1" destOrd="0" presId="urn:microsoft.com/office/officeart/2005/8/layout/bProcess3"/>
    <dgm:cxn modelId="{F2600AF4-0648-418E-A7F7-F49AEF1487D6}" type="presOf" srcId="{FC177DCE-BC0A-4979-9AA0-B1A5CD572E45}" destId="{D28F8722-1B54-46D2-A8FC-F34DA44B54F3}" srcOrd="0" destOrd="0" presId="urn:microsoft.com/office/officeart/2005/8/layout/bProcess3"/>
    <dgm:cxn modelId="{40CD9B08-E6FC-48E5-B267-6CF353A4E206}" srcId="{402F9D74-5CBC-4861-B3A5-D04697DA620B}" destId="{6BBBB90D-2DE9-434D-AD28-6DEB5C359204}" srcOrd="2" destOrd="0" parTransId="{A407DE47-06EA-42A8-8D66-FCB456DEF8ED}" sibTransId="{FC177DCE-BC0A-4979-9AA0-B1A5CD572E45}"/>
    <dgm:cxn modelId="{063EA12C-5616-45D3-98B6-13BDF5840C45}" type="presOf" srcId="{402F9D74-5CBC-4861-B3A5-D04697DA620B}" destId="{D653D295-E495-4AC0-951B-7092A1FDCD4B}" srcOrd="0" destOrd="0" presId="urn:microsoft.com/office/officeart/2005/8/layout/bProcess3"/>
    <dgm:cxn modelId="{49A327BE-92EF-498E-B93D-117456386B70}" type="presOf" srcId="{5B10055A-9266-4098-9B79-70045E65DF7B}" destId="{6C710B28-D49E-4850-BA71-1E17F355536F}" srcOrd="1" destOrd="0" presId="urn:microsoft.com/office/officeart/2005/8/layout/bProcess3"/>
    <dgm:cxn modelId="{301F68DD-4D16-4352-80A9-8FD01FB252BA}" type="presOf" srcId="{CA98FFDB-4F02-4EB0-B04C-84418ED2FDB0}" destId="{0C25BA3D-AFDC-4EDC-BC22-7B66CC0C6D77}" srcOrd="1" destOrd="0" presId="urn:microsoft.com/office/officeart/2005/8/layout/bProcess3"/>
    <dgm:cxn modelId="{1AF7E5A4-2A9D-46F8-8EC8-138B84FC2AB1}" type="presOf" srcId="{92DB1BD9-693B-4479-934D-C0996FAF21C9}" destId="{990405D5-8747-4A33-B01D-64C99557F0C0}" srcOrd="0" destOrd="0" presId="urn:microsoft.com/office/officeart/2005/8/layout/bProcess3"/>
    <dgm:cxn modelId="{0C06483A-DC3C-4692-8C64-2263B1EF14B2}" type="presOf" srcId="{223CBC68-5276-446F-BA6D-F4370D9C949D}" destId="{F486353F-1C45-49C5-82C1-F02655BD1CB4}" srcOrd="1" destOrd="0" presId="urn:microsoft.com/office/officeart/2005/8/layout/bProcess3"/>
    <dgm:cxn modelId="{2E13F23C-A8DC-42EB-845C-2A11B3CAA3E4}" type="presOf" srcId="{223CBC68-5276-446F-BA6D-F4370D9C949D}" destId="{9A28C53A-068F-4345-8F37-0F2FEE118B04}" srcOrd="0" destOrd="0" presId="urn:microsoft.com/office/officeart/2005/8/layout/bProcess3"/>
    <dgm:cxn modelId="{1B676E59-668A-45C9-9716-E65D94DCCD85}" type="presOf" srcId="{B54FC0FB-B0A9-401D-A151-4243503F6CC0}" destId="{9E32C339-EF53-452E-8EE5-1E17C3384310}" srcOrd="0" destOrd="0" presId="urn:microsoft.com/office/officeart/2005/8/layout/bProcess3"/>
    <dgm:cxn modelId="{A0204B23-A9C9-433E-979E-1D57EE10FD94}" srcId="{402F9D74-5CBC-4861-B3A5-D04697DA620B}" destId="{BCF231DC-5274-474F-A3AD-DB91BBDC2455}" srcOrd="1" destOrd="0" parTransId="{5D407709-1C81-4058-A2BD-3E332835A25D}" sibTransId="{223CBC68-5276-446F-BA6D-F4370D9C949D}"/>
    <dgm:cxn modelId="{BDB1C5BE-ED37-47DF-8186-197A567071CE}" srcId="{402F9D74-5CBC-4861-B3A5-D04697DA620B}" destId="{B54FC0FB-B0A9-401D-A151-4243503F6CC0}" srcOrd="3" destOrd="0" parTransId="{3382983C-E5E7-4ED4-A58E-23B28B5E8A6E}" sibTransId="{CA98FFDB-4F02-4EB0-B04C-84418ED2FDB0}"/>
    <dgm:cxn modelId="{CBEE7B81-0877-433B-982B-F9F28241FCB2}" type="presOf" srcId="{BCF231DC-5274-474F-A3AD-DB91BBDC2455}" destId="{34FDACC7-E91B-49E5-9070-8E690604B388}" srcOrd="0" destOrd="0" presId="urn:microsoft.com/office/officeart/2005/8/layout/bProcess3"/>
    <dgm:cxn modelId="{95A28190-BBAB-4DFB-89C4-48134B4D0AF1}" type="presOf" srcId="{DD66DA52-4E5A-4FEE-8396-E1357215C8C5}" destId="{FA10C1FC-0380-4075-AD0A-23F2D076D00D}" srcOrd="0" destOrd="0" presId="urn:microsoft.com/office/officeart/2005/8/layout/bProcess3"/>
    <dgm:cxn modelId="{923C8719-A4EE-4D01-A589-25B8361FBD36}" type="presOf" srcId="{6BBBB90D-2DE9-434D-AD28-6DEB5C359204}" destId="{CDEAB012-1F8B-40EF-AFD1-94DC0451385A}" srcOrd="0" destOrd="0" presId="urn:microsoft.com/office/officeart/2005/8/layout/bProcess3"/>
    <dgm:cxn modelId="{E152D0F3-F83E-4BE0-8C8F-AB3F6EDACD3E}" type="presOf" srcId="{5B10055A-9266-4098-9B79-70045E65DF7B}" destId="{19F76E25-8D93-4A41-86DD-EA39875971E3}" srcOrd="0" destOrd="0" presId="urn:microsoft.com/office/officeart/2005/8/layout/bProcess3"/>
    <dgm:cxn modelId="{7533E20D-6371-4E90-8D0D-A84D32532C21}" type="presOf" srcId="{CA98FFDB-4F02-4EB0-B04C-84418ED2FDB0}" destId="{9CC7DE0E-42B3-4670-87F9-630F89CBD85D}" srcOrd="0" destOrd="0" presId="urn:microsoft.com/office/officeart/2005/8/layout/bProcess3"/>
    <dgm:cxn modelId="{53AF501C-2C41-4634-AB94-ECD825B828C0}" srcId="{402F9D74-5CBC-4861-B3A5-D04697DA620B}" destId="{92DB1BD9-693B-4479-934D-C0996FAF21C9}" srcOrd="0" destOrd="0" parTransId="{A8A262C6-92AA-472D-81DF-C1938ADB2ABE}" sibTransId="{5B10055A-9266-4098-9B79-70045E65DF7B}"/>
    <dgm:cxn modelId="{B50F0DC6-8901-4080-B22A-D18C32A5C454}" type="presParOf" srcId="{D653D295-E495-4AC0-951B-7092A1FDCD4B}" destId="{990405D5-8747-4A33-B01D-64C99557F0C0}" srcOrd="0" destOrd="0" presId="urn:microsoft.com/office/officeart/2005/8/layout/bProcess3"/>
    <dgm:cxn modelId="{420F8CFE-0575-4222-9C81-CEF1D5078EFD}" type="presParOf" srcId="{D653D295-E495-4AC0-951B-7092A1FDCD4B}" destId="{19F76E25-8D93-4A41-86DD-EA39875971E3}" srcOrd="1" destOrd="0" presId="urn:microsoft.com/office/officeart/2005/8/layout/bProcess3"/>
    <dgm:cxn modelId="{8462F7D8-FB1A-4098-B984-B46A8637A950}" type="presParOf" srcId="{19F76E25-8D93-4A41-86DD-EA39875971E3}" destId="{6C710B28-D49E-4850-BA71-1E17F355536F}" srcOrd="0" destOrd="0" presId="urn:microsoft.com/office/officeart/2005/8/layout/bProcess3"/>
    <dgm:cxn modelId="{1EB2034B-6020-44C9-BD2D-96A2D054AD30}" type="presParOf" srcId="{D653D295-E495-4AC0-951B-7092A1FDCD4B}" destId="{34FDACC7-E91B-49E5-9070-8E690604B388}" srcOrd="2" destOrd="0" presId="urn:microsoft.com/office/officeart/2005/8/layout/bProcess3"/>
    <dgm:cxn modelId="{3DA9BABA-2C83-42C9-BF16-5DBBF634240B}" type="presParOf" srcId="{D653D295-E495-4AC0-951B-7092A1FDCD4B}" destId="{9A28C53A-068F-4345-8F37-0F2FEE118B04}" srcOrd="3" destOrd="0" presId="urn:microsoft.com/office/officeart/2005/8/layout/bProcess3"/>
    <dgm:cxn modelId="{57EFCC23-CE05-4BD7-939A-6E5E6566FBE2}" type="presParOf" srcId="{9A28C53A-068F-4345-8F37-0F2FEE118B04}" destId="{F486353F-1C45-49C5-82C1-F02655BD1CB4}" srcOrd="0" destOrd="0" presId="urn:microsoft.com/office/officeart/2005/8/layout/bProcess3"/>
    <dgm:cxn modelId="{09D8B816-11AD-4833-8E83-DC5D436A9156}" type="presParOf" srcId="{D653D295-E495-4AC0-951B-7092A1FDCD4B}" destId="{CDEAB012-1F8B-40EF-AFD1-94DC0451385A}" srcOrd="4" destOrd="0" presId="urn:microsoft.com/office/officeart/2005/8/layout/bProcess3"/>
    <dgm:cxn modelId="{F6AE1BF4-548D-4CAC-B71A-F4CF5B6DB4C9}" type="presParOf" srcId="{D653D295-E495-4AC0-951B-7092A1FDCD4B}" destId="{D28F8722-1B54-46D2-A8FC-F34DA44B54F3}" srcOrd="5" destOrd="0" presId="urn:microsoft.com/office/officeart/2005/8/layout/bProcess3"/>
    <dgm:cxn modelId="{8A3797CE-DAEC-499C-ADE5-D615F09FF618}" type="presParOf" srcId="{D28F8722-1B54-46D2-A8FC-F34DA44B54F3}" destId="{ACA30FB9-1A4C-4226-8D71-9789EFA58B3B}" srcOrd="0" destOrd="0" presId="urn:microsoft.com/office/officeart/2005/8/layout/bProcess3"/>
    <dgm:cxn modelId="{9CE508F7-E5CF-4F47-BC1A-266969CC758A}" type="presParOf" srcId="{D653D295-E495-4AC0-951B-7092A1FDCD4B}" destId="{9E32C339-EF53-452E-8EE5-1E17C3384310}" srcOrd="6" destOrd="0" presId="urn:microsoft.com/office/officeart/2005/8/layout/bProcess3"/>
    <dgm:cxn modelId="{E26295B8-7CDB-40C6-9E9B-D652ABD9D059}" type="presParOf" srcId="{D653D295-E495-4AC0-951B-7092A1FDCD4B}" destId="{9CC7DE0E-42B3-4670-87F9-630F89CBD85D}" srcOrd="7" destOrd="0" presId="urn:microsoft.com/office/officeart/2005/8/layout/bProcess3"/>
    <dgm:cxn modelId="{72B1573A-2FB8-4B3C-A297-8525058DF16F}" type="presParOf" srcId="{9CC7DE0E-42B3-4670-87F9-630F89CBD85D}" destId="{0C25BA3D-AFDC-4EDC-BC22-7B66CC0C6D77}" srcOrd="0" destOrd="0" presId="urn:microsoft.com/office/officeart/2005/8/layout/bProcess3"/>
    <dgm:cxn modelId="{B8E08408-80BA-49B8-BEF6-6621807C151E}" type="presParOf" srcId="{D653D295-E495-4AC0-951B-7092A1FDCD4B}" destId="{FA10C1FC-0380-4075-AD0A-23F2D076D00D}" srcOrd="8" destOrd="0" presId="urn:microsoft.com/office/officeart/2005/8/layout/b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E82880-0688-4A65-845B-5112FDB4E2EF}" type="doc">
      <dgm:prSet loTypeId="urn:microsoft.com/office/officeart/2005/8/layout/chevron2" loCatId="list" qsTypeId="urn:microsoft.com/office/officeart/2005/8/quickstyle/3d4" qsCatId="3D" csTypeId="urn:microsoft.com/office/officeart/2005/8/colors/colorful5" csCatId="colorful" phldr="1"/>
      <dgm:spPr/>
      <dgm:t>
        <a:bodyPr/>
        <a:lstStyle/>
        <a:p>
          <a:endParaRPr lang="zh-CN" altLang="en-US"/>
        </a:p>
      </dgm:t>
    </dgm:pt>
    <dgm:pt modelId="{4E75664E-D9A2-40F6-B0AA-CFE12F9D5173}">
      <dgm:prSet phldrT="[文本]" custT="1"/>
      <dgm:spPr/>
      <dgm:t>
        <a:bodyPr/>
        <a:lstStyle/>
        <a:p>
          <a:r>
            <a:rPr lang="zh-CN" altLang="en-US" sz="1600" dirty="0"/>
            <a:t>上交所基金账户</a:t>
          </a:r>
        </a:p>
      </dgm:t>
    </dgm:pt>
    <dgm:pt modelId="{37B60211-CE7D-4732-8EB7-E48C1109EA23}" type="parTrans" cxnId="{E1608334-1715-4E81-87D5-B636A40E3E34}">
      <dgm:prSet/>
      <dgm:spPr/>
      <dgm:t>
        <a:bodyPr/>
        <a:lstStyle/>
        <a:p>
          <a:endParaRPr lang="zh-CN" altLang="en-US"/>
        </a:p>
      </dgm:t>
    </dgm:pt>
    <dgm:pt modelId="{C4868CB1-C13E-4755-9E04-4DD096C534D3}" type="sibTrans" cxnId="{E1608334-1715-4E81-87D5-B636A40E3E34}">
      <dgm:prSet/>
      <dgm:spPr/>
      <dgm:t>
        <a:bodyPr/>
        <a:lstStyle/>
        <a:p>
          <a:endParaRPr lang="zh-CN" altLang="en-US"/>
        </a:p>
      </dgm:t>
    </dgm:pt>
    <dgm:pt modelId="{55CDB1FB-0CEB-4EBA-81A7-0A8ED206D1C4}">
      <dgm:prSet phldrT="[文本]" custT="1"/>
      <dgm:spPr/>
      <dgm:t>
        <a:bodyPr/>
        <a:lstStyle/>
        <a:p>
          <a:r>
            <a:rPr lang="zh-CN" altLang="en-US" sz="2000" dirty="0"/>
            <a:t>只能进行基金份额的现金认购和二级市场交易</a:t>
          </a:r>
        </a:p>
      </dgm:t>
    </dgm:pt>
    <dgm:pt modelId="{FCEBA46F-790C-41F8-A028-CE6AC8CE688C}" type="parTrans" cxnId="{6B99FD88-7088-4A81-848E-D03842E5C899}">
      <dgm:prSet/>
      <dgm:spPr/>
      <dgm:t>
        <a:bodyPr/>
        <a:lstStyle/>
        <a:p>
          <a:endParaRPr lang="zh-CN" altLang="en-US"/>
        </a:p>
      </dgm:t>
    </dgm:pt>
    <dgm:pt modelId="{5FA17C34-091D-47C6-ABB7-5399C5DCEF93}" type="sibTrans" cxnId="{6B99FD88-7088-4A81-848E-D03842E5C899}">
      <dgm:prSet/>
      <dgm:spPr/>
      <dgm:t>
        <a:bodyPr/>
        <a:lstStyle/>
        <a:p>
          <a:endParaRPr lang="zh-CN" altLang="en-US"/>
        </a:p>
      </dgm:t>
    </dgm:pt>
    <dgm:pt modelId="{9D147AB9-1446-4D9F-B998-4AAD3AAC438F}">
      <dgm:prSet phldrT="[文本]" custT="1"/>
      <dgm:spPr/>
      <dgm:t>
        <a:bodyPr/>
        <a:lstStyle/>
        <a:p>
          <a:r>
            <a:rPr lang="zh-CN" altLang="en-US" sz="1600" dirty="0"/>
            <a:t>上交所股票账户</a:t>
          </a:r>
        </a:p>
      </dgm:t>
    </dgm:pt>
    <dgm:pt modelId="{571C2071-1949-43C1-81A1-2F5D8722C7FF}" type="parTrans" cxnId="{585E3251-7833-4D8A-B8F7-EB76BBB6C2F8}">
      <dgm:prSet/>
      <dgm:spPr/>
      <dgm:t>
        <a:bodyPr/>
        <a:lstStyle/>
        <a:p>
          <a:endParaRPr lang="zh-CN" altLang="en-US"/>
        </a:p>
      </dgm:t>
    </dgm:pt>
    <dgm:pt modelId="{EA834458-6522-4D6E-A3E9-6A716D95371C}" type="sibTrans" cxnId="{585E3251-7833-4D8A-B8F7-EB76BBB6C2F8}">
      <dgm:prSet/>
      <dgm:spPr/>
      <dgm:t>
        <a:bodyPr/>
        <a:lstStyle/>
        <a:p>
          <a:endParaRPr lang="zh-CN" altLang="en-US"/>
        </a:p>
      </dgm:t>
    </dgm:pt>
    <dgm:pt modelId="{90BC33EB-1103-4511-9648-307E94E977A3}">
      <dgm:prSet phldrT="[文本]" custT="1"/>
      <dgm:spPr/>
      <dgm:t>
        <a:bodyPr/>
        <a:lstStyle/>
        <a:p>
          <a:r>
            <a:rPr lang="zh-CN" altLang="en-US" sz="2000" dirty="0"/>
            <a:t>指数成份股中的上交所上市股票参与网下股票认购或基金的申购、赎回</a:t>
          </a:r>
        </a:p>
      </dgm:t>
    </dgm:pt>
    <dgm:pt modelId="{07D34980-D020-4530-AD26-8772EBA34C8C}" type="parTrans" cxnId="{D242619E-8CCB-4E76-8599-2C6589C3A0DF}">
      <dgm:prSet/>
      <dgm:spPr/>
      <dgm:t>
        <a:bodyPr/>
        <a:lstStyle/>
        <a:p>
          <a:endParaRPr lang="zh-CN" altLang="en-US"/>
        </a:p>
      </dgm:t>
    </dgm:pt>
    <dgm:pt modelId="{7C659DBD-B349-4956-B611-FAC857A489A9}" type="sibTrans" cxnId="{D242619E-8CCB-4E76-8599-2C6589C3A0DF}">
      <dgm:prSet/>
      <dgm:spPr/>
      <dgm:t>
        <a:bodyPr/>
        <a:lstStyle/>
        <a:p>
          <a:endParaRPr lang="zh-CN" altLang="en-US"/>
        </a:p>
      </dgm:t>
    </dgm:pt>
    <dgm:pt modelId="{1DDB1564-0CB2-40BD-A65C-FC283ABB2C6D}">
      <dgm:prSet phldrT="[文本]" custT="1"/>
      <dgm:spPr/>
      <dgm:t>
        <a:bodyPr/>
        <a:lstStyle/>
        <a:p>
          <a:r>
            <a:rPr lang="zh-CN" altLang="en-US" sz="1600" dirty="0"/>
            <a:t>深交所股票账户</a:t>
          </a:r>
        </a:p>
      </dgm:t>
    </dgm:pt>
    <dgm:pt modelId="{8FF072F9-BF4D-477E-B7F9-0E2EF33318F3}" type="parTrans" cxnId="{0B4AD461-7A40-41CF-BF19-CA0751ABB456}">
      <dgm:prSet/>
      <dgm:spPr/>
      <dgm:t>
        <a:bodyPr/>
        <a:lstStyle/>
        <a:p>
          <a:endParaRPr lang="zh-CN" altLang="en-US"/>
        </a:p>
      </dgm:t>
    </dgm:pt>
    <dgm:pt modelId="{5B8EFCB7-E21D-49F7-A345-BB9471F4DED5}" type="sibTrans" cxnId="{0B4AD461-7A40-41CF-BF19-CA0751ABB456}">
      <dgm:prSet/>
      <dgm:spPr/>
      <dgm:t>
        <a:bodyPr/>
        <a:lstStyle/>
        <a:p>
          <a:endParaRPr lang="zh-CN" altLang="en-US"/>
        </a:p>
      </dgm:t>
    </dgm:pt>
    <dgm:pt modelId="{9A39300A-B9F5-4E9D-ADB1-7B8FFA6E09B2}">
      <dgm:prSet phldrT="[文本]" custT="1"/>
      <dgm:spPr/>
      <dgm:t>
        <a:bodyPr/>
        <a:lstStyle/>
        <a:p>
          <a:r>
            <a:rPr lang="zh-CN" altLang="en-US" sz="2000" dirty="0"/>
            <a:t>指数成份股中的深交所上市股票参与网下股票认购</a:t>
          </a:r>
        </a:p>
      </dgm:t>
    </dgm:pt>
    <dgm:pt modelId="{B02758F4-7141-4058-9BAC-2B981275472A}" type="parTrans" cxnId="{932C67CD-F13D-4261-949F-64AC53819088}">
      <dgm:prSet/>
      <dgm:spPr/>
      <dgm:t>
        <a:bodyPr/>
        <a:lstStyle/>
        <a:p>
          <a:endParaRPr lang="zh-CN" altLang="en-US"/>
        </a:p>
      </dgm:t>
    </dgm:pt>
    <dgm:pt modelId="{0A515E28-F7EA-4C0B-9F45-99BE489B280A}" type="sibTrans" cxnId="{932C67CD-F13D-4261-949F-64AC53819088}">
      <dgm:prSet/>
      <dgm:spPr/>
      <dgm:t>
        <a:bodyPr/>
        <a:lstStyle/>
        <a:p>
          <a:endParaRPr lang="zh-CN" altLang="en-US"/>
        </a:p>
      </dgm:t>
    </dgm:pt>
    <dgm:pt modelId="{EF52F1B3-F26E-4CFB-AF92-BCB5B7257F37}" type="pres">
      <dgm:prSet presAssocID="{6BE82880-0688-4A65-845B-5112FDB4E2EF}" presName="linearFlow" presStyleCnt="0">
        <dgm:presLayoutVars>
          <dgm:dir/>
          <dgm:animLvl val="lvl"/>
          <dgm:resizeHandles val="exact"/>
        </dgm:presLayoutVars>
      </dgm:prSet>
      <dgm:spPr/>
      <dgm:t>
        <a:bodyPr/>
        <a:lstStyle/>
        <a:p>
          <a:endParaRPr lang="zh-CN" altLang="en-US"/>
        </a:p>
      </dgm:t>
    </dgm:pt>
    <dgm:pt modelId="{3F1A7106-8B16-4121-B958-2485857FF451}" type="pres">
      <dgm:prSet presAssocID="{4E75664E-D9A2-40F6-B0AA-CFE12F9D5173}" presName="composite" presStyleCnt="0"/>
      <dgm:spPr/>
    </dgm:pt>
    <dgm:pt modelId="{81181225-9590-48B4-BC6C-1EB8E71BC418}" type="pres">
      <dgm:prSet presAssocID="{4E75664E-D9A2-40F6-B0AA-CFE12F9D5173}" presName="parentText" presStyleLbl="alignNode1" presStyleIdx="0" presStyleCnt="3">
        <dgm:presLayoutVars>
          <dgm:chMax val="1"/>
          <dgm:bulletEnabled val="1"/>
        </dgm:presLayoutVars>
      </dgm:prSet>
      <dgm:spPr/>
      <dgm:t>
        <a:bodyPr/>
        <a:lstStyle/>
        <a:p>
          <a:endParaRPr lang="zh-CN" altLang="en-US"/>
        </a:p>
      </dgm:t>
    </dgm:pt>
    <dgm:pt modelId="{C758C480-2F28-4804-BB90-73606DA0F784}" type="pres">
      <dgm:prSet presAssocID="{4E75664E-D9A2-40F6-B0AA-CFE12F9D5173}" presName="descendantText" presStyleLbl="alignAcc1" presStyleIdx="0" presStyleCnt="3">
        <dgm:presLayoutVars>
          <dgm:bulletEnabled val="1"/>
        </dgm:presLayoutVars>
      </dgm:prSet>
      <dgm:spPr/>
      <dgm:t>
        <a:bodyPr/>
        <a:lstStyle/>
        <a:p>
          <a:endParaRPr lang="zh-CN" altLang="en-US"/>
        </a:p>
      </dgm:t>
    </dgm:pt>
    <dgm:pt modelId="{C85CB148-AFA5-4DFB-8A81-382FCCB0373D}" type="pres">
      <dgm:prSet presAssocID="{C4868CB1-C13E-4755-9E04-4DD096C534D3}" presName="sp" presStyleCnt="0"/>
      <dgm:spPr/>
    </dgm:pt>
    <dgm:pt modelId="{1D2153A1-B5EE-4671-9A31-B4ED68CCC518}" type="pres">
      <dgm:prSet presAssocID="{9D147AB9-1446-4D9F-B998-4AAD3AAC438F}" presName="composite" presStyleCnt="0"/>
      <dgm:spPr/>
    </dgm:pt>
    <dgm:pt modelId="{B7B12E9D-9955-44FF-AADE-73AA2C51C18C}" type="pres">
      <dgm:prSet presAssocID="{9D147AB9-1446-4D9F-B998-4AAD3AAC438F}" presName="parentText" presStyleLbl="alignNode1" presStyleIdx="1" presStyleCnt="3">
        <dgm:presLayoutVars>
          <dgm:chMax val="1"/>
          <dgm:bulletEnabled val="1"/>
        </dgm:presLayoutVars>
      </dgm:prSet>
      <dgm:spPr/>
      <dgm:t>
        <a:bodyPr/>
        <a:lstStyle/>
        <a:p>
          <a:endParaRPr lang="zh-CN" altLang="en-US"/>
        </a:p>
      </dgm:t>
    </dgm:pt>
    <dgm:pt modelId="{D7F41673-5532-48A3-93F7-3DB107BCE2B4}" type="pres">
      <dgm:prSet presAssocID="{9D147AB9-1446-4D9F-B998-4AAD3AAC438F}" presName="descendantText" presStyleLbl="alignAcc1" presStyleIdx="1" presStyleCnt="3">
        <dgm:presLayoutVars>
          <dgm:bulletEnabled val="1"/>
        </dgm:presLayoutVars>
      </dgm:prSet>
      <dgm:spPr/>
      <dgm:t>
        <a:bodyPr/>
        <a:lstStyle/>
        <a:p>
          <a:endParaRPr lang="zh-CN" altLang="en-US"/>
        </a:p>
      </dgm:t>
    </dgm:pt>
    <dgm:pt modelId="{7AC9DE38-85DC-4F95-92D3-FE9FDA3E518F}" type="pres">
      <dgm:prSet presAssocID="{EA834458-6522-4D6E-A3E9-6A716D95371C}" presName="sp" presStyleCnt="0"/>
      <dgm:spPr/>
    </dgm:pt>
    <dgm:pt modelId="{349B4129-8BF9-41F6-82E7-90F7713640A5}" type="pres">
      <dgm:prSet presAssocID="{1DDB1564-0CB2-40BD-A65C-FC283ABB2C6D}" presName="composite" presStyleCnt="0"/>
      <dgm:spPr/>
    </dgm:pt>
    <dgm:pt modelId="{2625F161-7AF3-4C27-9B63-D2FC34939693}" type="pres">
      <dgm:prSet presAssocID="{1DDB1564-0CB2-40BD-A65C-FC283ABB2C6D}" presName="parentText" presStyleLbl="alignNode1" presStyleIdx="2" presStyleCnt="3">
        <dgm:presLayoutVars>
          <dgm:chMax val="1"/>
          <dgm:bulletEnabled val="1"/>
        </dgm:presLayoutVars>
      </dgm:prSet>
      <dgm:spPr/>
      <dgm:t>
        <a:bodyPr/>
        <a:lstStyle/>
        <a:p>
          <a:endParaRPr lang="zh-CN" altLang="en-US"/>
        </a:p>
      </dgm:t>
    </dgm:pt>
    <dgm:pt modelId="{BFA089A2-05D2-4C2A-92BB-889A474B9D3B}" type="pres">
      <dgm:prSet presAssocID="{1DDB1564-0CB2-40BD-A65C-FC283ABB2C6D}" presName="descendantText" presStyleLbl="alignAcc1" presStyleIdx="2" presStyleCnt="3">
        <dgm:presLayoutVars>
          <dgm:bulletEnabled val="1"/>
        </dgm:presLayoutVars>
      </dgm:prSet>
      <dgm:spPr/>
      <dgm:t>
        <a:bodyPr/>
        <a:lstStyle/>
        <a:p>
          <a:endParaRPr lang="zh-CN" altLang="en-US"/>
        </a:p>
      </dgm:t>
    </dgm:pt>
  </dgm:ptLst>
  <dgm:cxnLst>
    <dgm:cxn modelId="{0AD08098-C91B-4731-9243-F910EA92EAFF}" type="presOf" srcId="{90BC33EB-1103-4511-9648-307E94E977A3}" destId="{D7F41673-5532-48A3-93F7-3DB107BCE2B4}" srcOrd="0" destOrd="0" presId="urn:microsoft.com/office/officeart/2005/8/layout/chevron2"/>
    <dgm:cxn modelId="{E0C0AAFA-67F0-492D-BB41-B425916ABF37}" type="presOf" srcId="{6BE82880-0688-4A65-845B-5112FDB4E2EF}" destId="{EF52F1B3-F26E-4CFB-AF92-BCB5B7257F37}" srcOrd="0" destOrd="0" presId="urn:microsoft.com/office/officeart/2005/8/layout/chevron2"/>
    <dgm:cxn modelId="{E1608334-1715-4E81-87D5-B636A40E3E34}" srcId="{6BE82880-0688-4A65-845B-5112FDB4E2EF}" destId="{4E75664E-D9A2-40F6-B0AA-CFE12F9D5173}" srcOrd="0" destOrd="0" parTransId="{37B60211-CE7D-4732-8EB7-E48C1109EA23}" sibTransId="{C4868CB1-C13E-4755-9E04-4DD096C534D3}"/>
    <dgm:cxn modelId="{0B4AD461-7A40-41CF-BF19-CA0751ABB456}" srcId="{6BE82880-0688-4A65-845B-5112FDB4E2EF}" destId="{1DDB1564-0CB2-40BD-A65C-FC283ABB2C6D}" srcOrd="2" destOrd="0" parTransId="{8FF072F9-BF4D-477E-B7F9-0E2EF33318F3}" sibTransId="{5B8EFCB7-E21D-49F7-A345-BB9471F4DED5}"/>
    <dgm:cxn modelId="{D242619E-8CCB-4E76-8599-2C6589C3A0DF}" srcId="{9D147AB9-1446-4D9F-B998-4AAD3AAC438F}" destId="{90BC33EB-1103-4511-9648-307E94E977A3}" srcOrd="0" destOrd="0" parTransId="{07D34980-D020-4530-AD26-8772EBA34C8C}" sibTransId="{7C659DBD-B349-4956-B611-FAC857A489A9}"/>
    <dgm:cxn modelId="{F9B8FA31-419C-4E73-AFA4-BD0D6B38C67C}" type="presOf" srcId="{55CDB1FB-0CEB-4EBA-81A7-0A8ED206D1C4}" destId="{C758C480-2F28-4804-BB90-73606DA0F784}" srcOrd="0" destOrd="0" presId="urn:microsoft.com/office/officeart/2005/8/layout/chevron2"/>
    <dgm:cxn modelId="{7850453F-6F38-43E4-B576-9574987EF82F}" type="presOf" srcId="{9A39300A-B9F5-4E9D-ADB1-7B8FFA6E09B2}" destId="{BFA089A2-05D2-4C2A-92BB-889A474B9D3B}" srcOrd="0" destOrd="0" presId="urn:microsoft.com/office/officeart/2005/8/layout/chevron2"/>
    <dgm:cxn modelId="{B33E3C4A-3D6F-473F-BBC5-4E4EC5E7FC08}" type="presOf" srcId="{4E75664E-D9A2-40F6-B0AA-CFE12F9D5173}" destId="{81181225-9590-48B4-BC6C-1EB8E71BC418}" srcOrd="0" destOrd="0" presId="urn:microsoft.com/office/officeart/2005/8/layout/chevron2"/>
    <dgm:cxn modelId="{9B4F9D61-741A-410D-89A0-9F454C9C94E7}" type="presOf" srcId="{9D147AB9-1446-4D9F-B998-4AAD3AAC438F}" destId="{B7B12E9D-9955-44FF-AADE-73AA2C51C18C}" srcOrd="0" destOrd="0" presId="urn:microsoft.com/office/officeart/2005/8/layout/chevron2"/>
    <dgm:cxn modelId="{7EFA4606-AFFE-40FC-B7F3-57CEFC18E34C}" type="presOf" srcId="{1DDB1564-0CB2-40BD-A65C-FC283ABB2C6D}" destId="{2625F161-7AF3-4C27-9B63-D2FC34939693}" srcOrd="0" destOrd="0" presId="urn:microsoft.com/office/officeart/2005/8/layout/chevron2"/>
    <dgm:cxn modelId="{932C67CD-F13D-4261-949F-64AC53819088}" srcId="{1DDB1564-0CB2-40BD-A65C-FC283ABB2C6D}" destId="{9A39300A-B9F5-4E9D-ADB1-7B8FFA6E09B2}" srcOrd="0" destOrd="0" parTransId="{B02758F4-7141-4058-9BAC-2B981275472A}" sibTransId="{0A515E28-F7EA-4C0B-9F45-99BE489B280A}"/>
    <dgm:cxn modelId="{6B99FD88-7088-4A81-848E-D03842E5C899}" srcId="{4E75664E-D9A2-40F6-B0AA-CFE12F9D5173}" destId="{55CDB1FB-0CEB-4EBA-81A7-0A8ED206D1C4}" srcOrd="0" destOrd="0" parTransId="{FCEBA46F-790C-41F8-A028-CE6AC8CE688C}" sibTransId="{5FA17C34-091D-47C6-ABB7-5399C5DCEF93}"/>
    <dgm:cxn modelId="{585E3251-7833-4D8A-B8F7-EB76BBB6C2F8}" srcId="{6BE82880-0688-4A65-845B-5112FDB4E2EF}" destId="{9D147AB9-1446-4D9F-B998-4AAD3AAC438F}" srcOrd="1" destOrd="0" parTransId="{571C2071-1949-43C1-81A1-2F5D8722C7FF}" sibTransId="{EA834458-6522-4D6E-A3E9-6A716D95371C}"/>
    <dgm:cxn modelId="{3B3A2DFA-6EB8-45A3-BFE1-FA726E7C8A56}" type="presParOf" srcId="{EF52F1B3-F26E-4CFB-AF92-BCB5B7257F37}" destId="{3F1A7106-8B16-4121-B958-2485857FF451}" srcOrd="0" destOrd="0" presId="urn:microsoft.com/office/officeart/2005/8/layout/chevron2"/>
    <dgm:cxn modelId="{468A286A-72A7-4FD5-89AC-F67284AACB73}" type="presParOf" srcId="{3F1A7106-8B16-4121-B958-2485857FF451}" destId="{81181225-9590-48B4-BC6C-1EB8E71BC418}" srcOrd="0" destOrd="0" presId="urn:microsoft.com/office/officeart/2005/8/layout/chevron2"/>
    <dgm:cxn modelId="{6F809FCD-B7B9-4DFB-80EC-3415BC028411}" type="presParOf" srcId="{3F1A7106-8B16-4121-B958-2485857FF451}" destId="{C758C480-2F28-4804-BB90-73606DA0F784}" srcOrd="1" destOrd="0" presId="urn:microsoft.com/office/officeart/2005/8/layout/chevron2"/>
    <dgm:cxn modelId="{FA0F5006-F1B6-45EC-9761-71D19CC2BDC8}" type="presParOf" srcId="{EF52F1B3-F26E-4CFB-AF92-BCB5B7257F37}" destId="{C85CB148-AFA5-4DFB-8A81-382FCCB0373D}" srcOrd="1" destOrd="0" presId="urn:microsoft.com/office/officeart/2005/8/layout/chevron2"/>
    <dgm:cxn modelId="{17B6D886-3C7C-43C5-AB4C-C8CE8A090BC3}" type="presParOf" srcId="{EF52F1B3-F26E-4CFB-AF92-BCB5B7257F37}" destId="{1D2153A1-B5EE-4671-9A31-B4ED68CCC518}" srcOrd="2" destOrd="0" presId="urn:microsoft.com/office/officeart/2005/8/layout/chevron2"/>
    <dgm:cxn modelId="{A57BD7B5-A29F-46D1-BF10-56D9A3FEA1A3}" type="presParOf" srcId="{1D2153A1-B5EE-4671-9A31-B4ED68CCC518}" destId="{B7B12E9D-9955-44FF-AADE-73AA2C51C18C}" srcOrd="0" destOrd="0" presId="urn:microsoft.com/office/officeart/2005/8/layout/chevron2"/>
    <dgm:cxn modelId="{9D00DDBC-25CA-48CF-8C19-C232931753A6}" type="presParOf" srcId="{1D2153A1-B5EE-4671-9A31-B4ED68CCC518}" destId="{D7F41673-5532-48A3-93F7-3DB107BCE2B4}" srcOrd="1" destOrd="0" presId="urn:microsoft.com/office/officeart/2005/8/layout/chevron2"/>
    <dgm:cxn modelId="{EC92AD19-A992-43A0-B8E7-324D03C11046}" type="presParOf" srcId="{EF52F1B3-F26E-4CFB-AF92-BCB5B7257F37}" destId="{7AC9DE38-85DC-4F95-92D3-FE9FDA3E518F}" srcOrd="3" destOrd="0" presId="urn:microsoft.com/office/officeart/2005/8/layout/chevron2"/>
    <dgm:cxn modelId="{5A1A49C2-9EFA-4A62-9D13-299C4DC38E13}" type="presParOf" srcId="{EF52F1B3-F26E-4CFB-AF92-BCB5B7257F37}" destId="{349B4129-8BF9-41F6-82E7-90F7713640A5}" srcOrd="4" destOrd="0" presId="urn:microsoft.com/office/officeart/2005/8/layout/chevron2"/>
    <dgm:cxn modelId="{A442B9DD-E18E-4923-B3D8-6E6E1C4EC33C}" type="presParOf" srcId="{349B4129-8BF9-41F6-82E7-90F7713640A5}" destId="{2625F161-7AF3-4C27-9B63-D2FC34939693}" srcOrd="0" destOrd="0" presId="urn:microsoft.com/office/officeart/2005/8/layout/chevron2"/>
    <dgm:cxn modelId="{E9668122-3E84-4AC8-8C82-5D9BB2284D2E}" type="presParOf" srcId="{349B4129-8BF9-41F6-82E7-90F7713640A5}" destId="{BFA089A2-05D2-4C2A-92BB-889A474B9D3B}"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91A8351-9F38-4DB7-8A86-D9A6415F45C7}"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zh-CN" altLang="en-US"/>
        </a:p>
      </dgm:t>
    </dgm:pt>
    <dgm:pt modelId="{3C86F9DC-2628-41A7-977D-27517087F12D}" type="pres">
      <dgm:prSet presAssocID="{291A8351-9F38-4DB7-8A86-D9A6415F45C7}" presName="rootnode" presStyleCnt="0">
        <dgm:presLayoutVars>
          <dgm:chMax/>
          <dgm:chPref/>
          <dgm:dir/>
          <dgm:animLvl val="lvl"/>
        </dgm:presLayoutVars>
      </dgm:prSet>
      <dgm:spPr/>
      <dgm:t>
        <a:bodyPr/>
        <a:lstStyle/>
        <a:p>
          <a:endParaRPr lang="zh-CN" altLang="en-US"/>
        </a:p>
      </dgm:t>
    </dgm:pt>
  </dgm:ptLst>
  <dgm:cxnLst>
    <dgm:cxn modelId="{E8C50118-52D4-4DC4-8F05-8DD7EC347B31}" type="presOf" srcId="{291A8351-9F38-4DB7-8A86-D9A6415F45C7}" destId="{3C86F9DC-2628-41A7-977D-27517087F12D}" srcOrd="0"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32EC6C-6CBA-4AD4-AA6C-3E2867F35644}"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C5C69D5D-5DBA-4AD7-BB91-FB046BC9386A}">
      <dgm:prSet phldrT="[文本]"/>
      <dgm:spPr/>
      <dgm:t>
        <a:bodyPr/>
        <a:lstStyle/>
        <a:p>
          <a:r>
            <a:rPr lang="zh-CN" altLang="en-US" dirty="0"/>
            <a:t>投资者账户开立</a:t>
          </a:r>
        </a:p>
      </dgm:t>
    </dgm:pt>
    <dgm:pt modelId="{00617D41-CB49-451B-B184-914E446C5C63}" type="parTrans" cxnId="{1916904E-192D-4AE2-9624-D1AA684293CA}">
      <dgm:prSet/>
      <dgm:spPr/>
      <dgm:t>
        <a:bodyPr/>
        <a:lstStyle/>
        <a:p>
          <a:endParaRPr lang="zh-CN" altLang="en-US"/>
        </a:p>
      </dgm:t>
    </dgm:pt>
    <dgm:pt modelId="{B7CFF737-470F-4E93-AF97-F7906427B29F}" type="sibTrans" cxnId="{1916904E-192D-4AE2-9624-D1AA684293CA}">
      <dgm:prSet/>
      <dgm:spPr/>
      <dgm:t>
        <a:bodyPr/>
        <a:lstStyle/>
        <a:p>
          <a:endParaRPr lang="zh-CN" altLang="en-US"/>
        </a:p>
      </dgm:t>
    </dgm:pt>
    <dgm:pt modelId="{1527320B-6EFB-4A59-99E9-CE7C02E1AFAB}">
      <dgm:prSet phldrT="[文本]"/>
      <dgm:spPr/>
      <dgm:t>
        <a:bodyPr/>
        <a:lstStyle/>
        <a:p>
          <a:r>
            <a:rPr lang="zh-CN" altLang="en-US" dirty="0"/>
            <a:t>投资者根据其要业务类型与股票品种开立账户</a:t>
          </a:r>
        </a:p>
      </dgm:t>
    </dgm:pt>
    <dgm:pt modelId="{BC184820-1748-4006-BBA9-6A412A8A2CB7}" type="parTrans" cxnId="{E2894F89-A0AD-44ED-80D3-DB7350170319}">
      <dgm:prSet/>
      <dgm:spPr/>
      <dgm:t>
        <a:bodyPr/>
        <a:lstStyle/>
        <a:p>
          <a:endParaRPr lang="zh-CN" altLang="en-US"/>
        </a:p>
      </dgm:t>
    </dgm:pt>
    <dgm:pt modelId="{DF451954-6A60-4161-A684-6C3CA5802969}" type="sibTrans" cxnId="{E2894F89-A0AD-44ED-80D3-DB7350170319}">
      <dgm:prSet/>
      <dgm:spPr/>
      <dgm:t>
        <a:bodyPr/>
        <a:lstStyle/>
        <a:p>
          <a:endParaRPr lang="zh-CN" altLang="en-US"/>
        </a:p>
      </dgm:t>
    </dgm:pt>
    <dgm:pt modelId="{E8309D89-4AAA-4B10-A220-B03D41B8B0E4}">
      <dgm:prSet phldrT="[文本]"/>
      <dgm:spPr/>
      <dgm:t>
        <a:bodyPr/>
        <a:lstStyle/>
        <a:p>
          <a:r>
            <a:rPr lang="zh-CN" altLang="en-US" dirty="0"/>
            <a:t>管理人确定股票清单</a:t>
          </a:r>
        </a:p>
      </dgm:t>
    </dgm:pt>
    <dgm:pt modelId="{510C5796-9DE9-41E3-A5CF-F1847104F73D}" type="parTrans" cxnId="{95B1487F-7774-4455-8F6D-47CCB4D3A764}">
      <dgm:prSet/>
      <dgm:spPr/>
      <dgm:t>
        <a:bodyPr/>
        <a:lstStyle/>
        <a:p>
          <a:endParaRPr lang="zh-CN" altLang="en-US"/>
        </a:p>
      </dgm:t>
    </dgm:pt>
    <dgm:pt modelId="{FE652453-88FF-4800-93C4-AF2CEF435EDA}" type="sibTrans" cxnId="{95B1487F-7774-4455-8F6D-47CCB4D3A764}">
      <dgm:prSet/>
      <dgm:spPr/>
      <dgm:t>
        <a:bodyPr/>
        <a:lstStyle/>
        <a:p>
          <a:endParaRPr lang="zh-CN" altLang="en-US"/>
        </a:p>
      </dgm:t>
    </dgm:pt>
    <dgm:pt modelId="{24AE8F3B-F203-4650-A02B-5525DF0F2AEA}">
      <dgm:prSet phldrT="[文本]"/>
      <dgm:spPr/>
      <dgm:t>
        <a:bodyPr/>
        <a:lstStyle/>
        <a:p>
          <a:r>
            <a:rPr lang="zh-CN" altLang="en-US" dirty="0"/>
            <a:t>管理人根据指数确定股票清单（成份股与备选成份股）</a:t>
          </a:r>
        </a:p>
      </dgm:t>
    </dgm:pt>
    <dgm:pt modelId="{0300708C-D59D-486A-A879-A9ABC6F95F28}" type="parTrans" cxnId="{B5A33825-52E3-4ED2-9E14-98C8692C6FDC}">
      <dgm:prSet/>
      <dgm:spPr/>
      <dgm:t>
        <a:bodyPr/>
        <a:lstStyle/>
        <a:p>
          <a:endParaRPr lang="zh-CN" altLang="en-US"/>
        </a:p>
      </dgm:t>
    </dgm:pt>
    <dgm:pt modelId="{534A44F6-EFCD-4063-9651-5746141936EF}" type="sibTrans" cxnId="{B5A33825-52E3-4ED2-9E14-98C8692C6FDC}">
      <dgm:prSet/>
      <dgm:spPr/>
      <dgm:t>
        <a:bodyPr/>
        <a:lstStyle/>
        <a:p>
          <a:endParaRPr lang="zh-CN" altLang="en-US"/>
        </a:p>
      </dgm:t>
    </dgm:pt>
    <dgm:pt modelId="{554D9384-3213-48D9-8471-8F7283C0E428}">
      <dgm:prSet phldrT="[文本]"/>
      <dgm:spPr/>
      <dgm:t>
        <a:bodyPr/>
        <a:lstStyle/>
        <a:p>
          <a:r>
            <a:rPr lang="zh-CN" altLang="en-US" dirty="0"/>
            <a:t>投资者准备股票</a:t>
          </a:r>
        </a:p>
      </dgm:t>
    </dgm:pt>
    <dgm:pt modelId="{95D981EE-55A8-46F0-98D0-BEB3C530E5F7}" type="parTrans" cxnId="{EE36F8C0-A8F8-4CD5-AC36-E2F82192F7AE}">
      <dgm:prSet/>
      <dgm:spPr/>
      <dgm:t>
        <a:bodyPr/>
        <a:lstStyle/>
        <a:p>
          <a:endParaRPr lang="zh-CN" altLang="en-US"/>
        </a:p>
      </dgm:t>
    </dgm:pt>
    <dgm:pt modelId="{C4CCFA40-A472-4FA4-A221-5EF36A4C0E5E}" type="sibTrans" cxnId="{EE36F8C0-A8F8-4CD5-AC36-E2F82192F7AE}">
      <dgm:prSet/>
      <dgm:spPr/>
      <dgm:t>
        <a:bodyPr/>
        <a:lstStyle/>
        <a:p>
          <a:endParaRPr lang="zh-CN" altLang="en-US"/>
        </a:p>
      </dgm:t>
    </dgm:pt>
    <dgm:pt modelId="{A44D07A8-6B98-48B0-8644-5B6B4BE8311A}">
      <dgm:prSet phldrT="[文本]"/>
      <dgm:spPr/>
      <dgm:t>
        <a:bodyPr/>
        <a:lstStyle/>
        <a:p>
          <a:r>
            <a:rPr lang="zh-CN" altLang="en-US" dirty="0"/>
            <a:t>投资者按照股票清单准备股票（非冻结股票）</a:t>
          </a:r>
        </a:p>
      </dgm:t>
    </dgm:pt>
    <dgm:pt modelId="{C36F9978-A9F8-4EF1-9233-5A9CAFE6C3B1}" type="parTrans" cxnId="{703AEC2D-0E3A-40A1-8085-5F06E109D94F}">
      <dgm:prSet/>
      <dgm:spPr/>
      <dgm:t>
        <a:bodyPr/>
        <a:lstStyle/>
        <a:p>
          <a:endParaRPr lang="zh-CN" altLang="en-US"/>
        </a:p>
      </dgm:t>
    </dgm:pt>
    <dgm:pt modelId="{89F524D8-6074-48B4-8BC8-5B03033A737E}" type="sibTrans" cxnId="{703AEC2D-0E3A-40A1-8085-5F06E109D94F}">
      <dgm:prSet/>
      <dgm:spPr/>
      <dgm:t>
        <a:bodyPr/>
        <a:lstStyle/>
        <a:p>
          <a:endParaRPr lang="zh-CN" altLang="en-US"/>
        </a:p>
      </dgm:t>
    </dgm:pt>
    <dgm:pt modelId="{868C41BC-FEDA-416A-B32C-E8DB8E69D9A4}">
      <dgm:prSet/>
      <dgm:spPr/>
      <dgm:t>
        <a:bodyPr/>
        <a:lstStyle/>
        <a:p>
          <a:r>
            <a:rPr lang="zh-CN" altLang="en-US" dirty="0"/>
            <a:t>投资者认购基金</a:t>
          </a:r>
        </a:p>
      </dgm:t>
    </dgm:pt>
    <dgm:pt modelId="{CFDEBEB2-0B0F-42D0-8BEB-EBDF746618A7}" type="parTrans" cxnId="{3C7CCEDB-E594-46AE-812B-92915B8B56FD}">
      <dgm:prSet/>
      <dgm:spPr/>
      <dgm:t>
        <a:bodyPr/>
        <a:lstStyle/>
        <a:p>
          <a:endParaRPr lang="zh-CN" altLang="en-US"/>
        </a:p>
      </dgm:t>
    </dgm:pt>
    <dgm:pt modelId="{B30C1DC3-BB0E-4331-893D-EAD2D79C1383}" type="sibTrans" cxnId="{3C7CCEDB-E594-46AE-812B-92915B8B56FD}">
      <dgm:prSet/>
      <dgm:spPr/>
      <dgm:t>
        <a:bodyPr/>
        <a:lstStyle/>
        <a:p>
          <a:endParaRPr lang="zh-CN" altLang="en-US"/>
        </a:p>
      </dgm:t>
    </dgm:pt>
    <dgm:pt modelId="{AC5074CE-CD80-4A66-B76C-1317F9993094}">
      <dgm:prSet custT="1"/>
      <dgm:spPr/>
      <dgm:t>
        <a:bodyPr/>
        <a:lstStyle/>
        <a:p>
          <a:r>
            <a:rPr lang="zh-CN" altLang="en-US" sz="1400" dirty="0"/>
            <a:t>投资者在销售机构（管理人或券商）认购，股票最低认购申报股数为</a:t>
          </a:r>
          <a:r>
            <a:rPr lang="en-US" altLang="en-US" sz="1400" dirty="0"/>
            <a:t>1,000</a:t>
          </a:r>
          <a:r>
            <a:rPr lang="zh-CN" altLang="en-US" sz="1400" dirty="0"/>
            <a:t>股，超过</a:t>
          </a:r>
          <a:r>
            <a:rPr lang="en-US" altLang="en-US" sz="1400" dirty="0"/>
            <a:t>1,000</a:t>
          </a:r>
          <a:r>
            <a:rPr lang="zh-CN" altLang="en-US" sz="1400" dirty="0"/>
            <a:t>股的部分须为</a:t>
          </a:r>
          <a:r>
            <a:rPr lang="en-US" altLang="en-US" sz="1400" dirty="0"/>
            <a:t>100</a:t>
          </a:r>
          <a:r>
            <a:rPr lang="zh-CN" altLang="en-US" sz="1400" dirty="0"/>
            <a:t>股的整数倍</a:t>
          </a:r>
        </a:p>
      </dgm:t>
    </dgm:pt>
    <dgm:pt modelId="{1BCE0C6E-5AF7-4DE8-A9EF-83F48BC276B7}" type="parTrans" cxnId="{FE815B98-4BCE-4E02-9C16-49A99607EAF2}">
      <dgm:prSet/>
      <dgm:spPr/>
      <dgm:t>
        <a:bodyPr/>
        <a:lstStyle/>
        <a:p>
          <a:endParaRPr lang="zh-CN" altLang="en-US"/>
        </a:p>
      </dgm:t>
    </dgm:pt>
    <dgm:pt modelId="{685114AB-67A8-4344-9E4D-531529B3ACDE}" type="sibTrans" cxnId="{FE815B98-4BCE-4E02-9C16-49A99607EAF2}">
      <dgm:prSet/>
      <dgm:spPr/>
      <dgm:t>
        <a:bodyPr/>
        <a:lstStyle/>
        <a:p>
          <a:endParaRPr lang="zh-CN" altLang="en-US"/>
        </a:p>
      </dgm:t>
    </dgm:pt>
    <dgm:pt modelId="{DDFEAAEE-53FC-40CB-BB4B-EAE8B80633EA}">
      <dgm:prSet/>
      <dgm:spPr/>
      <dgm:t>
        <a:bodyPr/>
        <a:lstStyle/>
        <a:p>
          <a:r>
            <a:rPr lang="zh-CN" altLang="en-US" dirty="0"/>
            <a:t>基金成立与上市交易</a:t>
          </a:r>
        </a:p>
      </dgm:t>
    </dgm:pt>
    <dgm:pt modelId="{736FC849-98D6-4160-B651-57CBFC7629E2}" type="parTrans" cxnId="{98529696-573A-43C2-A5A7-AFF49E313DE1}">
      <dgm:prSet/>
      <dgm:spPr/>
      <dgm:t>
        <a:bodyPr/>
        <a:lstStyle/>
        <a:p>
          <a:endParaRPr lang="zh-CN" altLang="en-US"/>
        </a:p>
      </dgm:t>
    </dgm:pt>
    <dgm:pt modelId="{D93C695B-40C6-4FDA-8E9B-65692851E29F}" type="sibTrans" cxnId="{98529696-573A-43C2-A5A7-AFF49E313DE1}">
      <dgm:prSet/>
      <dgm:spPr/>
      <dgm:t>
        <a:bodyPr/>
        <a:lstStyle/>
        <a:p>
          <a:endParaRPr lang="zh-CN" altLang="en-US"/>
        </a:p>
      </dgm:t>
    </dgm:pt>
    <dgm:pt modelId="{53BEE255-2643-4797-9C56-DD702634C914}">
      <dgm:prSet/>
      <dgm:spPr/>
      <dgm:t>
        <a:bodyPr/>
        <a:lstStyle/>
        <a:p>
          <a:r>
            <a:rPr lang="zh-CN" altLang="en-US" dirty="0"/>
            <a:t>基金成立，确定投资者认购数量，根据情况申请基金上市交易</a:t>
          </a:r>
        </a:p>
      </dgm:t>
    </dgm:pt>
    <dgm:pt modelId="{F5523EA7-67D7-4027-A62A-8287745B5DE2}" type="parTrans" cxnId="{FE746778-4D9F-4F9D-8F07-257F61FA2789}">
      <dgm:prSet/>
      <dgm:spPr/>
      <dgm:t>
        <a:bodyPr/>
        <a:lstStyle/>
        <a:p>
          <a:endParaRPr lang="zh-CN" altLang="en-US"/>
        </a:p>
      </dgm:t>
    </dgm:pt>
    <dgm:pt modelId="{9A41E4EB-8198-420A-BC94-AB3737634942}" type="sibTrans" cxnId="{FE746778-4D9F-4F9D-8F07-257F61FA2789}">
      <dgm:prSet/>
      <dgm:spPr/>
      <dgm:t>
        <a:bodyPr/>
        <a:lstStyle/>
        <a:p>
          <a:endParaRPr lang="zh-CN" altLang="en-US"/>
        </a:p>
      </dgm:t>
    </dgm:pt>
    <dgm:pt modelId="{E910E7D1-49B9-4EA4-9A01-3D8A7A73EE9D}">
      <dgm:prSet/>
      <dgm:spPr/>
      <dgm:t>
        <a:bodyPr/>
        <a:lstStyle/>
        <a:p>
          <a:r>
            <a:rPr lang="zh-CN" altLang="en-US" dirty="0"/>
            <a:t>管理人确定认购数量</a:t>
          </a:r>
        </a:p>
      </dgm:t>
    </dgm:pt>
    <dgm:pt modelId="{15CAA4D7-579B-446D-B3BA-4B46A1330822}" type="parTrans" cxnId="{0625E640-7031-4706-A15F-0C104EE7A7E6}">
      <dgm:prSet/>
      <dgm:spPr/>
      <dgm:t>
        <a:bodyPr/>
        <a:lstStyle/>
        <a:p>
          <a:endParaRPr lang="zh-CN" altLang="en-US"/>
        </a:p>
      </dgm:t>
    </dgm:pt>
    <dgm:pt modelId="{71332FC5-6C8D-4C57-B171-BEC4DEDB2622}" type="sibTrans" cxnId="{0625E640-7031-4706-A15F-0C104EE7A7E6}">
      <dgm:prSet/>
      <dgm:spPr/>
      <dgm:t>
        <a:bodyPr/>
        <a:lstStyle/>
        <a:p>
          <a:endParaRPr lang="zh-CN" altLang="en-US"/>
        </a:p>
      </dgm:t>
    </dgm:pt>
    <dgm:pt modelId="{03AAA7B9-02C2-4485-82DC-61185495340C}">
      <dgm:prSet custT="1"/>
      <dgm:spPr/>
      <dgm:t>
        <a:bodyPr/>
        <a:lstStyle/>
        <a:p>
          <a:r>
            <a:rPr lang="zh-CN" altLang="en-US" sz="1200" dirty="0"/>
            <a:t>网下股票认购最后一日，发售代理机构将股票认购数据按投资者证券账户汇总发送给基金管理人，基金管理人收到股票认购数据后初步确认各成份股的有效认购数量。</a:t>
          </a:r>
        </a:p>
      </dgm:t>
    </dgm:pt>
    <dgm:pt modelId="{62092520-E67B-4919-85ED-5458FD76C1A5}" type="parTrans" cxnId="{E9F3CA0C-7AF7-4324-B16E-D7168C1D888C}">
      <dgm:prSet/>
      <dgm:spPr/>
      <dgm:t>
        <a:bodyPr/>
        <a:lstStyle/>
        <a:p>
          <a:endParaRPr lang="zh-CN" altLang="en-US"/>
        </a:p>
      </dgm:t>
    </dgm:pt>
    <dgm:pt modelId="{C7BD5901-EC94-4FA0-A134-30D663B961FA}" type="sibTrans" cxnId="{E9F3CA0C-7AF7-4324-B16E-D7168C1D888C}">
      <dgm:prSet/>
      <dgm:spPr/>
      <dgm:t>
        <a:bodyPr/>
        <a:lstStyle/>
        <a:p>
          <a:endParaRPr lang="zh-CN" altLang="en-US"/>
        </a:p>
      </dgm:t>
    </dgm:pt>
    <dgm:pt modelId="{C316D5AD-634F-4D10-AAE5-E698807F7ACE}" type="pres">
      <dgm:prSet presAssocID="{6C32EC6C-6CBA-4AD4-AA6C-3E2867F35644}" presName="Name0" presStyleCnt="0">
        <dgm:presLayoutVars>
          <dgm:dir/>
          <dgm:animLvl val="lvl"/>
          <dgm:resizeHandles val="exact"/>
        </dgm:presLayoutVars>
      </dgm:prSet>
      <dgm:spPr/>
      <dgm:t>
        <a:bodyPr/>
        <a:lstStyle/>
        <a:p>
          <a:endParaRPr lang="zh-CN" altLang="en-US"/>
        </a:p>
      </dgm:t>
    </dgm:pt>
    <dgm:pt modelId="{D691ED30-295A-46E5-92BE-FCE7B7692442}" type="pres">
      <dgm:prSet presAssocID="{C5C69D5D-5DBA-4AD7-BB91-FB046BC9386A}" presName="linNode" presStyleCnt="0"/>
      <dgm:spPr/>
    </dgm:pt>
    <dgm:pt modelId="{17198045-256A-4D73-A005-186CC8E28FD6}" type="pres">
      <dgm:prSet presAssocID="{C5C69D5D-5DBA-4AD7-BB91-FB046BC9386A}" presName="parentText" presStyleLbl="node1" presStyleIdx="0" presStyleCnt="6">
        <dgm:presLayoutVars>
          <dgm:chMax val="1"/>
          <dgm:bulletEnabled val="1"/>
        </dgm:presLayoutVars>
      </dgm:prSet>
      <dgm:spPr/>
      <dgm:t>
        <a:bodyPr/>
        <a:lstStyle/>
        <a:p>
          <a:endParaRPr lang="zh-CN" altLang="en-US"/>
        </a:p>
      </dgm:t>
    </dgm:pt>
    <dgm:pt modelId="{B4F8A7EC-51BB-4DB8-A559-FFBF6B66CF7E}" type="pres">
      <dgm:prSet presAssocID="{C5C69D5D-5DBA-4AD7-BB91-FB046BC9386A}" presName="descendantText" presStyleLbl="alignAccFollowNode1" presStyleIdx="0" presStyleCnt="6">
        <dgm:presLayoutVars>
          <dgm:bulletEnabled val="1"/>
        </dgm:presLayoutVars>
      </dgm:prSet>
      <dgm:spPr/>
      <dgm:t>
        <a:bodyPr/>
        <a:lstStyle/>
        <a:p>
          <a:endParaRPr lang="zh-CN" altLang="en-US"/>
        </a:p>
      </dgm:t>
    </dgm:pt>
    <dgm:pt modelId="{DC80E9B9-87E9-4085-AF38-D1AD1E2D5524}" type="pres">
      <dgm:prSet presAssocID="{B7CFF737-470F-4E93-AF97-F7906427B29F}" presName="sp" presStyleCnt="0"/>
      <dgm:spPr/>
    </dgm:pt>
    <dgm:pt modelId="{46B8CA8B-C0C3-49D7-8DC1-03B66F77283C}" type="pres">
      <dgm:prSet presAssocID="{E8309D89-4AAA-4B10-A220-B03D41B8B0E4}" presName="linNode" presStyleCnt="0"/>
      <dgm:spPr/>
    </dgm:pt>
    <dgm:pt modelId="{9D737130-610B-48ED-9709-A09F571593D7}" type="pres">
      <dgm:prSet presAssocID="{E8309D89-4AAA-4B10-A220-B03D41B8B0E4}" presName="parentText" presStyleLbl="node1" presStyleIdx="1" presStyleCnt="6">
        <dgm:presLayoutVars>
          <dgm:chMax val="1"/>
          <dgm:bulletEnabled val="1"/>
        </dgm:presLayoutVars>
      </dgm:prSet>
      <dgm:spPr/>
      <dgm:t>
        <a:bodyPr/>
        <a:lstStyle/>
        <a:p>
          <a:endParaRPr lang="zh-CN" altLang="en-US"/>
        </a:p>
      </dgm:t>
    </dgm:pt>
    <dgm:pt modelId="{9B4F414A-41A3-44F3-B201-A5CB9C73C347}" type="pres">
      <dgm:prSet presAssocID="{E8309D89-4AAA-4B10-A220-B03D41B8B0E4}" presName="descendantText" presStyleLbl="alignAccFollowNode1" presStyleIdx="1" presStyleCnt="6">
        <dgm:presLayoutVars>
          <dgm:bulletEnabled val="1"/>
        </dgm:presLayoutVars>
      </dgm:prSet>
      <dgm:spPr/>
      <dgm:t>
        <a:bodyPr/>
        <a:lstStyle/>
        <a:p>
          <a:endParaRPr lang="zh-CN" altLang="en-US"/>
        </a:p>
      </dgm:t>
    </dgm:pt>
    <dgm:pt modelId="{CD344367-BC98-4993-B5F7-F4D732010942}" type="pres">
      <dgm:prSet presAssocID="{FE652453-88FF-4800-93C4-AF2CEF435EDA}" presName="sp" presStyleCnt="0"/>
      <dgm:spPr/>
    </dgm:pt>
    <dgm:pt modelId="{061D0477-FCD5-42B6-8017-014D66C56FA0}" type="pres">
      <dgm:prSet presAssocID="{554D9384-3213-48D9-8471-8F7283C0E428}" presName="linNode" presStyleCnt="0"/>
      <dgm:spPr/>
    </dgm:pt>
    <dgm:pt modelId="{8A9D4BD6-409F-41AA-B5F4-0D3A175D66B1}" type="pres">
      <dgm:prSet presAssocID="{554D9384-3213-48D9-8471-8F7283C0E428}" presName="parentText" presStyleLbl="node1" presStyleIdx="2" presStyleCnt="6">
        <dgm:presLayoutVars>
          <dgm:chMax val="1"/>
          <dgm:bulletEnabled val="1"/>
        </dgm:presLayoutVars>
      </dgm:prSet>
      <dgm:spPr/>
      <dgm:t>
        <a:bodyPr/>
        <a:lstStyle/>
        <a:p>
          <a:endParaRPr lang="zh-CN" altLang="en-US"/>
        </a:p>
      </dgm:t>
    </dgm:pt>
    <dgm:pt modelId="{4DAC9928-BC77-4CD5-8A81-CAB6F1E409FA}" type="pres">
      <dgm:prSet presAssocID="{554D9384-3213-48D9-8471-8F7283C0E428}" presName="descendantText" presStyleLbl="alignAccFollowNode1" presStyleIdx="2" presStyleCnt="6">
        <dgm:presLayoutVars>
          <dgm:bulletEnabled val="1"/>
        </dgm:presLayoutVars>
      </dgm:prSet>
      <dgm:spPr/>
      <dgm:t>
        <a:bodyPr/>
        <a:lstStyle/>
        <a:p>
          <a:endParaRPr lang="zh-CN" altLang="en-US"/>
        </a:p>
      </dgm:t>
    </dgm:pt>
    <dgm:pt modelId="{ACEF93BC-949D-4CF1-83E8-EFBAA8D6EE3D}" type="pres">
      <dgm:prSet presAssocID="{C4CCFA40-A472-4FA4-A221-5EF36A4C0E5E}" presName="sp" presStyleCnt="0"/>
      <dgm:spPr/>
    </dgm:pt>
    <dgm:pt modelId="{7B5748C8-2F18-4CBF-B57F-A3A5F9E7FB89}" type="pres">
      <dgm:prSet presAssocID="{868C41BC-FEDA-416A-B32C-E8DB8E69D9A4}" presName="linNode" presStyleCnt="0"/>
      <dgm:spPr/>
    </dgm:pt>
    <dgm:pt modelId="{926D548C-1D7C-4536-9545-1317678C488F}" type="pres">
      <dgm:prSet presAssocID="{868C41BC-FEDA-416A-B32C-E8DB8E69D9A4}" presName="parentText" presStyleLbl="node1" presStyleIdx="3" presStyleCnt="6">
        <dgm:presLayoutVars>
          <dgm:chMax val="1"/>
          <dgm:bulletEnabled val="1"/>
        </dgm:presLayoutVars>
      </dgm:prSet>
      <dgm:spPr/>
      <dgm:t>
        <a:bodyPr/>
        <a:lstStyle/>
        <a:p>
          <a:endParaRPr lang="zh-CN" altLang="en-US"/>
        </a:p>
      </dgm:t>
    </dgm:pt>
    <dgm:pt modelId="{E8F3A8B8-3102-43F5-84F1-079D507496D2}" type="pres">
      <dgm:prSet presAssocID="{868C41BC-FEDA-416A-B32C-E8DB8E69D9A4}" presName="descendantText" presStyleLbl="alignAccFollowNode1" presStyleIdx="3" presStyleCnt="6">
        <dgm:presLayoutVars>
          <dgm:bulletEnabled val="1"/>
        </dgm:presLayoutVars>
      </dgm:prSet>
      <dgm:spPr/>
      <dgm:t>
        <a:bodyPr/>
        <a:lstStyle/>
        <a:p>
          <a:endParaRPr lang="zh-CN" altLang="en-US"/>
        </a:p>
      </dgm:t>
    </dgm:pt>
    <dgm:pt modelId="{F6C0714F-0259-4EB0-88A3-31C0422579A0}" type="pres">
      <dgm:prSet presAssocID="{B30C1DC3-BB0E-4331-893D-EAD2D79C1383}" presName="sp" presStyleCnt="0"/>
      <dgm:spPr/>
    </dgm:pt>
    <dgm:pt modelId="{80ECC7FD-CB2C-409F-AB3D-5F6534882767}" type="pres">
      <dgm:prSet presAssocID="{E910E7D1-49B9-4EA4-9A01-3D8A7A73EE9D}" presName="linNode" presStyleCnt="0"/>
      <dgm:spPr/>
    </dgm:pt>
    <dgm:pt modelId="{0CA03C59-05D5-426A-A281-B76EB45B9EAD}" type="pres">
      <dgm:prSet presAssocID="{E910E7D1-49B9-4EA4-9A01-3D8A7A73EE9D}" presName="parentText" presStyleLbl="node1" presStyleIdx="4" presStyleCnt="6">
        <dgm:presLayoutVars>
          <dgm:chMax val="1"/>
          <dgm:bulletEnabled val="1"/>
        </dgm:presLayoutVars>
      </dgm:prSet>
      <dgm:spPr/>
      <dgm:t>
        <a:bodyPr/>
        <a:lstStyle/>
        <a:p>
          <a:endParaRPr lang="zh-CN" altLang="en-US"/>
        </a:p>
      </dgm:t>
    </dgm:pt>
    <dgm:pt modelId="{13FFC93E-753A-4974-AD3B-8E94D37456D7}" type="pres">
      <dgm:prSet presAssocID="{E910E7D1-49B9-4EA4-9A01-3D8A7A73EE9D}" presName="descendantText" presStyleLbl="alignAccFollowNode1" presStyleIdx="4" presStyleCnt="6">
        <dgm:presLayoutVars>
          <dgm:bulletEnabled val="1"/>
        </dgm:presLayoutVars>
      </dgm:prSet>
      <dgm:spPr/>
      <dgm:t>
        <a:bodyPr/>
        <a:lstStyle/>
        <a:p>
          <a:endParaRPr lang="zh-CN" altLang="en-US"/>
        </a:p>
      </dgm:t>
    </dgm:pt>
    <dgm:pt modelId="{4204CE46-9BF4-498F-B7D0-E5131F496DE5}" type="pres">
      <dgm:prSet presAssocID="{71332FC5-6C8D-4C57-B171-BEC4DEDB2622}" presName="sp" presStyleCnt="0"/>
      <dgm:spPr/>
    </dgm:pt>
    <dgm:pt modelId="{517EBFFE-6FD4-458C-8AE9-A31D04FC5270}" type="pres">
      <dgm:prSet presAssocID="{DDFEAAEE-53FC-40CB-BB4B-EAE8B80633EA}" presName="linNode" presStyleCnt="0"/>
      <dgm:spPr/>
    </dgm:pt>
    <dgm:pt modelId="{E8B95D77-D5CD-4BD5-9E32-416CC66713D3}" type="pres">
      <dgm:prSet presAssocID="{DDFEAAEE-53FC-40CB-BB4B-EAE8B80633EA}" presName="parentText" presStyleLbl="node1" presStyleIdx="5" presStyleCnt="6">
        <dgm:presLayoutVars>
          <dgm:chMax val="1"/>
          <dgm:bulletEnabled val="1"/>
        </dgm:presLayoutVars>
      </dgm:prSet>
      <dgm:spPr/>
      <dgm:t>
        <a:bodyPr/>
        <a:lstStyle/>
        <a:p>
          <a:endParaRPr lang="zh-CN" altLang="en-US"/>
        </a:p>
      </dgm:t>
    </dgm:pt>
    <dgm:pt modelId="{E8BBCBBB-18BD-40E3-A909-06731AB72E84}" type="pres">
      <dgm:prSet presAssocID="{DDFEAAEE-53FC-40CB-BB4B-EAE8B80633EA}" presName="descendantText" presStyleLbl="alignAccFollowNode1" presStyleIdx="5" presStyleCnt="6">
        <dgm:presLayoutVars>
          <dgm:bulletEnabled val="1"/>
        </dgm:presLayoutVars>
      </dgm:prSet>
      <dgm:spPr/>
      <dgm:t>
        <a:bodyPr/>
        <a:lstStyle/>
        <a:p>
          <a:endParaRPr lang="zh-CN" altLang="en-US"/>
        </a:p>
      </dgm:t>
    </dgm:pt>
  </dgm:ptLst>
  <dgm:cxnLst>
    <dgm:cxn modelId="{AB30F089-1DB3-43CE-B99E-A9FE953CC2C5}" type="presOf" srcId="{AC5074CE-CD80-4A66-B76C-1317F9993094}" destId="{E8F3A8B8-3102-43F5-84F1-079D507496D2}" srcOrd="0" destOrd="0" presId="urn:microsoft.com/office/officeart/2005/8/layout/vList5"/>
    <dgm:cxn modelId="{7B02530C-4E84-492E-B5DD-9593B826F92D}" type="presOf" srcId="{E910E7D1-49B9-4EA4-9A01-3D8A7A73EE9D}" destId="{0CA03C59-05D5-426A-A281-B76EB45B9EAD}" srcOrd="0" destOrd="0" presId="urn:microsoft.com/office/officeart/2005/8/layout/vList5"/>
    <dgm:cxn modelId="{3C7CCEDB-E594-46AE-812B-92915B8B56FD}" srcId="{6C32EC6C-6CBA-4AD4-AA6C-3E2867F35644}" destId="{868C41BC-FEDA-416A-B32C-E8DB8E69D9A4}" srcOrd="3" destOrd="0" parTransId="{CFDEBEB2-0B0F-42D0-8BEB-EBDF746618A7}" sibTransId="{B30C1DC3-BB0E-4331-893D-EAD2D79C1383}"/>
    <dgm:cxn modelId="{E9F3CA0C-7AF7-4324-B16E-D7168C1D888C}" srcId="{E910E7D1-49B9-4EA4-9A01-3D8A7A73EE9D}" destId="{03AAA7B9-02C2-4485-82DC-61185495340C}" srcOrd="0" destOrd="0" parTransId="{62092520-E67B-4919-85ED-5458FD76C1A5}" sibTransId="{C7BD5901-EC94-4FA0-A134-30D663B961FA}"/>
    <dgm:cxn modelId="{847135F3-A03A-46B1-B625-C612F8E0EC58}" type="presOf" srcId="{868C41BC-FEDA-416A-B32C-E8DB8E69D9A4}" destId="{926D548C-1D7C-4536-9545-1317678C488F}" srcOrd="0" destOrd="0" presId="urn:microsoft.com/office/officeart/2005/8/layout/vList5"/>
    <dgm:cxn modelId="{DFB66551-0074-4AC6-9828-98044503719A}" type="presOf" srcId="{554D9384-3213-48D9-8471-8F7283C0E428}" destId="{8A9D4BD6-409F-41AA-B5F4-0D3A175D66B1}" srcOrd="0" destOrd="0" presId="urn:microsoft.com/office/officeart/2005/8/layout/vList5"/>
    <dgm:cxn modelId="{E2894F89-A0AD-44ED-80D3-DB7350170319}" srcId="{C5C69D5D-5DBA-4AD7-BB91-FB046BC9386A}" destId="{1527320B-6EFB-4A59-99E9-CE7C02E1AFAB}" srcOrd="0" destOrd="0" parTransId="{BC184820-1748-4006-BBA9-6A412A8A2CB7}" sibTransId="{DF451954-6A60-4161-A684-6C3CA5802969}"/>
    <dgm:cxn modelId="{B5A33825-52E3-4ED2-9E14-98C8692C6FDC}" srcId="{E8309D89-4AAA-4B10-A220-B03D41B8B0E4}" destId="{24AE8F3B-F203-4650-A02B-5525DF0F2AEA}" srcOrd="0" destOrd="0" parTransId="{0300708C-D59D-486A-A879-A9ABC6F95F28}" sibTransId="{534A44F6-EFCD-4063-9651-5746141936EF}"/>
    <dgm:cxn modelId="{FE815B98-4BCE-4E02-9C16-49A99607EAF2}" srcId="{868C41BC-FEDA-416A-B32C-E8DB8E69D9A4}" destId="{AC5074CE-CD80-4A66-B76C-1317F9993094}" srcOrd="0" destOrd="0" parTransId="{1BCE0C6E-5AF7-4DE8-A9EF-83F48BC276B7}" sibTransId="{685114AB-67A8-4344-9E4D-531529B3ACDE}"/>
    <dgm:cxn modelId="{CFDD37AF-4635-4FB6-8AA8-DE2856A2BF92}" type="presOf" srcId="{C5C69D5D-5DBA-4AD7-BB91-FB046BC9386A}" destId="{17198045-256A-4D73-A005-186CC8E28FD6}" srcOrd="0" destOrd="0" presId="urn:microsoft.com/office/officeart/2005/8/layout/vList5"/>
    <dgm:cxn modelId="{01559A70-8D7C-46A5-B9CE-786DED94FDCF}" type="presOf" srcId="{24AE8F3B-F203-4650-A02B-5525DF0F2AEA}" destId="{9B4F414A-41A3-44F3-B201-A5CB9C73C347}" srcOrd="0" destOrd="0" presId="urn:microsoft.com/office/officeart/2005/8/layout/vList5"/>
    <dgm:cxn modelId="{8A85C101-BCC6-4463-BC95-AD5974E5E2B3}" type="presOf" srcId="{6C32EC6C-6CBA-4AD4-AA6C-3E2867F35644}" destId="{C316D5AD-634F-4D10-AAE5-E698807F7ACE}" srcOrd="0" destOrd="0" presId="urn:microsoft.com/office/officeart/2005/8/layout/vList5"/>
    <dgm:cxn modelId="{8B316A70-D7FC-4431-A000-BFF1FE7F1CC0}" type="presOf" srcId="{A44D07A8-6B98-48B0-8644-5B6B4BE8311A}" destId="{4DAC9928-BC77-4CD5-8A81-CAB6F1E409FA}" srcOrd="0" destOrd="0" presId="urn:microsoft.com/office/officeart/2005/8/layout/vList5"/>
    <dgm:cxn modelId="{1034AFE0-0586-4708-AE08-97EE358E5FD1}" type="presOf" srcId="{03AAA7B9-02C2-4485-82DC-61185495340C}" destId="{13FFC93E-753A-4974-AD3B-8E94D37456D7}" srcOrd="0" destOrd="0" presId="urn:microsoft.com/office/officeart/2005/8/layout/vList5"/>
    <dgm:cxn modelId="{FE746778-4D9F-4F9D-8F07-257F61FA2789}" srcId="{DDFEAAEE-53FC-40CB-BB4B-EAE8B80633EA}" destId="{53BEE255-2643-4797-9C56-DD702634C914}" srcOrd="0" destOrd="0" parTransId="{F5523EA7-67D7-4027-A62A-8287745B5DE2}" sibTransId="{9A41E4EB-8198-420A-BC94-AB3737634942}"/>
    <dgm:cxn modelId="{84755AE5-5F6A-45F5-8F2A-72900DA4F1A1}" type="presOf" srcId="{1527320B-6EFB-4A59-99E9-CE7C02E1AFAB}" destId="{B4F8A7EC-51BB-4DB8-A559-FFBF6B66CF7E}" srcOrd="0" destOrd="0" presId="urn:microsoft.com/office/officeart/2005/8/layout/vList5"/>
    <dgm:cxn modelId="{703AEC2D-0E3A-40A1-8085-5F06E109D94F}" srcId="{554D9384-3213-48D9-8471-8F7283C0E428}" destId="{A44D07A8-6B98-48B0-8644-5B6B4BE8311A}" srcOrd="0" destOrd="0" parTransId="{C36F9978-A9F8-4EF1-9233-5A9CAFE6C3B1}" sibTransId="{89F524D8-6074-48B4-8BC8-5B03033A737E}"/>
    <dgm:cxn modelId="{95B1487F-7774-4455-8F6D-47CCB4D3A764}" srcId="{6C32EC6C-6CBA-4AD4-AA6C-3E2867F35644}" destId="{E8309D89-4AAA-4B10-A220-B03D41B8B0E4}" srcOrd="1" destOrd="0" parTransId="{510C5796-9DE9-41E3-A5CF-F1847104F73D}" sibTransId="{FE652453-88FF-4800-93C4-AF2CEF435EDA}"/>
    <dgm:cxn modelId="{98529696-573A-43C2-A5A7-AFF49E313DE1}" srcId="{6C32EC6C-6CBA-4AD4-AA6C-3E2867F35644}" destId="{DDFEAAEE-53FC-40CB-BB4B-EAE8B80633EA}" srcOrd="5" destOrd="0" parTransId="{736FC849-98D6-4160-B651-57CBFC7629E2}" sibTransId="{D93C695B-40C6-4FDA-8E9B-65692851E29F}"/>
    <dgm:cxn modelId="{EE36F8C0-A8F8-4CD5-AC36-E2F82192F7AE}" srcId="{6C32EC6C-6CBA-4AD4-AA6C-3E2867F35644}" destId="{554D9384-3213-48D9-8471-8F7283C0E428}" srcOrd="2" destOrd="0" parTransId="{95D981EE-55A8-46F0-98D0-BEB3C530E5F7}" sibTransId="{C4CCFA40-A472-4FA4-A221-5EF36A4C0E5E}"/>
    <dgm:cxn modelId="{0625E640-7031-4706-A15F-0C104EE7A7E6}" srcId="{6C32EC6C-6CBA-4AD4-AA6C-3E2867F35644}" destId="{E910E7D1-49B9-4EA4-9A01-3D8A7A73EE9D}" srcOrd="4" destOrd="0" parTransId="{15CAA4D7-579B-446D-B3BA-4B46A1330822}" sibTransId="{71332FC5-6C8D-4C57-B171-BEC4DEDB2622}"/>
    <dgm:cxn modelId="{1916904E-192D-4AE2-9624-D1AA684293CA}" srcId="{6C32EC6C-6CBA-4AD4-AA6C-3E2867F35644}" destId="{C5C69D5D-5DBA-4AD7-BB91-FB046BC9386A}" srcOrd="0" destOrd="0" parTransId="{00617D41-CB49-451B-B184-914E446C5C63}" sibTransId="{B7CFF737-470F-4E93-AF97-F7906427B29F}"/>
    <dgm:cxn modelId="{4BFFA03E-E6DD-4A13-8C5E-C2E37EEA4A36}" type="presOf" srcId="{E8309D89-4AAA-4B10-A220-B03D41B8B0E4}" destId="{9D737130-610B-48ED-9709-A09F571593D7}" srcOrd="0" destOrd="0" presId="urn:microsoft.com/office/officeart/2005/8/layout/vList5"/>
    <dgm:cxn modelId="{89065DA8-237C-48B4-87D4-8917A48453A9}" type="presOf" srcId="{DDFEAAEE-53FC-40CB-BB4B-EAE8B80633EA}" destId="{E8B95D77-D5CD-4BD5-9E32-416CC66713D3}" srcOrd="0" destOrd="0" presId="urn:microsoft.com/office/officeart/2005/8/layout/vList5"/>
    <dgm:cxn modelId="{E58DFCE6-BE24-4D69-AAA0-31E60E52AC70}" type="presOf" srcId="{53BEE255-2643-4797-9C56-DD702634C914}" destId="{E8BBCBBB-18BD-40E3-A909-06731AB72E84}" srcOrd="0" destOrd="0" presId="urn:microsoft.com/office/officeart/2005/8/layout/vList5"/>
    <dgm:cxn modelId="{2A73B1D6-CA30-4104-B4F0-16FF401EC51B}" type="presParOf" srcId="{C316D5AD-634F-4D10-AAE5-E698807F7ACE}" destId="{D691ED30-295A-46E5-92BE-FCE7B7692442}" srcOrd="0" destOrd="0" presId="urn:microsoft.com/office/officeart/2005/8/layout/vList5"/>
    <dgm:cxn modelId="{F6ACC9FD-1E9F-4B68-A6BD-1750BE059A88}" type="presParOf" srcId="{D691ED30-295A-46E5-92BE-FCE7B7692442}" destId="{17198045-256A-4D73-A005-186CC8E28FD6}" srcOrd="0" destOrd="0" presId="urn:microsoft.com/office/officeart/2005/8/layout/vList5"/>
    <dgm:cxn modelId="{C1CF9892-1FE8-4BB0-B37F-6FDABF7C887C}" type="presParOf" srcId="{D691ED30-295A-46E5-92BE-FCE7B7692442}" destId="{B4F8A7EC-51BB-4DB8-A559-FFBF6B66CF7E}" srcOrd="1" destOrd="0" presId="urn:microsoft.com/office/officeart/2005/8/layout/vList5"/>
    <dgm:cxn modelId="{47A7B185-F854-40EA-BDF5-4ED579B68577}" type="presParOf" srcId="{C316D5AD-634F-4D10-AAE5-E698807F7ACE}" destId="{DC80E9B9-87E9-4085-AF38-D1AD1E2D5524}" srcOrd="1" destOrd="0" presId="urn:microsoft.com/office/officeart/2005/8/layout/vList5"/>
    <dgm:cxn modelId="{259F9BE3-05CB-4C44-B487-AB29303B53B9}" type="presParOf" srcId="{C316D5AD-634F-4D10-AAE5-E698807F7ACE}" destId="{46B8CA8B-C0C3-49D7-8DC1-03B66F77283C}" srcOrd="2" destOrd="0" presId="urn:microsoft.com/office/officeart/2005/8/layout/vList5"/>
    <dgm:cxn modelId="{2B6808D7-644E-4C28-983C-540FC0ECE6E4}" type="presParOf" srcId="{46B8CA8B-C0C3-49D7-8DC1-03B66F77283C}" destId="{9D737130-610B-48ED-9709-A09F571593D7}" srcOrd="0" destOrd="0" presId="urn:microsoft.com/office/officeart/2005/8/layout/vList5"/>
    <dgm:cxn modelId="{D210D784-AED0-4444-9518-4C38AEC5DC2B}" type="presParOf" srcId="{46B8CA8B-C0C3-49D7-8DC1-03B66F77283C}" destId="{9B4F414A-41A3-44F3-B201-A5CB9C73C347}" srcOrd="1" destOrd="0" presId="urn:microsoft.com/office/officeart/2005/8/layout/vList5"/>
    <dgm:cxn modelId="{3287E1B9-3EA8-4B9B-A451-D3734A395B3D}" type="presParOf" srcId="{C316D5AD-634F-4D10-AAE5-E698807F7ACE}" destId="{CD344367-BC98-4993-B5F7-F4D732010942}" srcOrd="3" destOrd="0" presId="urn:microsoft.com/office/officeart/2005/8/layout/vList5"/>
    <dgm:cxn modelId="{41A9F1D5-16C8-4BED-9B70-5ED447529994}" type="presParOf" srcId="{C316D5AD-634F-4D10-AAE5-E698807F7ACE}" destId="{061D0477-FCD5-42B6-8017-014D66C56FA0}" srcOrd="4" destOrd="0" presId="urn:microsoft.com/office/officeart/2005/8/layout/vList5"/>
    <dgm:cxn modelId="{4F04D6B0-143F-4D83-B18F-2034B45F2598}" type="presParOf" srcId="{061D0477-FCD5-42B6-8017-014D66C56FA0}" destId="{8A9D4BD6-409F-41AA-B5F4-0D3A175D66B1}" srcOrd="0" destOrd="0" presId="urn:microsoft.com/office/officeart/2005/8/layout/vList5"/>
    <dgm:cxn modelId="{3B2D76DE-CB1E-461D-AC66-41939E0CC862}" type="presParOf" srcId="{061D0477-FCD5-42B6-8017-014D66C56FA0}" destId="{4DAC9928-BC77-4CD5-8A81-CAB6F1E409FA}" srcOrd="1" destOrd="0" presId="urn:microsoft.com/office/officeart/2005/8/layout/vList5"/>
    <dgm:cxn modelId="{A77711D0-ADCD-4A1C-8C95-3288DD5A9DD8}" type="presParOf" srcId="{C316D5AD-634F-4D10-AAE5-E698807F7ACE}" destId="{ACEF93BC-949D-4CF1-83E8-EFBAA8D6EE3D}" srcOrd="5" destOrd="0" presId="urn:microsoft.com/office/officeart/2005/8/layout/vList5"/>
    <dgm:cxn modelId="{79815262-0C59-40BD-B38C-0CAEC974CB82}" type="presParOf" srcId="{C316D5AD-634F-4D10-AAE5-E698807F7ACE}" destId="{7B5748C8-2F18-4CBF-B57F-A3A5F9E7FB89}" srcOrd="6" destOrd="0" presId="urn:microsoft.com/office/officeart/2005/8/layout/vList5"/>
    <dgm:cxn modelId="{395081BD-349B-4710-B752-445A90514A5B}" type="presParOf" srcId="{7B5748C8-2F18-4CBF-B57F-A3A5F9E7FB89}" destId="{926D548C-1D7C-4536-9545-1317678C488F}" srcOrd="0" destOrd="0" presId="urn:microsoft.com/office/officeart/2005/8/layout/vList5"/>
    <dgm:cxn modelId="{1F881C2C-B3D0-4331-A794-8AEA01EAC471}" type="presParOf" srcId="{7B5748C8-2F18-4CBF-B57F-A3A5F9E7FB89}" destId="{E8F3A8B8-3102-43F5-84F1-079D507496D2}" srcOrd="1" destOrd="0" presId="urn:microsoft.com/office/officeart/2005/8/layout/vList5"/>
    <dgm:cxn modelId="{A8D8B48A-0A6F-4DCE-ADB8-1490C261BB50}" type="presParOf" srcId="{C316D5AD-634F-4D10-AAE5-E698807F7ACE}" destId="{F6C0714F-0259-4EB0-88A3-31C0422579A0}" srcOrd="7" destOrd="0" presId="urn:microsoft.com/office/officeart/2005/8/layout/vList5"/>
    <dgm:cxn modelId="{FE8D1BB2-F45D-4319-9E9A-DB6BA7E9BFB4}" type="presParOf" srcId="{C316D5AD-634F-4D10-AAE5-E698807F7ACE}" destId="{80ECC7FD-CB2C-409F-AB3D-5F6534882767}" srcOrd="8" destOrd="0" presId="urn:microsoft.com/office/officeart/2005/8/layout/vList5"/>
    <dgm:cxn modelId="{9A3916C3-7902-402A-8CA9-9971E9D84A30}" type="presParOf" srcId="{80ECC7FD-CB2C-409F-AB3D-5F6534882767}" destId="{0CA03C59-05D5-426A-A281-B76EB45B9EAD}" srcOrd="0" destOrd="0" presId="urn:microsoft.com/office/officeart/2005/8/layout/vList5"/>
    <dgm:cxn modelId="{982FBB8D-C8F0-4CCB-BE09-133B425EA5BC}" type="presParOf" srcId="{80ECC7FD-CB2C-409F-AB3D-5F6534882767}" destId="{13FFC93E-753A-4974-AD3B-8E94D37456D7}" srcOrd="1" destOrd="0" presId="urn:microsoft.com/office/officeart/2005/8/layout/vList5"/>
    <dgm:cxn modelId="{EDD0C37D-8B0A-400E-B508-420877A56780}" type="presParOf" srcId="{C316D5AD-634F-4D10-AAE5-E698807F7ACE}" destId="{4204CE46-9BF4-498F-B7D0-E5131F496DE5}" srcOrd="9" destOrd="0" presId="urn:microsoft.com/office/officeart/2005/8/layout/vList5"/>
    <dgm:cxn modelId="{349402D8-DFC9-4535-805F-99321B435291}" type="presParOf" srcId="{C316D5AD-634F-4D10-AAE5-E698807F7ACE}" destId="{517EBFFE-6FD4-458C-8AE9-A31D04FC5270}" srcOrd="10" destOrd="0" presId="urn:microsoft.com/office/officeart/2005/8/layout/vList5"/>
    <dgm:cxn modelId="{E3C46446-8D34-4247-B067-A67D5E570DD4}" type="presParOf" srcId="{517EBFFE-6FD4-458C-8AE9-A31D04FC5270}" destId="{E8B95D77-D5CD-4BD5-9E32-416CC66713D3}" srcOrd="0" destOrd="0" presId="urn:microsoft.com/office/officeart/2005/8/layout/vList5"/>
    <dgm:cxn modelId="{7A67EEF6-F5C7-4B8D-AE7A-01CEB31EA966}" type="presParOf" srcId="{517EBFFE-6FD4-458C-8AE9-A31D04FC5270}" destId="{E8BBCBBB-18BD-40E3-A909-06731AB72E84}" srcOrd="1" destOrd="0" presId="urn:microsoft.com/office/officeart/2005/8/layout/vList5"/>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25E86E-3187-410F-9864-B954A8997E22}" type="doc">
      <dgm:prSet loTypeId="urn:microsoft.com/office/officeart/2005/8/layout/process1" loCatId="process" qsTypeId="urn:microsoft.com/office/officeart/2005/8/quickstyle/simple1" qsCatId="simple" csTypeId="urn:microsoft.com/office/officeart/2005/8/colors/colorful5" csCatId="colorful" phldr="1"/>
      <dgm:spPr/>
    </dgm:pt>
    <dgm:pt modelId="{BAEBB096-E3D3-4684-A7E0-F2A845FD00BB}">
      <dgm:prSet phldrT="[文本]"/>
      <dgm:spPr/>
      <dgm:t>
        <a:bodyPr/>
        <a:lstStyle/>
        <a:p>
          <a:r>
            <a:rPr lang="zh-CN" altLang="en-US" dirty="0"/>
            <a:t>组合投资</a:t>
          </a:r>
          <a:endParaRPr lang="en-US" altLang="zh-CN" dirty="0"/>
        </a:p>
        <a:p>
          <a:r>
            <a:rPr lang="zh-CN" altLang="en-US" dirty="0"/>
            <a:t>分散风险</a:t>
          </a:r>
        </a:p>
      </dgm:t>
    </dgm:pt>
    <dgm:pt modelId="{1D8A5428-BE63-4CE8-985B-9E0DEAA710B8}" type="parTrans" cxnId="{463F0362-5FD1-4719-A8C2-679572C11F1B}">
      <dgm:prSet/>
      <dgm:spPr/>
      <dgm:t>
        <a:bodyPr/>
        <a:lstStyle/>
        <a:p>
          <a:endParaRPr lang="zh-CN" altLang="en-US"/>
        </a:p>
      </dgm:t>
    </dgm:pt>
    <dgm:pt modelId="{1D397D62-0FC7-4B02-ABD9-083DB3204519}" type="sibTrans" cxnId="{463F0362-5FD1-4719-A8C2-679572C11F1B}">
      <dgm:prSet/>
      <dgm:spPr/>
      <dgm:t>
        <a:bodyPr/>
        <a:lstStyle/>
        <a:p>
          <a:endParaRPr lang="zh-CN" altLang="en-US"/>
        </a:p>
      </dgm:t>
    </dgm:pt>
    <dgm:pt modelId="{C42A30EC-8C7F-40AC-9FFD-0560A7A7CF4B}">
      <dgm:prSet phldrT="[文本]"/>
      <dgm:spPr/>
      <dgm:t>
        <a:bodyPr/>
        <a:lstStyle/>
        <a:p>
          <a:r>
            <a:rPr lang="zh-CN" altLang="en-US" dirty="0"/>
            <a:t>集中减持</a:t>
          </a:r>
          <a:endParaRPr lang="en-US" altLang="zh-CN" dirty="0"/>
        </a:p>
        <a:p>
          <a:r>
            <a:rPr lang="zh-CN" altLang="en-US" dirty="0"/>
            <a:t>减少冲击</a:t>
          </a:r>
        </a:p>
      </dgm:t>
    </dgm:pt>
    <dgm:pt modelId="{0E7E9824-88D5-4B13-BFD4-6A79F899B480}" type="parTrans" cxnId="{05FD3A5E-53F9-426B-8303-CA2F7D230296}">
      <dgm:prSet/>
      <dgm:spPr/>
      <dgm:t>
        <a:bodyPr/>
        <a:lstStyle/>
        <a:p>
          <a:endParaRPr lang="zh-CN" altLang="en-US"/>
        </a:p>
      </dgm:t>
    </dgm:pt>
    <dgm:pt modelId="{66404F31-D2D7-4023-AE2B-6962717DD841}" type="sibTrans" cxnId="{05FD3A5E-53F9-426B-8303-CA2F7D230296}">
      <dgm:prSet/>
      <dgm:spPr/>
      <dgm:t>
        <a:bodyPr/>
        <a:lstStyle/>
        <a:p>
          <a:endParaRPr lang="zh-CN" altLang="en-US"/>
        </a:p>
      </dgm:t>
    </dgm:pt>
    <dgm:pt modelId="{58A860D2-752D-4BED-A1AD-6310CB6E75B9}">
      <dgm:prSet phldrT="[文本]"/>
      <dgm:spPr/>
      <dgm:t>
        <a:bodyPr/>
        <a:lstStyle/>
        <a:p>
          <a:r>
            <a:rPr lang="zh-CN" altLang="en-US" dirty="0"/>
            <a:t>信披简易</a:t>
          </a:r>
          <a:endParaRPr lang="en-US" altLang="zh-CN" dirty="0"/>
        </a:p>
        <a:p>
          <a:r>
            <a:rPr lang="zh-CN" altLang="en-US" dirty="0"/>
            <a:t>流程简单</a:t>
          </a:r>
        </a:p>
      </dgm:t>
    </dgm:pt>
    <dgm:pt modelId="{0A91A670-72D4-41AA-953E-6EDF0D61FBD6}" type="parTrans" cxnId="{03265237-E73F-4103-A39A-2517815F9C10}">
      <dgm:prSet/>
      <dgm:spPr/>
      <dgm:t>
        <a:bodyPr/>
        <a:lstStyle/>
        <a:p>
          <a:endParaRPr lang="zh-CN" altLang="en-US"/>
        </a:p>
      </dgm:t>
    </dgm:pt>
    <dgm:pt modelId="{6AFE8980-7895-45C8-A9D2-D0F71B6349D1}" type="sibTrans" cxnId="{03265237-E73F-4103-A39A-2517815F9C10}">
      <dgm:prSet/>
      <dgm:spPr/>
      <dgm:t>
        <a:bodyPr/>
        <a:lstStyle/>
        <a:p>
          <a:endParaRPr lang="zh-CN" altLang="en-US"/>
        </a:p>
      </dgm:t>
    </dgm:pt>
    <dgm:pt modelId="{1AC098B7-A554-446D-8DC1-41FD24C9AE9F}">
      <dgm:prSet/>
      <dgm:spPr/>
      <dgm:t>
        <a:bodyPr/>
        <a:lstStyle/>
        <a:p>
          <a:r>
            <a:rPr lang="zh-CN" altLang="en-US" dirty="0"/>
            <a:t>税收优势</a:t>
          </a:r>
          <a:endParaRPr lang="en-US" altLang="zh-CN" dirty="0"/>
        </a:p>
        <a:p>
          <a:r>
            <a:rPr lang="zh-CN" altLang="en-US" dirty="0"/>
            <a:t>收益调整</a:t>
          </a:r>
        </a:p>
      </dgm:t>
    </dgm:pt>
    <dgm:pt modelId="{AABB79BE-DE91-47EE-8943-C329E71B8CC7}" type="parTrans" cxnId="{E6648CC9-3A09-4B71-9B66-0E7D05AD64BC}">
      <dgm:prSet/>
      <dgm:spPr/>
      <dgm:t>
        <a:bodyPr/>
        <a:lstStyle/>
        <a:p>
          <a:endParaRPr lang="zh-CN" altLang="en-US"/>
        </a:p>
      </dgm:t>
    </dgm:pt>
    <dgm:pt modelId="{208DCD17-9430-47C5-90E4-D9C85C858F63}" type="sibTrans" cxnId="{E6648CC9-3A09-4B71-9B66-0E7D05AD64BC}">
      <dgm:prSet/>
      <dgm:spPr/>
      <dgm:t>
        <a:bodyPr/>
        <a:lstStyle/>
        <a:p>
          <a:endParaRPr lang="zh-CN" altLang="en-US"/>
        </a:p>
      </dgm:t>
    </dgm:pt>
    <dgm:pt modelId="{187598DC-4524-41B2-8D42-AC2F5504C405}" type="pres">
      <dgm:prSet presAssocID="{C625E86E-3187-410F-9864-B954A8997E22}" presName="Name0" presStyleCnt="0">
        <dgm:presLayoutVars>
          <dgm:dir/>
          <dgm:resizeHandles val="exact"/>
        </dgm:presLayoutVars>
      </dgm:prSet>
      <dgm:spPr/>
    </dgm:pt>
    <dgm:pt modelId="{32DBE14D-CAC7-4B4D-A62B-EE88D944E627}" type="pres">
      <dgm:prSet presAssocID="{BAEBB096-E3D3-4684-A7E0-F2A845FD00BB}" presName="node" presStyleLbl="node1" presStyleIdx="0" presStyleCnt="4">
        <dgm:presLayoutVars>
          <dgm:bulletEnabled val="1"/>
        </dgm:presLayoutVars>
      </dgm:prSet>
      <dgm:spPr/>
      <dgm:t>
        <a:bodyPr/>
        <a:lstStyle/>
        <a:p>
          <a:endParaRPr lang="zh-CN" altLang="en-US"/>
        </a:p>
      </dgm:t>
    </dgm:pt>
    <dgm:pt modelId="{A8FB8438-4653-4498-BB68-BE0BBA794154}" type="pres">
      <dgm:prSet presAssocID="{1D397D62-0FC7-4B02-ABD9-083DB3204519}" presName="sibTrans" presStyleLbl="sibTrans2D1" presStyleIdx="0" presStyleCnt="3"/>
      <dgm:spPr/>
      <dgm:t>
        <a:bodyPr/>
        <a:lstStyle/>
        <a:p>
          <a:endParaRPr lang="zh-CN" altLang="en-US"/>
        </a:p>
      </dgm:t>
    </dgm:pt>
    <dgm:pt modelId="{1DD48479-CA6E-44A4-B40C-3F1B780431A0}" type="pres">
      <dgm:prSet presAssocID="{1D397D62-0FC7-4B02-ABD9-083DB3204519}" presName="connectorText" presStyleLbl="sibTrans2D1" presStyleIdx="0" presStyleCnt="3"/>
      <dgm:spPr/>
      <dgm:t>
        <a:bodyPr/>
        <a:lstStyle/>
        <a:p>
          <a:endParaRPr lang="zh-CN" altLang="en-US"/>
        </a:p>
      </dgm:t>
    </dgm:pt>
    <dgm:pt modelId="{92408B18-5C7C-4705-96AA-69DCCE5E6390}" type="pres">
      <dgm:prSet presAssocID="{C42A30EC-8C7F-40AC-9FFD-0560A7A7CF4B}" presName="node" presStyleLbl="node1" presStyleIdx="1" presStyleCnt="4">
        <dgm:presLayoutVars>
          <dgm:bulletEnabled val="1"/>
        </dgm:presLayoutVars>
      </dgm:prSet>
      <dgm:spPr/>
      <dgm:t>
        <a:bodyPr/>
        <a:lstStyle/>
        <a:p>
          <a:endParaRPr lang="zh-CN" altLang="en-US"/>
        </a:p>
      </dgm:t>
    </dgm:pt>
    <dgm:pt modelId="{FA6AAD18-4B62-4F43-B8E3-66BE6DF3C40E}" type="pres">
      <dgm:prSet presAssocID="{66404F31-D2D7-4023-AE2B-6962717DD841}" presName="sibTrans" presStyleLbl="sibTrans2D1" presStyleIdx="1" presStyleCnt="3"/>
      <dgm:spPr/>
      <dgm:t>
        <a:bodyPr/>
        <a:lstStyle/>
        <a:p>
          <a:endParaRPr lang="zh-CN" altLang="en-US"/>
        </a:p>
      </dgm:t>
    </dgm:pt>
    <dgm:pt modelId="{8E2B2777-FEAB-4CA1-9866-A80B753C278E}" type="pres">
      <dgm:prSet presAssocID="{66404F31-D2D7-4023-AE2B-6962717DD841}" presName="connectorText" presStyleLbl="sibTrans2D1" presStyleIdx="1" presStyleCnt="3"/>
      <dgm:spPr/>
      <dgm:t>
        <a:bodyPr/>
        <a:lstStyle/>
        <a:p>
          <a:endParaRPr lang="zh-CN" altLang="en-US"/>
        </a:p>
      </dgm:t>
    </dgm:pt>
    <dgm:pt modelId="{DE4766E4-7D9F-4942-80E0-389317995290}" type="pres">
      <dgm:prSet presAssocID="{58A860D2-752D-4BED-A1AD-6310CB6E75B9}" presName="node" presStyleLbl="node1" presStyleIdx="2" presStyleCnt="4">
        <dgm:presLayoutVars>
          <dgm:bulletEnabled val="1"/>
        </dgm:presLayoutVars>
      </dgm:prSet>
      <dgm:spPr/>
      <dgm:t>
        <a:bodyPr/>
        <a:lstStyle/>
        <a:p>
          <a:endParaRPr lang="zh-CN" altLang="en-US"/>
        </a:p>
      </dgm:t>
    </dgm:pt>
    <dgm:pt modelId="{6FAA9828-6237-4142-9AD8-9AA0F04381BC}" type="pres">
      <dgm:prSet presAssocID="{6AFE8980-7895-45C8-A9D2-D0F71B6349D1}" presName="sibTrans" presStyleLbl="sibTrans2D1" presStyleIdx="2" presStyleCnt="3"/>
      <dgm:spPr/>
      <dgm:t>
        <a:bodyPr/>
        <a:lstStyle/>
        <a:p>
          <a:endParaRPr lang="zh-CN" altLang="en-US"/>
        </a:p>
      </dgm:t>
    </dgm:pt>
    <dgm:pt modelId="{63C5512C-8D4F-4EFB-B9EE-FCA63C046A9E}" type="pres">
      <dgm:prSet presAssocID="{6AFE8980-7895-45C8-A9D2-D0F71B6349D1}" presName="connectorText" presStyleLbl="sibTrans2D1" presStyleIdx="2" presStyleCnt="3"/>
      <dgm:spPr/>
      <dgm:t>
        <a:bodyPr/>
        <a:lstStyle/>
        <a:p>
          <a:endParaRPr lang="zh-CN" altLang="en-US"/>
        </a:p>
      </dgm:t>
    </dgm:pt>
    <dgm:pt modelId="{8A59FCF9-1C77-44E9-B76B-E5EAA4720077}" type="pres">
      <dgm:prSet presAssocID="{1AC098B7-A554-446D-8DC1-41FD24C9AE9F}" presName="node" presStyleLbl="node1" presStyleIdx="3" presStyleCnt="4">
        <dgm:presLayoutVars>
          <dgm:bulletEnabled val="1"/>
        </dgm:presLayoutVars>
      </dgm:prSet>
      <dgm:spPr/>
      <dgm:t>
        <a:bodyPr/>
        <a:lstStyle/>
        <a:p>
          <a:endParaRPr lang="zh-CN" altLang="en-US"/>
        </a:p>
      </dgm:t>
    </dgm:pt>
  </dgm:ptLst>
  <dgm:cxnLst>
    <dgm:cxn modelId="{BE2EFC6A-8935-4FAF-97E1-97FD2352E76C}" type="presOf" srcId="{1AC098B7-A554-446D-8DC1-41FD24C9AE9F}" destId="{8A59FCF9-1C77-44E9-B76B-E5EAA4720077}" srcOrd="0" destOrd="0" presId="urn:microsoft.com/office/officeart/2005/8/layout/process1"/>
    <dgm:cxn modelId="{09996C87-587B-4668-B17D-698AA1ADFB74}" type="presOf" srcId="{C625E86E-3187-410F-9864-B954A8997E22}" destId="{187598DC-4524-41B2-8D42-AC2F5504C405}" srcOrd="0" destOrd="0" presId="urn:microsoft.com/office/officeart/2005/8/layout/process1"/>
    <dgm:cxn modelId="{77969506-24CB-4AB5-B26D-002D7465A0F6}" type="presOf" srcId="{66404F31-D2D7-4023-AE2B-6962717DD841}" destId="{8E2B2777-FEAB-4CA1-9866-A80B753C278E}" srcOrd="1" destOrd="0" presId="urn:microsoft.com/office/officeart/2005/8/layout/process1"/>
    <dgm:cxn modelId="{E6648CC9-3A09-4B71-9B66-0E7D05AD64BC}" srcId="{C625E86E-3187-410F-9864-B954A8997E22}" destId="{1AC098B7-A554-446D-8DC1-41FD24C9AE9F}" srcOrd="3" destOrd="0" parTransId="{AABB79BE-DE91-47EE-8943-C329E71B8CC7}" sibTransId="{208DCD17-9430-47C5-90E4-D9C85C858F63}"/>
    <dgm:cxn modelId="{63A5DB3E-08EA-4917-A2A1-0D465EA489F3}" type="presOf" srcId="{BAEBB096-E3D3-4684-A7E0-F2A845FD00BB}" destId="{32DBE14D-CAC7-4B4D-A62B-EE88D944E627}" srcOrd="0" destOrd="0" presId="urn:microsoft.com/office/officeart/2005/8/layout/process1"/>
    <dgm:cxn modelId="{F0750524-9828-4509-AB89-AC198D388CB4}" type="presOf" srcId="{6AFE8980-7895-45C8-A9D2-D0F71B6349D1}" destId="{6FAA9828-6237-4142-9AD8-9AA0F04381BC}" srcOrd="0" destOrd="0" presId="urn:microsoft.com/office/officeart/2005/8/layout/process1"/>
    <dgm:cxn modelId="{623B3BEA-504E-4D2B-8298-98C728C748A8}" type="presOf" srcId="{C42A30EC-8C7F-40AC-9FFD-0560A7A7CF4B}" destId="{92408B18-5C7C-4705-96AA-69DCCE5E6390}" srcOrd="0" destOrd="0" presId="urn:microsoft.com/office/officeart/2005/8/layout/process1"/>
    <dgm:cxn modelId="{463F0362-5FD1-4719-A8C2-679572C11F1B}" srcId="{C625E86E-3187-410F-9864-B954A8997E22}" destId="{BAEBB096-E3D3-4684-A7E0-F2A845FD00BB}" srcOrd="0" destOrd="0" parTransId="{1D8A5428-BE63-4CE8-985B-9E0DEAA710B8}" sibTransId="{1D397D62-0FC7-4B02-ABD9-083DB3204519}"/>
    <dgm:cxn modelId="{05FD3A5E-53F9-426B-8303-CA2F7D230296}" srcId="{C625E86E-3187-410F-9864-B954A8997E22}" destId="{C42A30EC-8C7F-40AC-9FFD-0560A7A7CF4B}" srcOrd="1" destOrd="0" parTransId="{0E7E9824-88D5-4B13-BFD4-6A79F899B480}" sibTransId="{66404F31-D2D7-4023-AE2B-6962717DD841}"/>
    <dgm:cxn modelId="{60B94BAE-4A69-4DB6-AEFE-A060F7068EE7}" type="presOf" srcId="{58A860D2-752D-4BED-A1AD-6310CB6E75B9}" destId="{DE4766E4-7D9F-4942-80E0-389317995290}" srcOrd="0" destOrd="0" presId="urn:microsoft.com/office/officeart/2005/8/layout/process1"/>
    <dgm:cxn modelId="{642819B6-2315-4224-8933-132D3A091873}" type="presOf" srcId="{1D397D62-0FC7-4B02-ABD9-083DB3204519}" destId="{A8FB8438-4653-4498-BB68-BE0BBA794154}" srcOrd="0" destOrd="0" presId="urn:microsoft.com/office/officeart/2005/8/layout/process1"/>
    <dgm:cxn modelId="{CFC3E59C-5824-467E-A6AC-DDCDD2171D03}" type="presOf" srcId="{6AFE8980-7895-45C8-A9D2-D0F71B6349D1}" destId="{63C5512C-8D4F-4EFB-B9EE-FCA63C046A9E}" srcOrd="1" destOrd="0" presId="urn:microsoft.com/office/officeart/2005/8/layout/process1"/>
    <dgm:cxn modelId="{E325E627-EAC0-4B6A-AB8B-732B63AF48C9}" type="presOf" srcId="{1D397D62-0FC7-4B02-ABD9-083DB3204519}" destId="{1DD48479-CA6E-44A4-B40C-3F1B780431A0}" srcOrd="1" destOrd="0" presId="urn:microsoft.com/office/officeart/2005/8/layout/process1"/>
    <dgm:cxn modelId="{0B3A641D-ECE4-467B-AA78-97603462C784}" type="presOf" srcId="{66404F31-D2D7-4023-AE2B-6962717DD841}" destId="{FA6AAD18-4B62-4F43-B8E3-66BE6DF3C40E}" srcOrd="0" destOrd="0" presId="urn:microsoft.com/office/officeart/2005/8/layout/process1"/>
    <dgm:cxn modelId="{03265237-E73F-4103-A39A-2517815F9C10}" srcId="{C625E86E-3187-410F-9864-B954A8997E22}" destId="{58A860D2-752D-4BED-A1AD-6310CB6E75B9}" srcOrd="2" destOrd="0" parTransId="{0A91A670-72D4-41AA-953E-6EDF0D61FBD6}" sibTransId="{6AFE8980-7895-45C8-A9D2-D0F71B6349D1}"/>
    <dgm:cxn modelId="{74A63327-A75B-4AAC-A04D-F010A77BB277}" type="presParOf" srcId="{187598DC-4524-41B2-8D42-AC2F5504C405}" destId="{32DBE14D-CAC7-4B4D-A62B-EE88D944E627}" srcOrd="0" destOrd="0" presId="urn:microsoft.com/office/officeart/2005/8/layout/process1"/>
    <dgm:cxn modelId="{17558E1D-DA19-4941-8A95-99923697C356}" type="presParOf" srcId="{187598DC-4524-41B2-8D42-AC2F5504C405}" destId="{A8FB8438-4653-4498-BB68-BE0BBA794154}" srcOrd="1" destOrd="0" presId="urn:microsoft.com/office/officeart/2005/8/layout/process1"/>
    <dgm:cxn modelId="{472D1998-65D4-48D7-9693-98F51A74EFB2}" type="presParOf" srcId="{A8FB8438-4653-4498-BB68-BE0BBA794154}" destId="{1DD48479-CA6E-44A4-B40C-3F1B780431A0}" srcOrd="0" destOrd="0" presId="urn:microsoft.com/office/officeart/2005/8/layout/process1"/>
    <dgm:cxn modelId="{96CEA8E5-43C5-4CBA-8FAA-ADDB34D77508}" type="presParOf" srcId="{187598DC-4524-41B2-8D42-AC2F5504C405}" destId="{92408B18-5C7C-4705-96AA-69DCCE5E6390}" srcOrd="2" destOrd="0" presId="urn:microsoft.com/office/officeart/2005/8/layout/process1"/>
    <dgm:cxn modelId="{350F393C-2B36-49D4-9500-9A5C1586D675}" type="presParOf" srcId="{187598DC-4524-41B2-8D42-AC2F5504C405}" destId="{FA6AAD18-4B62-4F43-B8E3-66BE6DF3C40E}" srcOrd="3" destOrd="0" presId="urn:microsoft.com/office/officeart/2005/8/layout/process1"/>
    <dgm:cxn modelId="{49457445-58B4-4F52-B90F-789FE718C9D8}" type="presParOf" srcId="{FA6AAD18-4B62-4F43-B8E3-66BE6DF3C40E}" destId="{8E2B2777-FEAB-4CA1-9866-A80B753C278E}" srcOrd="0" destOrd="0" presId="urn:microsoft.com/office/officeart/2005/8/layout/process1"/>
    <dgm:cxn modelId="{40F1AFC8-9B94-4F6B-AFCA-E5D2C1D7217B}" type="presParOf" srcId="{187598DC-4524-41B2-8D42-AC2F5504C405}" destId="{DE4766E4-7D9F-4942-80E0-389317995290}" srcOrd="4" destOrd="0" presId="urn:microsoft.com/office/officeart/2005/8/layout/process1"/>
    <dgm:cxn modelId="{A2AE6BA2-DB8F-41A9-B3C6-2D987B4413F5}" type="presParOf" srcId="{187598DC-4524-41B2-8D42-AC2F5504C405}" destId="{6FAA9828-6237-4142-9AD8-9AA0F04381BC}" srcOrd="5" destOrd="0" presId="urn:microsoft.com/office/officeart/2005/8/layout/process1"/>
    <dgm:cxn modelId="{710C2D57-0EBC-4BE1-A027-43D7A85C0267}" type="presParOf" srcId="{6FAA9828-6237-4142-9AD8-9AA0F04381BC}" destId="{63C5512C-8D4F-4EFB-B9EE-FCA63C046A9E}" srcOrd="0" destOrd="0" presId="urn:microsoft.com/office/officeart/2005/8/layout/process1"/>
    <dgm:cxn modelId="{404A162F-693C-469C-A607-BE85D67601DD}" type="presParOf" srcId="{187598DC-4524-41B2-8D42-AC2F5504C405}" destId="{8A59FCF9-1C77-44E9-B76B-E5EAA4720077}"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F1CD77-94E8-4A19-B6FC-C5DEE4A6CC2B}"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zh-CN" altLang="en-US"/>
        </a:p>
      </dgm:t>
    </dgm:pt>
    <dgm:pt modelId="{0B52553F-686D-44C1-A0C8-76E595F4FD38}">
      <dgm:prSet phldrT="[文本]"/>
      <dgm:spPr/>
      <dgm:t>
        <a:bodyPr/>
        <a:lstStyle/>
        <a:p>
          <a:r>
            <a:rPr lang="zh-CN" altLang="en-US" dirty="0"/>
            <a:t>启明星辰</a:t>
          </a:r>
        </a:p>
      </dgm:t>
    </dgm:pt>
    <dgm:pt modelId="{4DA4CE35-A14E-41B8-9BFE-F49785A39F8E}" type="parTrans" cxnId="{27423D0E-8BE8-4807-97FB-30813D19DC06}">
      <dgm:prSet/>
      <dgm:spPr/>
      <dgm:t>
        <a:bodyPr/>
        <a:lstStyle/>
        <a:p>
          <a:endParaRPr lang="zh-CN" altLang="en-US"/>
        </a:p>
      </dgm:t>
    </dgm:pt>
    <dgm:pt modelId="{ED07060D-CA29-4ECB-95A1-7595DB7A1C73}" type="sibTrans" cxnId="{27423D0E-8BE8-4807-97FB-30813D19DC06}">
      <dgm:prSet/>
      <dgm:spPr/>
      <dgm:t>
        <a:bodyPr/>
        <a:lstStyle/>
        <a:p>
          <a:endParaRPr lang="zh-CN" altLang="en-US"/>
        </a:p>
      </dgm:t>
    </dgm:pt>
    <dgm:pt modelId="{8A172086-6DF9-41A6-895B-298094B164EB}">
      <dgm:prSet phldrT="[文本]" custT="1"/>
      <dgm:spPr/>
      <dgm:t>
        <a:bodyPr/>
        <a:lstStyle/>
        <a:p>
          <a:r>
            <a:rPr lang="zh-CN" altLang="en-US" sz="1800" dirty="0">
              <a:latin typeface="+mn-ea"/>
              <a:ea typeface="+mn-ea"/>
            </a:rPr>
            <a:t>控股股东认购中证北京</a:t>
          </a:r>
          <a:r>
            <a:rPr lang="en-US" altLang="zh-CN" sz="1800" dirty="0">
              <a:latin typeface="+mn-ea"/>
              <a:ea typeface="+mn-ea"/>
            </a:rPr>
            <a:t>ETF</a:t>
          </a:r>
          <a:endParaRPr lang="zh-CN" altLang="en-US" sz="1800" dirty="0">
            <a:latin typeface="+mn-ea"/>
            <a:ea typeface="+mn-ea"/>
          </a:endParaRPr>
        </a:p>
      </dgm:t>
    </dgm:pt>
    <dgm:pt modelId="{5C4D08A5-70A9-48A2-A44F-EB329744FF6F}" type="parTrans" cxnId="{A8F0825F-5B3A-4E10-B578-28B063D2C27D}">
      <dgm:prSet/>
      <dgm:spPr/>
      <dgm:t>
        <a:bodyPr/>
        <a:lstStyle/>
        <a:p>
          <a:endParaRPr lang="zh-CN" altLang="en-US"/>
        </a:p>
      </dgm:t>
    </dgm:pt>
    <dgm:pt modelId="{D8B73955-B142-4404-99BA-DCC7F6293BAF}" type="sibTrans" cxnId="{A8F0825F-5B3A-4E10-B578-28B063D2C27D}">
      <dgm:prSet/>
      <dgm:spPr/>
      <dgm:t>
        <a:bodyPr/>
        <a:lstStyle/>
        <a:p>
          <a:endParaRPr lang="zh-CN" altLang="en-US"/>
        </a:p>
      </dgm:t>
    </dgm:pt>
    <dgm:pt modelId="{54391D1E-DAAC-4DF3-BDEF-A4D831A69BAC}">
      <dgm:prSet phldrT="[文本]"/>
      <dgm:spPr/>
      <dgm:t>
        <a:bodyPr/>
        <a:lstStyle/>
        <a:p>
          <a:r>
            <a:rPr lang="zh-CN" altLang="en-US" dirty="0"/>
            <a:t>三七互娱</a:t>
          </a:r>
        </a:p>
      </dgm:t>
    </dgm:pt>
    <dgm:pt modelId="{024930A6-ABBD-4FAB-8E96-4DE2DACF4948}" type="parTrans" cxnId="{86A81CB8-31B3-4F5D-9BAF-0BC5628F65A3}">
      <dgm:prSet/>
      <dgm:spPr/>
      <dgm:t>
        <a:bodyPr/>
        <a:lstStyle/>
        <a:p>
          <a:endParaRPr lang="zh-CN" altLang="en-US"/>
        </a:p>
      </dgm:t>
    </dgm:pt>
    <dgm:pt modelId="{0DD4FC0F-59AD-4B66-8E96-071843032F87}" type="sibTrans" cxnId="{86A81CB8-31B3-4F5D-9BAF-0BC5628F65A3}">
      <dgm:prSet/>
      <dgm:spPr/>
      <dgm:t>
        <a:bodyPr/>
        <a:lstStyle/>
        <a:p>
          <a:endParaRPr lang="zh-CN" altLang="en-US"/>
        </a:p>
      </dgm:t>
    </dgm:pt>
    <dgm:pt modelId="{87EFE6F4-22DD-40ED-B45D-BE0826BBB60D}">
      <dgm:prSet phldrT="[文本]" custT="1"/>
      <dgm:spPr/>
      <dgm:t>
        <a:bodyPr/>
        <a:lstStyle/>
        <a:p>
          <a:r>
            <a:rPr lang="zh-CN" altLang="en-US" sz="1400" dirty="0"/>
            <a:t>持股</a:t>
          </a:r>
          <a:r>
            <a:rPr lang="en-US" altLang="zh-CN" sz="1400" dirty="0"/>
            <a:t>5%</a:t>
          </a:r>
          <a:r>
            <a:rPr lang="zh-CN" altLang="en-US" sz="1400" dirty="0"/>
            <a:t>以上股东认购华安中证民企成长</a:t>
          </a:r>
          <a:r>
            <a:rPr lang="en-US" altLang="en-US" sz="1400" dirty="0"/>
            <a:t>ETF</a:t>
          </a:r>
          <a:r>
            <a:rPr lang="zh-CN" altLang="en-US" sz="1400" dirty="0"/>
            <a:t>、控股股东认购银华</a:t>
          </a:r>
          <a:r>
            <a:rPr lang="en-US" altLang="en-US" sz="1400" dirty="0"/>
            <a:t>MSCI</a:t>
          </a:r>
          <a:r>
            <a:rPr lang="zh-CN" altLang="en-US" sz="1400" dirty="0"/>
            <a:t>中国股</a:t>
          </a:r>
          <a:r>
            <a:rPr lang="en-US" altLang="zh-CN" sz="1400" dirty="0"/>
            <a:t>ETF</a:t>
          </a:r>
          <a:endParaRPr lang="zh-CN" altLang="en-US" sz="1400" dirty="0"/>
        </a:p>
      </dgm:t>
    </dgm:pt>
    <dgm:pt modelId="{19BF2A04-9A15-4270-AB96-995476271B3A}" type="parTrans" cxnId="{EA8510E0-3DA3-42C5-B5A7-36121251F401}">
      <dgm:prSet/>
      <dgm:spPr/>
      <dgm:t>
        <a:bodyPr/>
        <a:lstStyle/>
        <a:p>
          <a:endParaRPr lang="zh-CN" altLang="en-US"/>
        </a:p>
      </dgm:t>
    </dgm:pt>
    <dgm:pt modelId="{FDFE6C8D-D401-498E-96D6-7104B3D0D160}" type="sibTrans" cxnId="{EA8510E0-3DA3-42C5-B5A7-36121251F401}">
      <dgm:prSet/>
      <dgm:spPr/>
      <dgm:t>
        <a:bodyPr/>
        <a:lstStyle/>
        <a:p>
          <a:endParaRPr lang="zh-CN" altLang="en-US"/>
        </a:p>
      </dgm:t>
    </dgm:pt>
    <dgm:pt modelId="{B9F7A15E-BA53-454F-8909-E69E90838A8F}">
      <dgm:prSet phldrT="[文本]"/>
      <dgm:spPr/>
      <dgm:t>
        <a:bodyPr/>
        <a:lstStyle/>
        <a:p>
          <a:r>
            <a:rPr lang="zh-CN" altLang="en-US" dirty="0"/>
            <a:t>横店东磁</a:t>
          </a:r>
        </a:p>
      </dgm:t>
    </dgm:pt>
    <dgm:pt modelId="{5FD114EE-9612-4967-AC3E-A12BACFD1760}" type="parTrans" cxnId="{6309ED50-FA03-431A-A7C6-35F4B3265BAF}">
      <dgm:prSet/>
      <dgm:spPr/>
      <dgm:t>
        <a:bodyPr/>
        <a:lstStyle/>
        <a:p>
          <a:endParaRPr lang="zh-CN" altLang="en-US"/>
        </a:p>
      </dgm:t>
    </dgm:pt>
    <dgm:pt modelId="{BA165614-9016-4F72-889F-12F0566C10CD}" type="sibTrans" cxnId="{6309ED50-FA03-431A-A7C6-35F4B3265BAF}">
      <dgm:prSet/>
      <dgm:spPr/>
      <dgm:t>
        <a:bodyPr/>
        <a:lstStyle/>
        <a:p>
          <a:endParaRPr lang="zh-CN" altLang="en-US"/>
        </a:p>
      </dgm:t>
    </dgm:pt>
    <dgm:pt modelId="{A64D4AE9-D28D-469D-B553-B28CE5E55845}">
      <dgm:prSet phldrT="[文本]" custT="1"/>
      <dgm:spPr/>
      <dgm:t>
        <a:bodyPr/>
        <a:lstStyle/>
        <a:p>
          <a:r>
            <a:rPr lang="zh-CN" altLang="en-US" sz="1800" dirty="0">
              <a:latin typeface="+mn-ea"/>
              <a:ea typeface="+mn-ea"/>
            </a:rPr>
            <a:t>持股</a:t>
          </a:r>
          <a:r>
            <a:rPr lang="en-US" altLang="zh-CN" sz="1800" dirty="0">
              <a:latin typeface="+mn-ea"/>
              <a:ea typeface="+mn-ea"/>
            </a:rPr>
            <a:t>5%</a:t>
          </a:r>
          <a:r>
            <a:rPr lang="zh-CN" altLang="en-US" sz="1800" dirty="0">
              <a:latin typeface="+mn-ea"/>
              <a:ea typeface="+mn-ea"/>
            </a:rPr>
            <a:t>以上股东认购中证杭州湾</a:t>
          </a:r>
          <a:r>
            <a:rPr lang="en-US" altLang="zh-CN" sz="1800" dirty="0">
              <a:latin typeface="+mn-ea"/>
              <a:ea typeface="+mn-ea"/>
            </a:rPr>
            <a:t>ETF</a:t>
          </a:r>
          <a:endParaRPr lang="zh-CN" altLang="en-US" sz="1800" dirty="0">
            <a:latin typeface="+mn-ea"/>
            <a:ea typeface="+mn-ea"/>
          </a:endParaRPr>
        </a:p>
      </dgm:t>
    </dgm:pt>
    <dgm:pt modelId="{438D3EE5-C03E-4623-A381-FB9963DC54F9}" type="parTrans" cxnId="{1BB4032B-350D-4403-A557-A85CEBA38279}">
      <dgm:prSet/>
      <dgm:spPr/>
      <dgm:t>
        <a:bodyPr/>
        <a:lstStyle/>
        <a:p>
          <a:endParaRPr lang="zh-CN" altLang="en-US"/>
        </a:p>
      </dgm:t>
    </dgm:pt>
    <dgm:pt modelId="{DDAE93E6-E5A9-4AB9-B2A5-2F3CC85363AC}" type="sibTrans" cxnId="{1BB4032B-350D-4403-A557-A85CEBA38279}">
      <dgm:prSet/>
      <dgm:spPr/>
      <dgm:t>
        <a:bodyPr/>
        <a:lstStyle/>
        <a:p>
          <a:endParaRPr lang="zh-CN" altLang="en-US"/>
        </a:p>
      </dgm:t>
    </dgm:pt>
    <dgm:pt modelId="{E4148455-8595-4CE4-9FF2-B7F22B13E022}">
      <dgm:prSet/>
      <dgm:spPr/>
      <dgm:t>
        <a:bodyPr/>
        <a:lstStyle/>
        <a:p>
          <a:r>
            <a:rPr lang="zh-CN" altLang="en-US" dirty="0"/>
            <a:t>中兴通讯</a:t>
          </a:r>
          <a:endParaRPr lang="en-US" altLang="zh-CN" dirty="0"/>
        </a:p>
        <a:p>
          <a:r>
            <a:rPr lang="zh-CN" altLang="en-US" dirty="0"/>
            <a:t>中石油</a:t>
          </a:r>
        </a:p>
      </dgm:t>
    </dgm:pt>
    <dgm:pt modelId="{40BB4770-B1C7-47C9-AE25-28ABCACD2294}" type="parTrans" cxnId="{7CB0F0A6-FD5B-4B20-A43D-26128660706D}">
      <dgm:prSet/>
      <dgm:spPr/>
      <dgm:t>
        <a:bodyPr/>
        <a:lstStyle/>
        <a:p>
          <a:endParaRPr lang="zh-CN" altLang="en-US"/>
        </a:p>
      </dgm:t>
    </dgm:pt>
    <dgm:pt modelId="{740B3A77-4FFA-46D7-8D89-F21A5A34A108}" type="sibTrans" cxnId="{7CB0F0A6-FD5B-4B20-A43D-26128660706D}">
      <dgm:prSet/>
      <dgm:spPr/>
      <dgm:t>
        <a:bodyPr/>
        <a:lstStyle/>
        <a:p>
          <a:endParaRPr lang="zh-CN" altLang="en-US"/>
        </a:p>
      </dgm:t>
    </dgm:pt>
    <dgm:pt modelId="{8BC3ADE2-6F0D-41C5-B75B-6A27539EF9E9}">
      <dgm:prSet custT="1"/>
      <dgm:spPr/>
      <dgm:t>
        <a:bodyPr/>
        <a:lstStyle/>
        <a:p>
          <a:r>
            <a:rPr lang="zh-CN" altLang="en-US" sz="1600" dirty="0">
              <a:latin typeface="+mn-ea"/>
              <a:ea typeface="+mn-ea"/>
            </a:rPr>
            <a:t>控股股东认购工银瑞信沪深</a:t>
          </a:r>
          <a:r>
            <a:rPr lang="en-US" altLang="zh-CN" sz="1600" dirty="0">
              <a:latin typeface="+mn-ea"/>
              <a:ea typeface="+mn-ea"/>
            </a:rPr>
            <a:t>300ETF</a:t>
          </a:r>
          <a:endParaRPr lang="zh-CN" altLang="en-US" sz="1600" dirty="0">
            <a:latin typeface="+mn-ea"/>
            <a:ea typeface="+mn-ea"/>
          </a:endParaRPr>
        </a:p>
      </dgm:t>
    </dgm:pt>
    <dgm:pt modelId="{CD7E4BAC-5BFD-4262-B6A6-755DB4A7BCC8}" type="parTrans" cxnId="{D2062E90-A2E5-4ACA-9057-45E56FE61BDF}">
      <dgm:prSet/>
      <dgm:spPr/>
      <dgm:t>
        <a:bodyPr/>
        <a:lstStyle/>
        <a:p>
          <a:endParaRPr lang="zh-CN" altLang="en-US"/>
        </a:p>
      </dgm:t>
    </dgm:pt>
    <dgm:pt modelId="{19B641E4-D3B6-423C-A1E7-E450E6BE8007}" type="sibTrans" cxnId="{D2062E90-A2E5-4ACA-9057-45E56FE61BDF}">
      <dgm:prSet/>
      <dgm:spPr/>
      <dgm:t>
        <a:bodyPr/>
        <a:lstStyle/>
        <a:p>
          <a:endParaRPr lang="zh-CN" altLang="en-US"/>
        </a:p>
      </dgm:t>
    </dgm:pt>
    <dgm:pt modelId="{C0B512B9-543F-42B9-B9F5-30782F867810}" type="pres">
      <dgm:prSet presAssocID="{D6F1CD77-94E8-4A19-B6FC-C5DEE4A6CC2B}" presName="Name0" presStyleCnt="0">
        <dgm:presLayoutVars>
          <dgm:dir/>
          <dgm:animLvl val="lvl"/>
          <dgm:resizeHandles val="exact"/>
        </dgm:presLayoutVars>
      </dgm:prSet>
      <dgm:spPr/>
      <dgm:t>
        <a:bodyPr/>
        <a:lstStyle/>
        <a:p>
          <a:endParaRPr lang="zh-CN" altLang="en-US"/>
        </a:p>
      </dgm:t>
    </dgm:pt>
    <dgm:pt modelId="{C8A2C54C-5E64-42C9-9213-576665C9F396}" type="pres">
      <dgm:prSet presAssocID="{D6F1CD77-94E8-4A19-B6FC-C5DEE4A6CC2B}" presName="tSp" presStyleCnt="0"/>
      <dgm:spPr/>
    </dgm:pt>
    <dgm:pt modelId="{43FA5F72-22B3-4B6E-B9C7-A29CA943E71C}" type="pres">
      <dgm:prSet presAssocID="{D6F1CD77-94E8-4A19-B6FC-C5DEE4A6CC2B}" presName="bSp" presStyleCnt="0"/>
      <dgm:spPr/>
    </dgm:pt>
    <dgm:pt modelId="{22968FF1-055E-4843-AE7C-14CBD3D1FD78}" type="pres">
      <dgm:prSet presAssocID="{D6F1CD77-94E8-4A19-B6FC-C5DEE4A6CC2B}" presName="process" presStyleCnt="0"/>
      <dgm:spPr/>
    </dgm:pt>
    <dgm:pt modelId="{3B619173-9EBB-4863-B329-48EA8EB1321F}" type="pres">
      <dgm:prSet presAssocID="{0B52553F-686D-44C1-A0C8-76E595F4FD38}" presName="composite1" presStyleCnt="0"/>
      <dgm:spPr/>
    </dgm:pt>
    <dgm:pt modelId="{608B0644-E069-43AD-B368-15FBF118A895}" type="pres">
      <dgm:prSet presAssocID="{0B52553F-686D-44C1-A0C8-76E595F4FD38}" presName="dummyNode1" presStyleLbl="node1" presStyleIdx="0" presStyleCnt="4"/>
      <dgm:spPr/>
    </dgm:pt>
    <dgm:pt modelId="{F78240CE-2FE1-431F-AD7A-F870C8448FF0}" type="pres">
      <dgm:prSet presAssocID="{0B52553F-686D-44C1-A0C8-76E595F4FD38}" presName="childNode1" presStyleLbl="bgAcc1" presStyleIdx="0" presStyleCnt="4">
        <dgm:presLayoutVars>
          <dgm:bulletEnabled val="1"/>
        </dgm:presLayoutVars>
      </dgm:prSet>
      <dgm:spPr/>
      <dgm:t>
        <a:bodyPr/>
        <a:lstStyle/>
        <a:p>
          <a:endParaRPr lang="zh-CN" altLang="en-US"/>
        </a:p>
      </dgm:t>
    </dgm:pt>
    <dgm:pt modelId="{279B7ADC-0B33-42D3-A57A-729CF5FA825E}" type="pres">
      <dgm:prSet presAssocID="{0B52553F-686D-44C1-A0C8-76E595F4FD38}" presName="childNode1tx" presStyleLbl="bgAcc1" presStyleIdx="0" presStyleCnt="4">
        <dgm:presLayoutVars>
          <dgm:bulletEnabled val="1"/>
        </dgm:presLayoutVars>
      </dgm:prSet>
      <dgm:spPr/>
      <dgm:t>
        <a:bodyPr/>
        <a:lstStyle/>
        <a:p>
          <a:endParaRPr lang="zh-CN" altLang="en-US"/>
        </a:p>
      </dgm:t>
    </dgm:pt>
    <dgm:pt modelId="{6245B219-B74E-4158-9E1F-A4AE051F63BD}" type="pres">
      <dgm:prSet presAssocID="{0B52553F-686D-44C1-A0C8-76E595F4FD38}" presName="parentNode1" presStyleLbl="node1" presStyleIdx="0" presStyleCnt="4">
        <dgm:presLayoutVars>
          <dgm:chMax val="1"/>
          <dgm:bulletEnabled val="1"/>
        </dgm:presLayoutVars>
      </dgm:prSet>
      <dgm:spPr/>
      <dgm:t>
        <a:bodyPr/>
        <a:lstStyle/>
        <a:p>
          <a:endParaRPr lang="zh-CN" altLang="en-US"/>
        </a:p>
      </dgm:t>
    </dgm:pt>
    <dgm:pt modelId="{84F59D26-093B-4E0E-A162-4A8C99E72CF4}" type="pres">
      <dgm:prSet presAssocID="{0B52553F-686D-44C1-A0C8-76E595F4FD38}" presName="connSite1" presStyleCnt="0"/>
      <dgm:spPr/>
    </dgm:pt>
    <dgm:pt modelId="{42298381-D131-410B-8328-4FD528781CC6}" type="pres">
      <dgm:prSet presAssocID="{ED07060D-CA29-4ECB-95A1-7595DB7A1C73}" presName="Name9" presStyleLbl="sibTrans2D1" presStyleIdx="0" presStyleCnt="3"/>
      <dgm:spPr/>
      <dgm:t>
        <a:bodyPr/>
        <a:lstStyle/>
        <a:p>
          <a:endParaRPr lang="zh-CN" altLang="en-US"/>
        </a:p>
      </dgm:t>
    </dgm:pt>
    <dgm:pt modelId="{15CA488D-820F-4656-A835-2F35748AADFF}" type="pres">
      <dgm:prSet presAssocID="{54391D1E-DAAC-4DF3-BDEF-A4D831A69BAC}" presName="composite2" presStyleCnt="0"/>
      <dgm:spPr/>
    </dgm:pt>
    <dgm:pt modelId="{BEC1E751-B936-4D0D-BF0B-6A9724236BA1}" type="pres">
      <dgm:prSet presAssocID="{54391D1E-DAAC-4DF3-BDEF-A4D831A69BAC}" presName="dummyNode2" presStyleLbl="node1" presStyleIdx="0" presStyleCnt="4"/>
      <dgm:spPr/>
    </dgm:pt>
    <dgm:pt modelId="{52C88336-6D52-4C3D-BC82-F3B010CE8291}" type="pres">
      <dgm:prSet presAssocID="{54391D1E-DAAC-4DF3-BDEF-A4D831A69BAC}" presName="childNode2" presStyleLbl="bgAcc1" presStyleIdx="1" presStyleCnt="4">
        <dgm:presLayoutVars>
          <dgm:bulletEnabled val="1"/>
        </dgm:presLayoutVars>
      </dgm:prSet>
      <dgm:spPr/>
      <dgm:t>
        <a:bodyPr/>
        <a:lstStyle/>
        <a:p>
          <a:endParaRPr lang="zh-CN" altLang="en-US"/>
        </a:p>
      </dgm:t>
    </dgm:pt>
    <dgm:pt modelId="{A43FD981-CD83-435C-BEEA-35D555DCDD8E}" type="pres">
      <dgm:prSet presAssocID="{54391D1E-DAAC-4DF3-BDEF-A4D831A69BAC}" presName="childNode2tx" presStyleLbl="bgAcc1" presStyleIdx="1" presStyleCnt="4">
        <dgm:presLayoutVars>
          <dgm:bulletEnabled val="1"/>
        </dgm:presLayoutVars>
      </dgm:prSet>
      <dgm:spPr/>
      <dgm:t>
        <a:bodyPr/>
        <a:lstStyle/>
        <a:p>
          <a:endParaRPr lang="zh-CN" altLang="en-US"/>
        </a:p>
      </dgm:t>
    </dgm:pt>
    <dgm:pt modelId="{B413D6DF-E4EF-4C98-9D63-203FF25EB556}" type="pres">
      <dgm:prSet presAssocID="{54391D1E-DAAC-4DF3-BDEF-A4D831A69BAC}" presName="parentNode2" presStyleLbl="node1" presStyleIdx="1" presStyleCnt="4">
        <dgm:presLayoutVars>
          <dgm:chMax val="0"/>
          <dgm:bulletEnabled val="1"/>
        </dgm:presLayoutVars>
      </dgm:prSet>
      <dgm:spPr/>
      <dgm:t>
        <a:bodyPr/>
        <a:lstStyle/>
        <a:p>
          <a:endParaRPr lang="zh-CN" altLang="en-US"/>
        </a:p>
      </dgm:t>
    </dgm:pt>
    <dgm:pt modelId="{20529AAE-8B08-47B4-BAFE-07C760653453}" type="pres">
      <dgm:prSet presAssocID="{54391D1E-DAAC-4DF3-BDEF-A4D831A69BAC}" presName="connSite2" presStyleCnt="0"/>
      <dgm:spPr/>
    </dgm:pt>
    <dgm:pt modelId="{A0D67F31-CF0B-40B2-ADC0-81A15E183815}" type="pres">
      <dgm:prSet presAssocID="{0DD4FC0F-59AD-4B66-8E96-071843032F87}" presName="Name18" presStyleLbl="sibTrans2D1" presStyleIdx="1" presStyleCnt="3"/>
      <dgm:spPr/>
      <dgm:t>
        <a:bodyPr/>
        <a:lstStyle/>
        <a:p>
          <a:endParaRPr lang="zh-CN" altLang="en-US"/>
        </a:p>
      </dgm:t>
    </dgm:pt>
    <dgm:pt modelId="{A83D25D1-6AB0-4C89-AA75-FBD7225B7566}" type="pres">
      <dgm:prSet presAssocID="{B9F7A15E-BA53-454F-8909-E69E90838A8F}" presName="composite1" presStyleCnt="0"/>
      <dgm:spPr/>
    </dgm:pt>
    <dgm:pt modelId="{04988567-2E35-46CE-BCE4-3A56D7931615}" type="pres">
      <dgm:prSet presAssocID="{B9F7A15E-BA53-454F-8909-E69E90838A8F}" presName="dummyNode1" presStyleLbl="node1" presStyleIdx="1" presStyleCnt="4"/>
      <dgm:spPr/>
    </dgm:pt>
    <dgm:pt modelId="{7B48EF93-AEAC-460E-A1D7-1128F36787FA}" type="pres">
      <dgm:prSet presAssocID="{B9F7A15E-BA53-454F-8909-E69E90838A8F}" presName="childNode1" presStyleLbl="bgAcc1" presStyleIdx="2" presStyleCnt="4">
        <dgm:presLayoutVars>
          <dgm:bulletEnabled val="1"/>
        </dgm:presLayoutVars>
      </dgm:prSet>
      <dgm:spPr/>
      <dgm:t>
        <a:bodyPr/>
        <a:lstStyle/>
        <a:p>
          <a:endParaRPr lang="zh-CN" altLang="en-US"/>
        </a:p>
      </dgm:t>
    </dgm:pt>
    <dgm:pt modelId="{754C9857-A6BE-4691-BA81-8AC9DA88D6FA}" type="pres">
      <dgm:prSet presAssocID="{B9F7A15E-BA53-454F-8909-E69E90838A8F}" presName="childNode1tx" presStyleLbl="bgAcc1" presStyleIdx="2" presStyleCnt="4">
        <dgm:presLayoutVars>
          <dgm:bulletEnabled val="1"/>
        </dgm:presLayoutVars>
      </dgm:prSet>
      <dgm:spPr/>
      <dgm:t>
        <a:bodyPr/>
        <a:lstStyle/>
        <a:p>
          <a:endParaRPr lang="zh-CN" altLang="en-US"/>
        </a:p>
      </dgm:t>
    </dgm:pt>
    <dgm:pt modelId="{7B824540-52CD-45C1-AC60-CAF1A7E001F0}" type="pres">
      <dgm:prSet presAssocID="{B9F7A15E-BA53-454F-8909-E69E90838A8F}" presName="parentNode1" presStyleLbl="node1" presStyleIdx="2" presStyleCnt="4">
        <dgm:presLayoutVars>
          <dgm:chMax val="1"/>
          <dgm:bulletEnabled val="1"/>
        </dgm:presLayoutVars>
      </dgm:prSet>
      <dgm:spPr/>
      <dgm:t>
        <a:bodyPr/>
        <a:lstStyle/>
        <a:p>
          <a:endParaRPr lang="zh-CN" altLang="en-US"/>
        </a:p>
      </dgm:t>
    </dgm:pt>
    <dgm:pt modelId="{F070A201-7FAA-486C-B0AF-DE1F8ADE9E0C}" type="pres">
      <dgm:prSet presAssocID="{B9F7A15E-BA53-454F-8909-E69E90838A8F}" presName="connSite1" presStyleCnt="0"/>
      <dgm:spPr/>
    </dgm:pt>
    <dgm:pt modelId="{D4E7C346-DEBA-4772-BEEC-26308B71F4BA}" type="pres">
      <dgm:prSet presAssocID="{BA165614-9016-4F72-889F-12F0566C10CD}" presName="Name9" presStyleLbl="sibTrans2D1" presStyleIdx="2" presStyleCnt="3"/>
      <dgm:spPr/>
      <dgm:t>
        <a:bodyPr/>
        <a:lstStyle/>
        <a:p>
          <a:endParaRPr lang="zh-CN" altLang="en-US"/>
        </a:p>
      </dgm:t>
    </dgm:pt>
    <dgm:pt modelId="{3DACA741-30A2-454A-9A85-197FAD74FA73}" type="pres">
      <dgm:prSet presAssocID="{E4148455-8595-4CE4-9FF2-B7F22B13E022}" presName="composite2" presStyleCnt="0"/>
      <dgm:spPr/>
    </dgm:pt>
    <dgm:pt modelId="{B221735B-107B-45FF-A837-822050409B04}" type="pres">
      <dgm:prSet presAssocID="{E4148455-8595-4CE4-9FF2-B7F22B13E022}" presName="dummyNode2" presStyleLbl="node1" presStyleIdx="2" presStyleCnt="4"/>
      <dgm:spPr/>
    </dgm:pt>
    <dgm:pt modelId="{2FCB7539-A0DF-47C5-BA26-28BA0080AF91}" type="pres">
      <dgm:prSet presAssocID="{E4148455-8595-4CE4-9FF2-B7F22B13E022}" presName="childNode2" presStyleLbl="bgAcc1" presStyleIdx="3" presStyleCnt="4">
        <dgm:presLayoutVars>
          <dgm:bulletEnabled val="1"/>
        </dgm:presLayoutVars>
      </dgm:prSet>
      <dgm:spPr/>
      <dgm:t>
        <a:bodyPr/>
        <a:lstStyle/>
        <a:p>
          <a:endParaRPr lang="zh-CN" altLang="en-US"/>
        </a:p>
      </dgm:t>
    </dgm:pt>
    <dgm:pt modelId="{0C801FB9-666D-4C88-8D60-84FB229554D2}" type="pres">
      <dgm:prSet presAssocID="{E4148455-8595-4CE4-9FF2-B7F22B13E022}" presName="childNode2tx" presStyleLbl="bgAcc1" presStyleIdx="3" presStyleCnt="4">
        <dgm:presLayoutVars>
          <dgm:bulletEnabled val="1"/>
        </dgm:presLayoutVars>
      </dgm:prSet>
      <dgm:spPr/>
      <dgm:t>
        <a:bodyPr/>
        <a:lstStyle/>
        <a:p>
          <a:endParaRPr lang="zh-CN" altLang="en-US"/>
        </a:p>
      </dgm:t>
    </dgm:pt>
    <dgm:pt modelId="{26E82699-7E1C-4039-A334-C78988C3608A}" type="pres">
      <dgm:prSet presAssocID="{E4148455-8595-4CE4-9FF2-B7F22B13E022}" presName="parentNode2" presStyleLbl="node1" presStyleIdx="3" presStyleCnt="4">
        <dgm:presLayoutVars>
          <dgm:chMax val="0"/>
          <dgm:bulletEnabled val="1"/>
        </dgm:presLayoutVars>
      </dgm:prSet>
      <dgm:spPr/>
      <dgm:t>
        <a:bodyPr/>
        <a:lstStyle/>
        <a:p>
          <a:endParaRPr lang="zh-CN" altLang="en-US"/>
        </a:p>
      </dgm:t>
    </dgm:pt>
    <dgm:pt modelId="{275B8832-6CA2-474C-AF25-37AC5CDBE6B7}" type="pres">
      <dgm:prSet presAssocID="{E4148455-8595-4CE4-9FF2-B7F22B13E022}" presName="connSite2" presStyleCnt="0"/>
      <dgm:spPr/>
    </dgm:pt>
  </dgm:ptLst>
  <dgm:cxnLst>
    <dgm:cxn modelId="{CBBA6DA6-14EC-4533-A783-D6B86E0FF849}" type="presOf" srcId="{D6F1CD77-94E8-4A19-B6FC-C5DEE4A6CC2B}" destId="{C0B512B9-543F-42B9-B9F5-30782F867810}" srcOrd="0" destOrd="0" presId="urn:microsoft.com/office/officeart/2005/8/layout/hProcess4"/>
    <dgm:cxn modelId="{1BB4032B-350D-4403-A557-A85CEBA38279}" srcId="{B9F7A15E-BA53-454F-8909-E69E90838A8F}" destId="{A64D4AE9-D28D-469D-B553-B28CE5E55845}" srcOrd="0" destOrd="0" parTransId="{438D3EE5-C03E-4623-A381-FB9963DC54F9}" sibTransId="{DDAE93E6-E5A9-4AB9-B2A5-2F3CC85363AC}"/>
    <dgm:cxn modelId="{86A81CB8-31B3-4F5D-9BAF-0BC5628F65A3}" srcId="{D6F1CD77-94E8-4A19-B6FC-C5DEE4A6CC2B}" destId="{54391D1E-DAAC-4DF3-BDEF-A4D831A69BAC}" srcOrd="1" destOrd="0" parTransId="{024930A6-ABBD-4FAB-8E96-4DE2DACF4948}" sibTransId="{0DD4FC0F-59AD-4B66-8E96-071843032F87}"/>
    <dgm:cxn modelId="{A10DEAA7-DC6E-47DF-A9AD-10BE31617AFE}" type="presOf" srcId="{54391D1E-DAAC-4DF3-BDEF-A4D831A69BAC}" destId="{B413D6DF-E4EF-4C98-9D63-203FF25EB556}" srcOrd="0" destOrd="0" presId="urn:microsoft.com/office/officeart/2005/8/layout/hProcess4"/>
    <dgm:cxn modelId="{F8F32BE9-16C3-40A7-BD2D-6315DD29C7E1}" type="presOf" srcId="{A64D4AE9-D28D-469D-B553-B28CE5E55845}" destId="{754C9857-A6BE-4691-BA81-8AC9DA88D6FA}" srcOrd="1" destOrd="0" presId="urn:microsoft.com/office/officeart/2005/8/layout/hProcess4"/>
    <dgm:cxn modelId="{453E2CFF-73F5-4955-BCC7-62E6DAC9F380}" type="presOf" srcId="{87EFE6F4-22DD-40ED-B45D-BE0826BBB60D}" destId="{A43FD981-CD83-435C-BEEA-35D555DCDD8E}" srcOrd="1" destOrd="0" presId="urn:microsoft.com/office/officeart/2005/8/layout/hProcess4"/>
    <dgm:cxn modelId="{8FDB44D5-76E5-404B-92A2-C57FB259C296}" type="presOf" srcId="{8A172086-6DF9-41A6-895B-298094B164EB}" destId="{279B7ADC-0B33-42D3-A57A-729CF5FA825E}" srcOrd="1" destOrd="0" presId="urn:microsoft.com/office/officeart/2005/8/layout/hProcess4"/>
    <dgm:cxn modelId="{67577DCC-998D-4019-B281-0FAF79014E87}" type="presOf" srcId="{BA165614-9016-4F72-889F-12F0566C10CD}" destId="{D4E7C346-DEBA-4772-BEEC-26308B71F4BA}" srcOrd="0" destOrd="0" presId="urn:microsoft.com/office/officeart/2005/8/layout/hProcess4"/>
    <dgm:cxn modelId="{4BABB793-E6AC-4DCF-B943-BA89AFC2E694}" type="presOf" srcId="{ED07060D-CA29-4ECB-95A1-7595DB7A1C73}" destId="{42298381-D131-410B-8328-4FD528781CC6}" srcOrd="0" destOrd="0" presId="urn:microsoft.com/office/officeart/2005/8/layout/hProcess4"/>
    <dgm:cxn modelId="{7CB0F0A6-FD5B-4B20-A43D-26128660706D}" srcId="{D6F1CD77-94E8-4A19-B6FC-C5DEE4A6CC2B}" destId="{E4148455-8595-4CE4-9FF2-B7F22B13E022}" srcOrd="3" destOrd="0" parTransId="{40BB4770-B1C7-47C9-AE25-28ABCACD2294}" sibTransId="{740B3A77-4FFA-46D7-8D89-F21A5A34A108}"/>
    <dgm:cxn modelId="{A8F0825F-5B3A-4E10-B578-28B063D2C27D}" srcId="{0B52553F-686D-44C1-A0C8-76E595F4FD38}" destId="{8A172086-6DF9-41A6-895B-298094B164EB}" srcOrd="0" destOrd="0" parTransId="{5C4D08A5-70A9-48A2-A44F-EB329744FF6F}" sibTransId="{D8B73955-B142-4404-99BA-DCC7F6293BAF}"/>
    <dgm:cxn modelId="{E5926285-6ED1-4020-8A4A-6D46CBDDF343}" type="presOf" srcId="{8A172086-6DF9-41A6-895B-298094B164EB}" destId="{F78240CE-2FE1-431F-AD7A-F870C8448FF0}" srcOrd="0" destOrd="0" presId="urn:microsoft.com/office/officeart/2005/8/layout/hProcess4"/>
    <dgm:cxn modelId="{51663D4C-2EC3-4B0A-A82A-C83781A268E7}" type="presOf" srcId="{B9F7A15E-BA53-454F-8909-E69E90838A8F}" destId="{7B824540-52CD-45C1-AC60-CAF1A7E001F0}" srcOrd="0" destOrd="0" presId="urn:microsoft.com/office/officeart/2005/8/layout/hProcess4"/>
    <dgm:cxn modelId="{790A25CD-EBB5-45CE-B5F6-96CC98FBAC20}" type="presOf" srcId="{A64D4AE9-D28D-469D-B553-B28CE5E55845}" destId="{7B48EF93-AEAC-460E-A1D7-1128F36787FA}" srcOrd="0" destOrd="0" presId="urn:microsoft.com/office/officeart/2005/8/layout/hProcess4"/>
    <dgm:cxn modelId="{EA8510E0-3DA3-42C5-B5A7-36121251F401}" srcId="{54391D1E-DAAC-4DF3-BDEF-A4D831A69BAC}" destId="{87EFE6F4-22DD-40ED-B45D-BE0826BBB60D}" srcOrd="0" destOrd="0" parTransId="{19BF2A04-9A15-4270-AB96-995476271B3A}" sibTransId="{FDFE6C8D-D401-498E-96D6-7104B3D0D160}"/>
    <dgm:cxn modelId="{D2062E90-A2E5-4ACA-9057-45E56FE61BDF}" srcId="{E4148455-8595-4CE4-9FF2-B7F22B13E022}" destId="{8BC3ADE2-6F0D-41C5-B75B-6A27539EF9E9}" srcOrd="0" destOrd="0" parTransId="{CD7E4BAC-5BFD-4262-B6A6-755DB4A7BCC8}" sibTransId="{19B641E4-D3B6-423C-A1E7-E450E6BE8007}"/>
    <dgm:cxn modelId="{11ACF743-25B2-4190-823C-291454CF6D7D}" type="presOf" srcId="{8BC3ADE2-6F0D-41C5-B75B-6A27539EF9E9}" destId="{2FCB7539-A0DF-47C5-BA26-28BA0080AF91}" srcOrd="0" destOrd="0" presId="urn:microsoft.com/office/officeart/2005/8/layout/hProcess4"/>
    <dgm:cxn modelId="{A59F54F1-4D60-4DC3-90D2-B884F7A23B89}" type="presOf" srcId="{8BC3ADE2-6F0D-41C5-B75B-6A27539EF9E9}" destId="{0C801FB9-666D-4C88-8D60-84FB229554D2}" srcOrd="1" destOrd="0" presId="urn:microsoft.com/office/officeart/2005/8/layout/hProcess4"/>
    <dgm:cxn modelId="{27423D0E-8BE8-4807-97FB-30813D19DC06}" srcId="{D6F1CD77-94E8-4A19-B6FC-C5DEE4A6CC2B}" destId="{0B52553F-686D-44C1-A0C8-76E595F4FD38}" srcOrd="0" destOrd="0" parTransId="{4DA4CE35-A14E-41B8-9BFE-F49785A39F8E}" sibTransId="{ED07060D-CA29-4ECB-95A1-7595DB7A1C73}"/>
    <dgm:cxn modelId="{D172EEDC-198B-48B0-AB81-6981099C8C09}" type="presOf" srcId="{E4148455-8595-4CE4-9FF2-B7F22B13E022}" destId="{26E82699-7E1C-4039-A334-C78988C3608A}" srcOrd="0" destOrd="0" presId="urn:microsoft.com/office/officeart/2005/8/layout/hProcess4"/>
    <dgm:cxn modelId="{B68745BC-DB21-4F78-A869-CD25B5356DD7}" type="presOf" srcId="{0DD4FC0F-59AD-4B66-8E96-071843032F87}" destId="{A0D67F31-CF0B-40B2-ADC0-81A15E183815}" srcOrd="0" destOrd="0" presId="urn:microsoft.com/office/officeart/2005/8/layout/hProcess4"/>
    <dgm:cxn modelId="{5A11FD62-591D-47DE-8F94-E4F5E2F554D6}" type="presOf" srcId="{0B52553F-686D-44C1-A0C8-76E595F4FD38}" destId="{6245B219-B74E-4158-9E1F-A4AE051F63BD}" srcOrd="0" destOrd="0" presId="urn:microsoft.com/office/officeart/2005/8/layout/hProcess4"/>
    <dgm:cxn modelId="{6309ED50-FA03-431A-A7C6-35F4B3265BAF}" srcId="{D6F1CD77-94E8-4A19-B6FC-C5DEE4A6CC2B}" destId="{B9F7A15E-BA53-454F-8909-E69E90838A8F}" srcOrd="2" destOrd="0" parTransId="{5FD114EE-9612-4967-AC3E-A12BACFD1760}" sibTransId="{BA165614-9016-4F72-889F-12F0566C10CD}"/>
    <dgm:cxn modelId="{F7146DA6-8F4C-4073-AF70-AF6C0554EBEE}" type="presOf" srcId="{87EFE6F4-22DD-40ED-B45D-BE0826BBB60D}" destId="{52C88336-6D52-4C3D-BC82-F3B010CE8291}" srcOrd="0" destOrd="0" presId="urn:microsoft.com/office/officeart/2005/8/layout/hProcess4"/>
    <dgm:cxn modelId="{A139EEF8-43CD-4E04-B376-0ADF78A97E2C}" type="presParOf" srcId="{C0B512B9-543F-42B9-B9F5-30782F867810}" destId="{C8A2C54C-5E64-42C9-9213-576665C9F396}" srcOrd="0" destOrd="0" presId="urn:microsoft.com/office/officeart/2005/8/layout/hProcess4"/>
    <dgm:cxn modelId="{3DA01523-E547-425B-84C4-2EC09ED35352}" type="presParOf" srcId="{C0B512B9-543F-42B9-B9F5-30782F867810}" destId="{43FA5F72-22B3-4B6E-B9C7-A29CA943E71C}" srcOrd="1" destOrd="0" presId="urn:microsoft.com/office/officeart/2005/8/layout/hProcess4"/>
    <dgm:cxn modelId="{DC075288-5CCA-4794-950E-66A5BEFCA66F}" type="presParOf" srcId="{C0B512B9-543F-42B9-B9F5-30782F867810}" destId="{22968FF1-055E-4843-AE7C-14CBD3D1FD78}" srcOrd="2" destOrd="0" presId="urn:microsoft.com/office/officeart/2005/8/layout/hProcess4"/>
    <dgm:cxn modelId="{1E49DFF6-60C5-4F12-8B51-C832E01110ED}" type="presParOf" srcId="{22968FF1-055E-4843-AE7C-14CBD3D1FD78}" destId="{3B619173-9EBB-4863-B329-48EA8EB1321F}" srcOrd="0" destOrd="0" presId="urn:microsoft.com/office/officeart/2005/8/layout/hProcess4"/>
    <dgm:cxn modelId="{4AE35730-D6E2-4022-88F7-228125D56099}" type="presParOf" srcId="{3B619173-9EBB-4863-B329-48EA8EB1321F}" destId="{608B0644-E069-43AD-B368-15FBF118A895}" srcOrd="0" destOrd="0" presId="urn:microsoft.com/office/officeart/2005/8/layout/hProcess4"/>
    <dgm:cxn modelId="{E26C0DFF-AEE9-4470-B41D-D922D2C53F6C}" type="presParOf" srcId="{3B619173-9EBB-4863-B329-48EA8EB1321F}" destId="{F78240CE-2FE1-431F-AD7A-F870C8448FF0}" srcOrd="1" destOrd="0" presId="urn:microsoft.com/office/officeart/2005/8/layout/hProcess4"/>
    <dgm:cxn modelId="{6ABC50DC-67AD-4CF0-A2C7-A7C6969812B9}" type="presParOf" srcId="{3B619173-9EBB-4863-B329-48EA8EB1321F}" destId="{279B7ADC-0B33-42D3-A57A-729CF5FA825E}" srcOrd="2" destOrd="0" presId="urn:microsoft.com/office/officeart/2005/8/layout/hProcess4"/>
    <dgm:cxn modelId="{A8B4171A-AA08-4B10-9E19-7260E8AA6B3E}" type="presParOf" srcId="{3B619173-9EBB-4863-B329-48EA8EB1321F}" destId="{6245B219-B74E-4158-9E1F-A4AE051F63BD}" srcOrd="3" destOrd="0" presId="urn:microsoft.com/office/officeart/2005/8/layout/hProcess4"/>
    <dgm:cxn modelId="{BCB5DBA0-E721-4645-9071-7792C123F668}" type="presParOf" srcId="{3B619173-9EBB-4863-B329-48EA8EB1321F}" destId="{84F59D26-093B-4E0E-A162-4A8C99E72CF4}" srcOrd="4" destOrd="0" presId="urn:microsoft.com/office/officeart/2005/8/layout/hProcess4"/>
    <dgm:cxn modelId="{9B802BFA-1C6A-4048-8CE4-11D55CFF9337}" type="presParOf" srcId="{22968FF1-055E-4843-AE7C-14CBD3D1FD78}" destId="{42298381-D131-410B-8328-4FD528781CC6}" srcOrd="1" destOrd="0" presId="urn:microsoft.com/office/officeart/2005/8/layout/hProcess4"/>
    <dgm:cxn modelId="{F5C662EB-4D09-4627-87BE-E5F5B31B1539}" type="presParOf" srcId="{22968FF1-055E-4843-AE7C-14CBD3D1FD78}" destId="{15CA488D-820F-4656-A835-2F35748AADFF}" srcOrd="2" destOrd="0" presId="urn:microsoft.com/office/officeart/2005/8/layout/hProcess4"/>
    <dgm:cxn modelId="{B7B28A20-DE86-468B-901E-E891EA3A2669}" type="presParOf" srcId="{15CA488D-820F-4656-A835-2F35748AADFF}" destId="{BEC1E751-B936-4D0D-BF0B-6A9724236BA1}" srcOrd="0" destOrd="0" presId="urn:microsoft.com/office/officeart/2005/8/layout/hProcess4"/>
    <dgm:cxn modelId="{8DACBA89-C9C2-4AA4-BC69-D5A358EA43C3}" type="presParOf" srcId="{15CA488D-820F-4656-A835-2F35748AADFF}" destId="{52C88336-6D52-4C3D-BC82-F3B010CE8291}" srcOrd="1" destOrd="0" presId="urn:microsoft.com/office/officeart/2005/8/layout/hProcess4"/>
    <dgm:cxn modelId="{AA4B05AA-8D87-429A-A515-3B6EF2429005}" type="presParOf" srcId="{15CA488D-820F-4656-A835-2F35748AADFF}" destId="{A43FD981-CD83-435C-BEEA-35D555DCDD8E}" srcOrd="2" destOrd="0" presId="urn:microsoft.com/office/officeart/2005/8/layout/hProcess4"/>
    <dgm:cxn modelId="{3ED128AC-07FD-4132-B11D-3A029A80DA0A}" type="presParOf" srcId="{15CA488D-820F-4656-A835-2F35748AADFF}" destId="{B413D6DF-E4EF-4C98-9D63-203FF25EB556}" srcOrd="3" destOrd="0" presId="urn:microsoft.com/office/officeart/2005/8/layout/hProcess4"/>
    <dgm:cxn modelId="{EF71E768-8F06-45A3-BF1A-C43757A17961}" type="presParOf" srcId="{15CA488D-820F-4656-A835-2F35748AADFF}" destId="{20529AAE-8B08-47B4-BAFE-07C760653453}" srcOrd="4" destOrd="0" presId="urn:microsoft.com/office/officeart/2005/8/layout/hProcess4"/>
    <dgm:cxn modelId="{31A75903-2677-41D7-9463-55B120CE1534}" type="presParOf" srcId="{22968FF1-055E-4843-AE7C-14CBD3D1FD78}" destId="{A0D67F31-CF0B-40B2-ADC0-81A15E183815}" srcOrd="3" destOrd="0" presId="urn:microsoft.com/office/officeart/2005/8/layout/hProcess4"/>
    <dgm:cxn modelId="{375D8A47-D71D-4153-BC77-8978086F8F97}" type="presParOf" srcId="{22968FF1-055E-4843-AE7C-14CBD3D1FD78}" destId="{A83D25D1-6AB0-4C89-AA75-FBD7225B7566}" srcOrd="4" destOrd="0" presId="urn:microsoft.com/office/officeart/2005/8/layout/hProcess4"/>
    <dgm:cxn modelId="{9810F88C-B951-405A-B5BD-9F114522FE04}" type="presParOf" srcId="{A83D25D1-6AB0-4C89-AA75-FBD7225B7566}" destId="{04988567-2E35-46CE-BCE4-3A56D7931615}" srcOrd="0" destOrd="0" presId="urn:microsoft.com/office/officeart/2005/8/layout/hProcess4"/>
    <dgm:cxn modelId="{A4FA8F1E-D5F4-497B-BA14-B3607AF47697}" type="presParOf" srcId="{A83D25D1-6AB0-4C89-AA75-FBD7225B7566}" destId="{7B48EF93-AEAC-460E-A1D7-1128F36787FA}" srcOrd="1" destOrd="0" presId="urn:microsoft.com/office/officeart/2005/8/layout/hProcess4"/>
    <dgm:cxn modelId="{E90DC92F-8490-4F47-8C7C-82F8573B421F}" type="presParOf" srcId="{A83D25D1-6AB0-4C89-AA75-FBD7225B7566}" destId="{754C9857-A6BE-4691-BA81-8AC9DA88D6FA}" srcOrd="2" destOrd="0" presId="urn:microsoft.com/office/officeart/2005/8/layout/hProcess4"/>
    <dgm:cxn modelId="{517C6EF2-3800-4B7E-B61C-9E76CA1B38C9}" type="presParOf" srcId="{A83D25D1-6AB0-4C89-AA75-FBD7225B7566}" destId="{7B824540-52CD-45C1-AC60-CAF1A7E001F0}" srcOrd="3" destOrd="0" presId="urn:microsoft.com/office/officeart/2005/8/layout/hProcess4"/>
    <dgm:cxn modelId="{2CF9A683-41B6-46E8-B23D-FF95533BCBF1}" type="presParOf" srcId="{A83D25D1-6AB0-4C89-AA75-FBD7225B7566}" destId="{F070A201-7FAA-486C-B0AF-DE1F8ADE9E0C}" srcOrd="4" destOrd="0" presId="urn:microsoft.com/office/officeart/2005/8/layout/hProcess4"/>
    <dgm:cxn modelId="{DF4A3EE7-4E9F-43BA-84AA-0CC622959710}" type="presParOf" srcId="{22968FF1-055E-4843-AE7C-14CBD3D1FD78}" destId="{D4E7C346-DEBA-4772-BEEC-26308B71F4BA}" srcOrd="5" destOrd="0" presId="urn:microsoft.com/office/officeart/2005/8/layout/hProcess4"/>
    <dgm:cxn modelId="{C57043E5-D116-40FD-AFDD-A57753695A36}" type="presParOf" srcId="{22968FF1-055E-4843-AE7C-14CBD3D1FD78}" destId="{3DACA741-30A2-454A-9A85-197FAD74FA73}" srcOrd="6" destOrd="0" presId="urn:microsoft.com/office/officeart/2005/8/layout/hProcess4"/>
    <dgm:cxn modelId="{1FAF0532-FAAF-41FD-BA47-64C4E70DBF99}" type="presParOf" srcId="{3DACA741-30A2-454A-9A85-197FAD74FA73}" destId="{B221735B-107B-45FF-A837-822050409B04}" srcOrd="0" destOrd="0" presId="urn:microsoft.com/office/officeart/2005/8/layout/hProcess4"/>
    <dgm:cxn modelId="{D66F6188-68FE-475D-80C0-7043EBBD50E5}" type="presParOf" srcId="{3DACA741-30A2-454A-9A85-197FAD74FA73}" destId="{2FCB7539-A0DF-47C5-BA26-28BA0080AF91}" srcOrd="1" destOrd="0" presId="urn:microsoft.com/office/officeart/2005/8/layout/hProcess4"/>
    <dgm:cxn modelId="{FACC18FF-ABF3-4A12-B47D-2F0B36AF16DB}" type="presParOf" srcId="{3DACA741-30A2-454A-9A85-197FAD74FA73}" destId="{0C801FB9-666D-4C88-8D60-84FB229554D2}" srcOrd="2" destOrd="0" presId="urn:microsoft.com/office/officeart/2005/8/layout/hProcess4"/>
    <dgm:cxn modelId="{1B9B51EC-279B-4B37-BF8C-C24A319C5736}" type="presParOf" srcId="{3DACA741-30A2-454A-9A85-197FAD74FA73}" destId="{26E82699-7E1C-4039-A334-C78988C3608A}" srcOrd="3" destOrd="0" presId="urn:microsoft.com/office/officeart/2005/8/layout/hProcess4"/>
    <dgm:cxn modelId="{2770443A-6BE0-4454-A48E-0772999D84F7}" type="presParOf" srcId="{3DACA741-30A2-454A-9A85-197FAD74FA73}" destId="{275B8832-6CA2-474C-AF25-37AC5CDBE6B7}"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66F03C-38BC-4DA3-BC77-4911B5B4943D}"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zh-CN" altLang="en-US"/>
        </a:p>
      </dgm:t>
    </dgm:pt>
    <dgm:pt modelId="{E96391EE-5EAF-4D88-96CE-535EA0E9981D}">
      <dgm:prSet phldrT="[文本]"/>
      <dgm:spPr/>
      <dgm:t>
        <a:bodyPr vert="vert"/>
        <a:lstStyle/>
        <a:p>
          <a:r>
            <a:rPr lang="zh-CN" altLang="en-US" dirty="0"/>
            <a:t>一篮子股票及现金</a:t>
          </a:r>
        </a:p>
      </dgm:t>
    </dgm:pt>
    <dgm:pt modelId="{F1549E63-50B1-4D21-90A1-34E1A993CFBE}" type="parTrans" cxnId="{3043A476-B342-4A9A-A716-978946422DE3}">
      <dgm:prSet/>
      <dgm:spPr/>
      <dgm:t>
        <a:bodyPr/>
        <a:lstStyle/>
        <a:p>
          <a:endParaRPr lang="zh-CN" altLang="en-US"/>
        </a:p>
      </dgm:t>
    </dgm:pt>
    <dgm:pt modelId="{CDEE4519-2996-4820-8B02-4FB90E700C08}" type="sibTrans" cxnId="{3043A476-B342-4A9A-A716-978946422DE3}">
      <dgm:prSet/>
      <dgm:spPr/>
      <dgm:t>
        <a:bodyPr/>
        <a:lstStyle/>
        <a:p>
          <a:endParaRPr lang="zh-CN" altLang="en-US"/>
        </a:p>
      </dgm:t>
    </dgm:pt>
    <dgm:pt modelId="{F03ED1E7-2C43-48E3-A09A-B0B0FE35A8E7}">
      <dgm:prSet phldrT="[文本]"/>
      <dgm:spPr/>
      <dgm:t>
        <a:bodyPr/>
        <a:lstStyle/>
        <a:p>
          <a:r>
            <a:rPr lang="zh-CN" altLang="en-US" dirty="0"/>
            <a:t>上交所股票</a:t>
          </a:r>
          <a:r>
            <a:rPr lang="en-US" altLang="zh-CN" dirty="0"/>
            <a:t>A</a:t>
          </a:r>
          <a:endParaRPr lang="zh-CN" altLang="en-US" dirty="0"/>
        </a:p>
      </dgm:t>
    </dgm:pt>
    <dgm:pt modelId="{8D244AE1-28A9-4C51-BEC0-26272A62E998}" type="parTrans" cxnId="{F09D2FAC-AD54-4C57-8600-0FE8DBA862C3}">
      <dgm:prSet/>
      <dgm:spPr/>
      <dgm:t>
        <a:bodyPr/>
        <a:lstStyle/>
        <a:p>
          <a:endParaRPr lang="zh-CN" altLang="en-US"/>
        </a:p>
      </dgm:t>
    </dgm:pt>
    <dgm:pt modelId="{8D1344FE-C90D-4C45-AE30-733577794AB0}" type="sibTrans" cxnId="{F09D2FAC-AD54-4C57-8600-0FE8DBA862C3}">
      <dgm:prSet/>
      <dgm:spPr/>
      <dgm:t>
        <a:bodyPr/>
        <a:lstStyle/>
        <a:p>
          <a:endParaRPr lang="zh-CN" altLang="en-US"/>
        </a:p>
      </dgm:t>
    </dgm:pt>
    <dgm:pt modelId="{D8FE87DB-A5E0-4FBB-8313-E86F25EAB940}">
      <dgm:prSet phldrT="[文本]"/>
      <dgm:spPr/>
      <dgm:t>
        <a:bodyPr/>
        <a:lstStyle/>
        <a:p>
          <a:r>
            <a:rPr lang="zh-CN" altLang="en-US" dirty="0"/>
            <a:t>上交所股票</a:t>
          </a:r>
          <a:r>
            <a:rPr lang="en-US" altLang="zh-CN" dirty="0"/>
            <a:t>B</a:t>
          </a:r>
          <a:endParaRPr lang="zh-CN" altLang="en-US" dirty="0"/>
        </a:p>
      </dgm:t>
    </dgm:pt>
    <dgm:pt modelId="{8D704335-4809-4A54-9C02-C7BBF6601558}" type="parTrans" cxnId="{9A8B30CD-4547-4F47-9109-E724D2B13FAB}">
      <dgm:prSet/>
      <dgm:spPr/>
      <dgm:t>
        <a:bodyPr/>
        <a:lstStyle/>
        <a:p>
          <a:endParaRPr lang="zh-CN" altLang="en-US"/>
        </a:p>
      </dgm:t>
    </dgm:pt>
    <dgm:pt modelId="{DA194B70-E4DF-4C9D-BAE5-151E8DC0A8A5}" type="sibTrans" cxnId="{9A8B30CD-4547-4F47-9109-E724D2B13FAB}">
      <dgm:prSet/>
      <dgm:spPr/>
      <dgm:t>
        <a:bodyPr/>
        <a:lstStyle/>
        <a:p>
          <a:endParaRPr lang="zh-CN" altLang="en-US"/>
        </a:p>
      </dgm:t>
    </dgm:pt>
    <dgm:pt modelId="{AD47E467-ED1A-4FE6-9146-1D8A12F84162}">
      <dgm:prSet phldrT="[文本]"/>
      <dgm:spPr/>
      <dgm:t>
        <a:bodyPr/>
        <a:lstStyle/>
        <a:p>
          <a:r>
            <a:rPr lang="zh-CN" altLang="en-US" dirty="0"/>
            <a:t>上交所股票</a:t>
          </a:r>
          <a:r>
            <a:rPr lang="en-US" altLang="zh-CN" dirty="0"/>
            <a:t>C</a:t>
          </a:r>
          <a:endParaRPr lang="zh-CN" altLang="en-US" dirty="0"/>
        </a:p>
      </dgm:t>
    </dgm:pt>
    <dgm:pt modelId="{276A1124-9EE5-4CE4-B5CD-71050627EF9F}" type="parTrans" cxnId="{45AD43D3-B0C4-4D9D-81D1-970A051598E5}">
      <dgm:prSet/>
      <dgm:spPr/>
      <dgm:t>
        <a:bodyPr/>
        <a:lstStyle/>
        <a:p>
          <a:endParaRPr lang="zh-CN" altLang="en-US"/>
        </a:p>
      </dgm:t>
    </dgm:pt>
    <dgm:pt modelId="{DC909095-3803-4D96-8224-0EBADA4078F4}" type="sibTrans" cxnId="{45AD43D3-B0C4-4D9D-81D1-970A051598E5}">
      <dgm:prSet/>
      <dgm:spPr/>
      <dgm:t>
        <a:bodyPr/>
        <a:lstStyle/>
        <a:p>
          <a:endParaRPr lang="zh-CN" altLang="en-US"/>
        </a:p>
      </dgm:t>
    </dgm:pt>
    <dgm:pt modelId="{698503BD-6549-44CF-8965-10D2FFEE21DF}">
      <dgm:prSet/>
      <dgm:spPr/>
      <dgm:t>
        <a:bodyPr/>
        <a:lstStyle/>
        <a:p>
          <a:r>
            <a:rPr lang="en-US" altLang="zh-CN" dirty="0"/>
            <a:t>…………</a:t>
          </a:r>
          <a:endParaRPr lang="zh-CN" altLang="en-US" dirty="0"/>
        </a:p>
      </dgm:t>
    </dgm:pt>
    <dgm:pt modelId="{59184C83-9623-4362-B5A0-918784A9B477}" type="parTrans" cxnId="{D86D100E-C4D1-4431-A2A8-E2B88801FE61}">
      <dgm:prSet/>
      <dgm:spPr/>
      <dgm:t>
        <a:bodyPr/>
        <a:lstStyle/>
        <a:p>
          <a:endParaRPr lang="zh-CN" altLang="en-US"/>
        </a:p>
      </dgm:t>
    </dgm:pt>
    <dgm:pt modelId="{4A5D3461-8511-4249-B0C6-3D22CF6EDA42}" type="sibTrans" cxnId="{D86D100E-C4D1-4431-A2A8-E2B88801FE61}">
      <dgm:prSet/>
      <dgm:spPr/>
      <dgm:t>
        <a:bodyPr/>
        <a:lstStyle/>
        <a:p>
          <a:endParaRPr lang="zh-CN" altLang="en-US"/>
        </a:p>
      </dgm:t>
    </dgm:pt>
    <dgm:pt modelId="{1668F80F-E0ED-46C7-936D-5DDDDD82F928}">
      <dgm:prSet/>
      <dgm:spPr>
        <a:solidFill>
          <a:schemeClr val="tx2">
            <a:lumMod val="60000"/>
            <a:lumOff val="40000"/>
          </a:schemeClr>
        </a:solidFill>
      </dgm:spPr>
      <dgm:t>
        <a:bodyPr/>
        <a:lstStyle/>
        <a:p>
          <a:r>
            <a:rPr lang="zh-CN" altLang="en-US" dirty="0"/>
            <a:t>深交所股票对应现金替代</a:t>
          </a:r>
        </a:p>
      </dgm:t>
    </dgm:pt>
    <dgm:pt modelId="{DF9E2319-FC5A-40A8-99F1-7A9A2276CC49}" type="parTrans" cxnId="{ABDD70AA-4938-4AD2-9F3D-3160E6BBCE65}">
      <dgm:prSet/>
      <dgm:spPr/>
      <dgm:t>
        <a:bodyPr/>
        <a:lstStyle/>
        <a:p>
          <a:endParaRPr lang="zh-CN" altLang="en-US"/>
        </a:p>
      </dgm:t>
    </dgm:pt>
    <dgm:pt modelId="{35A9DCC2-ED64-4AC5-B8C2-64D7757D54F4}" type="sibTrans" cxnId="{ABDD70AA-4938-4AD2-9F3D-3160E6BBCE65}">
      <dgm:prSet/>
      <dgm:spPr/>
      <dgm:t>
        <a:bodyPr/>
        <a:lstStyle/>
        <a:p>
          <a:endParaRPr lang="zh-CN" altLang="en-US"/>
        </a:p>
      </dgm:t>
    </dgm:pt>
    <dgm:pt modelId="{BE3A63A6-146F-4963-8A0A-AF14AAB69BA9}" type="pres">
      <dgm:prSet presAssocID="{BF66F03C-38BC-4DA3-BC77-4911B5B4943D}" presName="Name0" presStyleCnt="0">
        <dgm:presLayoutVars>
          <dgm:chPref val="1"/>
          <dgm:dir/>
          <dgm:animOne val="branch"/>
          <dgm:animLvl val="lvl"/>
          <dgm:resizeHandles val="exact"/>
        </dgm:presLayoutVars>
      </dgm:prSet>
      <dgm:spPr/>
      <dgm:t>
        <a:bodyPr/>
        <a:lstStyle/>
        <a:p>
          <a:endParaRPr lang="zh-CN" altLang="en-US"/>
        </a:p>
      </dgm:t>
    </dgm:pt>
    <dgm:pt modelId="{7B907552-DCE7-4B9A-95CD-E91CFF1E99CB}" type="pres">
      <dgm:prSet presAssocID="{E96391EE-5EAF-4D88-96CE-535EA0E9981D}" presName="root1" presStyleCnt="0"/>
      <dgm:spPr/>
    </dgm:pt>
    <dgm:pt modelId="{B8F53824-50F1-4C0C-8312-D773A7D9A28A}" type="pres">
      <dgm:prSet presAssocID="{E96391EE-5EAF-4D88-96CE-535EA0E9981D}" presName="LevelOneTextNode" presStyleLbl="node0" presStyleIdx="0" presStyleCnt="1">
        <dgm:presLayoutVars>
          <dgm:chPref val="3"/>
        </dgm:presLayoutVars>
      </dgm:prSet>
      <dgm:spPr/>
      <dgm:t>
        <a:bodyPr/>
        <a:lstStyle/>
        <a:p>
          <a:endParaRPr lang="zh-CN" altLang="en-US"/>
        </a:p>
      </dgm:t>
    </dgm:pt>
    <dgm:pt modelId="{6EF2B72C-DCC8-46FD-A47A-08E1047C65EE}" type="pres">
      <dgm:prSet presAssocID="{E96391EE-5EAF-4D88-96CE-535EA0E9981D}" presName="level2hierChild" presStyleCnt="0"/>
      <dgm:spPr/>
    </dgm:pt>
    <dgm:pt modelId="{7FAEEC10-5135-4B14-84AB-E215CDE65446}" type="pres">
      <dgm:prSet presAssocID="{8D244AE1-28A9-4C51-BEC0-26272A62E998}" presName="conn2-1" presStyleLbl="parChTrans1D2" presStyleIdx="0" presStyleCnt="5"/>
      <dgm:spPr/>
      <dgm:t>
        <a:bodyPr/>
        <a:lstStyle/>
        <a:p>
          <a:endParaRPr lang="zh-CN" altLang="en-US"/>
        </a:p>
      </dgm:t>
    </dgm:pt>
    <dgm:pt modelId="{707D7E05-B251-4F83-BA58-9BA195DD9085}" type="pres">
      <dgm:prSet presAssocID="{8D244AE1-28A9-4C51-BEC0-26272A62E998}" presName="connTx" presStyleLbl="parChTrans1D2" presStyleIdx="0" presStyleCnt="5"/>
      <dgm:spPr/>
      <dgm:t>
        <a:bodyPr/>
        <a:lstStyle/>
        <a:p>
          <a:endParaRPr lang="zh-CN" altLang="en-US"/>
        </a:p>
      </dgm:t>
    </dgm:pt>
    <dgm:pt modelId="{C18729D9-FF21-4734-8C96-7B31697D57ED}" type="pres">
      <dgm:prSet presAssocID="{F03ED1E7-2C43-48E3-A09A-B0B0FE35A8E7}" presName="root2" presStyleCnt="0"/>
      <dgm:spPr/>
    </dgm:pt>
    <dgm:pt modelId="{C78D8F25-40D7-4000-864E-3E12E6743CE2}" type="pres">
      <dgm:prSet presAssocID="{F03ED1E7-2C43-48E3-A09A-B0B0FE35A8E7}" presName="LevelTwoTextNode" presStyleLbl="node2" presStyleIdx="0" presStyleCnt="5">
        <dgm:presLayoutVars>
          <dgm:chPref val="3"/>
        </dgm:presLayoutVars>
      </dgm:prSet>
      <dgm:spPr/>
      <dgm:t>
        <a:bodyPr/>
        <a:lstStyle/>
        <a:p>
          <a:endParaRPr lang="zh-CN" altLang="en-US"/>
        </a:p>
      </dgm:t>
    </dgm:pt>
    <dgm:pt modelId="{EF5C531E-B18F-4999-A791-E55991BEFE16}" type="pres">
      <dgm:prSet presAssocID="{F03ED1E7-2C43-48E3-A09A-B0B0FE35A8E7}" presName="level3hierChild" presStyleCnt="0"/>
      <dgm:spPr/>
    </dgm:pt>
    <dgm:pt modelId="{CE87E5EF-045E-43B9-9E49-3F9068917C36}" type="pres">
      <dgm:prSet presAssocID="{8D704335-4809-4A54-9C02-C7BBF6601558}" presName="conn2-1" presStyleLbl="parChTrans1D2" presStyleIdx="1" presStyleCnt="5"/>
      <dgm:spPr/>
      <dgm:t>
        <a:bodyPr/>
        <a:lstStyle/>
        <a:p>
          <a:endParaRPr lang="zh-CN" altLang="en-US"/>
        </a:p>
      </dgm:t>
    </dgm:pt>
    <dgm:pt modelId="{11882AE3-1549-4C1A-A1C6-90905B206D7A}" type="pres">
      <dgm:prSet presAssocID="{8D704335-4809-4A54-9C02-C7BBF6601558}" presName="connTx" presStyleLbl="parChTrans1D2" presStyleIdx="1" presStyleCnt="5"/>
      <dgm:spPr/>
      <dgm:t>
        <a:bodyPr/>
        <a:lstStyle/>
        <a:p>
          <a:endParaRPr lang="zh-CN" altLang="en-US"/>
        </a:p>
      </dgm:t>
    </dgm:pt>
    <dgm:pt modelId="{F4B910C6-F6DD-40BC-A041-5E1C3B176E8D}" type="pres">
      <dgm:prSet presAssocID="{D8FE87DB-A5E0-4FBB-8313-E86F25EAB940}" presName="root2" presStyleCnt="0"/>
      <dgm:spPr/>
    </dgm:pt>
    <dgm:pt modelId="{5DA03D37-3627-4B46-97F4-3630561045CF}" type="pres">
      <dgm:prSet presAssocID="{D8FE87DB-A5E0-4FBB-8313-E86F25EAB940}" presName="LevelTwoTextNode" presStyleLbl="node2" presStyleIdx="1" presStyleCnt="5">
        <dgm:presLayoutVars>
          <dgm:chPref val="3"/>
        </dgm:presLayoutVars>
      </dgm:prSet>
      <dgm:spPr/>
      <dgm:t>
        <a:bodyPr/>
        <a:lstStyle/>
        <a:p>
          <a:endParaRPr lang="zh-CN" altLang="en-US"/>
        </a:p>
      </dgm:t>
    </dgm:pt>
    <dgm:pt modelId="{14D99E68-4A62-4C68-9A6C-11E67085DE75}" type="pres">
      <dgm:prSet presAssocID="{D8FE87DB-A5E0-4FBB-8313-E86F25EAB940}" presName="level3hierChild" presStyleCnt="0"/>
      <dgm:spPr/>
    </dgm:pt>
    <dgm:pt modelId="{D0AC482F-5DF0-477F-8AE5-EBE6A2918F48}" type="pres">
      <dgm:prSet presAssocID="{276A1124-9EE5-4CE4-B5CD-71050627EF9F}" presName="conn2-1" presStyleLbl="parChTrans1D2" presStyleIdx="2" presStyleCnt="5"/>
      <dgm:spPr/>
      <dgm:t>
        <a:bodyPr/>
        <a:lstStyle/>
        <a:p>
          <a:endParaRPr lang="zh-CN" altLang="en-US"/>
        </a:p>
      </dgm:t>
    </dgm:pt>
    <dgm:pt modelId="{BE83C664-57C7-4E11-A477-862EBA18AAB1}" type="pres">
      <dgm:prSet presAssocID="{276A1124-9EE5-4CE4-B5CD-71050627EF9F}" presName="connTx" presStyleLbl="parChTrans1D2" presStyleIdx="2" presStyleCnt="5"/>
      <dgm:spPr/>
      <dgm:t>
        <a:bodyPr/>
        <a:lstStyle/>
        <a:p>
          <a:endParaRPr lang="zh-CN" altLang="en-US"/>
        </a:p>
      </dgm:t>
    </dgm:pt>
    <dgm:pt modelId="{2905D763-1A84-42F4-9935-4F07DB218DEE}" type="pres">
      <dgm:prSet presAssocID="{AD47E467-ED1A-4FE6-9146-1D8A12F84162}" presName="root2" presStyleCnt="0"/>
      <dgm:spPr/>
    </dgm:pt>
    <dgm:pt modelId="{B5B6C7FE-0A2D-44A1-99EC-42D110C2EEDA}" type="pres">
      <dgm:prSet presAssocID="{AD47E467-ED1A-4FE6-9146-1D8A12F84162}" presName="LevelTwoTextNode" presStyleLbl="node2" presStyleIdx="2" presStyleCnt="5">
        <dgm:presLayoutVars>
          <dgm:chPref val="3"/>
        </dgm:presLayoutVars>
      </dgm:prSet>
      <dgm:spPr/>
      <dgm:t>
        <a:bodyPr/>
        <a:lstStyle/>
        <a:p>
          <a:endParaRPr lang="zh-CN" altLang="en-US"/>
        </a:p>
      </dgm:t>
    </dgm:pt>
    <dgm:pt modelId="{76B55C18-6E70-44E4-BB8D-D500D422A06C}" type="pres">
      <dgm:prSet presAssocID="{AD47E467-ED1A-4FE6-9146-1D8A12F84162}" presName="level3hierChild" presStyleCnt="0"/>
      <dgm:spPr/>
    </dgm:pt>
    <dgm:pt modelId="{AC2102BE-5566-499D-AEE7-038B6C4C5E9F}" type="pres">
      <dgm:prSet presAssocID="{59184C83-9623-4362-B5A0-918784A9B477}" presName="conn2-1" presStyleLbl="parChTrans1D2" presStyleIdx="3" presStyleCnt="5"/>
      <dgm:spPr/>
      <dgm:t>
        <a:bodyPr/>
        <a:lstStyle/>
        <a:p>
          <a:endParaRPr lang="zh-CN" altLang="en-US"/>
        </a:p>
      </dgm:t>
    </dgm:pt>
    <dgm:pt modelId="{5D230F2A-2285-4A12-931D-FD919E97C278}" type="pres">
      <dgm:prSet presAssocID="{59184C83-9623-4362-B5A0-918784A9B477}" presName="connTx" presStyleLbl="parChTrans1D2" presStyleIdx="3" presStyleCnt="5"/>
      <dgm:spPr/>
      <dgm:t>
        <a:bodyPr/>
        <a:lstStyle/>
        <a:p>
          <a:endParaRPr lang="zh-CN" altLang="en-US"/>
        </a:p>
      </dgm:t>
    </dgm:pt>
    <dgm:pt modelId="{BB54F059-C086-4428-AF98-B28582FFF60D}" type="pres">
      <dgm:prSet presAssocID="{698503BD-6549-44CF-8965-10D2FFEE21DF}" presName="root2" presStyleCnt="0"/>
      <dgm:spPr/>
    </dgm:pt>
    <dgm:pt modelId="{6A0BE3A3-36D5-42C9-AA7C-7575F9CEF7C9}" type="pres">
      <dgm:prSet presAssocID="{698503BD-6549-44CF-8965-10D2FFEE21DF}" presName="LevelTwoTextNode" presStyleLbl="node2" presStyleIdx="3" presStyleCnt="5">
        <dgm:presLayoutVars>
          <dgm:chPref val="3"/>
        </dgm:presLayoutVars>
      </dgm:prSet>
      <dgm:spPr/>
      <dgm:t>
        <a:bodyPr/>
        <a:lstStyle/>
        <a:p>
          <a:endParaRPr lang="zh-CN" altLang="en-US"/>
        </a:p>
      </dgm:t>
    </dgm:pt>
    <dgm:pt modelId="{CB0F4435-C9AC-44D6-9CDD-4837DB21C16A}" type="pres">
      <dgm:prSet presAssocID="{698503BD-6549-44CF-8965-10D2FFEE21DF}" presName="level3hierChild" presStyleCnt="0"/>
      <dgm:spPr/>
    </dgm:pt>
    <dgm:pt modelId="{8C3FC057-456B-4D8E-BF95-71BEB4DBAC96}" type="pres">
      <dgm:prSet presAssocID="{DF9E2319-FC5A-40A8-99F1-7A9A2276CC49}" presName="conn2-1" presStyleLbl="parChTrans1D2" presStyleIdx="4" presStyleCnt="5"/>
      <dgm:spPr/>
      <dgm:t>
        <a:bodyPr/>
        <a:lstStyle/>
        <a:p>
          <a:endParaRPr lang="zh-CN" altLang="en-US"/>
        </a:p>
      </dgm:t>
    </dgm:pt>
    <dgm:pt modelId="{A1AA4E36-A1EC-44F1-97FE-9D93C46EFB4E}" type="pres">
      <dgm:prSet presAssocID="{DF9E2319-FC5A-40A8-99F1-7A9A2276CC49}" presName="connTx" presStyleLbl="parChTrans1D2" presStyleIdx="4" presStyleCnt="5"/>
      <dgm:spPr/>
      <dgm:t>
        <a:bodyPr/>
        <a:lstStyle/>
        <a:p>
          <a:endParaRPr lang="zh-CN" altLang="en-US"/>
        </a:p>
      </dgm:t>
    </dgm:pt>
    <dgm:pt modelId="{DBA113C3-91BC-4055-8AC3-3C032DE71F8E}" type="pres">
      <dgm:prSet presAssocID="{1668F80F-E0ED-46C7-936D-5DDDDD82F928}" presName="root2" presStyleCnt="0"/>
      <dgm:spPr/>
    </dgm:pt>
    <dgm:pt modelId="{988B1C87-27E1-4F21-B499-F3DD3B657057}" type="pres">
      <dgm:prSet presAssocID="{1668F80F-E0ED-46C7-936D-5DDDDD82F928}" presName="LevelTwoTextNode" presStyleLbl="node2" presStyleIdx="4" presStyleCnt="5">
        <dgm:presLayoutVars>
          <dgm:chPref val="3"/>
        </dgm:presLayoutVars>
      </dgm:prSet>
      <dgm:spPr/>
      <dgm:t>
        <a:bodyPr/>
        <a:lstStyle/>
        <a:p>
          <a:endParaRPr lang="zh-CN" altLang="en-US"/>
        </a:p>
      </dgm:t>
    </dgm:pt>
    <dgm:pt modelId="{E9118DDD-2F12-4B16-A02F-5FED6E1D76D2}" type="pres">
      <dgm:prSet presAssocID="{1668F80F-E0ED-46C7-936D-5DDDDD82F928}" presName="level3hierChild" presStyleCnt="0"/>
      <dgm:spPr/>
    </dgm:pt>
  </dgm:ptLst>
  <dgm:cxnLst>
    <dgm:cxn modelId="{9A8B30CD-4547-4F47-9109-E724D2B13FAB}" srcId="{E96391EE-5EAF-4D88-96CE-535EA0E9981D}" destId="{D8FE87DB-A5E0-4FBB-8313-E86F25EAB940}" srcOrd="1" destOrd="0" parTransId="{8D704335-4809-4A54-9C02-C7BBF6601558}" sibTransId="{DA194B70-E4DF-4C9D-BAE5-151E8DC0A8A5}"/>
    <dgm:cxn modelId="{45AD43D3-B0C4-4D9D-81D1-970A051598E5}" srcId="{E96391EE-5EAF-4D88-96CE-535EA0E9981D}" destId="{AD47E467-ED1A-4FE6-9146-1D8A12F84162}" srcOrd="2" destOrd="0" parTransId="{276A1124-9EE5-4CE4-B5CD-71050627EF9F}" sibTransId="{DC909095-3803-4D96-8224-0EBADA4078F4}"/>
    <dgm:cxn modelId="{04A032D9-37EE-4CC1-BCC6-90B2622EAC8F}" type="presOf" srcId="{8D244AE1-28A9-4C51-BEC0-26272A62E998}" destId="{707D7E05-B251-4F83-BA58-9BA195DD9085}" srcOrd="1" destOrd="0" presId="urn:microsoft.com/office/officeart/2008/layout/HorizontalMultiLevelHierarchy"/>
    <dgm:cxn modelId="{E5CCA904-C7A9-4B43-B01A-11406CF8E3DF}" type="presOf" srcId="{698503BD-6549-44CF-8965-10D2FFEE21DF}" destId="{6A0BE3A3-36D5-42C9-AA7C-7575F9CEF7C9}" srcOrd="0" destOrd="0" presId="urn:microsoft.com/office/officeart/2008/layout/HorizontalMultiLevelHierarchy"/>
    <dgm:cxn modelId="{1B8433D1-06CF-47F7-B413-18EFA5FD1EEB}" type="presOf" srcId="{DF9E2319-FC5A-40A8-99F1-7A9A2276CC49}" destId="{A1AA4E36-A1EC-44F1-97FE-9D93C46EFB4E}" srcOrd="1" destOrd="0" presId="urn:microsoft.com/office/officeart/2008/layout/HorizontalMultiLevelHierarchy"/>
    <dgm:cxn modelId="{F1CD37F2-DD86-4808-AFB6-269483E3BC45}" type="presOf" srcId="{E96391EE-5EAF-4D88-96CE-535EA0E9981D}" destId="{B8F53824-50F1-4C0C-8312-D773A7D9A28A}" srcOrd="0" destOrd="0" presId="urn:microsoft.com/office/officeart/2008/layout/HorizontalMultiLevelHierarchy"/>
    <dgm:cxn modelId="{F09D2FAC-AD54-4C57-8600-0FE8DBA862C3}" srcId="{E96391EE-5EAF-4D88-96CE-535EA0E9981D}" destId="{F03ED1E7-2C43-48E3-A09A-B0B0FE35A8E7}" srcOrd="0" destOrd="0" parTransId="{8D244AE1-28A9-4C51-BEC0-26272A62E998}" sibTransId="{8D1344FE-C90D-4C45-AE30-733577794AB0}"/>
    <dgm:cxn modelId="{51FC51D8-A9E7-4719-AC79-2DC40089FD5C}" type="presOf" srcId="{BF66F03C-38BC-4DA3-BC77-4911B5B4943D}" destId="{BE3A63A6-146F-4963-8A0A-AF14AAB69BA9}" srcOrd="0" destOrd="0" presId="urn:microsoft.com/office/officeart/2008/layout/HorizontalMultiLevelHierarchy"/>
    <dgm:cxn modelId="{3C7544F8-D6F7-4505-B4FF-5AEC08089BD4}" type="presOf" srcId="{F03ED1E7-2C43-48E3-A09A-B0B0FE35A8E7}" destId="{C78D8F25-40D7-4000-864E-3E12E6743CE2}" srcOrd="0" destOrd="0" presId="urn:microsoft.com/office/officeart/2008/layout/HorizontalMultiLevelHierarchy"/>
    <dgm:cxn modelId="{B538ADA4-F21F-4051-9168-FBDAF50BF0F7}" type="presOf" srcId="{1668F80F-E0ED-46C7-936D-5DDDDD82F928}" destId="{988B1C87-27E1-4F21-B499-F3DD3B657057}" srcOrd="0" destOrd="0" presId="urn:microsoft.com/office/officeart/2008/layout/HorizontalMultiLevelHierarchy"/>
    <dgm:cxn modelId="{B17E76D9-8614-4556-BC0B-3228705E109B}" type="presOf" srcId="{276A1124-9EE5-4CE4-B5CD-71050627EF9F}" destId="{BE83C664-57C7-4E11-A477-862EBA18AAB1}" srcOrd="1" destOrd="0" presId="urn:microsoft.com/office/officeart/2008/layout/HorizontalMultiLevelHierarchy"/>
    <dgm:cxn modelId="{1862BE66-2C27-4CBE-B37F-0353FFDCF7F4}" type="presOf" srcId="{59184C83-9623-4362-B5A0-918784A9B477}" destId="{5D230F2A-2285-4A12-931D-FD919E97C278}" srcOrd="1" destOrd="0" presId="urn:microsoft.com/office/officeart/2008/layout/HorizontalMultiLevelHierarchy"/>
    <dgm:cxn modelId="{3043A476-B342-4A9A-A716-978946422DE3}" srcId="{BF66F03C-38BC-4DA3-BC77-4911B5B4943D}" destId="{E96391EE-5EAF-4D88-96CE-535EA0E9981D}" srcOrd="0" destOrd="0" parTransId="{F1549E63-50B1-4D21-90A1-34E1A993CFBE}" sibTransId="{CDEE4519-2996-4820-8B02-4FB90E700C08}"/>
    <dgm:cxn modelId="{78242035-BFA7-4772-865F-0EEB37605AE9}" type="presOf" srcId="{8D244AE1-28A9-4C51-BEC0-26272A62E998}" destId="{7FAEEC10-5135-4B14-84AB-E215CDE65446}" srcOrd="0" destOrd="0" presId="urn:microsoft.com/office/officeart/2008/layout/HorizontalMultiLevelHierarchy"/>
    <dgm:cxn modelId="{ABDD70AA-4938-4AD2-9F3D-3160E6BBCE65}" srcId="{E96391EE-5EAF-4D88-96CE-535EA0E9981D}" destId="{1668F80F-E0ED-46C7-936D-5DDDDD82F928}" srcOrd="4" destOrd="0" parTransId="{DF9E2319-FC5A-40A8-99F1-7A9A2276CC49}" sibTransId="{35A9DCC2-ED64-4AC5-B8C2-64D7757D54F4}"/>
    <dgm:cxn modelId="{6AAD82D2-5147-4ED3-9D69-02E27C0B3D71}" type="presOf" srcId="{8D704335-4809-4A54-9C02-C7BBF6601558}" destId="{11882AE3-1549-4C1A-A1C6-90905B206D7A}" srcOrd="1" destOrd="0" presId="urn:microsoft.com/office/officeart/2008/layout/HorizontalMultiLevelHierarchy"/>
    <dgm:cxn modelId="{D86D100E-C4D1-4431-A2A8-E2B88801FE61}" srcId="{E96391EE-5EAF-4D88-96CE-535EA0E9981D}" destId="{698503BD-6549-44CF-8965-10D2FFEE21DF}" srcOrd="3" destOrd="0" parTransId="{59184C83-9623-4362-B5A0-918784A9B477}" sibTransId="{4A5D3461-8511-4249-B0C6-3D22CF6EDA42}"/>
    <dgm:cxn modelId="{1C568949-EA9E-45E9-A7C3-3DE564F84879}" type="presOf" srcId="{AD47E467-ED1A-4FE6-9146-1D8A12F84162}" destId="{B5B6C7FE-0A2D-44A1-99EC-42D110C2EEDA}" srcOrd="0" destOrd="0" presId="urn:microsoft.com/office/officeart/2008/layout/HorizontalMultiLevelHierarchy"/>
    <dgm:cxn modelId="{92C3F804-AA7A-4AFA-9AFD-7EE75FC74EC3}" type="presOf" srcId="{8D704335-4809-4A54-9C02-C7BBF6601558}" destId="{CE87E5EF-045E-43B9-9E49-3F9068917C36}" srcOrd="0" destOrd="0" presId="urn:microsoft.com/office/officeart/2008/layout/HorizontalMultiLevelHierarchy"/>
    <dgm:cxn modelId="{DC1727BF-EB0C-499E-80EC-8325A23A5277}" type="presOf" srcId="{DF9E2319-FC5A-40A8-99F1-7A9A2276CC49}" destId="{8C3FC057-456B-4D8E-BF95-71BEB4DBAC96}" srcOrd="0" destOrd="0" presId="urn:microsoft.com/office/officeart/2008/layout/HorizontalMultiLevelHierarchy"/>
    <dgm:cxn modelId="{CF910F20-8458-47B4-8F27-04E56ED175A0}" type="presOf" srcId="{D8FE87DB-A5E0-4FBB-8313-E86F25EAB940}" destId="{5DA03D37-3627-4B46-97F4-3630561045CF}" srcOrd="0" destOrd="0" presId="urn:microsoft.com/office/officeart/2008/layout/HorizontalMultiLevelHierarchy"/>
    <dgm:cxn modelId="{465AAF9C-79D5-42C3-99EA-CCBFA00D0F44}" type="presOf" srcId="{59184C83-9623-4362-B5A0-918784A9B477}" destId="{AC2102BE-5566-499D-AEE7-038B6C4C5E9F}" srcOrd="0" destOrd="0" presId="urn:microsoft.com/office/officeart/2008/layout/HorizontalMultiLevelHierarchy"/>
    <dgm:cxn modelId="{6D809AB7-A7B0-42E8-B67A-3D760FC67908}" type="presOf" srcId="{276A1124-9EE5-4CE4-B5CD-71050627EF9F}" destId="{D0AC482F-5DF0-477F-8AE5-EBE6A2918F48}" srcOrd="0" destOrd="0" presId="urn:microsoft.com/office/officeart/2008/layout/HorizontalMultiLevelHierarchy"/>
    <dgm:cxn modelId="{44ECDD0D-B7D2-400B-BA22-DF5CF0CFB1AD}" type="presParOf" srcId="{BE3A63A6-146F-4963-8A0A-AF14AAB69BA9}" destId="{7B907552-DCE7-4B9A-95CD-E91CFF1E99CB}" srcOrd="0" destOrd="0" presId="urn:microsoft.com/office/officeart/2008/layout/HorizontalMultiLevelHierarchy"/>
    <dgm:cxn modelId="{11BA0493-BBE4-4784-B127-B4CF5FFB2D6D}" type="presParOf" srcId="{7B907552-DCE7-4B9A-95CD-E91CFF1E99CB}" destId="{B8F53824-50F1-4C0C-8312-D773A7D9A28A}" srcOrd="0" destOrd="0" presId="urn:microsoft.com/office/officeart/2008/layout/HorizontalMultiLevelHierarchy"/>
    <dgm:cxn modelId="{A9A95BE0-23F9-42B7-933B-654CC28C1FF2}" type="presParOf" srcId="{7B907552-DCE7-4B9A-95CD-E91CFF1E99CB}" destId="{6EF2B72C-DCC8-46FD-A47A-08E1047C65EE}" srcOrd="1" destOrd="0" presId="urn:microsoft.com/office/officeart/2008/layout/HorizontalMultiLevelHierarchy"/>
    <dgm:cxn modelId="{5784D0FB-374C-4E55-BE44-A6ABE61FBECE}" type="presParOf" srcId="{6EF2B72C-DCC8-46FD-A47A-08E1047C65EE}" destId="{7FAEEC10-5135-4B14-84AB-E215CDE65446}" srcOrd="0" destOrd="0" presId="urn:microsoft.com/office/officeart/2008/layout/HorizontalMultiLevelHierarchy"/>
    <dgm:cxn modelId="{3FDDE16F-776B-4ADF-8CCB-7258112318B3}" type="presParOf" srcId="{7FAEEC10-5135-4B14-84AB-E215CDE65446}" destId="{707D7E05-B251-4F83-BA58-9BA195DD9085}" srcOrd="0" destOrd="0" presId="urn:microsoft.com/office/officeart/2008/layout/HorizontalMultiLevelHierarchy"/>
    <dgm:cxn modelId="{66488DF1-1CE7-4074-95E3-8D811EA3BDD2}" type="presParOf" srcId="{6EF2B72C-DCC8-46FD-A47A-08E1047C65EE}" destId="{C18729D9-FF21-4734-8C96-7B31697D57ED}" srcOrd="1" destOrd="0" presId="urn:microsoft.com/office/officeart/2008/layout/HorizontalMultiLevelHierarchy"/>
    <dgm:cxn modelId="{C80093A1-8197-47BF-8DD2-6C8D3F3AC655}" type="presParOf" srcId="{C18729D9-FF21-4734-8C96-7B31697D57ED}" destId="{C78D8F25-40D7-4000-864E-3E12E6743CE2}" srcOrd="0" destOrd="0" presId="urn:microsoft.com/office/officeart/2008/layout/HorizontalMultiLevelHierarchy"/>
    <dgm:cxn modelId="{40AE545B-20FB-4700-9CDB-6BAE039E9964}" type="presParOf" srcId="{C18729D9-FF21-4734-8C96-7B31697D57ED}" destId="{EF5C531E-B18F-4999-A791-E55991BEFE16}" srcOrd="1" destOrd="0" presId="urn:microsoft.com/office/officeart/2008/layout/HorizontalMultiLevelHierarchy"/>
    <dgm:cxn modelId="{771F6366-1EA6-4AF0-BAE5-F36F7C0A1A5E}" type="presParOf" srcId="{6EF2B72C-DCC8-46FD-A47A-08E1047C65EE}" destId="{CE87E5EF-045E-43B9-9E49-3F9068917C36}" srcOrd="2" destOrd="0" presId="urn:microsoft.com/office/officeart/2008/layout/HorizontalMultiLevelHierarchy"/>
    <dgm:cxn modelId="{64FEC7EF-1E54-4227-8E75-B3ECC0325F8D}" type="presParOf" srcId="{CE87E5EF-045E-43B9-9E49-3F9068917C36}" destId="{11882AE3-1549-4C1A-A1C6-90905B206D7A}" srcOrd="0" destOrd="0" presId="urn:microsoft.com/office/officeart/2008/layout/HorizontalMultiLevelHierarchy"/>
    <dgm:cxn modelId="{98355584-61B6-4C67-BFD9-A45CF4370329}" type="presParOf" srcId="{6EF2B72C-DCC8-46FD-A47A-08E1047C65EE}" destId="{F4B910C6-F6DD-40BC-A041-5E1C3B176E8D}" srcOrd="3" destOrd="0" presId="urn:microsoft.com/office/officeart/2008/layout/HorizontalMultiLevelHierarchy"/>
    <dgm:cxn modelId="{4F637B3D-3F81-4DAE-9052-CE5B2FCEF470}" type="presParOf" srcId="{F4B910C6-F6DD-40BC-A041-5E1C3B176E8D}" destId="{5DA03D37-3627-4B46-97F4-3630561045CF}" srcOrd="0" destOrd="0" presId="urn:microsoft.com/office/officeart/2008/layout/HorizontalMultiLevelHierarchy"/>
    <dgm:cxn modelId="{476A9C6E-4618-4FD0-8AEE-8E752CF90D23}" type="presParOf" srcId="{F4B910C6-F6DD-40BC-A041-5E1C3B176E8D}" destId="{14D99E68-4A62-4C68-9A6C-11E67085DE75}" srcOrd="1" destOrd="0" presId="urn:microsoft.com/office/officeart/2008/layout/HorizontalMultiLevelHierarchy"/>
    <dgm:cxn modelId="{D3A61F98-7B9B-4241-851F-DA16584152C9}" type="presParOf" srcId="{6EF2B72C-DCC8-46FD-A47A-08E1047C65EE}" destId="{D0AC482F-5DF0-477F-8AE5-EBE6A2918F48}" srcOrd="4" destOrd="0" presId="urn:microsoft.com/office/officeart/2008/layout/HorizontalMultiLevelHierarchy"/>
    <dgm:cxn modelId="{8417D30A-056C-4E53-AAB9-E65B52EB0EB9}" type="presParOf" srcId="{D0AC482F-5DF0-477F-8AE5-EBE6A2918F48}" destId="{BE83C664-57C7-4E11-A477-862EBA18AAB1}" srcOrd="0" destOrd="0" presId="urn:microsoft.com/office/officeart/2008/layout/HorizontalMultiLevelHierarchy"/>
    <dgm:cxn modelId="{66DE78C6-363C-41D6-8255-49A43D6F100F}" type="presParOf" srcId="{6EF2B72C-DCC8-46FD-A47A-08E1047C65EE}" destId="{2905D763-1A84-42F4-9935-4F07DB218DEE}" srcOrd="5" destOrd="0" presId="urn:microsoft.com/office/officeart/2008/layout/HorizontalMultiLevelHierarchy"/>
    <dgm:cxn modelId="{3907EF9B-34D0-4D08-9644-300E33671785}" type="presParOf" srcId="{2905D763-1A84-42F4-9935-4F07DB218DEE}" destId="{B5B6C7FE-0A2D-44A1-99EC-42D110C2EEDA}" srcOrd="0" destOrd="0" presId="urn:microsoft.com/office/officeart/2008/layout/HorizontalMultiLevelHierarchy"/>
    <dgm:cxn modelId="{F72088FF-D401-4733-B6C5-B75CBAEFB31E}" type="presParOf" srcId="{2905D763-1A84-42F4-9935-4F07DB218DEE}" destId="{76B55C18-6E70-44E4-BB8D-D500D422A06C}" srcOrd="1" destOrd="0" presId="urn:microsoft.com/office/officeart/2008/layout/HorizontalMultiLevelHierarchy"/>
    <dgm:cxn modelId="{E6CD8076-6034-43AE-81C8-C64EED1CDAD4}" type="presParOf" srcId="{6EF2B72C-DCC8-46FD-A47A-08E1047C65EE}" destId="{AC2102BE-5566-499D-AEE7-038B6C4C5E9F}" srcOrd="6" destOrd="0" presId="urn:microsoft.com/office/officeart/2008/layout/HorizontalMultiLevelHierarchy"/>
    <dgm:cxn modelId="{AD451B03-1090-4936-941B-C34755369A7A}" type="presParOf" srcId="{AC2102BE-5566-499D-AEE7-038B6C4C5E9F}" destId="{5D230F2A-2285-4A12-931D-FD919E97C278}" srcOrd="0" destOrd="0" presId="urn:microsoft.com/office/officeart/2008/layout/HorizontalMultiLevelHierarchy"/>
    <dgm:cxn modelId="{9C7EEE07-30F1-4BCC-AD61-8DE450A2417E}" type="presParOf" srcId="{6EF2B72C-DCC8-46FD-A47A-08E1047C65EE}" destId="{BB54F059-C086-4428-AF98-B28582FFF60D}" srcOrd="7" destOrd="0" presId="urn:microsoft.com/office/officeart/2008/layout/HorizontalMultiLevelHierarchy"/>
    <dgm:cxn modelId="{7330F18A-FA1B-4103-B8BC-1162540E6DAC}" type="presParOf" srcId="{BB54F059-C086-4428-AF98-B28582FFF60D}" destId="{6A0BE3A3-36D5-42C9-AA7C-7575F9CEF7C9}" srcOrd="0" destOrd="0" presId="urn:microsoft.com/office/officeart/2008/layout/HorizontalMultiLevelHierarchy"/>
    <dgm:cxn modelId="{8E182BEF-E3EA-47C4-946E-16CF7F2E5496}" type="presParOf" srcId="{BB54F059-C086-4428-AF98-B28582FFF60D}" destId="{CB0F4435-C9AC-44D6-9CDD-4837DB21C16A}" srcOrd="1" destOrd="0" presId="urn:microsoft.com/office/officeart/2008/layout/HorizontalMultiLevelHierarchy"/>
    <dgm:cxn modelId="{5E8236E5-8238-4DBB-9403-D3EEECD51287}" type="presParOf" srcId="{6EF2B72C-DCC8-46FD-A47A-08E1047C65EE}" destId="{8C3FC057-456B-4D8E-BF95-71BEB4DBAC96}" srcOrd="8" destOrd="0" presId="urn:microsoft.com/office/officeart/2008/layout/HorizontalMultiLevelHierarchy"/>
    <dgm:cxn modelId="{0B72140B-6AEA-4645-87DD-9C109B7E505B}" type="presParOf" srcId="{8C3FC057-456B-4D8E-BF95-71BEB4DBAC96}" destId="{A1AA4E36-A1EC-44F1-97FE-9D93C46EFB4E}" srcOrd="0" destOrd="0" presId="urn:microsoft.com/office/officeart/2008/layout/HorizontalMultiLevelHierarchy"/>
    <dgm:cxn modelId="{DDDAB33B-4F15-4F36-99FC-791C1C678F9A}" type="presParOf" srcId="{6EF2B72C-DCC8-46FD-A47A-08E1047C65EE}" destId="{DBA113C3-91BC-4055-8AC3-3C032DE71F8E}" srcOrd="9" destOrd="0" presId="urn:microsoft.com/office/officeart/2008/layout/HorizontalMultiLevelHierarchy"/>
    <dgm:cxn modelId="{9130419D-65ED-473C-B892-CC2FBD6379C6}" type="presParOf" srcId="{DBA113C3-91BC-4055-8AC3-3C032DE71F8E}" destId="{988B1C87-27E1-4F21-B499-F3DD3B657057}" srcOrd="0" destOrd="0" presId="urn:microsoft.com/office/officeart/2008/layout/HorizontalMultiLevelHierarchy"/>
    <dgm:cxn modelId="{5C926FB5-15FA-4793-82EE-9193FB3FD93B}" type="presParOf" srcId="{DBA113C3-91BC-4055-8AC3-3C032DE71F8E}" destId="{E9118DDD-2F12-4B16-A02F-5FED6E1D76D2}" srcOrd="1" destOrd="0" presId="urn:microsoft.com/office/officeart/2008/layout/HorizontalMultiLevelHierarchy"/>
  </dgm:cxnLst>
  <dgm:bg/>
  <dgm:whole>
    <a:ln>
      <a:solidFill>
        <a:srgbClr val="C00000"/>
      </a:solidFill>
      <a:prstDash val="sysDash"/>
    </a:ln>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F66F03C-38BC-4DA3-BC77-4911B5B4943D}"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zh-CN" altLang="en-US"/>
        </a:p>
      </dgm:t>
    </dgm:pt>
    <dgm:pt modelId="{E96391EE-5EAF-4D88-96CE-535EA0E9981D}">
      <dgm:prSet phldrT="[文本]"/>
      <dgm:spPr/>
      <dgm:t>
        <a:bodyPr vert="vert"/>
        <a:lstStyle/>
        <a:p>
          <a:r>
            <a:rPr lang="zh-CN" altLang="en-US" dirty="0"/>
            <a:t>一篮子股票及现金</a:t>
          </a:r>
        </a:p>
      </dgm:t>
    </dgm:pt>
    <dgm:pt modelId="{F1549E63-50B1-4D21-90A1-34E1A993CFBE}" type="parTrans" cxnId="{3043A476-B342-4A9A-A716-978946422DE3}">
      <dgm:prSet/>
      <dgm:spPr/>
      <dgm:t>
        <a:bodyPr/>
        <a:lstStyle/>
        <a:p>
          <a:endParaRPr lang="zh-CN" altLang="en-US"/>
        </a:p>
      </dgm:t>
    </dgm:pt>
    <dgm:pt modelId="{CDEE4519-2996-4820-8B02-4FB90E700C08}" type="sibTrans" cxnId="{3043A476-B342-4A9A-A716-978946422DE3}">
      <dgm:prSet/>
      <dgm:spPr/>
      <dgm:t>
        <a:bodyPr/>
        <a:lstStyle/>
        <a:p>
          <a:endParaRPr lang="zh-CN" altLang="en-US"/>
        </a:p>
      </dgm:t>
    </dgm:pt>
    <dgm:pt modelId="{F03ED1E7-2C43-48E3-A09A-B0B0FE35A8E7}">
      <dgm:prSet phldrT="[文本]"/>
      <dgm:spPr/>
      <dgm:t>
        <a:bodyPr/>
        <a:lstStyle/>
        <a:p>
          <a:r>
            <a:rPr lang="zh-CN" altLang="en-US" dirty="0"/>
            <a:t>上交所股票</a:t>
          </a:r>
          <a:r>
            <a:rPr lang="en-US" altLang="zh-CN" dirty="0"/>
            <a:t>A</a:t>
          </a:r>
          <a:endParaRPr lang="zh-CN" altLang="en-US" dirty="0"/>
        </a:p>
      </dgm:t>
    </dgm:pt>
    <dgm:pt modelId="{8D244AE1-28A9-4C51-BEC0-26272A62E998}" type="parTrans" cxnId="{F09D2FAC-AD54-4C57-8600-0FE8DBA862C3}">
      <dgm:prSet/>
      <dgm:spPr/>
      <dgm:t>
        <a:bodyPr/>
        <a:lstStyle/>
        <a:p>
          <a:endParaRPr lang="zh-CN" altLang="en-US"/>
        </a:p>
      </dgm:t>
    </dgm:pt>
    <dgm:pt modelId="{8D1344FE-C90D-4C45-AE30-733577794AB0}" type="sibTrans" cxnId="{F09D2FAC-AD54-4C57-8600-0FE8DBA862C3}">
      <dgm:prSet/>
      <dgm:spPr/>
      <dgm:t>
        <a:bodyPr/>
        <a:lstStyle/>
        <a:p>
          <a:endParaRPr lang="zh-CN" altLang="en-US"/>
        </a:p>
      </dgm:t>
    </dgm:pt>
    <dgm:pt modelId="{D8FE87DB-A5E0-4FBB-8313-E86F25EAB940}">
      <dgm:prSet phldrT="[文本]"/>
      <dgm:spPr/>
      <dgm:t>
        <a:bodyPr/>
        <a:lstStyle/>
        <a:p>
          <a:r>
            <a:rPr lang="zh-CN" altLang="en-US" dirty="0"/>
            <a:t>上交所股票</a:t>
          </a:r>
          <a:r>
            <a:rPr lang="en-US" altLang="zh-CN" dirty="0"/>
            <a:t>B</a:t>
          </a:r>
          <a:endParaRPr lang="zh-CN" altLang="en-US" dirty="0"/>
        </a:p>
      </dgm:t>
    </dgm:pt>
    <dgm:pt modelId="{8D704335-4809-4A54-9C02-C7BBF6601558}" type="parTrans" cxnId="{9A8B30CD-4547-4F47-9109-E724D2B13FAB}">
      <dgm:prSet/>
      <dgm:spPr/>
      <dgm:t>
        <a:bodyPr/>
        <a:lstStyle/>
        <a:p>
          <a:endParaRPr lang="zh-CN" altLang="en-US"/>
        </a:p>
      </dgm:t>
    </dgm:pt>
    <dgm:pt modelId="{DA194B70-E4DF-4C9D-BAE5-151E8DC0A8A5}" type="sibTrans" cxnId="{9A8B30CD-4547-4F47-9109-E724D2B13FAB}">
      <dgm:prSet/>
      <dgm:spPr/>
      <dgm:t>
        <a:bodyPr/>
        <a:lstStyle/>
        <a:p>
          <a:endParaRPr lang="zh-CN" altLang="en-US"/>
        </a:p>
      </dgm:t>
    </dgm:pt>
    <dgm:pt modelId="{AD47E467-ED1A-4FE6-9146-1D8A12F84162}">
      <dgm:prSet phldrT="[文本]"/>
      <dgm:spPr/>
      <dgm:t>
        <a:bodyPr/>
        <a:lstStyle/>
        <a:p>
          <a:r>
            <a:rPr lang="zh-CN" altLang="en-US" dirty="0"/>
            <a:t>上交所股票</a:t>
          </a:r>
          <a:r>
            <a:rPr lang="en-US" altLang="zh-CN" dirty="0"/>
            <a:t>C</a:t>
          </a:r>
          <a:endParaRPr lang="zh-CN" altLang="en-US" dirty="0"/>
        </a:p>
      </dgm:t>
    </dgm:pt>
    <dgm:pt modelId="{276A1124-9EE5-4CE4-B5CD-71050627EF9F}" type="parTrans" cxnId="{45AD43D3-B0C4-4D9D-81D1-970A051598E5}">
      <dgm:prSet/>
      <dgm:spPr/>
      <dgm:t>
        <a:bodyPr/>
        <a:lstStyle/>
        <a:p>
          <a:endParaRPr lang="zh-CN" altLang="en-US"/>
        </a:p>
      </dgm:t>
    </dgm:pt>
    <dgm:pt modelId="{DC909095-3803-4D96-8224-0EBADA4078F4}" type="sibTrans" cxnId="{45AD43D3-B0C4-4D9D-81D1-970A051598E5}">
      <dgm:prSet/>
      <dgm:spPr/>
      <dgm:t>
        <a:bodyPr/>
        <a:lstStyle/>
        <a:p>
          <a:endParaRPr lang="zh-CN" altLang="en-US"/>
        </a:p>
      </dgm:t>
    </dgm:pt>
    <dgm:pt modelId="{698503BD-6549-44CF-8965-10D2FFEE21DF}">
      <dgm:prSet/>
      <dgm:spPr/>
      <dgm:t>
        <a:bodyPr/>
        <a:lstStyle/>
        <a:p>
          <a:r>
            <a:rPr lang="en-US" altLang="zh-CN" dirty="0"/>
            <a:t>…………</a:t>
          </a:r>
          <a:endParaRPr lang="zh-CN" altLang="en-US" dirty="0"/>
        </a:p>
      </dgm:t>
    </dgm:pt>
    <dgm:pt modelId="{59184C83-9623-4362-B5A0-918784A9B477}" type="parTrans" cxnId="{D86D100E-C4D1-4431-A2A8-E2B88801FE61}">
      <dgm:prSet/>
      <dgm:spPr/>
      <dgm:t>
        <a:bodyPr/>
        <a:lstStyle/>
        <a:p>
          <a:endParaRPr lang="zh-CN" altLang="en-US"/>
        </a:p>
      </dgm:t>
    </dgm:pt>
    <dgm:pt modelId="{4A5D3461-8511-4249-B0C6-3D22CF6EDA42}" type="sibTrans" cxnId="{D86D100E-C4D1-4431-A2A8-E2B88801FE61}">
      <dgm:prSet/>
      <dgm:spPr/>
      <dgm:t>
        <a:bodyPr/>
        <a:lstStyle/>
        <a:p>
          <a:endParaRPr lang="zh-CN" altLang="en-US"/>
        </a:p>
      </dgm:t>
    </dgm:pt>
    <dgm:pt modelId="{1668F80F-E0ED-46C7-936D-5DDDDD82F928}">
      <dgm:prSet/>
      <dgm:spPr>
        <a:solidFill>
          <a:schemeClr val="tx2">
            <a:lumMod val="60000"/>
            <a:lumOff val="40000"/>
          </a:schemeClr>
        </a:solidFill>
      </dgm:spPr>
      <dgm:t>
        <a:bodyPr/>
        <a:lstStyle/>
        <a:p>
          <a:r>
            <a:rPr lang="zh-CN" altLang="en-US" dirty="0"/>
            <a:t>深交所股票对应现金替代</a:t>
          </a:r>
        </a:p>
      </dgm:t>
    </dgm:pt>
    <dgm:pt modelId="{DF9E2319-FC5A-40A8-99F1-7A9A2276CC49}" type="parTrans" cxnId="{ABDD70AA-4938-4AD2-9F3D-3160E6BBCE65}">
      <dgm:prSet/>
      <dgm:spPr/>
      <dgm:t>
        <a:bodyPr/>
        <a:lstStyle/>
        <a:p>
          <a:endParaRPr lang="zh-CN" altLang="en-US"/>
        </a:p>
      </dgm:t>
    </dgm:pt>
    <dgm:pt modelId="{35A9DCC2-ED64-4AC5-B8C2-64D7757D54F4}" type="sibTrans" cxnId="{ABDD70AA-4938-4AD2-9F3D-3160E6BBCE65}">
      <dgm:prSet/>
      <dgm:spPr/>
      <dgm:t>
        <a:bodyPr/>
        <a:lstStyle/>
        <a:p>
          <a:endParaRPr lang="zh-CN" altLang="en-US"/>
        </a:p>
      </dgm:t>
    </dgm:pt>
    <dgm:pt modelId="{BE3A63A6-146F-4963-8A0A-AF14AAB69BA9}" type="pres">
      <dgm:prSet presAssocID="{BF66F03C-38BC-4DA3-BC77-4911B5B4943D}" presName="Name0" presStyleCnt="0">
        <dgm:presLayoutVars>
          <dgm:chPref val="1"/>
          <dgm:dir/>
          <dgm:animOne val="branch"/>
          <dgm:animLvl val="lvl"/>
          <dgm:resizeHandles val="exact"/>
        </dgm:presLayoutVars>
      </dgm:prSet>
      <dgm:spPr/>
      <dgm:t>
        <a:bodyPr/>
        <a:lstStyle/>
        <a:p>
          <a:endParaRPr lang="zh-CN" altLang="en-US"/>
        </a:p>
      </dgm:t>
    </dgm:pt>
    <dgm:pt modelId="{7B907552-DCE7-4B9A-95CD-E91CFF1E99CB}" type="pres">
      <dgm:prSet presAssocID="{E96391EE-5EAF-4D88-96CE-535EA0E9981D}" presName="root1" presStyleCnt="0"/>
      <dgm:spPr/>
    </dgm:pt>
    <dgm:pt modelId="{B8F53824-50F1-4C0C-8312-D773A7D9A28A}" type="pres">
      <dgm:prSet presAssocID="{E96391EE-5EAF-4D88-96CE-535EA0E9981D}" presName="LevelOneTextNode" presStyleLbl="node0" presStyleIdx="0" presStyleCnt="1">
        <dgm:presLayoutVars>
          <dgm:chPref val="3"/>
        </dgm:presLayoutVars>
      </dgm:prSet>
      <dgm:spPr/>
      <dgm:t>
        <a:bodyPr/>
        <a:lstStyle/>
        <a:p>
          <a:endParaRPr lang="zh-CN" altLang="en-US"/>
        </a:p>
      </dgm:t>
    </dgm:pt>
    <dgm:pt modelId="{6EF2B72C-DCC8-46FD-A47A-08E1047C65EE}" type="pres">
      <dgm:prSet presAssocID="{E96391EE-5EAF-4D88-96CE-535EA0E9981D}" presName="level2hierChild" presStyleCnt="0"/>
      <dgm:spPr/>
    </dgm:pt>
    <dgm:pt modelId="{7FAEEC10-5135-4B14-84AB-E215CDE65446}" type="pres">
      <dgm:prSet presAssocID="{8D244AE1-28A9-4C51-BEC0-26272A62E998}" presName="conn2-1" presStyleLbl="parChTrans1D2" presStyleIdx="0" presStyleCnt="5"/>
      <dgm:spPr/>
      <dgm:t>
        <a:bodyPr/>
        <a:lstStyle/>
        <a:p>
          <a:endParaRPr lang="zh-CN" altLang="en-US"/>
        </a:p>
      </dgm:t>
    </dgm:pt>
    <dgm:pt modelId="{707D7E05-B251-4F83-BA58-9BA195DD9085}" type="pres">
      <dgm:prSet presAssocID="{8D244AE1-28A9-4C51-BEC0-26272A62E998}" presName="connTx" presStyleLbl="parChTrans1D2" presStyleIdx="0" presStyleCnt="5"/>
      <dgm:spPr/>
      <dgm:t>
        <a:bodyPr/>
        <a:lstStyle/>
        <a:p>
          <a:endParaRPr lang="zh-CN" altLang="en-US"/>
        </a:p>
      </dgm:t>
    </dgm:pt>
    <dgm:pt modelId="{C18729D9-FF21-4734-8C96-7B31697D57ED}" type="pres">
      <dgm:prSet presAssocID="{F03ED1E7-2C43-48E3-A09A-B0B0FE35A8E7}" presName="root2" presStyleCnt="0"/>
      <dgm:spPr/>
    </dgm:pt>
    <dgm:pt modelId="{C78D8F25-40D7-4000-864E-3E12E6743CE2}" type="pres">
      <dgm:prSet presAssocID="{F03ED1E7-2C43-48E3-A09A-B0B0FE35A8E7}" presName="LevelTwoTextNode" presStyleLbl="node2" presStyleIdx="0" presStyleCnt="5">
        <dgm:presLayoutVars>
          <dgm:chPref val="3"/>
        </dgm:presLayoutVars>
      </dgm:prSet>
      <dgm:spPr/>
      <dgm:t>
        <a:bodyPr/>
        <a:lstStyle/>
        <a:p>
          <a:endParaRPr lang="zh-CN" altLang="en-US"/>
        </a:p>
      </dgm:t>
    </dgm:pt>
    <dgm:pt modelId="{EF5C531E-B18F-4999-A791-E55991BEFE16}" type="pres">
      <dgm:prSet presAssocID="{F03ED1E7-2C43-48E3-A09A-B0B0FE35A8E7}" presName="level3hierChild" presStyleCnt="0"/>
      <dgm:spPr/>
    </dgm:pt>
    <dgm:pt modelId="{CE87E5EF-045E-43B9-9E49-3F9068917C36}" type="pres">
      <dgm:prSet presAssocID="{8D704335-4809-4A54-9C02-C7BBF6601558}" presName="conn2-1" presStyleLbl="parChTrans1D2" presStyleIdx="1" presStyleCnt="5"/>
      <dgm:spPr/>
      <dgm:t>
        <a:bodyPr/>
        <a:lstStyle/>
        <a:p>
          <a:endParaRPr lang="zh-CN" altLang="en-US"/>
        </a:p>
      </dgm:t>
    </dgm:pt>
    <dgm:pt modelId="{11882AE3-1549-4C1A-A1C6-90905B206D7A}" type="pres">
      <dgm:prSet presAssocID="{8D704335-4809-4A54-9C02-C7BBF6601558}" presName="connTx" presStyleLbl="parChTrans1D2" presStyleIdx="1" presStyleCnt="5"/>
      <dgm:spPr/>
      <dgm:t>
        <a:bodyPr/>
        <a:lstStyle/>
        <a:p>
          <a:endParaRPr lang="zh-CN" altLang="en-US"/>
        </a:p>
      </dgm:t>
    </dgm:pt>
    <dgm:pt modelId="{F4B910C6-F6DD-40BC-A041-5E1C3B176E8D}" type="pres">
      <dgm:prSet presAssocID="{D8FE87DB-A5E0-4FBB-8313-E86F25EAB940}" presName="root2" presStyleCnt="0"/>
      <dgm:spPr/>
    </dgm:pt>
    <dgm:pt modelId="{5DA03D37-3627-4B46-97F4-3630561045CF}" type="pres">
      <dgm:prSet presAssocID="{D8FE87DB-A5E0-4FBB-8313-E86F25EAB940}" presName="LevelTwoTextNode" presStyleLbl="node2" presStyleIdx="1" presStyleCnt="5">
        <dgm:presLayoutVars>
          <dgm:chPref val="3"/>
        </dgm:presLayoutVars>
      </dgm:prSet>
      <dgm:spPr/>
      <dgm:t>
        <a:bodyPr/>
        <a:lstStyle/>
        <a:p>
          <a:endParaRPr lang="zh-CN" altLang="en-US"/>
        </a:p>
      </dgm:t>
    </dgm:pt>
    <dgm:pt modelId="{14D99E68-4A62-4C68-9A6C-11E67085DE75}" type="pres">
      <dgm:prSet presAssocID="{D8FE87DB-A5E0-4FBB-8313-E86F25EAB940}" presName="level3hierChild" presStyleCnt="0"/>
      <dgm:spPr/>
    </dgm:pt>
    <dgm:pt modelId="{D0AC482F-5DF0-477F-8AE5-EBE6A2918F48}" type="pres">
      <dgm:prSet presAssocID="{276A1124-9EE5-4CE4-B5CD-71050627EF9F}" presName="conn2-1" presStyleLbl="parChTrans1D2" presStyleIdx="2" presStyleCnt="5"/>
      <dgm:spPr/>
      <dgm:t>
        <a:bodyPr/>
        <a:lstStyle/>
        <a:p>
          <a:endParaRPr lang="zh-CN" altLang="en-US"/>
        </a:p>
      </dgm:t>
    </dgm:pt>
    <dgm:pt modelId="{BE83C664-57C7-4E11-A477-862EBA18AAB1}" type="pres">
      <dgm:prSet presAssocID="{276A1124-9EE5-4CE4-B5CD-71050627EF9F}" presName="connTx" presStyleLbl="parChTrans1D2" presStyleIdx="2" presStyleCnt="5"/>
      <dgm:spPr/>
      <dgm:t>
        <a:bodyPr/>
        <a:lstStyle/>
        <a:p>
          <a:endParaRPr lang="zh-CN" altLang="en-US"/>
        </a:p>
      </dgm:t>
    </dgm:pt>
    <dgm:pt modelId="{2905D763-1A84-42F4-9935-4F07DB218DEE}" type="pres">
      <dgm:prSet presAssocID="{AD47E467-ED1A-4FE6-9146-1D8A12F84162}" presName="root2" presStyleCnt="0"/>
      <dgm:spPr/>
    </dgm:pt>
    <dgm:pt modelId="{B5B6C7FE-0A2D-44A1-99EC-42D110C2EEDA}" type="pres">
      <dgm:prSet presAssocID="{AD47E467-ED1A-4FE6-9146-1D8A12F84162}" presName="LevelTwoTextNode" presStyleLbl="node2" presStyleIdx="2" presStyleCnt="5">
        <dgm:presLayoutVars>
          <dgm:chPref val="3"/>
        </dgm:presLayoutVars>
      </dgm:prSet>
      <dgm:spPr/>
      <dgm:t>
        <a:bodyPr/>
        <a:lstStyle/>
        <a:p>
          <a:endParaRPr lang="zh-CN" altLang="en-US"/>
        </a:p>
      </dgm:t>
    </dgm:pt>
    <dgm:pt modelId="{76B55C18-6E70-44E4-BB8D-D500D422A06C}" type="pres">
      <dgm:prSet presAssocID="{AD47E467-ED1A-4FE6-9146-1D8A12F84162}" presName="level3hierChild" presStyleCnt="0"/>
      <dgm:spPr/>
    </dgm:pt>
    <dgm:pt modelId="{AC2102BE-5566-499D-AEE7-038B6C4C5E9F}" type="pres">
      <dgm:prSet presAssocID="{59184C83-9623-4362-B5A0-918784A9B477}" presName="conn2-1" presStyleLbl="parChTrans1D2" presStyleIdx="3" presStyleCnt="5"/>
      <dgm:spPr/>
      <dgm:t>
        <a:bodyPr/>
        <a:lstStyle/>
        <a:p>
          <a:endParaRPr lang="zh-CN" altLang="en-US"/>
        </a:p>
      </dgm:t>
    </dgm:pt>
    <dgm:pt modelId="{5D230F2A-2285-4A12-931D-FD919E97C278}" type="pres">
      <dgm:prSet presAssocID="{59184C83-9623-4362-B5A0-918784A9B477}" presName="connTx" presStyleLbl="parChTrans1D2" presStyleIdx="3" presStyleCnt="5"/>
      <dgm:spPr/>
      <dgm:t>
        <a:bodyPr/>
        <a:lstStyle/>
        <a:p>
          <a:endParaRPr lang="zh-CN" altLang="en-US"/>
        </a:p>
      </dgm:t>
    </dgm:pt>
    <dgm:pt modelId="{BB54F059-C086-4428-AF98-B28582FFF60D}" type="pres">
      <dgm:prSet presAssocID="{698503BD-6549-44CF-8965-10D2FFEE21DF}" presName="root2" presStyleCnt="0"/>
      <dgm:spPr/>
    </dgm:pt>
    <dgm:pt modelId="{6A0BE3A3-36D5-42C9-AA7C-7575F9CEF7C9}" type="pres">
      <dgm:prSet presAssocID="{698503BD-6549-44CF-8965-10D2FFEE21DF}" presName="LevelTwoTextNode" presStyleLbl="node2" presStyleIdx="3" presStyleCnt="5">
        <dgm:presLayoutVars>
          <dgm:chPref val="3"/>
        </dgm:presLayoutVars>
      </dgm:prSet>
      <dgm:spPr/>
      <dgm:t>
        <a:bodyPr/>
        <a:lstStyle/>
        <a:p>
          <a:endParaRPr lang="zh-CN" altLang="en-US"/>
        </a:p>
      </dgm:t>
    </dgm:pt>
    <dgm:pt modelId="{CB0F4435-C9AC-44D6-9CDD-4837DB21C16A}" type="pres">
      <dgm:prSet presAssocID="{698503BD-6549-44CF-8965-10D2FFEE21DF}" presName="level3hierChild" presStyleCnt="0"/>
      <dgm:spPr/>
    </dgm:pt>
    <dgm:pt modelId="{8C3FC057-456B-4D8E-BF95-71BEB4DBAC96}" type="pres">
      <dgm:prSet presAssocID="{DF9E2319-FC5A-40A8-99F1-7A9A2276CC49}" presName="conn2-1" presStyleLbl="parChTrans1D2" presStyleIdx="4" presStyleCnt="5"/>
      <dgm:spPr/>
      <dgm:t>
        <a:bodyPr/>
        <a:lstStyle/>
        <a:p>
          <a:endParaRPr lang="zh-CN" altLang="en-US"/>
        </a:p>
      </dgm:t>
    </dgm:pt>
    <dgm:pt modelId="{A1AA4E36-A1EC-44F1-97FE-9D93C46EFB4E}" type="pres">
      <dgm:prSet presAssocID="{DF9E2319-FC5A-40A8-99F1-7A9A2276CC49}" presName="connTx" presStyleLbl="parChTrans1D2" presStyleIdx="4" presStyleCnt="5"/>
      <dgm:spPr/>
      <dgm:t>
        <a:bodyPr/>
        <a:lstStyle/>
        <a:p>
          <a:endParaRPr lang="zh-CN" altLang="en-US"/>
        </a:p>
      </dgm:t>
    </dgm:pt>
    <dgm:pt modelId="{DBA113C3-91BC-4055-8AC3-3C032DE71F8E}" type="pres">
      <dgm:prSet presAssocID="{1668F80F-E0ED-46C7-936D-5DDDDD82F928}" presName="root2" presStyleCnt="0"/>
      <dgm:spPr/>
    </dgm:pt>
    <dgm:pt modelId="{988B1C87-27E1-4F21-B499-F3DD3B657057}" type="pres">
      <dgm:prSet presAssocID="{1668F80F-E0ED-46C7-936D-5DDDDD82F928}" presName="LevelTwoTextNode" presStyleLbl="node2" presStyleIdx="4" presStyleCnt="5">
        <dgm:presLayoutVars>
          <dgm:chPref val="3"/>
        </dgm:presLayoutVars>
      </dgm:prSet>
      <dgm:spPr/>
      <dgm:t>
        <a:bodyPr/>
        <a:lstStyle/>
        <a:p>
          <a:endParaRPr lang="zh-CN" altLang="en-US"/>
        </a:p>
      </dgm:t>
    </dgm:pt>
    <dgm:pt modelId="{E9118DDD-2F12-4B16-A02F-5FED6E1D76D2}" type="pres">
      <dgm:prSet presAssocID="{1668F80F-E0ED-46C7-936D-5DDDDD82F928}" presName="level3hierChild" presStyleCnt="0"/>
      <dgm:spPr/>
    </dgm:pt>
  </dgm:ptLst>
  <dgm:cxnLst>
    <dgm:cxn modelId="{3043A476-B342-4A9A-A716-978946422DE3}" srcId="{BF66F03C-38BC-4DA3-BC77-4911B5B4943D}" destId="{E96391EE-5EAF-4D88-96CE-535EA0E9981D}" srcOrd="0" destOrd="0" parTransId="{F1549E63-50B1-4D21-90A1-34E1A993CFBE}" sibTransId="{CDEE4519-2996-4820-8B02-4FB90E700C08}"/>
    <dgm:cxn modelId="{E185E6ED-F691-4DB3-9966-1D0DFCB75850}" type="presOf" srcId="{276A1124-9EE5-4CE4-B5CD-71050627EF9F}" destId="{D0AC482F-5DF0-477F-8AE5-EBE6A2918F48}" srcOrd="0" destOrd="0" presId="urn:microsoft.com/office/officeart/2008/layout/HorizontalMultiLevelHierarchy"/>
    <dgm:cxn modelId="{7E3140EB-EF6F-4FEE-B102-E5EDC600FF00}" type="presOf" srcId="{8D704335-4809-4A54-9C02-C7BBF6601558}" destId="{11882AE3-1549-4C1A-A1C6-90905B206D7A}" srcOrd="1" destOrd="0" presId="urn:microsoft.com/office/officeart/2008/layout/HorizontalMultiLevelHierarchy"/>
    <dgm:cxn modelId="{00AF08D0-7AC1-4AF7-B245-D9F50B2E96D0}" type="presOf" srcId="{D8FE87DB-A5E0-4FBB-8313-E86F25EAB940}" destId="{5DA03D37-3627-4B46-97F4-3630561045CF}" srcOrd="0" destOrd="0" presId="urn:microsoft.com/office/officeart/2008/layout/HorizontalMultiLevelHierarchy"/>
    <dgm:cxn modelId="{45AD43D3-B0C4-4D9D-81D1-970A051598E5}" srcId="{E96391EE-5EAF-4D88-96CE-535EA0E9981D}" destId="{AD47E467-ED1A-4FE6-9146-1D8A12F84162}" srcOrd="2" destOrd="0" parTransId="{276A1124-9EE5-4CE4-B5CD-71050627EF9F}" sibTransId="{DC909095-3803-4D96-8224-0EBADA4078F4}"/>
    <dgm:cxn modelId="{ABDD70AA-4938-4AD2-9F3D-3160E6BBCE65}" srcId="{E96391EE-5EAF-4D88-96CE-535EA0E9981D}" destId="{1668F80F-E0ED-46C7-936D-5DDDDD82F928}" srcOrd="4" destOrd="0" parTransId="{DF9E2319-FC5A-40A8-99F1-7A9A2276CC49}" sibTransId="{35A9DCC2-ED64-4AC5-B8C2-64D7757D54F4}"/>
    <dgm:cxn modelId="{1B1312B3-834E-485B-9B9D-BA4068E2EFD8}" type="presOf" srcId="{DF9E2319-FC5A-40A8-99F1-7A9A2276CC49}" destId="{A1AA4E36-A1EC-44F1-97FE-9D93C46EFB4E}" srcOrd="1" destOrd="0" presId="urn:microsoft.com/office/officeart/2008/layout/HorizontalMultiLevelHierarchy"/>
    <dgm:cxn modelId="{FC88D0C2-EB41-4574-83D0-1BF3EE930D40}" type="presOf" srcId="{F03ED1E7-2C43-48E3-A09A-B0B0FE35A8E7}" destId="{C78D8F25-40D7-4000-864E-3E12E6743CE2}" srcOrd="0" destOrd="0" presId="urn:microsoft.com/office/officeart/2008/layout/HorizontalMultiLevelHierarchy"/>
    <dgm:cxn modelId="{800D91AB-2610-4F9D-921A-0B3D4F41093D}" type="presOf" srcId="{AD47E467-ED1A-4FE6-9146-1D8A12F84162}" destId="{B5B6C7FE-0A2D-44A1-99EC-42D110C2EEDA}" srcOrd="0" destOrd="0" presId="urn:microsoft.com/office/officeart/2008/layout/HorizontalMultiLevelHierarchy"/>
    <dgm:cxn modelId="{82A3043C-8342-4587-A4A4-E7B82641D73B}" type="presOf" srcId="{DF9E2319-FC5A-40A8-99F1-7A9A2276CC49}" destId="{8C3FC057-456B-4D8E-BF95-71BEB4DBAC96}" srcOrd="0" destOrd="0" presId="urn:microsoft.com/office/officeart/2008/layout/HorizontalMultiLevelHierarchy"/>
    <dgm:cxn modelId="{550E40B7-0615-4EE0-BD75-1D90C80E6629}" type="presOf" srcId="{59184C83-9623-4362-B5A0-918784A9B477}" destId="{AC2102BE-5566-499D-AEE7-038B6C4C5E9F}" srcOrd="0" destOrd="0" presId="urn:microsoft.com/office/officeart/2008/layout/HorizontalMultiLevelHierarchy"/>
    <dgm:cxn modelId="{7D832FA1-8D04-46E8-B96B-E66ACA2847FA}" type="presOf" srcId="{8D704335-4809-4A54-9C02-C7BBF6601558}" destId="{CE87E5EF-045E-43B9-9E49-3F9068917C36}" srcOrd="0" destOrd="0" presId="urn:microsoft.com/office/officeart/2008/layout/HorizontalMultiLevelHierarchy"/>
    <dgm:cxn modelId="{6733630E-6595-40D7-AB2B-040979837750}" type="presOf" srcId="{698503BD-6549-44CF-8965-10D2FFEE21DF}" destId="{6A0BE3A3-36D5-42C9-AA7C-7575F9CEF7C9}" srcOrd="0" destOrd="0" presId="urn:microsoft.com/office/officeart/2008/layout/HorizontalMultiLevelHierarchy"/>
    <dgm:cxn modelId="{2455C703-2D67-4F33-ADBC-03F2682C9585}" type="presOf" srcId="{8D244AE1-28A9-4C51-BEC0-26272A62E998}" destId="{707D7E05-B251-4F83-BA58-9BA195DD9085}" srcOrd="1" destOrd="0" presId="urn:microsoft.com/office/officeart/2008/layout/HorizontalMultiLevelHierarchy"/>
    <dgm:cxn modelId="{F09D2FAC-AD54-4C57-8600-0FE8DBA862C3}" srcId="{E96391EE-5EAF-4D88-96CE-535EA0E9981D}" destId="{F03ED1E7-2C43-48E3-A09A-B0B0FE35A8E7}" srcOrd="0" destOrd="0" parTransId="{8D244AE1-28A9-4C51-BEC0-26272A62E998}" sibTransId="{8D1344FE-C90D-4C45-AE30-733577794AB0}"/>
    <dgm:cxn modelId="{9A8B30CD-4547-4F47-9109-E724D2B13FAB}" srcId="{E96391EE-5EAF-4D88-96CE-535EA0E9981D}" destId="{D8FE87DB-A5E0-4FBB-8313-E86F25EAB940}" srcOrd="1" destOrd="0" parTransId="{8D704335-4809-4A54-9C02-C7BBF6601558}" sibTransId="{DA194B70-E4DF-4C9D-BAE5-151E8DC0A8A5}"/>
    <dgm:cxn modelId="{90CF59F4-4E8E-4736-9A5F-7F872A2C754B}" type="presOf" srcId="{1668F80F-E0ED-46C7-936D-5DDDDD82F928}" destId="{988B1C87-27E1-4F21-B499-F3DD3B657057}" srcOrd="0" destOrd="0" presId="urn:microsoft.com/office/officeart/2008/layout/HorizontalMultiLevelHierarchy"/>
    <dgm:cxn modelId="{BF75232D-51A8-4A23-8A92-548640CDE6C3}" type="presOf" srcId="{BF66F03C-38BC-4DA3-BC77-4911B5B4943D}" destId="{BE3A63A6-146F-4963-8A0A-AF14AAB69BA9}" srcOrd="0" destOrd="0" presId="urn:microsoft.com/office/officeart/2008/layout/HorizontalMultiLevelHierarchy"/>
    <dgm:cxn modelId="{B9BC8203-89E9-4969-9CF6-A34A0B44C631}" type="presOf" srcId="{8D244AE1-28A9-4C51-BEC0-26272A62E998}" destId="{7FAEEC10-5135-4B14-84AB-E215CDE65446}" srcOrd="0" destOrd="0" presId="urn:microsoft.com/office/officeart/2008/layout/HorizontalMultiLevelHierarchy"/>
    <dgm:cxn modelId="{FBD89684-FDCA-43EF-B988-A5457AA9C497}" type="presOf" srcId="{276A1124-9EE5-4CE4-B5CD-71050627EF9F}" destId="{BE83C664-57C7-4E11-A477-862EBA18AAB1}" srcOrd="1" destOrd="0" presId="urn:microsoft.com/office/officeart/2008/layout/HorizontalMultiLevelHierarchy"/>
    <dgm:cxn modelId="{E783BC37-9356-4B8B-92FD-6A256ACBF470}" type="presOf" srcId="{E96391EE-5EAF-4D88-96CE-535EA0E9981D}" destId="{B8F53824-50F1-4C0C-8312-D773A7D9A28A}" srcOrd="0" destOrd="0" presId="urn:microsoft.com/office/officeart/2008/layout/HorizontalMultiLevelHierarchy"/>
    <dgm:cxn modelId="{D86D100E-C4D1-4431-A2A8-E2B88801FE61}" srcId="{E96391EE-5EAF-4D88-96CE-535EA0E9981D}" destId="{698503BD-6549-44CF-8965-10D2FFEE21DF}" srcOrd="3" destOrd="0" parTransId="{59184C83-9623-4362-B5A0-918784A9B477}" sibTransId="{4A5D3461-8511-4249-B0C6-3D22CF6EDA42}"/>
    <dgm:cxn modelId="{A8483D35-E224-436C-86CB-80BFCAE2DE32}" type="presOf" srcId="{59184C83-9623-4362-B5A0-918784A9B477}" destId="{5D230F2A-2285-4A12-931D-FD919E97C278}" srcOrd="1" destOrd="0" presId="urn:microsoft.com/office/officeart/2008/layout/HorizontalMultiLevelHierarchy"/>
    <dgm:cxn modelId="{D128B76F-C9A6-4A27-B3E8-BD69F5F30951}" type="presParOf" srcId="{BE3A63A6-146F-4963-8A0A-AF14AAB69BA9}" destId="{7B907552-DCE7-4B9A-95CD-E91CFF1E99CB}" srcOrd="0" destOrd="0" presId="urn:microsoft.com/office/officeart/2008/layout/HorizontalMultiLevelHierarchy"/>
    <dgm:cxn modelId="{3D58026B-20B1-4BB2-8B96-C06BAE47AA92}" type="presParOf" srcId="{7B907552-DCE7-4B9A-95CD-E91CFF1E99CB}" destId="{B8F53824-50F1-4C0C-8312-D773A7D9A28A}" srcOrd="0" destOrd="0" presId="urn:microsoft.com/office/officeart/2008/layout/HorizontalMultiLevelHierarchy"/>
    <dgm:cxn modelId="{A1EC0B3E-459A-420C-915C-1F1EA67F0B56}" type="presParOf" srcId="{7B907552-DCE7-4B9A-95CD-E91CFF1E99CB}" destId="{6EF2B72C-DCC8-46FD-A47A-08E1047C65EE}" srcOrd="1" destOrd="0" presId="urn:microsoft.com/office/officeart/2008/layout/HorizontalMultiLevelHierarchy"/>
    <dgm:cxn modelId="{0525CD82-D131-4D9B-9FD8-DB66CA0A8EC8}" type="presParOf" srcId="{6EF2B72C-DCC8-46FD-A47A-08E1047C65EE}" destId="{7FAEEC10-5135-4B14-84AB-E215CDE65446}" srcOrd="0" destOrd="0" presId="urn:microsoft.com/office/officeart/2008/layout/HorizontalMultiLevelHierarchy"/>
    <dgm:cxn modelId="{E5B5FD0B-CC25-47A8-B946-E8FF49B65F51}" type="presParOf" srcId="{7FAEEC10-5135-4B14-84AB-E215CDE65446}" destId="{707D7E05-B251-4F83-BA58-9BA195DD9085}" srcOrd="0" destOrd="0" presId="urn:microsoft.com/office/officeart/2008/layout/HorizontalMultiLevelHierarchy"/>
    <dgm:cxn modelId="{75C9C010-421B-472A-B540-ABBDCF17FF45}" type="presParOf" srcId="{6EF2B72C-DCC8-46FD-A47A-08E1047C65EE}" destId="{C18729D9-FF21-4734-8C96-7B31697D57ED}" srcOrd="1" destOrd="0" presId="urn:microsoft.com/office/officeart/2008/layout/HorizontalMultiLevelHierarchy"/>
    <dgm:cxn modelId="{9A54C028-169E-4C2A-BF46-AA739C04C35D}" type="presParOf" srcId="{C18729D9-FF21-4734-8C96-7B31697D57ED}" destId="{C78D8F25-40D7-4000-864E-3E12E6743CE2}" srcOrd="0" destOrd="0" presId="urn:microsoft.com/office/officeart/2008/layout/HorizontalMultiLevelHierarchy"/>
    <dgm:cxn modelId="{E09B68E8-2A7B-47C1-A453-C866E91FB7C3}" type="presParOf" srcId="{C18729D9-FF21-4734-8C96-7B31697D57ED}" destId="{EF5C531E-B18F-4999-A791-E55991BEFE16}" srcOrd="1" destOrd="0" presId="urn:microsoft.com/office/officeart/2008/layout/HorizontalMultiLevelHierarchy"/>
    <dgm:cxn modelId="{83E1960B-1576-4E3B-A71E-0DC75D50D983}" type="presParOf" srcId="{6EF2B72C-DCC8-46FD-A47A-08E1047C65EE}" destId="{CE87E5EF-045E-43B9-9E49-3F9068917C36}" srcOrd="2" destOrd="0" presId="urn:microsoft.com/office/officeart/2008/layout/HorizontalMultiLevelHierarchy"/>
    <dgm:cxn modelId="{B78A47AE-8941-43A3-A971-79FD948DE12F}" type="presParOf" srcId="{CE87E5EF-045E-43B9-9E49-3F9068917C36}" destId="{11882AE3-1549-4C1A-A1C6-90905B206D7A}" srcOrd="0" destOrd="0" presId="urn:microsoft.com/office/officeart/2008/layout/HorizontalMultiLevelHierarchy"/>
    <dgm:cxn modelId="{A8C229DA-0E85-4D32-B0B3-042ECCD7628A}" type="presParOf" srcId="{6EF2B72C-DCC8-46FD-A47A-08E1047C65EE}" destId="{F4B910C6-F6DD-40BC-A041-5E1C3B176E8D}" srcOrd="3" destOrd="0" presId="urn:microsoft.com/office/officeart/2008/layout/HorizontalMultiLevelHierarchy"/>
    <dgm:cxn modelId="{E3C8B232-9E72-42BF-9FE6-C0BCC6B7B3E3}" type="presParOf" srcId="{F4B910C6-F6DD-40BC-A041-5E1C3B176E8D}" destId="{5DA03D37-3627-4B46-97F4-3630561045CF}" srcOrd="0" destOrd="0" presId="urn:microsoft.com/office/officeart/2008/layout/HorizontalMultiLevelHierarchy"/>
    <dgm:cxn modelId="{1831D3D0-6267-4BBF-8B98-9FAC2C7666A4}" type="presParOf" srcId="{F4B910C6-F6DD-40BC-A041-5E1C3B176E8D}" destId="{14D99E68-4A62-4C68-9A6C-11E67085DE75}" srcOrd="1" destOrd="0" presId="urn:microsoft.com/office/officeart/2008/layout/HorizontalMultiLevelHierarchy"/>
    <dgm:cxn modelId="{1F0AFEE6-59E9-4057-BC66-33391C56F806}" type="presParOf" srcId="{6EF2B72C-DCC8-46FD-A47A-08E1047C65EE}" destId="{D0AC482F-5DF0-477F-8AE5-EBE6A2918F48}" srcOrd="4" destOrd="0" presId="urn:microsoft.com/office/officeart/2008/layout/HorizontalMultiLevelHierarchy"/>
    <dgm:cxn modelId="{1641A7FD-FE78-43DD-9DF7-6697D0DEDB45}" type="presParOf" srcId="{D0AC482F-5DF0-477F-8AE5-EBE6A2918F48}" destId="{BE83C664-57C7-4E11-A477-862EBA18AAB1}" srcOrd="0" destOrd="0" presId="urn:microsoft.com/office/officeart/2008/layout/HorizontalMultiLevelHierarchy"/>
    <dgm:cxn modelId="{E49AF26D-ED80-451E-B7A7-5BB486CC6D13}" type="presParOf" srcId="{6EF2B72C-DCC8-46FD-A47A-08E1047C65EE}" destId="{2905D763-1A84-42F4-9935-4F07DB218DEE}" srcOrd="5" destOrd="0" presId="urn:microsoft.com/office/officeart/2008/layout/HorizontalMultiLevelHierarchy"/>
    <dgm:cxn modelId="{1CFF5FFD-AFAA-479C-9369-4087B9FF7B6B}" type="presParOf" srcId="{2905D763-1A84-42F4-9935-4F07DB218DEE}" destId="{B5B6C7FE-0A2D-44A1-99EC-42D110C2EEDA}" srcOrd="0" destOrd="0" presId="urn:microsoft.com/office/officeart/2008/layout/HorizontalMultiLevelHierarchy"/>
    <dgm:cxn modelId="{1C0EC31A-3610-4874-A281-03D5D3A6EB61}" type="presParOf" srcId="{2905D763-1A84-42F4-9935-4F07DB218DEE}" destId="{76B55C18-6E70-44E4-BB8D-D500D422A06C}" srcOrd="1" destOrd="0" presId="urn:microsoft.com/office/officeart/2008/layout/HorizontalMultiLevelHierarchy"/>
    <dgm:cxn modelId="{8D872558-F3A1-43B1-B32C-1D6D179303B2}" type="presParOf" srcId="{6EF2B72C-DCC8-46FD-A47A-08E1047C65EE}" destId="{AC2102BE-5566-499D-AEE7-038B6C4C5E9F}" srcOrd="6" destOrd="0" presId="urn:microsoft.com/office/officeart/2008/layout/HorizontalMultiLevelHierarchy"/>
    <dgm:cxn modelId="{546B3BF9-035B-4D3F-B290-538FD3D2B213}" type="presParOf" srcId="{AC2102BE-5566-499D-AEE7-038B6C4C5E9F}" destId="{5D230F2A-2285-4A12-931D-FD919E97C278}" srcOrd="0" destOrd="0" presId="urn:microsoft.com/office/officeart/2008/layout/HorizontalMultiLevelHierarchy"/>
    <dgm:cxn modelId="{2B4ACE83-F661-439E-88ED-7653C48F7BE1}" type="presParOf" srcId="{6EF2B72C-DCC8-46FD-A47A-08E1047C65EE}" destId="{BB54F059-C086-4428-AF98-B28582FFF60D}" srcOrd="7" destOrd="0" presId="urn:microsoft.com/office/officeart/2008/layout/HorizontalMultiLevelHierarchy"/>
    <dgm:cxn modelId="{F138C833-3F2A-441F-AC36-D4C9454074E8}" type="presParOf" srcId="{BB54F059-C086-4428-AF98-B28582FFF60D}" destId="{6A0BE3A3-36D5-42C9-AA7C-7575F9CEF7C9}" srcOrd="0" destOrd="0" presId="urn:microsoft.com/office/officeart/2008/layout/HorizontalMultiLevelHierarchy"/>
    <dgm:cxn modelId="{36BBAA65-E3C5-466A-8A4A-FA6B33625379}" type="presParOf" srcId="{BB54F059-C086-4428-AF98-B28582FFF60D}" destId="{CB0F4435-C9AC-44D6-9CDD-4837DB21C16A}" srcOrd="1" destOrd="0" presId="urn:microsoft.com/office/officeart/2008/layout/HorizontalMultiLevelHierarchy"/>
    <dgm:cxn modelId="{AB8F4642-91CC-48FA-8D81-BE8D1EC84814}" type="presParOf" srcId="{6EF2B72C-DCC8-46FD-A47A-08E1047C65EE}" destId="{8C3FC057-456B-4D8E-BF95-71BEB4DBAC96}" srcOrd="8" destOrd="0" presId="urn:microsoft.com/office/officeart/2008/layout/HorizontalMultiLevelHierarchy"/>
    <dgm:cxn modelId="{7D6D825F-07C8-4236-81A6-F78768BC74D6}" type="presParOf" srcId="{8C3FC057-456B-4D8E-BF95-71BEB4DBAC96}" destId="{A1AA4E36-A1EC-44F1-97FE-9D93C46EFB4E}" srcOrd="0" destOrd="0" presId="urn:microsoft.com/office/officeart/2008/layout/HorizontalMultiLevelHierarchy"/>
    <dgm:cxn modelId="{C430B57D-C608-4259-9772-258A2FA35D17}" type="presParOf" srcId="{6EF2B72C-DCC8-46FD-A47A-08E1047C65EE}" destId="{DBA113C3-91BC-4055-8AC3-3C032DE71F8E}" srcOrd="9" destOrd="0" presId="urn:microsoft.com/office/officeart/2008/layout/HorizontalMultiLevelHierarchy"/>
    <dgm:cxn modelId="{1D3A1E56-B1B3-4536-B115-74C81BFC7567}" type="presParOf" srcId="{DBA113C3-91BC-4055-8AC3-3C032DE71F8E}" destId="{988B1C87-27E1-4F21-B499-F3DD3B657057}" srcOrd="0" destOrd="0" presId="urn:microsoft.com/office/officeart/2008/layout/HorizontalMultiLevelHierarchy"/>
    <dgm:cxn modelId="{1FDF4812-D21F-468D-A915-E9A39ADE3ABD}" type="presParOf" srcId="{DBA113C3-91BC-4055-8AC3-3C032DE71F8E}" destId="{E9118DDD-2F12-4B16-A02F-5FED6E1D76D2}" srcOrd="1" destOrd="0" presId="urn:microsoft.com/office/officeart/2008/layout/HorizontalMultiLevelHierarchy"/>
  </dgm:cxnLst>
  <dgm:bg/>
  <dgm:whole>
    <a:ln>
      <a:solidFill>
        <a:srgbClr val="C00000"/>
      </a:solidFill>
      <a:prstDash val="sysDash"/>
    </a:ln>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76E25-8D93-4A41-86DD-EA39875971E3}">
      <dsp:nvSpPr>
        <dsp:cNvPr id="0" name=""/>
        <dsp:cNvSpPr/>
      </dsp:nvSpPr>
      <dsp:spPr>
        <a:xfrm>
          <a:off x="2839447" y="494069"/>
          <a:ext cx="382904" cy="91440"/>
        </a:xfrm>
        <a:custGeom>
          <a:avLst/>
          <a:gdLst/>
          <a:ahLst/>
          <a:cxnLst/>
          <a:rect l="0" t="0" r="0" b="0"/>
          <a:pathLst>
            <a:path>
              <a:moveTo>
                <a:pt x="0" y="45720"/>
              </a:moveTo>
              <a:lnTo>
                <a:pt x="382904" y="45720"/>
              </a:lnTo>
            </a:path>
          </a:pathLst>
        </a:custGeom>
        <a:noFill/>
        <a:ln w="9525" cap="flat" cmpd="sng" algn="ctr">
          <a:solidFill>
            <a:schemeClr val="accent5">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20562" y="537722"/>
        <a:ext cx="20675" cy="4135"/>
      </dsp:txXfrm>
    </dsp:sp>
    <dsp:sp modelId="{990405D5-8747-4A33-B01D-64C99557F0C0}">
      <dsp:nvSpPr>
        <dsp:cNvPr id="0" name=""/>
        <dsp:cNvSpPr/>
      </dsp:nvSpPr>
      <dsp:spPr>
        <a:xfrm>
          <a:off x="1043404" y="436"/>
          <a:ext cx="1797843" cy="1078706"/>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kumimoji="0" lang="zh-CN" altLang="en-US" sz="1800" b="0" i="0" u="none" strike="noStrike" kern="1200" cap="none" normalizeH="0" baseline="0">
              <a:ln/>
              <a:effectLst/>
              <a:latin typeface="Arial" panose="020B0604020202020204" pitchFamily="34" charset="0"/>
              <a:ea typeface="宋体" panose="02010600030101010101" pitchFamily="2" charset="-122"/>
            </a:rPr>
            <a:t>管理人在发售公告中公布成份股清单</a:t>
          </a:r>
          <a:endParaRPr lang="zh-CN" altLang="en-US" sz="1800" kern="1200" dirty="0"/>
        </a:p>
      </dsp:txBody>
      <dsp:txXfrm>
        <a:off x="1043404" y="436"/>
        <a:ext cx="1797843" cy="1078706"/>
      </dsp:txXfrm>
    </dsp:sp>
    <dsp:sp modelId="{9A28C53A-068F-4345-8F37-0F2FEE118B04}">
      <dsp:nvSpPr>
        <dsp:cNvPr id="0" name=""/>
        <dsp:cNvSpPr/>
      </dsp:nvSpPr>
      <dsp:spPr>
        <a:xfrm>
          <a:off x="1942326" y="1077342"/>
          <a:ext cx="2211347" cy="382904"/>
        </a:xfrm>
        <a:custGeom>
          <a:avLst/>
          <a:gdLst/>
          <a:ahLst/>
          <a:cxnLst/>
          <a:rect l="0" t="0" r="0" b="0"/>
          <a:pathLst>
            <a:path>
              <a:moveTo>
                <a:pt x="2211347" y="0"/>
              </a:moveTo>
              <a:lnTo>
                <a:pt x="2211347" y="208552"/>
              </a:lnTo>
              <a:lnTo>
                <a:pt x="0" y="208552"/>
              </a:lnTo>
              <a:lnTo>
                <a:pt x="0" y="382904"/>
              </a:lnTo>
            </a:path>
          </a:pathLst>
        </a:custGeom>
        <a:noFill/>
        <a:ln w="9525" cap="flat" cmpd="sng" algn="ctr">
          <a:solidFill>
            <a:schemeClr val="accent5">
              <a:hueOff val="-4326688"/>
              <a:satOff val="2309"/>
              <a:lumOff val="-10065"/>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91758" y="1266727"/>
        <a:ext cx="112483" cy="4135"/>
      </dsp:txXfrm>
    </dsp:sp>
    <dsp:sp modelId="{34FDACC7-E91B-49E5-9070-8E690604B388}">
      <dsp:nvSpPr>
        <dsp:cNvPr id="0" name=""/>
        <dsp:cNvSpPr/>
      </dsp:nvSpPr>
      <dsp:spPr>
        <a:xfrm>
          <a:off x="3254752" y="436"/>
          <a:ext cx="1797843" cy="1078706"/>
        </a:xfrm>
        <a:prstGeom prst="rect">
          <a:avLst/>
        </a:prstGeom>
        <a:gradFill rotWithShape="0">
          <a:gsLst>
            <a:gs pos="0">
              <a:schemeClr val="accent5">
                <a:hueOff val="-3245016"/>
                <a:satOff val="1732"/>
                <a:lumOff val="-7549"/>
                <a:alphaOff val="0"/>
                <a:shade val="51000"/>
                <a:satMod val="130000"/>
              </a:schemeClr>
            </a:gs>
            <a:gs pos="80000">
              <a:schemeClr val="accent5">
                <a:hueOff val="-3245016"/>
                <a:satOff val="1732"/>
                <a:lumOff val="-7549"/>
                <a:alphaOff val="0"/>
                <a:shade val="93000"/>
                <a:satMod val="130000"/>
              </a:schemeClr>
            </a:gs>
            <a:gs pos="100000">
              <a:schemeClr val="accent5">
                <a:hueOff val="-3245016"/>
                <a:satOff val="1732"/>
                <a:lumOff val="-7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t>成份股持股股东换购（</a:t>
          </a:r>
          <a:r>
            <a:rPr lang="en-US" altLang="zh-CN" sz="1800" kern="1200" dirty="0"/>
            <a:t>1</a:t>
          </a:r>
          <a:r>
            <a:rPr lang="zh-CN" altLang="en-US" sz="1800" kern="1200" dirty="0"/>
            <a:t>只或多只股票）</a:t>
          </a:r>
        </a:p>
      </dsp:txBody>
      <dsp:txXfrm>
        <a:off x="3254752" y="436"/>
        <a:ext cx="1797843" cy="1078706"/>
      </dsp:txXfrm>
    </dsp:sp>
    <dsp:sp modelId="{D28F8722-1B54-46D2-A8FC-F34DA44B54F3}">
      <dsp:nvSpPr>
        <dsp:cNvPr id="0" name=""/>
        <dsp:cNvSpPr/>
      </dsp:nvSpPr>
      <dsp:spPr>
        <a:xfrm>
          <a:off x="2839447" y="1986279"/>
          <a:ext cx="382904" cy="91440"/>
        </a:xfrm>
        <a:custGeom>
          <a:avLst/>
          <a:gdLst/>
          <a:ahLst/>
          <a:cxnLst/>
          <a:rect l="0" t="0" r="0" b="0"/>
          <a:pathLst>
            <a:path>
              <a:moveTo>
                <a:pt x="0" y="45720"/>
              </a:moveTo>
              <a:lnTo>
                <a:pt x="382904" y="45720"/>
              </a:lnTo>
            </a:path>
          </a:pathLst>
        </a:custGeom>
        <a:noFill/>
        <a:ln w="9525" cap="flat" cmpd="sng" algn="ctr">
          <a:solidFill>
            <a:schemeClr val="accent5">
              <a:hueOff val="-8653377"/>
              <a:satOff val="4617"/>
              <a:lumOff val="-20131"/>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20562" y="2029932"/>
        <a:ext cx="20675" cy="4135"/>
      </dsp:txXfrm>
    </dsp:sp>
    <dsp:sp modelId="{CDEAB012-1F8B-40EF-AFD1-94DC0451385A}">
      <dsp:nvSpPr>
        <dsp:cNvPr id="0" name=""/>
        <dsp:cNvSpPr/>
      </dsp:nvSpPr>
      <dsp:spPr>
        <a:xfrm>
          <a:off x="1043404" y="1492646"/>
          <a:ext cx="1797843" cy="1078706"/>
        </a:xfrm>
        <a:prstGeom prst="rect">
          <a:avLst/>
        </a:prstGeom>
        <a:gradFill rotWithShape="0">
          <a:gsLst>
            <a:gs pos="0">
              <a:schemeClr val="accent5">
                <a:hueOff val="-6490032"/>
                <a:satOff val="3463"/>
                <a:lumOff val="-15098"/>
                <a:alphaOff val="0"/>
                <a:shade val="51000"/>
                <a:satMod val="130000"/>
              </a:schemeClr>
            </a:gs>
            <a:gs pos="80000">
              <a:schemeClr val="accent5">
                <a:hueOff val="-6490032"/>
                <a:satOff val="3463"/>
                <a:lumOff val="-15098"/>
                <a:alphaOff val="0"/>
                <a:shade val="93000"/>
                <a:satMod val="130000"/>
              </a:schemeClr>
            </a:gs>
            <a:gs pos="100000">
              <a:schemeClr val="accent5">
                <a:hueOff val="-6490032"/>
                <a:satOff val="3463"/>
                <a:lumOff val="-15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t>根据换股股票价值确定认购人份额数量</a:t>
          </a:r>
        </a:p>
      </dsp:txBody>
      <dsp:txXfrm>
        <a:off x="1043404" y="1492646"/>
        <a:ext cx="1797843" cy="1078706"/>
      </dsp:txXfrm>
    </dsp:sp>
    <dsp:sp modelId="{9CC7DE0E-42B3-4670-87F9-630F89CBD85D}">
      <dsp:nvSpPr>
        <dsp:cNvPr id="0" name=""/>
        <dsp:cNvSpPr/>
      </dsp:nvSpPr>
      <dsp:spPr>
        <a:xfrm>
          <a:off x="1942326" y="2569553"/>
          <a:ext cx="2211347" cy="382904"/>
        </a:xfrm>
        <a:custGeom>
          <a:avLst/>
          <a:gdLst/>
          <a:ahLst/>
          <a:cxnLst/>
          <a:rect l="0" t="0" r="0" b="0"/>
          <a:pathLst>
            <a:path>
              <a:moveTo>
                <a:pt x="2211347" y="0"/>
              </a:moveTo>
              <a:lnTo>
                <a:pt x="2211347" y="208552"/>
              </a:lnTo>
              <a:lnTo>
                <a:pt x="0" y="208552"/>
              </a:lnTo>
              <a:lnTo>
                <a:pt x="0" y="382904"/>
              </a:lnTo>
            </a:path>
          </a:pathLst>
        </a:custGeom>
        <a:noFill/>
        <a:ln w="9525" cap="flat" cmpd="sng" algn="ctr">
          <a:solidFill>
            <a:schemeClr val="accent5">
              <a:hueOff val="-12980065"/>
              <a:satOff val="6926"/>
              <a:lumOff val="-30196"/>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991758" y="2758937"/>
        <a:ext cx="112483" cy="4135"/>
      </dsp:txXfrm>
    </dsp:sp>
    <dsp:sp modelId="{9E32C339-EF53-452E-8EE5-1E17C3384310}">
      <dsp:nvSpPr>
        <dsp:cNvPr id="0" name=""/>
        <dsp:cNvSpPr/>
      </dsp:nvSpPr>
      <dsp:spPr>
        <a:xfrm>
          <a:off x="3254752" y="1492646"/>
          <a:ext cx="1797843" cy="1078706"/>
        </a:xfrm>
        <a:prstGeom prst="rect">
          <a:avLst/>
        </a:prstGeom>
        <a:gradFill rotWithShape="0">
          <a:gsLst>
            <a:gs pos="0">
              <a:schemeClr val="accent5">
                <a:hueOff val="-9735049"/>
                <a:satOff val="5195"/>
                <a:lumOff val="-22647"/>
                <a:alphaOff val="0"/>
                <a:shade val="51000"/>
                <a:satMod val="130000"/>
              </a:schemeClr>
            </a:gs>
            <a:gs pos="80000">
              <a:schemeClr val="accent5">
                <a:hueOff val="-9735049"/>
                <a:satOff val="5195"/>
                <a:lumOff val="-22647"/>
                <a:alphaOff val="0"/>
                <a:shade val="93000"/>
                <a:satMod val="130000"/>
              </a:schemeClr>
            </a:gs>
            <a:gs pos="100000">
              <a:schemeClr val="accent5">
                <a:hueOff val="-9735049"/>
                <a:satOff val="5195"/>
                <a:lumOff val="-22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t>基金成立、上市交易</a:t>
          </a:r>
        </a:p>
      </dsp:txBody>
      <dsp:txXfrm>
        <a:off x="3254752" y="1492646"/>
        <a:ext cx="1797843" cy="1078706"/>
      </dsp:txXfrm>
    </dsp:sp>
    <dsp:sp modelId="{FA10C1FC-0380-4075-AD0A-23F2D076D00D}">
      <dsp:nvSpPr>
        <dsp:cNvPr id="0" name=""/>
        <dsp:cNvSpPr/>
      </dsp:nvSpPr>
      <dsp:spPr>
        <a:xfrm>
          <a:off x="1043404" y="2984857"/>
          <a:ext cx="1797843" cy="1078706"/>
        </a:xfrm>
        <a:prstGeom prst="rect">
          <a:avLst/>
        </a:prstGeom>
        <a:gradFill rotWithShape="0">
          <a:gsLst>
            <a:gs pos="0">
              <a:schemeClr val="accent5">
                <a:hueOff val="-12980065"/>
                <a:satOff val="6926"/>
                <a:lumOff val="-30196"/>
                <a:alphaOff val="0"/>
                <a:shade val="51000"/>
                <a:satMod val="130000"/>
              </a:schemeClr>
            </a:gs>
            <a:gs pos="80000">
              <a:schemeClr val="accent5">
                <a:hueOff val="-12980065"/>
                <a:satOff val="6926"/>
                <a:lumOff val="-30196"/>
                <a:alphaOff val="0"/>
                <a:shade val="93000"/>
                <a:satMod val="130000"/>
              </a:schemeClr>
            </a:gs>
            <a:gs pos="100000">
              <a:schemeClr val="accent5">
                <a:hueOff val="-12980065"/>
                <a:satOff val="6926"/>
                <a:lumOff val="-30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a:t>持有人获得基金份额并可在二级市场交易</a:t>
          </a:r>
        </a:p>
      </dsp:txBody>
      <dsp:txXfrm>
        <a:off x="1043404" y="2984857"/>
        <a:ext cx="1797843" cy="1078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81225-9590-48B4-BC6C-1EB8E71BC418}">
      <dsp:nvSpPr>
        <dsp:cNvPr id="0" name=""/>
        <dsp:cNvSpPr/>
      </dsp:nvSpPr>
      <dsp:spPr>
        <a:xfrm rot="5400000">
          <a:off x="-222429" y="225592"/>
          <a:ext cx="1482862" cy="1038004"/>
        </a:xfrm>
        <a:prstGeom prst="chevron">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上交所基金账户</a:t>
          </a:r>
        </a:p>
      </dsp:txBody>
      <dsp:txXfrm rot="-5400000">
        <a:off x="0" y="522165"/>
        <a:ext cx="1038004" cy="444858"/>
      </dsp:txXfrm>
    </dsp:sp>
    <dsp:sp modelId="{C758C480-2F28-4804-BB90-73606DA0F784}">
      <dsp:nvSpPr>
        <dsp:cNvPr id="0" name=""/>
        <dsp:cNvSpPr/>
      </dsp:nvSpPr>
      <dsp:spPr>
        <a:xfrm rot="5400000">
          <a:off x="4208279" y="-3167111"/>
          <a:ext cx="964367" cy="7304917"/>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只能进行基金份额的现金认购和二级市场交易</a:t>
          </a:r>
        </a:p>
      </dsp:txBody>
      <dsp:txXfrm rot="-5400000">
        <a:off x="1038005" y="50240"/>
        <a:ext cx="7257840" cy="870213"/>
      </dsp:txXfrm>
    </dsp:sp>
    <dsp:sp modelId="{B7B12E9D-9955-44FF-AADE-73AA2C51C18C}">
      <dsp:nvSpPr>
        <dsp:cNvPr id="0" name=""/>
        <dsp:cNvSpPr/>
      </dsp:nvSpPr>
      <dsp:spPr>
        <a:xfrm rot="5400000">
          <a:off x="-222429" y="1512997"/>
          <a:ext cx="1482862" cy="1038004"/>
        </a:xfrm>
        <a:prstGeom prst="chevron">
          <a:avLst/>
        </a:prstGeom>
        <a:solidFill>
          <a:schemeClr val="accent5">
            <a:hueOff val="-6490032"/>
            <a:satOff val="3463"/>
            <a:lumOff val="-15098"/>
            <a:alphaOff val="0"/>
          </a:schemeClr>
        </a:solidFill>
        <a:ln w="9525" cap="flat" cmpd="sng" algn="ctr">
          <a:solidFill>
            <a:schemeClr val="accent5">
              <a:hueOff val="-6490032"/>
              <a:satOff val="3463"/>
              <a:lumOff val="-15098"/>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上交所股票账户</a:t>
          </a:r>
        </a:p>
      </dsp:txBody>
      <dsp:txXfrm rot="-5400000">
        <a:off x="0" y="1809570"/>
        <a:ext cx="1038004" cy="444858"/>
      </dsp:txXfrm>
    </dsp:sp>
    <dsp:sp modelId="{D7F41673-5532-48A3-93F7-3DB107BCE2B4}">
      <dsp:nvSpPr>
        <dsp:cNvPr id="0" name=""/>
        <dsp:cNvSpPr/>
      </dsp:nvSpPr>
      <dsp:spPr>
        <a:xfrm rot="5400000">
          <a:off x="4208532" y="-1879959"/>
          <a:ext cx="963860" cy="7304917"/>
        </a:xfrm>
        <a:prstGeom prst="round2SameRect">
          <a:avLst/>
        </a:prstGeom>
        <a:solidFill>
          <a:schemeClr val="lt1">
            <a:alpha val="90000"/>
            <a:hueOff val="0"/>
            <a:satOff val="0"/>
            <a:lumOff val="0"/>
            <a:alphaOff val="0"/>
          </a:schemeClr>
        </a:solidFill>
        <a:ln w="9525" cap="flat" cmpd="sng" algn="ctr">
          <a:solidFill>
            <a:schemeClr val="accent5">
              <a:hueOff val="-6490032"/>
              <a:satOff val="3463"/>
              <a:lumOff val="-15098"/>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指数成份股中的上交所上市股票参与网下股票认购或基金的申购、赎回</a:t>
          </a:r>
        </a:p>
      </dsp:txBody>
      <dsp:txXfrm rot="-5400000">
        <a:off x="1038004" y="1337621"/>
        <a:ext cx="7257865" cy="869756"/>
      </dsp:txXfrm>
    </dsp:sp>
    <dsp:sp modelId="{2625F161-7AF3-4C27-9B63-D2FC34939693}">
      <dsp:nvSpPr>
        <dsp:cNvPr id="0" name=""/>
        <dsp:cNvSpPr/>
      </dsp:nvSpPr>
      <dsp:spPr>
        <a:xfrm rot="5400000">
          <a:off x="-222429" y="2800403"/>
          <a:ext cx="1482862" cy="1038004"/>
        </a:xfrm>
        <a:prstGeom prst="chevron">
          <a:avLst/>
        </a:prstGeom>
        <a:solidFill>
          <a:schemeClr val="accent5">
            <a:hueOff val="-12980065"/>
            <a:satOff val="6926"/>
            <a:lumOff val="-30196"/>
            <a:alphaOff val="0"/>
          </a:schemeClr>
        </a:solidFill>
        <a:ln w="9525" cap="flat" cmpd="sng" algn="ctr">
          <a:solidFill>
            <a:schemeClr val="accent5">
              <a:hueOff val="-12980065"/>
              <a:satOff val="6926"/>
              <a:lumOff val="-30196"/>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深交所股票账户</a:t>
          </a:r>
        </a:p>
      </dsp:txBody>
      <dsp:txXfrm rot="-5400000">
        <a:off x="0" y="3096976"/>
        <a:ext cx="1038004" cy="444858"/>
      </dsp:txXfrm>
    </dsp:sp>
    <dsp:sp modelId="{BFA089A2-05D2-4C2A-92BB-889A474B9D3B}">
      <dsp:nvSpPr>
        <dsp:cNvPr id="0" name=""/>
        <dsp:cNvSpPr/>
      </dsp:nvSpPr>
      <dsp:spPr>
        <a:xfrm rot="5400000">
          <a:off x="4208532" y="-592554"/>
          <a:ext cx="963860" cy="7304917"/>
        </a:xfrm>
        <a:prstGeom prst="round2SameRect">
          <a:avLst/>
        </a:prstGeom>
        <a:solidFill>
          <a:schemeClr val="lt1">
            <a:alpha val="90000"/>
            <a:hueOff val="0"/>
            <a:satOff val="0"/>
            <a:lumOff val="0"/>
            <a:alphaOff val="0"/>
          </a:schemeClr>
        </a:solidFill>
        <a:ln w="9525" cap="flat" cmpd="sng" algn="ctr">
          <a:solidFill>
            <a:schemeClr val="accent5">
              <a:hueOff val="-12980065"/>
              <a:satOff val="6926"/>
              <a:lumOff val="-30196"/>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指数成份股中的深交所上市股票参与网下股票认购</a:t>
          </a:r>
        </a:p>
      </dsp:txBody>
      <dsp:txXfrm rot="-5400000">
        <a:off x="1038004" y="2625026"/>
        <a:ext cx="7257865" cy="869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8A7EC-51BB-4DB8-A559-FFBF6B66CF7E}">
      <dsp:nvSpPr>
        <dsp:cNvPr id="0" name=""/>
        <dsp:cNvSpPr/>
      </dsp:nvSpPr>
      <dsp:spPr>
        <a:xfrm rot="5400000">
          <a:off x="5070979" y="-2158766"/>
          <a:ext cx="580772" cy="5045991"/>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投资者根据其要业务类型与股票品种开立账户</a:t>
          </a:r>
        </a:p>
      </dsp:txBody>
      <dsp:txXfrm rot="-5400000">
        <a:off x="2838370" y="102194"/>
        <a:ext cx="5017640" cy="524070"/>
      </dsp:txXfrm>
    </dsp:sp>
    <dsp:sp modelId="{17198045-256A-4D73-A005-186CC8E28FD6}">
      <dsp:nvSpPr>
        <dsp:cNvPr id="0" name=""/>
        <dsp:cNvSpPr/>
      </dsp:nvSpPr>
      <dsp:spPr>
        <a:xfrm>
          <a:off x="0" y="1246"/>
          <a:ext cx="2838369" cy="72596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a:t>投资者账户开立</a:t>
          </a:r>
        </a:p>
      </dsp:txBody>
      <dsp:txXfrm>
        <a:off x="35439" y="36685"/>
        <a:ext cx="2767491" cy="655087"/>
      </dsp:txXfrm>
    </dsp:sp>
    <dsp:sp modelId="{9B4F414A-41A3-44F3-B201-A5CB9C73C347}">
      <dsp:nvSpPr>
        <dsp:cNvPr id="0" name=""/>
        <dsp:cNvSpPr/>
      </dsp:nvSpPr>
      <dsp:spPr>
        <a:xfrm rot="5400000">
          <a:off x="5070979" y="-1396502"/>
          <a:ext cx="580772" cy="5045991"/>
        </a:xfrm>
        <a:prstGeom prst="round2SameRect">
          <a:avLst/>
        </a:prstGeom>
        <a:solidFill>
          <a:schemeClr val="accent5">
            <a:tint val="40000"/>
            <a:alpha val="90000"/>
            <a:hueOff val="-2621888"/>
            <a:satOff val="-1218"/>
            <a:lumOff val="-1397"/>
            <a:alphaOff val="0"/>
          </a:schemeClr>
        </a:solidFill>
        <a:ln w="25400" cap="flat" cmpd="sng" algn="ctr">
          <a:solidFill>
            <a:schemeClr val="accent5">
              <a:tint val="40000"/>
              <a:alpha val="90000"/>
              <a:hueOff val="-2621888"/>
              <a:satOff val="-1218"/>
              <a:lumOff val="-13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管理人根据指数确定股票清单（成份股与备选成份股）</a:t>
          </a:r>
        </a:p>
      </dsp:txBody>
      <dsp:txXfrm rot="-5400000">
        <a:off x="2838370" y="864458"/>
        <a:ext cx="5017640" cy="524070"/>
      </dsp:txXfrm>
    </dsp:sp>
    <dsp:sp modelId="{9D737130-610B-48ED-9709-A09F571593D7}">
      <dsp:nvSpPr>
        <dsp:cNvPr id="0" name=""/>
        <dsp:cNvSpPr/>
      </dsp:nvSpPr>
      <dsp:spPr>
        <a:xfrm>
          <a:off x="0" y="763510"/>
          <a:ext cx="2838369" cy="725965"/>
        </a:xfrm>
        <a:prstGeom prst="roundRect">
          <a:avLst/>
        </a:prstGeom>
        <a:solidFill>
          <a:schemeClr val="accent5">
            <a:hueOff val="-2596013"/>
            <a:satOff val="1385"/>
            <a:lumOff val="-6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a:t>管理人确定股票清单</a:t>
          </a:r>
        </a:p>
      </dsp:txBody>
      <dsp:txXfrm>
        <a:off x="35439" y="798949"/>
        <a:ext cx="2767491" cy="655087"/>
      </dsp:txXfrm>
    </dsp:sp>
    <dsp:sp modelId="{4DAC9928-BC77-4CD5-8A81-CAB6F1E409FA}">
      <dsp:nvSpPr>
        <dsp:cNvPr id="0" name=""/>
        <dsp:cNvSpPr/>
      </dsp:nvSpPr>
      <dsp:spPr>
        <a:xfrm rot="5400000">
          <a:off x="5070979" y="-634239"/>
          <a:ext cx="580772" cy="5045991"/>
        </a:xfrm>
        <a:prstGeom prst="round2SameRect">
          <a:avLst/>
        </a:prstGeom>
        <a:solidFill>
          <a:schemeClr val="accent5">
            <a:tint val="40000"/>
            <a:alpha val="90000"/>
            <a:hueOff val="-5243777"/>
            <a:satOff val="-2436"/>
            <a:lumOff val="-2793"/>
            <a:alphaOff val="0"/>
          </a:schemeClr>
        </a:solidFill>
        <a:ln w="25400" cap="flat" cmpd="sng" algn="ctr">
          <a:solidFill>
            <a:schemeClr val="accent5">
              <a:tint val="40000"/>
              <a:alpha val="90000"/>
              <a:hueOff val="-5243777"/>
              <a:satOff val="-2436"/>
              <a:lumOff val="-27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投资者按照股票清单准备股票（非冻结股票）</a:t>
          </a:r>
        </a:p>
      </dsp:txBody>
      <dsp:txXfrm rot="-5400000">
        <a:off x="2838370" y="1626721"/>
        <a:ext cx="5017640" cy="524070"/>
      </dsp:txXfrm>
    </dsp:sp>
    <dsp:sp modelId="{8A9D4BD6-409F-41AA-B5F4-0D3A175D66B1}">
      <dsp:nvSpPr>
        <dsp:cNvPr id="0" name=""/>
        <dsp:cNvSpPr/>
      </dsp:nvSpPr>
      <dsp:spPr>
        <a:xfrm>
          <a:off x="0" y="1525773"/>
          <a:ext cx="2838369" cy="725965"/>
        </a:xfrm>
        <a:prstGeom prst="roundRect">
          <a:avLst/>
        </a:prstGeom>
        <a:solidFill>
          <a:schemeClr val="accent5">
            <a:hueOff val="-5192026"/>
            <a:satOff val="2770"/>
            <a:lumOff val="-12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a:t>投资者准备股票</a:t>
          </a:r>
        </a:p>
      </dsp:txBody>
      <dsp:txXfrm>
        <a:off x="35439" y="1561212"/>
        <a:ext cx="2767491" cy="655087"/>
      </dsp:txXfrm>
    </dsp:sp>
    <dsp:sp modelId="{E8F3A8B8-3102-43F5-84F1-079D507496D2}">
      <dsp:nvSpPr>
        <dsp:cNvPr id="0" name=""/>
        <dsp:cNvSpPr/>
      </dsp:nvSpPr>
      <dsp:spPr>
        <a:xfrm rot="5400000">
          <a:off x="5070979" y="128024"/>
          <a:ext cx="580772" cy="5045991"/>
        </a:xfrm>
        <a:prstGeom prst="round2SameRect">
          <a:avLst/>
        </a:prstGeom>
        <a:solidFill>
          <a:schemeClr val="accent5">
            <a:tint val="40000"/>
            <a:alpha val="90000"/>
            <a:hueOff val="-7865665"/>
            <a:satOff val="-3654"/>
            <a:lumOff val="-4190"/>
            <a:alphaOff val="0"/>
          </a:schemeClr>
        </a:solidFill>
        <a:ln w="25400" cap="flat" cmpd="sng" algn="ctr">
          <a:solidFill>
            <a:schemeClr val="accent5">
              <a:tint val="40000"/>
              <a:alpha val="90000"/>
              <a:hueOff val="-7865665"/>
              <a:satOff val="-3654"/>
              <a:lumOff val="-4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投资者在销售机构（管理人或券商）认购，股票最低认购申报股数为</a:t>
          </a:r>
          <a:r>
            <a:rPr lang="en-US" altLang="en-US" sz="1400" kern="1200" dirty="0"/>
            <a:t>1,000</a:t>
          </a:r>
          <a:r>
            <a:rPr lang="zh-CN" altLang="en-US" sz="1400" kern="1200" dirty="0"/>
            <a:t>股，超过</a:t>
          </a:r>
          <a:r>
            <a:rPr lang="en-US" altLang="en-US" sz="1400" kern="1200" dirty="0"/>
            <a:t>1,000</a:t>
          </a:r>
          <a:r>
            <a:rPr lang="zh-CN" altLang="en-US" sz="1400" kern="1200" dirty="0"/>
            <a:t>股的部分须为</a:t>
          </a:r>
          <a:r>
            <a:rPr lang="en-US" altLang="en-US" sz="1400" kern="1200" dirty="0"/>
            <a:t>100</a:t>
          </a:r>
          <a:r>
            <a:rPr lang="zh-CN" altLang="en-US" sz="1400" kern="1200" dirty="0"/>
            <a:t>股的整数倍</a:t>
          </a:r>
        </a:p>
      </dsp:txBody>
      <dsp:txXfrm rot="-5400000">
        <a:off x="2838370" y="2388985"/>
        <a:ext cx="5017640" cy="524070"/>
      </dsp:txXfrm>
    </dsp:sp>
    <dsp:sp modelId="{926D548C-1D7C-4536-9545-1317678C488F}">
      <dsp:nvSpPr>
        <dsp:cNvPr id="0" name=""/>
        <dsp:cNvSpPr/>
      </dsp:nvSpPr>
      <dsp:spPr>
        <a:xfrm>
          <a:off x="0" y="2288037"/>
          <a:ext cx="2838369" cy="725965"/>
        </a:xfrm>
        <a:prstGeom prst="roundRect">
          <a:avLst/>
        </a:prstGeom>
        <a:solidFill>
          <a:schemeClr val="accent5">
            <a:hueOff val="-7788040"/>
            <a:satOff val="4156"/>
            <a:lumOff val="-18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a:t>投资者认购基金</a:t>
          </a:r>
        </a:p>
      </dsp:txBody>
      <dsp:txXfrm>
        <a:off x="35439" y="2323476"/>
        <a:ext cx="2767491" cy="655087"/>
      </dsp:txXfrm>
    </dsp:sp>
    <dsp:sp modelId="{13FFC93E-753A-4974-AD3B-8E94D37456D7}">
      <dsp:nvSpPr>
        <dsp:cNvPr id="0" name=""/>
        <dsp:cNvSpPr/>
      </dsp:nvSpPr>
      <dsp:spPr>
        <a:xfrm rot="5400000">
          <a:off x="5070979" y="890287"/>
          <a:ext cx="580772" cy="5045991"/>
        </a:xfrm>
        <a:prstGeom prst="round2SameRect">
          <a:avLst/>
        </a:prstGeom>
        <a:solidFill>
          <a:schemeClr val="accent5">
            <a:tint val="40000"/>
            <a:alpha val="90000"/>
            <a:hueOff val="-10487553"/>
            <a:satOff val="-4872"/>
            <a:lumOff val="-5586"/>
            <a:alphaOff val="0"/>
          </a:schemeClr>
        </a:solidFill>
        <a:ln w="25400" cap="flat" cmpd="sng" algn="ctr">
          <a:solidFill>
            <a:schemeClr val="accent5">
              <a:tint val="40000"/>
              <a:alpha val="90000"/>
              <a:hueOff val="-10487553"/>
              <a:satOff val="-4872"/>
              <a:lumOff val="-55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网下股票认购最后一日，发售代理机构将股票认购数据按投资者证券账户汇总发送给基金管理人，基金管理人收到股票认购数据后初步确认各成份股的有效认购数量。</a:t>
          </a:r>
        </a:p>
      </dsp:txBody>
      <dsp:txXfrm rot="-5400000">
        <a:off x="2838370" y="3151248"/>
        <a:ext cx="5017640" cy="524070"/>
      </dsp:txXfrm>
    </dsp:sp>
    <dsp:sp modelId="{0CA03C59-05D5-426A-A281-B76EB45B9EAD}">
      <dsp:nvSpPr>
        <dsp:cNvPr id="0" name=""/>
        <dsp:cNvSpPr/>
      </dsp:nvSpPr>
      <dsp:spPr>
        <a:xfrm>
          <a:off x="0" y="3050300"/>
          <a:ext cx="2838369" cy="725965"/>
        </a:xfrm>
        <a:prstGeom prst="roundRect">
          <a:avLst/>
        </a:prstGeom>
        <a:solidFill>
          <a:schemeClr val="accent5">
            <a:hueOff val="-10384052"/>
            <a:satOff val="5541"/>
            <a:lumOff val="-24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a:t>管理人确定认购数量</a:t>
          </a:r>
        </a:p>
      </dsp:txBody>
      <dsp:txXfrm>
        <a:off x="35439" y="3085739"/>
        <a:ext cx="2767491" cy="655087"/>
      </dsp:txXfrm>
    </dsp:sp>
    <dsp:sp modelId="{E8BBCBBB-18BD-40E3-A909-06731AB72E84}">
      <dsp:nvSpPr>
        <dsp:cNvPr id="0" name=""/>
        <dsp:cNvSpPr/>
      </dsp:nvSpPr>
      <dsp:spPr>
        <a:xfrm rot="5400000">
          <a:off x="5070979" y="1652551"/>
          <a:ext cx="580772" cy="5045991"/>
        </a:xfrm>
        <a:prstGeom prst="round2SameRect">
          <a:avLst/>
        </a:prstGeom>
        <a:solidFill>
          <a:schemeClr val="accent5">
            <a:tint val="40000"/>
            <a:alpha val="90000"/>
            <a:hueOff val="-13109442"/>
            <a:satOff val="-6090"/>
            <a:lumOff val="-6983"/>
            <a:alphaOff val="0"/>
          </a:schemeClr>
        </a:solidFill>
        <a:ln w="25400" cap="flat" cmpd="sng" algn="ctr">
          <a:solidFill>
            <a:schemeClr val="accent5">
              <a:tint val="40000"/>
              <a:alpha val="90000"/>
              <a:hueOff val="-13109442"/>
              <a:satOff val="-6090"/>
              <a:lumOff val="-69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基金成立，确定投资者认购数量，根据情况申请基金上市交易</a:t>
          </a:r>
        </a:p>
      </dsp:txBody>
      <dsp:txXfrm rot="-5400000">
        <a:off x="2838370" y="3913512"/>
        <a:ext cx="5017640" cy="524070"/>
      </dsp:txXfrm>
    </dsp:sp>
    <dsp:sp modelId="{E8B95D77-D5CD-4BD5-9E32-416CC66713D3}">
      <dsp:nvSpPr>
        <dsp:cNvPr id="0" name=""/>
        <dsp:cNvSpPr/>
      </dsp:nvSpPr>
      <dsp:spPr>
        <a:xfrm>
          <a:off x="0" y="3812563"/>
          <a:ext cx="2838369" cy="725965"/>
        </a:xfrm>
        <a:prstGeom prst="roundRect">
          <a:avLst/>
        </a:prstGeom>
        <a:solidFill>
          <a:schemeClr val="accent5">
            <a:hueOff val="-12980065"/>
            <a:satOff val="6926"/>
            <a:lumOff val="-3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zh-CN" altLang="en-US" sz="2200" kern="1200" dirty="0"/>
            <a:t>基金成立与上市交易</a:t>
          </a:r>
        </a:p>
      </dsp:txBody>
      <dsp:txXfrm>
        <a:off x="35439" y="3848002"/>
        <a:ext cx="2767491" cy="6550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BE14D-CAC7-4B4D-A62B-EE88D944E627}">
      <dsp:nvSpPr>
        <dsp:cNvPr id="0" name=""/>
        <dsp:cNvSpPr/>
      </dsp:nvSpPr>
      <dsp:spPr>
        <a:xfrm>
          <a:off x="3714" y="97235"/>
          <a:ext cx="1623846" cy="97430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组合投资</a:t>
          </a:r>
          <a:endParaRPr lang="en-US" altLang="zh-CN" sz="2100" kern="1200" dirty="0"/>
        </a:p>
        <a:p>
          <a:pPr lvl="0" algn="ctr" defTabSz="933450">
            <a:lnSpc>
              <a:spcPct val="90000"/>
            </a:lnSpc>
            <a:spcBef>
              <a:spcPct val="0"/>
            </a:spcBef>
            <a:spcAft>
              <a:spcPct val="35000"/>
            </a:spcAft>
          </a:pPr>
          <a:r>
            <a:rPr lang="zh-CN" altLang="en-US" sz="2100" kern="1200" dirty="0"/>
            <a:t>分散风险</a:t>
          </a:r>
        </a:p>
      </dsp:txBody>
      <dsp:txXfrm>
        <a:off x="32250" y="125771"/>
        <a:ext cx="1566774" cy="917235"/>
      </dsp:txXfrm>
    </dsp:sp>
    <dsp:sp modelId="{A8FB8438-4653-4498-BB68-BE0BBA794154}">
      <dsp:nvSpPr>
        <dsp:cNvPr id="0" name=""/>
        <dsp:cNvSpPr/>
      </dsp:nvSpPr>
      <dsp:spPr>
        <a:xfrm>
          <a:off x="1789945" y="383032"/>
          <a:ext cx="344255" cy="40271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89945" y="463575"/>
        <a:ext cx="240979" cy="241627"/>
      </dsp:txXfrm>
    </dsp:sp>
    <dsp:sp modelId="{92408B18-5C7C-4705-96AA-69DCCE5E6390}">
      <dsp:nvSpPr>
        <dsp:cNvPr id="0" name=""/>
        <dsp:cNvSpPr/>
      </dsp:nvSpPr>
      <dsp:spPr>
        <a:xfrm>
          <a:off x="2277099" y="97235"/>
          <a:ext cx="1623846" cy="974307"/>
        </a:xfrm>
        <a:prstGeom prst="roundRect">
          <a:avLst>
            <a:gd name="adj" fmla="val 10000"/>
          </a:avLst>
        </a:prstGeom>
        <a:solidFill>
          <a:schemeClr val="accent5">
            <a:hueOff val="-4326688"/>
            <a:satOff val="2309"/>
            <a:lumOff val="-100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集中减持</a:t>
          </a:r>
          <a:endParaRPr lang="en-US" altLang="zh-CN" sz="2100" kern="1200" dirty="0"/>
        </a:p>
        <a:p>
          <a:pPr lvl="0" algn="ctr" defTabSz="933450">
            <a:lnSpc>
              <a:spcPct val="90000"/>
            </a:lnSpc>
            <a:spcBef>
              <a:spcPct val="0"/>
            </a:spcBef>
            <a:spcAft>
              <a:spcPct val="35000"/>
            </a:spcAft>
          </a:pPr>
          <a:r>
            <a:rPr lang="zh-CN" altLang="en-US" sz="2100" kern="1200" dirty="0"/>
            <a:t>减少冲击</a:t>
          </a:r>
        </a:p>
      </dsp:txBody>
      <dsp:txXfrm>
        <a:off x="2305635" y="125771"/>
        <a:ext cx="1566774" cy="917235"/>
      </dsp:txXfrm>
    </dsp:sp>
    <dsp:sp modelId="{FA6AAD18-4B62-4F43-B8E3-66BE6DF3C40E}">
      <dsp:nvSpPr>
        <dsp:cNvPr id="0" name=""/>
        <dsp:cNvSpPr/>
      </dsp:nvSpPr>
      <dsp:spPr>
        <a:xfrm>
          <a:off x="4063330" y="383032"/>
          <a:ext cx="344255" cy="402713"/>
        </a:xfrm>
        <a:prstGeom prst="rightArrow">
          <a:avLst>
            <a:gd name="adj1" fmla="val 60000"/>
            <a:gd name="adj2" fmla="val 50000"/>
          </a:avLst>
        </a:prstGeom>
        <a:solidFill>
          <a:schemeClr val="accent5">
            <a:hueOff val="-6490032"/>
            <a:satOff val="3463"/>
            <a:lumOff val="-150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063330" y="463575"/>
        <a:ext cx="240979" cy="241627"/>
      </dsp:txXfrm>
    </dsp:sp>
    <dsp:sp modelId="{DE4766E4-7D9F-4942-80E0-389317995290}">
      <dsp:nvSpPr>
        <dsp:cNvPr id="0" name=""/>
        <dsp:cNvSpPr/>
      </dsp:nvSpPr>
      <dsp:spPr>
        <a:xfrm>
          <a:off x="4550484" y="97235"/>
          <a:ext cx="1623846" cy="974307"/>
        </a:xfrm>
        <a:prstGeom prst="roundRect">
          <a:avLst>
            <a:gd name="adj" fmla="val 10000"/>
          </a:avLst>
        </a:prstGeom>
        <a:solidFill>
          <a:schemeClr val="accent5">
            <a:hueOff val="-8653377"/>
            <a:satOff val="4617"/>
            <a:lumOff val="-201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信披简易</a:t>
          </a:r>
          <a:endParaRPr lang="en-US" altLang="zh-CN" sz="2100" kern="1200" dirty="0"/>
        </a:p>
        <a:p>
          <a:pPr lvl="0" algn="ctr" defTabSz="933450">
            <a:lnSpc>
              <a:spcPct val="90000"/>
            </a:lnSpc>
            <a:spcBef>
              <a:spcPct val="0"/>
            </a:spcBef>
            <a:spcAft>
              <a:spcPct val="35000"/>
            </a:spcAft>
          </a:pPr>
          <a:r>
            <a:rPr lang="zh-CN" altLang="en-US" sz="2100" kern="1200" dirty="0"/>
            <a:t>流程简单</a:t>
          </a:r>
        </a:p>
      </dsp:txBody>
      <dsp:txXfrm>
        <a:off x="4579020" y="125771"/>
        <a:ext cx="1566774" cy="917235"/>
      </dsp:txXfrm>
    </dsp:sp>
    <dsp:sp modelId="{6FAA9828-6237-4142-9AD8-9AA0F04381BC}">
      <dsp:nvSpPr>
        <dsp:cNvPr id="0" name=""/>
        <dsp:cNvSpPr/>
      </dsp:nvSpPr>
      <dsp:spPr>
        <a:xfrm>
          <a:off x="6336715" y="383032"/>
          <a:ext cx="344255" cy="402713"/>
        </a:xfrm>
        <a:prstGeom prst="rightArrow">
          <a:avLst>
            <a:gd name="adj1" fmla="val 60000"/>
            <a:gd name="adj2" fmla="val 50000"/>
          </a:avLst>
        </a:prstGeom>
        <a:solidFill>
          <a:schemeClr val="accent5">
            <a:hueOff val="-12980065"/>
            <a:satOff val="6926"/>
            <a:lumOff val="-30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6336715" y="463575"/>
        <a:ext cx="240979" cy="241627"/>
      </dsp:txXfrm>
    </dsp:sp>
    <dsp:sp modelId="{8A59FCF9-1C77-44E9-B76B-E5EAA4720077}">
      <dsp:nvSpPr>
        <dsp:cNvPr id="0" name=""/>
        <dsp:cNvSpPr/>
      </dsp:nvSpPr>
      <dsp:spPr>
        <a:xfrm>
          <a:off x="6823869" y="97235"/>
          <a:ext cx="1623846" cy="974307"/>
        </a:xfrm>
        <a:prstGeom prst="roundRect">
          <a:avLst>
            <a:gd name="adj" fmla="val 10000"/>
          </a:avLst>
        </a:prstGeom>
        <a:solidFill>
          <a:schemeClr val="accent5">
            <a:hueOff val="-12980065"/>
            <a:satOff val="6926"/>
            <a:lumOff val="-3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a:t>税收优势</a:t>
          </a:r>
          <a:endParaRPr lang="en-US" altLang="zh-CN" sz="2100" kern="1200" dirty="0"/>
        </a:p>
        <a:p>
          <a:pPr lvl="0" algn="ctr" defTabSz="933450">
            <a:lnSpc>
              <a:spcPct val="90000"/>
            </a:lnSpc>
            <a:spcBef>
              <a:spcPct val="0"/>
            </a:spcBef>
            <a:spcAft>
              <a:spcPct val="35000"/>
            </a:spcAft>
          </a:pPr>
          <a:r>
            <a:rPr lang="zh-CN" altLang="en-US" sz="2100" kern="1200" dirty="0"/>
            <a:t>收益调整</a:t>
          </a:r>
        </a:p>
      </dsp:txBody>
      <dsp:txXfrm>
        <a:off x="6852405" y="125771"/>
        <a:ext cx="1566774" cy="917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240CE-2FE1-431F-AD7A-F870C8448FF0}">
      <dsp:nvSpPr>
        <dsp:cNvPr id="0" name=""/>
        <dsp:cNvSpPr/>
      </dsp:nvSpPr>
      <dsp:spPr>
        <a:xfrm>
          <a:off x="5721" y="1814474"/>
          <a:ext cx="1767850" cy="14581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mn-ea"/>
              <a:ea typeface="+mn-ea"/>
            </a:rPr>
            <a:t>控股股东认购中证北京</a:t>
          </a:r>
          <a:r>
            <a:rPr lang="en-US" altLang="zh-CN" sz="1800" kern="1200" dirty="0">
              <a:latin typeface="+mn-ea"/>
              <a:ea typeface="+mn-ea"/>
            </a:rPr>
            <a:t>ETF</a:t>
          </a:r>
          <a:endParaRPr lang="zh-CN" altLang="en-US" sz="1800" kern="1200" dirty="0">
            <a:latin typeface="+mn-ea"/>
            <a:ea typeface="+mn-ea"/>
          </a:endParaRPr>
        </a:p>
      </dsp:txBody>
      <dsp:txXfrm>
        <a:off x="39276" y="1848029"/>
        <a:ext cx="1700740" cy="1078545"/>
      </dsp:txXfrm>
    </dsp:sp>
    <dsp:sp modelId="{42298381-D131-410B-8328-4FD528781CC6}">
      <dsp:nvSpPr>
        <dsp:cNvPr id="0" name=""/>
        <dsp:cNvSpPr/>
      </dsp:nvSpPr>
      <dsp:spPr>
        <a:xfrm>
          <a:off x="1011480" y="2205828"/>
          <a:ext cx="1884495" cy="1884495"/>
        </a:xfrm>
        <a:prstGeom prst="leftCircularArrow">
          <a:avLst>
            <a:gd name="adj1" fmla="val 2811"/>
            <a:gd name="adj2" fmla="val 343183"/>
            <a:gd name="adj3" fmla="val 2118694"/>
            <a:gd name="adj4" fmla="val 9024489"/>
            <a:gd name="adj5" fmla="val 328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45B219-B74E-4158-9E1F-A4AE051F63BD}">
      <dsp:nvSpPr>
        <dsp:cNvPr id="0" name=""/>
        <dsp:cNvSpPr/>
      </dsp:nvSpPr>
      <dsp:spPr>
        <a:xfrm>
          <a:off x="398577" y="2960130"/>
          <a:ext cx="1571422" cy="62490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a:t>启明星辰</a:t>
          </a:r>
        </a:p>
      </dsp:txBody>
      <dsp:txXfrm>
        <a:off x="416880" y="2978433"/>
        <a:ext cx="1534816" cy="588297"/>
      </dsp:txXfrm>
    </dsp:sp>
    <dsp:sp modelId="{52C88336-6D52-4C3D-BC82-F3B010CE8291}">
      <dsp:nvSpPr>
        <dsp:cNvPr id="0" name=""/>
        <dsp:cNvSpPr/>
      </dsp:nvSpPr>
      <dsp:spPr>
        <a:xfrm>
          <a:off x="2222275" y="1814474"/>
          <a:ext cx="1767850" cy="14581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326688"/>
              <a:satOff val="2309"/>
              <a:lumOff val="-100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持股</a:t>
          </a:r>
          <a:r>
            <a:rPr lang="en-US" altLang="zh-CN" sz="1400" kern="1200" dirty="0"/>
            <a:t>5%</a:t>
          </a:r>
          <a:r>
            <a:rPr lang="zh-CN" altLang="en-US" sz="1400" kern="1200" dirty="0"/>
            <a:t>以上股东认购华安中证民企成长</a:t>
          </a:r>
          <a:r>
            <a:rPr lang="en-US" altLang="en-US" sz="1400" kern="1200" dirty="0"/>
            <a:t>ETF</a:t>
          </a:r>
          <a:r>
            <a:rPr lang="zh-CN" altLang="en-US" sz="1400" kern="1200" dirty="0"/>
            <a:t>、控股股东认购银华</a:t>
          </a:r>
          <a:r>
            <a:rPr lang="en-US" altLang="en-US" sz="1400" kern="1200" dirty="0"/>
            <a:t>MSCI</a:t>
          </a:r>
          <a:r>
            <a:rPr lang="zh-CN" altLang="en-US" sz="1400" kern="1200" dirty="0"/>
            <a:t>中国股</a:t>
          </a:r>
          <a:r>
            <a:rPr lang="en-US" altLang="zh-CN" sz="1400" kern="1200" dirty="0"/>
            <a:t>ETF</a:t>
          </a:r>
          <a:endParaRPr lang="zh-CN" altLang="en-US" sz="1400" kern="1200" dirty="0"/>
        </a:p>
      </dsp:txBody>
      <dsp:txXfrm>
        <a:off x="2255830" y="2160480"/>
        <a:ext cx="1700740" cy="1078545"/>
      </dsp:txXfrm>
    </dsp:sp>
    <dsp:sp modelId="{A0D67F31-CF0B-40B2-ADC0-81A15E183815}">
      <dsp:nvSpPr>
        <dsp:cNvPr id="0" name=""/>
        <dsp:cNvSpPr/>
      </dsp:nvSpPr>
      <dsp:spPr>
        <a:xfrm>
          <a:off x="3213302" y="939561"/>
          <a:ext cx="2110387" cy="2110387"/>
        </a:xfrm>
        <a:prstGeom prst="circularArrow">
          <a:avLst>
            <a:gd name="adj1" fmla="val 2510"/>
            <a:gd name="adj2" fmla="val 304309"/>
            <a:gd name="adj3" fmla="val 19520180"/>
            <a:gd name="adj4" fmla="val 12575511"/>
            <a:gd name="adj5" fmla="val 2929"/>
          </a:avLst>
        </a:prstGeom>
        <a:solidFill>
          <a:schemeClr val="accent5">
            <a:hueOff val="-6490032"/>
            <a:satOff val="3463"/>
            <a:lumOff val="-150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13D6DF-E4EF-4C98-9D63-203FF25EB556}">
      <dsp:nvSpPr>
        <dsp:cNvPr id="0" name=""/>
        <dsp:cNvSpPr/>
      </dsp:nvSpPr>
      <dsp:spPr>
        <a:xfrm>
          <a:off x="2615131" y="1502022"/>
          <a:ext cx="1571422" cy="624903"/>
        </a:xfrm>
        <a:prstGeom prst="roundRect">
          <a:avLst>
            <a:gd name="adj" fmla="val 10000"/>
          </a:avLst>
        </a:prstGeom>
        <a:solidFill>
          <a:schemeClr val="accent5">
            <a:hueOff val="-4326688"/>
            <a:satOff val="2309"/>
            <a:lumOff val="-100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a:t>三七互娱</a:t>
          </a:r>
        </a:p>
      </dsp:txBody>
      <dsp:txXfrm>
        <a:off x="2633434" y="1520325"/>
        <a:ext cx="1534816" cy="588297"/>
      </dsp:txXfrm>
    </dsp:sp>
    <dsp:sp modelId="{7B48EF93-AEAC-460E-A1D7-1128F36787FA}">
      <dsp:nvSpPr>
        <dsp:cNvPr id="0" name=""/>
        <dsp:cNvSpPr/>
      </dsp:nvSpPr>
      <dsp:spPr>
        <a:xfrm>
          <a:off x="4438830" y="1814474"/>
          <a:ext cx="1767850" cy="14581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8653377"/>
              <a:satOff val="4617"/>
              <a:lumOff val="-201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mn-ea"/>
              <a:ea typeface="+mn-ea"/>
            </a:rPr>
            <a:t>持股</a:t>
          </a:r>
          <a:r>
            <a:rPr lang="en-US" altLang="zh-CN" sz="1800" kern="1200" dirty="0">
              <a:latin typeface="+mn-ea"/>
              <a:ea typeface="+mn-ea"/>
            </a:rPr>
            <a:t>5%</a:t>
          </a:r>
          <a:r>
            <a:rPr lang="zh-CN" altLang="en-US" sz="1800" kern="1200" dirty="0">
              <a:latin typeface="+mn-ea"/>
              <a:ea typeface="+mn-ea"/>
            </a:rPr>
            <a:t>以上股东认购中证杭州湾</a:t>
          </a:r>
          <a:r>
            <a:rPr lang="en-US" altLang="zh-CN" sz="1800" kern="1200" dirty="0">
              <a:latin typeface="+mn-ea"/>
              <a:ea typeface="+mn-ea"/>
            </a:rPr>
            <a:t>ETF</a:t>
          </a:r>
          <a:endParaRPr lang="zh-CN" altLang="en-US" sz="1800" kern="1200" dirty="0">
            <a:latin typeface="+mn-ea"/>
            <a:ea typeface="+mn-ea"/>
          </a:endParaRPr>
        </a:p>
      </dsp:txBody>
      <dsp:txXfrm>
        <a:off x="4472385" y="1848029"/>
        <a:ext cx="1700740" cy="1078545"/>
      </dsp:txXfrm>
    </dsp:sp>
    <dsp:sp modelId="{D4E7C346-DEBA-4772-BEEC-26308B71F4BA}">
      <dsp:nvSpPr>
        <dsp:cNvPr id="0" name=""/>
        <dsp:cNvSpPr/>
      </dsp:nvSpPr>
      <dsp:spPr>
        <a:xfrm>
          <a:off x="5444588" y="2205828"/>
          <a:ext cx="1884495" cy="1884495"/>
        </a:xfrm>
        <a:prstGeom prst="leftCircularArrow">
          <a:avLst>
            <a:gd name="adj1" fmla="val 2811"/>
            <a:gd name="adj2" fmla="val 343183"/>
            <a:gd name="adj3" fmla="val 2118694"/>
            <a:gd name="adj4" fmla="val 9024489"/>
            <a:gd name="adj5" fmla="val 3280"/>
          </a:avLst>
        </a:prstGeom>
        <a:solidFill>
          <a:schemeClr val="accent5">
            <a:hueOff val="-12980065"/>
            <a:satOff val="6926"/>
            <a:lumOff val="-301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824540-52CD-45C1-AC60-CAF1A7E001F0}">
      <dsp:nvSpPr>
        <dsp:cNvPr id="0" name=""/>
        <dsp:cNvSpPr/>
      </dsp:nvSpPr>
      <dsp:spPr>
        <a:xfrm>
          <a:off x="4831686" y="2960130"/>
          <a:ext cx="1571422" cy="624903"/>
        </a:xfrm>
        <a:prstGeom prst="roundRect">
          <a:avLst>
            <a:gd name="adj" fmla="val 10000"/>
          </a:avLst>
        </a:prstGeom>
        <a:solidFill>
          <a:schemeClr val="accent5">
            <a:hueOff val="-8653377"/>
            <a:satOff val="4617"/>
            <a:lumOff val="-201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a:t>横店东磁</a:t>
          </a:r>
        </a:p>
      </dsp:txBody>
      <dsp:txXfrm>
        <a:off x="4849989" y="2978433"/>
        <a:ext cx="1534816" cy="588297"/>
      </dsp:txXfrm>
    </dsp:sp>
    <dsp:sp modelId="{2FCB7539-A0DF-47C5-BA26-28BA0080AF91}">
      <dsp:nvSpPr>
        <dsp:cNvPr id="0" name=""/>
        <dsp:cNvSpPr/>
      </dsp:nvSpPr>
      <dsp:spPr>
        <a:xfrm>
          <a:off x="6655384" y="1814474"/>
          <a:ext cx="1767850" cy="14581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12980065"/>
              <a:satOff val="6926"/>
              <a:lumOff val="-30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mn-ea"/>
              <a:ea typeface="+mn-ea"/>
            </a:rPr>
            <a:t>控股股东认购工银瑞信沪深</a:t>
          </a:r>
          <a:r>
            <a:rPr lang="en-US" altLang="zh-CN" sz="1600" kern="1200" dirty="0">
              <a:latin typeface="+mn-ea"/>
              <a:ea typeface="+mn-ea"/>
            </a:rPr>
            <a:t>300ETF</a:t>
          </a:r>
          <a:endParaRPr lang="zh-CN" altLang="en-US" sz="1600" kern="1200" dirty="0">
            <a:latin typeface="+mn-ea"/>
            <a:ea typeface="+mn-ea"/>
          </a:endParaRPr>
        </a:p>
      </dsp:txBody>
      <dsp:txXfrm>
        <a:off x="6688939" y="2160480"/>
        <a:ext cx="1700740" cy="1078545"/>
      </dsp:txXfrm>
    </dsp:sp>
    <dsp:sp modelId="{26E82699-7E1C-4039-A334-C78988C3608A}">
      <dsp:nvSpPr>
        <dsp:cNvPr id="0" name=""/>
        <dsp:cNvSpPr/>
      </dsp:nvSpPr>
      <dsp:spPr>
        <a:xfrm>
          <a:off x="7048240" y="1502022"/>
          <a:ext cx="1571422" cy="624903"/>
        </a:xfrm>
        <a:prstGeom prst="roundRect">
          <a:avLst>
            <a:gd name="adj" fmla="val 10000"/>
          </a:avLst>
        </a:prstGeom>
        <a:solidFill>
          <a:schemeClr val="accent5">
            <a:hueOff val="-12980065"/>
            <a:satOff val="6926"/>
            <a:lumOff val="-3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a:t>中兴通讯</a:t>
          </a:r>
          <a:endParaRPr lang="en-US" altLang="zh-CN" sz="1500" kern="1200" dirty="0"/>
        </a:p>
        <a:p>
          <a:pPr lvl="0" algn="ctr" defTabSz="666750">
            <a:lnSpc>
              <a:spcPct val="90000"/>
            </a:lnSpc>
            <a:spcBef>
              <a:spcPct val="0"/>
            </a:spcBef>
            <a:spcAft>
              <a:spcPct val="35000"/>
            </a:spcAft>
          </a:pPr>
          <a:r>
            <a:rPr lang="zh-CN" altLang="en-US" sz="1500" kern="1200" dirty="0"/>
            <a:t>中石油</a:t>
          </a:r>
        </a:p>
      </dsp:txBody>
      <dsp:txXfrm>
        <a:off x="7066543" y="1520325"/>
        <a:ext cx="1534816" cy="5882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FC057-456B-4D8E-BF95-71BEB4DBAC96}">
      <dsp:nvSpPr>
        <dsp:cNvPr id="0" name=""/>
        <dsp:cNvSpPr/>
      </dsp:nvSpPr>
      <dsp:spPr>
        <a:xfrm>
          <a:off x="498870" y="2031999"/>
          <a:ext cx="326973" cy="1246088"/>
        </a:xfrm>
        <a:custGeom>
          <a:avLst/>
          <a:gdLst/>
          <a:ahLst/>
          <a:cxnLst/>
          <a:rect l="0" t="0" r="0" b="0"/>
          <a:pathLst>
            <a:path>
              <a:moveTo>
                <a:pt x="0" y="0"/>
              </a:moveTo>
              <a:lnTo>
                <a:pt x="163486" y="0"/>
              </a:lnTo>
              <a:lnTo>
                <a:pt x="163486" y="1246088"/>
              </a:lnTo>
              <a:lnTo>
                <a:pt x="326973" y="124608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0150" y="2622837"/>
        <a:ext cx="64413" cy="64413"/>
      </dsp:txXfrm>
    </dsp:sp>
    <dsp:sp modelId="{AC2102BE-5566-499D-AEE7-038B6C4C5E9F}">
      <dsp:nvSpPr>
        <dsp:cNvPr id="0" name=""/>
        <dsp:cNvSpPr/>
      </dsp:nvSpPr>
      <dsp:spPr>
        <a:xfrm>
          <a:off x="498870" y="2031999"/>
          <a:ext cx="326973" cy="623044"/>
        </a:xfrm>
        <a:custGeom>
          <a:avLst/>
          <a:gdLst/>
          <a:ahLst/>
          <a:cxnLst/>
          <a:rect l="0" t="0" r="0" b="0"/>
          <a:pathLst>
            <a:path>
              <a:moveTo>
                <a:pt x="0" y="0"/>
              </a:moveTo>
              <a:lnTo>
                <a:pt x="163486" y="0"/>
              </a:lnTo>
              <a:lnTo>
                <a:pt x="163486" y="623044"/>
              </a:lnTo>
              <a:lnTo>
                <a:pt x="326973" y="62304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4766" y="2325931"/>
        <a:ext cx="35181" cy="35181"/>
      </dsp:txXfrm>
    </dsp:sp>
    <dsp:sp modelId="{D0AC482F-5DF0-477F-8AE5-EBE6A2918F48}">
      <dsp:nvSpPr>
        <dsp:cNvPr id="0" name=""/>
        <dsp:cNvSpPr/>
      </dsp:nvSpPr>
      <dsp:spPr>
        <a:xfrm>
          <a:off x="498870" y="1986279"/>
          <a:ext cx="326973" cy="91440"/>
        </a:xfrm>
        <a:custGeom>
          <a:avLst/>
          <a:gdLst/>
          <a:ahLst/>
          <a:cxnLst/>
          <a:rect l="0" t="0" r="0" b="0"/>
          <a:pathLst>
            <a:path>
              <a:moveTo>
                <a:pt x="0" y="45720"/>
              </a:moveTo>
              <a:lnTo>
                <a:pt x="326973"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54182" y="2023825"/>
        <a:ext cx="16348" cy="16348"/>
      </dsp:txXfrm>
    </dsp:sp>
    <dsp:sp modelId="{CE87E5EF-045E-43B9-9E49-3F9068917C36}">
      <dsp:nvSpPr>
        <dsp:cNvPr id="0" name=""/>
        <dsp:cNvSpPr/>
      </dsp:nvSpPr>
      <dsp:spPr>
        <a:xfrm>
          <a:off x="498870" y="1408955"/>
          <a:ext cx="326973" cy="623044"/>
        </a:xfrm>
        <a:custGeom>
          <a:avLst/>
          <a:gdLst/>
          <a:ahLst/>
          <a:cxnLst/>
          <a:rect l="0" t="0" r="0" b="0"/>
          <a:pathLst>
            <a:path>
              <a:moveTo>
                <a:pt x="0" y="623044"/>
              </a:moveTo>
              <a:lnTo>
                <a:pt x="163486" y="623044"/>
              </a:lnTo>
              <a:lnTo>
                <a:pt x="163486" y="0"/>
              </a:lnTo>
              <a:lnTo>
                <a:pt x="326973"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4766" y="1702887"/>
        <a:ext cx="35181" cy="35181"/>
      </dsp:txXfrm>
    </dsp:sp>
    <dsp:sp modelId="{7FAEEC10-5135-4B14-84AB-E215CDE65446}">
      <dsp:nvSpPr>
        <dsp:cNvPr id="0" name=""/>
        <dsp:cNvSpPr/>
      </dsp:nvSpPr>
      <dsp:spPr>
        <a:xfrm>
          <a:off x="498870" y="785911"/>
          <a:ext cx="326973" cy="1246088"/>
        </a:xfrm>
        <a:custGeom>
          <a:avLst/>
          <a:gdLst/>
          <a:ahLst/>
          <a:cxnLst/>
          <a:rect l="0" t="0" r="0" b="0"/>
          <a:pathLst>
            <a:path>
              <a:moveTo>
                <a:pt x="0" y="1246088"/>
              </a:moveTo>
              <a:lnTo>
                <a:pt x="163486" y="1246088"/>
              </a:lnTo>
              <a:lnTo>
                <a:pt x="163486" y="0"/>
              </a:lnTo>
              <a:lnTo>
                <a:pt x="326973"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0150" y="1376749"/>
        <a:ext cx="64413" cy="64413"/>
      </dsp:txXfrm>
    </dsp:sp>
    <dsp:sp modelId="{B8F53824-50F1-4C0C-8312-D773A7D9A28A}">
      <dsp:nvSpPr>
        <dsp:cNvPr id="0" name=""/>
        <dsp:cNvSpPr/>
      </dsp:nvSpPr>
      <dsp:spPr>
        <a:xfrm rot="16200000">
          <a:off x="-1062019" y="1782782"/>
          <a:ext cx="2623343"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一篮子股票及现金</a:t>
          </a:r>
        </a:p>
      </dsp:txBody>
      <dsp:txXfrm>
        <a:off x="-1062019" y="1782782"/>
        <a:ext cx="2623343" cy="498435"/>
      </dsp:txXfrm>
    </dsp:sp>
    <dsp:sp modelId="{C78D8F25-40D7-4000-864E-3E12E6743CE2}">
      <dsp:nvSpPr>
        <dsp:cNvPr id="0" name=""/>
        <dsp:cNvSpPr/>
      </dsp:nvSpPr>
      <dsp:spPr>
        <a:xfrm>
          <a:off x="825844" y="536694"/>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上交所股票</a:t>
          </a:r>
          <a:r>
            <a:rPr lang="en-US" altLang="zh-CN" sz="1600" kern="1200" dirty="0"/>
            <a:t>A</a:t>
          </a:r>
          <a:endParaRPr lang="zh-CN" altLang="en-US" sz="1600" kern="1200" dirty="0"/>
        </a:p>
      </dsp:txBody>
      <dsp:txXfrm>
        <a:off x="825844" y="536694"/>
        <a:ext cx="1634867" cy="498435"/>
      </dsp:txXfrm>
    </dsp:sp>
    <dsp:sp modelId="{5DA03D37-3627-4B46-97F4-3630561045CF}">
      <dsp:nvSpPr>
        <dsp:cNvPr id="0" name=""/>
        <dsp:cNvSpPr/>
      </dsp:nvSpPr>
      <dsp:spPr>
        <a:xfrm>
          <a:off x="825844" y="1159738"/>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上交所股票</a:t>
          </a:r>
          <a:r>
            <a:rPr lang="en-US" altLang="zh-CN" sz="1600" kern="1200" dirty="0"/>
            <a:t>B</a:t>
          </a:r>
          <a:endParaRPr lang="zh-CN" altLang="en-US" sz="1600" kern="1200" dirty="0"/>
        </a:p>
      </dsp:txBody>
      <dsp:txXfrm>
        <a:off x="825844" y="1159738"/>
        <a:ext cx="1634867" cy="498435"/>
      </dsp:txXfrm>
    </dsp:sp>
    <dsp:sp modelId="{B5B6C7FE-0A2D-44A1-99EC-42D110C2EEDA}">
      <dsp:nvSpPr>
        <dsp:cNvPr id="0" name=""/>
        <dsp:cNvSpPr/>
      </dsp:nvSpPr>
      <dsp:spPr>
        <a:xfrm>
          <a:off x="825844" y="1782782"/>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上交所股票</a:t>
          </a:r>
          <a:r>
            <a:rPr lang="en-US" altLang="zh-CN" sz="1600" kern="1200" dirty="0"/>
            <a:t>C</a:t>
          </a:r>
          <a:endParaRPr lang="zh-CN" altLang="en-US" sz="1600" kern="1200" dirty="0"/>
        </a:p>
      </dsp:txBody>
      <dsp:txXfrm>
        <a:off x="825844" y="1782782"/>
        <a:ext cx="1634867" cy="498435"/>
      </dsp:txXfrm>
    </dsp:sp>
    <dsp:sp modelId="{6A0BE3A3-36D5-42C9-AA7C-7575F9CEF7C9}">
      <dsp:nvSpPr>
        <dsp:cNvPr id="0" name=""/>
        <dsp:cNvSpPr/>
      </dsp:nvSpPr>
      <dsp:spPr>
        <a:xfrm>
          <a:off x="825844" y="2405826"/>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a:t>
          </a:r>
          <a:endParaRPr lang="zh-CN" altLang="en-US" sz="1600" kern="1200" dirty="0"/>
        </a:p>
      </dsp:txBody>
      <dsp:txXfrm>
        <a:off x="825844" y="2405826"/>
        <a:ext cx="1634867" cy="498435"/>
      </dsp:txXfrm>
    </dsp:sp>
    <dsp:sp modelId="{988B1C87-27E1-4F21-B499-F3DD3B657057}">
      <dsp:nvSpPr>
        <dsp:cNvPr id="0" name=""/>
        <dsp:cNvSpPr/>
      </dsp:nvSpPr>
      <dsp:spPr>
        <a:xfrm>
          <a:off x="825844" y="3028870"/>
          <a:ext cx="1634867" cy="498435"/>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深交所股票对应现金替代</a:t>
          </a:r>
        </a:p>
      </dsp:txBody>
      <dsp:txXfrm>
        <a:off x="825844" y="3028870"/>
        <a:ext cx="1634867" cy="4984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FC057-456B-4D8E-BF95-71BEB4DBAC96}">
      <dsp:nvSpPr>
        <dsp:cNvPr id="0" name=""/>
        <dsp:cNvSpPr/>
      </dsp:nvSpPr>
      <dsp:spPr>
        <a:xfrm>
          <a:off x="498870" y="2031999"/>
          <a:ext cx="326973" cy="1246088"/>
        </a:xfrm>
        <a:custGeom>
          <a:avLst/>
          <a:gdLst/>
          <a:ahLst/>
          <a:cxnLst/>
          <a:rect l="0" t="0" r="0" b="0"/>
          <a:pathLst>
            <a:path>
              <a:moveTo>
                <a:pt x="0" y="0"/>
              </a:moveTo>
              <a:lnTo>
                <a:pt x="163486" y="0"/>
              </a:lnTo>
              <a:lnTo>
                <a:pt x="163486" y="1246088"/>
              </a:lnTo>
              <a:lnTo>
                <a:pt x="326973" y="124608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0150" y="2622837"/>
        <a:ext cx="64413" cy="64413"/>
      </dsp:txXfrm>
    </dsp:sp>
    <dsp:sp modelId="{AC2102BE-5566-499D-AEE7-038B6C4C5E9F}">
      <dsp:nvSpPr>
        <dsp:cNvPr id="0" name=""/>
        <dsp:cNvSpPr/>
      </dsp:nvSpPr>
      <dsp:spPr>
        <a:xfrm>
          <a:off x="498870" y="2031999"/>
          <a:ext cx="326973" cy="623044"/>
        </a:xfrm>
        <a:custGeom>
          <a:avLst/>
          <a:gdLst/>
          <a:ahLst/>
          <a:cxnLst/>
          <a:rect l="0" t="0" r="0" b="0"/>
          <a:pathLst>
            <a:path>
              <a:moveTo>
                <a:pt x="0" y="0"/>
              </a:moveTo>
              <a:lnTo>
                <a:pt x="163486" y="0"/>
              </a:lnTo>
              <a:lnTo>
                <a:pt x="163486" y="623044"/>
              </a:lnTo>
              <a:lnTo>
                <a:pt x="326973" y="62304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4766" y="2325931"/>
        <a:ext cx="35181" cy="35181"/>
      </dsp:txXfrm>
    </dsp:sp>
    <dsp:sp modelId="{D0AC482F-5DF0-477F-8AE5-EBE6A2918F48}">
      <dsp:nvSpPr>
        <dsp:cNvPr id="0" name=""/>
        <dsp:cNvSpPr/>
      </dsp:nvSpPr>
      <dsp:spPr>
        <a:xfrm>
          <a:off x="498870" y="1986279"/>
          <a:ext cx="326973" cy="91440"/>
        </a:xfrm>
        <a:custGeom>
          <a:avLst/>
          <a:gdLst/>
          <a:ahLst/>
          <a:cxnLst/>
          <a:rect l="0" t="0" r="0" b="0"/>
          <a:pathLst>
            <a:path>
              <a:moveTo>
                <a:pt x="0" y="45720"/>
              </a:moveTo>
              <a:lnTo>
                <a:pt x="326973" y="457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54182" y="2023825"/>
        <a:ext cx="16348" cy="16348"/>
      </dsp:txXfrm>
    </dsp:sp>
    <dsp:sp modelId="{CE87E5EF-045E-43B9-9E49-3F9068917C36}">
      <dsp:nvSpPr>
        <dsp:cNvPr id="0" name=""/>
        <dsp:cNvSpPr/>
      </dsp:nvSpPr>
      <dsp:spPr>
        <a:xfrm>
          <a:off x="498870" y="1408955"/>
          <a:ext cx="326973" cy="623044"/>
        </a:xfrm>
        <a:custGeom>
          <a:avLst/>
          <a:gdLst/>
          <a:ahLst/>
          <a:cxnLst/>
          <a:rect l="0" t="0" r="0" b="0"/>
          <a:pathLst>
            <a:path>
              <a:moveTo>
                <a:pt x="0" y="623044"/>
              </a:moveTo>
              <a:lnTo>
                <a:pt x="163486" y="623044"/>
              </a:lnTo>
              <a:lnTo>
                <a:pt x="163486" y="0"/>
              </a:lnTo>
              <a:lnTo>
                <a:pt x="326973"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44766" y="1702887"/>
        <a:ext cx="35181" cy="35181"/>
      </dsp:txXfrm>
    </dsp:sp>
    <dsp:sp modelId="{7FAEEC10-5135-4B14-84AB-E215CDE65446}">
      <dsp:nvSpPr>
        <dsp:cNvPr id="0" name=""/>
        <dsp:cNvSpPr/>
      </dsp:nvSpPr>
      <dsp:spPr>
        <a:xfrm>
          <a:off x="498870" y="785911"/>
          <a:ext cx="326973" cy="1246088"/>
        </a:xfrm>
        <a:custGeom>
          <a:avLst/>
          <a:gdLst/>
          <a:ahLst/>
          <a:cxnLst/>
          <a:rect l="0" t="0" r="0" b="0"/>
          <a:pathLst>
            <a:path>
              <a:moveTo>
                <a:pt x="0" y="1246088"/>
              </a:moveTo>
              <a:lnTo>
                <a:pt x="163486" y="1246088"/>
              </a:lnTo>
              <a:lnTo>
                <a:pt x="163486" y="0"/>
              </a:lnTo>
              <a:lnTo>
                <a:pt x="326973"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30150" y="1376749"/>
        <a:ext cx="64413" cy="64413"/>
      </dsp:txXfrm>
    </dsp:sp>
    <dsp:sp modelId="{B8F53824-50F1-4C0C-8312-D773A7D9A28A}">
      <dsp:nvSpPr>
        <dsp:cNvPr id="0" name=""/>
        <dsp:cNvSpPr/>
      </dsp:nvSpPr>
      <dsp:spPr>
        <a:xfrm rot="16200000">
          <a:off x="-1062019" y="1782782"/>
          <a:ext cx="2623343"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一篮子股票及现金</a:t>
          </a:r>
        </a:p>
      </dsp:txBody>
      <dsp:txXfrm>
        <a:off x="-1062019" y="1782782"/>
        <a:ext cx="2623343" cy="498435"/>
      </dsp:txXfrm>
    </dsp:sp>
    <dsp:sp modelId="{C78D8F25-40D7-4000-864E-3E12E6743CE2}">
      <dsp:nvSpPr>
        <dsp:cNvPr id="0" name=""/>
        <dsp:cNvSpPr/>
      </dsp:nvSpPr>
      <dsp:spPr>
        <a:xfrm>
          <a:off x="825844" y="536694"/>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上交所股票</a:t>
          </a:r>
          <a:r>
            <a:rPr lang="en-US" altLang="zh-CN" sz="1600" kern="1200" dirty="0"/>
            <a:t>A</a:t>
          </a:r>
          <a:endParaRPr lang="zh-CN" altLang="en-US" sz="1600" kern="1200" dirty="0"/>
        </a:p>
      </dsp:txBody>
      <dsp:txXfrm>
        <a:off x="825844" y="536694"/>
        <a:ext cx="1634867" cy="498435"/>
      </dsp:txXfrm>
    </dsp:sp>
    <dsp:sp modelId="{5DA03D37-3627-4B46-97F4-3630561045CF}">
      <dsp:nvSpPr>
        <dsp:cNvPr id="0" name=""/>
        <dsp:cNvSpPr/>
      </dsp:nvSpPr>
      <dsp:spPr>
        <a:xfrm>
          <a:off x="825844" y="1159738"/>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上交所股票</a:t>
          </a:r>
          <a:r>
            <a:rPr lang="en-US" altLang="zh-CN" sz="1600" kern="1200" dirty="0"/>
            <a:t>B</a:t>
          </a:r>
          <a:endParaRPr lang="zh-CN" altLang="en-US" sz="1600" kern="1200" dirty="0"/>
        </a:p>
      </dsp:txBody>
      <dsp:txXfrm>
        <a:off x="825844" y="1159738"/>
        <a:ext cx="1634867" cy="498435"/>
      </dsp:txXfrm>
    </dsp:sp>
    <dsp:sp modelId="{B5B6C7FE-0A2D-44A1-99EC-42D110C2EEDA}">
      <dsp:nvSpPr>
        <dsp:cNvPr id="0" name=""/>
        <dsp:cNvSpPr/>
      </dsp:nvSpPr>
      <dsp:spPr>
        <a:xfrm>
          <a:off x="825844" y="1782782"/>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上交所股票</a:t>
          </a:r>
          <a:r>
            <a:rPr lang="en-US" altLang="zh-CN" sz="1600" kern="1200" dirty="0"/>
            <a:t>C</a:t>
          </a:r>
          <a:endParaRPr lang="zh-CN" altLang="en-US" sz="1600" kern="1200" dirty="0"/>
        </a:p>
      </dsp:txBody>
      <dsp:txXfrm>
        <a:off x="825844" y="1782782"/>
        <a:ext cx="1634867" cy="498435"/>
      </dsp:txXfrm>
    </dsp:sp>
    <dsp:sp modelId="{6A0BE3A3-36D5-42C9-AA7C-7575F9CEF7C9}">
      <dsp:nvSpPr>
        <dsp:cNvPr id="0" name=""/>
        <dsp:cNvSpPr/>
      </dsp:nvSpPr>
      <dsp:spPr>
        <a:xfrm>
          <a:off x="825844" y="2405826"/>
          <a:ext cx="1634867" cy="49843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a:t>
          </a:r>
          <a:endParaRPr lang="zh-CN" altLang="en-US" sz="1600" kern="1200" dirty="0"/>
        </a:p>
      </dsp:txBody>
      <dsp:txXfrm>
        <a:off x="825844" y="2405826"/>
        <a:ext cx="1634867" cy="498435"/>
      </dsp:txXfrm>
    </dsp:sp>
    <dsp:sp modelId="{988B1C87-27E1-4F21-B499-F3DD3B657057}">
      <dsp:nvSpPr>
        <dsp:cNvPr id="0" name=""/>
        <dsp:cNvSpPr/>
      </dsp:nvSpPr>
      <dsp:spPr>
        <a:xfrm>
          <a:off x="825844" y="3028870"/>
          <a:ext cx="1634867" cy="498435"/>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深交所股票对应现金替代</a:t>
          </a:r>
        </a:p>
      </dsp:txBody>
      <dsp:txXfrm>
        <a:off x="825844" y="3028870"/>
        <a:ext cx="1634867" cy="49843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微软雅黑" pitchFamily="34" charset="-122"/>
              </a:rPr>
              <a:pPr/>
              <a:t>2019-07-26</a:t>
            </a:fld>
            <a:endParaRPr lang="zh-CN" altLang="en-US" dirty="0">
              <a:ea typeface="微软雅黑"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17079044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ea typeface="微软雅黑"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a:latin typeface="Arial" pitchFamily="34" charset="0"/>
                <a:ea typeface="微软雅黑" pitchFamily="34" charset="-122"/>
                <a:cs typeface="+mn-ea"/>
              </a:defRPr>
            </a:lvl1pPr>
          </a:lstStyle>
          <a:p>
            <a:pPr>
              <a:defRPr/>
            </a:pPr>
            <a:fld id="{A67936D0-8B30-4C43-A427-4281C500EC3E}" type="datetimeFigureOut">
              <a:rPr lang="zh-CN" altLang="en-US" smtClean="0"/>
              <a:pPr>
                <a:defRPr/>
              </a:pPr>
              <a:t>2019-07-26</a:t>
            </a:fld>
            <a:endParaRPr lang="zh-CN" altLang="en-US" dirty="0"/>
          </a:p>
        </p:txBody>
      </p:sp>
      <p:sp>
        <p:nvSpPr>
          <p:cNvPr id="50180"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ea typeface="微软雅黑"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Arial" pitchFamily="34" charset="0"/>
                <a:ea typeface="微软雅黑" pitchFamily="34" charset="-122"/>
              </a:defRPr>
            </a:lvl1pPr>
          </a:lstStyle>
          <a:p>
            <a:pPr>
              <a:defRPr/>
            </a:pPr>
            <a:fld id="{CB6D4F84-6FD6-4DBA-B77A-B43A8FA5D41A}" type="slidenum">
              <a:rPr lang="zh-CN" altLang="en-US" smtClean="0"/>
              <a:pPr>
                <a:defRPr/>
              </a:pPr>
              <a:t>‹#›</a:t>
            </a:fld>
            <a:endParaRPr lang="zh-CN" altLang="en-US" dirty="0"/>
          </a:p>
        </p:txBody>
      </p:sp>
    </p:spTree>
    <p:extLst>
      <p:ext uri="{BB962C8B-B14F-4D97-AF65-F5344CB8AC3E}">
        <p14:creationId xmlns:p14="http://schemas.microsoft.com/office/powerpoint/2010/main" val="55730931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微软雅黑" pitchFamily="34" charset="-122"/>
        <a:cs typeface="+mn-cs"/>
      </a:defRPr>
    </a:lvl1pPr>
    <a:lvl2pPr marL="457200" algn="l" rtl="0" eaLnBrk="0" fontAlgn="base" hangingPunct="0">
      <a:spcBef>
        <a:spcPct val="0"/>
      </a:spcBef>
      <a:spcAft>
        <a:spcPct val="0"/>
      </a:spcAft>
      <a:defRPr sz="1200" kern="1200">
        <a:solidFill>
          <a:schemeClr val="tx1"/>
        </a:solidFill>
        <a:latin typeface="+mn-lt"/>
        <a:ea typeface="微软雅黑" pitchFamily="34" charset="-122"/>
        <a:cs typeface="+mn-cs"/>
      </a:defRPr>
    </a:lvl2pPr>
    <a:lvl3pPr marL="914400" algn="l" rtl="0" eaLnBrk="0" fontAlgn="base" hangingPunct="0">
      <a:spcBef>
        <a:spcPct val="0"/>
      </a:spcBef>
      <a:spcAft>
        <a:spcPct val="0"/>
      </a:spcAft>
      <a:defRPr sz="1200" kern="1200">
        <a:solidFill>
          <a:schemeClr val="tx1"/>
        </a:solidFill>
        <a:latin typeface="+mn-lt"/>
        <a:ea typeface="微软雅黑" pitchFamily="34" charset="-122"/>
        <a:cs typeface="+mn-cs"/>
      </a:defRPr>
    </a:lvl3pPr>
    <a:lvl4pPr marL="1371600" algn="l" rtl="0" eaLnBrk="0" fontAlgn="base" hangingPunct="0">
      <a:spcBef>
        <a:spcPct val="0"/>
      </a:spcBef>
      <a:spcAft>
        <a:spcPct val="0"/>
      </a:spcAft>
      <a:defRPr sz="1200" kern="1200">
        <a:solidFill>
          <a:schemeClr val="tx1"/>
        </a:solidFill>
        <a:latin typeface="+mn-lt"/>
        <a:ea typeface="微软雅黑" pitchFamily="34" charset="-122"/>
        <a:cs typeface="+mn-cs"/>
      </a:defRPr>
    </a:lvl4pPr>
    <a:lvl5pPr marL="1828800" algn="l" rtl="0" eaLnBrk="0" fontAlgn="base" hangingPunct="0">
      <a:spcBef>
        <a:spcPct val="0"/>
      </a:spcBef>
      <a:spcAft>
        <a:spcPct val="0"/>
      </a:spcAft>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2133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334353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159360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1091797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816385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1804024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527682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3175251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074417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524184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1074417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extLst>
      <p:ext uri="{BB962C8B-B14F-4D97-AF65-F5344CB8AC3E}">
        <p14:creationId xmlns:p14="http://schemas.microsoft.com/office/powerpoint/2010/main" val="3773276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2847718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99134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470294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15881612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12082994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02384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1576246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206036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4656829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4197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789738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8262102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67888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dirty="0"/>
          </a:p>
        </p:txBody>
      </p:sp>
    </p:spTree>
    <p:extLst>
      <p:ext uri="{BB962C8B-B14F-4D97-AF65-F5344CB8AC3E}">
        <p14:creationId xmlns:p14="http://schemas.microsoft.com/office/powerpoint/2010/main" val="39240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91648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428922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41099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17670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213693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6" name="页脚占位符 5"/>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56084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8" name="页脚占位符 7"/>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1447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4" name="页脚占位符 3"/>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69488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3" name="页脚占位符 2"/>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4" name="灯片编号占位符 3"/>
          <p:cNvSpPr>
            <a:spLocks noGrp="1"/>
          </p:cNvSpPr>
          <p:nvPr>
            <p:ph type="sldNum" sz="quarter" idx="12"/>
          </p:nvPr>
        </p:nvSpPr>
        <p:spPr>
          <a:xfrm>
            <a:off x="6858008" y="6421666"/>
            <a:ext cx="2133600" cy="365125"/>
          </a:xfrm>
        </p:spPr>
        <p:txBody>
          <a:bodyPr/>
          <a:lstStyle>
            <a:lvl1pPr>
              <a:buFontTx/>
              <a:buNone/>
              <a:defRPr sz="1600" b="0">
                <a:solidFill>
                  <a:schemeClr val="bg1"/>
                </a:solidFill>
              </a:defRPr>
            </a:lvl1pPr>
          </a:lstStyle>
          <a:p>
            <a:pPr algn="r"/>
            <a:fld id="{9A0DB2DC-4C9A-4742-B13C-FB6460FD3503}" type="slidenum">
              <a:rPr lang="zh-CN" altLang="en-US" smtClean="0"/>
              <a:pPr algn="r"/>
              <a:t>‹#›</a:t>
            </a:fld>
            <a:endParaRPr lang="zh-CN" altLang="en-US" dirty="0"/>
          </a:p>
        </p:txBody>
      </p:sp>
    </p:spTree>
    <p:extLst>
      <p:ext uri="{BB962C8B-B14F-4D97-AF65-F5344CB8AC3E}">
        <p14:creationId xmlns:p14="http://schemas.microsoft.com/office/powerpoint/2010/main" val="404998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6" name="页脚占位符 5"/>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38868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ea typeface="微软雅黑"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ea typeface="微软雅黑" pitchFamily="34" charset="-122"/>
              </a:defRPr>
            </a:lvl1pPr>
          </a:lstStyle>
          <a:p>
            <a:pPr>
              <a:defRPr/>
            </a:pPr>
            <a:endParaRPr lang="zh-CN" altLang="en-US" dirty="0"/>
          </a:p>
        </p:txBody>
      </p:sp>
      <p:sp>
        <p:nvSpPr>
          <p:cNvPr id="6" name="页脚占位符 5"/>
          <p:cNvSpPr>
            <a:spLocks noGrp="1"/>
          </p:cNvSpPr>
          <p:nvPr>
            <p:ph type="ftr" sz="quarter" idx="11"/>
          </p:nvPr>
        </p:nvSpPr>
        <p:spPr/>
        <p:txBody>
          <a:bodyPr/>
          <a:lstStyle>
            <a:lvl1pPr>
              <a:defRPr>
                <a:ea typeface="微软雅黑" pitchFamily="34" charset="-122"/>
              </a:defRPr>
            </a:lvl1pPr>
          </a:lstStyle>
          <a:p>
            <a:pPr>
              <a:defRPr/>
            </a:pPr>
            <a:endParaRPr lang="zh-CN" altLang="en-US" dirty="0"/>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zh-CN" altLang="en-US" sz="1200" dirty="0">
                <a:solidFill>
                  <a:srgbClr val="898989"/>
                </a:solidFill>
                <a:latin typeface="Calibri" panose="020F0502020204030204" pitchFamily="34" charset="0"/>
              </a:rPr>
              <a:t>‹#›</a:t>
            </a:fld>
            <a:endParaRPr lang="zh-CN" altLang="en-US" sz="1200" dirty="0">
              <a:solidFill>
                <a:srgbClr val="898989"/>
              </a:solidFill>
              <a:latin typeface="Calibri" panose="020F0502020204030204" pitchFamily="34" charset="0"/>
            </a:endParaRPr>
          </a:p>
        </p:txBody>
      </p:sp>
    </p:spTree>
    <p:extLst>
      <p:ext uri="{BB962C8B-B14F-4D97-AF65-F5344CB8AC3E}">
        <p14:creationId xmlns:p14="http://schemas.microsoft.com/office/powerpoint/2010/main" val="214830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mn-lt"/>
                <a:ea typeface="微软雅黑" pitchFamily="34" charset="-122"/>
              </a:defRPr>
            </a:lvl1pPr>
          </a:lstStyle>
          <a:p>
            <a:pPr>
              <a:defRPr/>
            </a:pPr>
            <a:endParaRPr lang="zh-CN" altLang="en-US" dirty="0"/>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mn-lt"/>
                <a:ea typeface="微软雅黑" pitchFamily="34" charset="-122"/>
              </a:defRPr>
            </a:lvl1pPr>
          </a:lstStyle>
          <a:p>
            <a:pPr>
              <a:defRPr/>
            </a:pPr>
            <a:endParaRPr lang="zh-CN" altLang="en-US" dirty="0"/>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defRPr>
                <a:ea typeface="微软雅黑" pitchFamily="34" charset="-122"/>
              </a:defRPr>
            </a:lvl1pPr>
          </a:lstStyle>
          <a:p>
            <a:pPr algn="r">
              <a:buFont typeface="Arial" pitchFamily="34" charset="0"/>
              <a:buChar char="•"/>
            </a:pPr>
            <a:fld id="{9A0DB2DC-4C9A-4742-B13C-FB6460FD3503}" type="slidenum">
              <a:rPr lang="zh-CN" altLang="en-US" sz="1200" smtClean="0">
                <a:solidFill>
                  <a:srgbClr val="898989"/>
                </a:solidFill>
              </a:rPr>
              <a:pPr algn="r">
                <a:buFont typeface="Arial" pitchFamily="34" charset="0"/>
                <a:buChar char="•"/>
              </a:pPr>
              <a:t>‹#›</a:t>
            </a:fld>
            <a:endParaRPr lang="zh-CN" altLang="en-US" sz="1200" dirty="0">
              <a:solidFill>
                <a:srgbClr val="898989"/>
              </a:solidFill>
            </a:endParaRPr>
          </a:p>
        </p:txBody>
      </p:sp>
    </p:spTree>
    <p:extLst>
      <p:ext uri="{BB962C8B-B14F-4D97-AF65-F5344CB8AC3E}">
        <p14:creationId xmlns:p14="http://schemas.microsoft.com/office/powerpoint/2010/main" val="31206578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1"/>
          </a:solidFill>
          <a:latin typeface="+mj-lt"/>
          <a:ea typeface="微软雅黑"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微软雅黑"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微软雅黑"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微软雅黑"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微软雅黑" pitchFamily="34" charset="-122"/>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4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47.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5.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6.png"/><Relationship Id="rId9" Type="http://schemas.microsoft.com/office/2007/relationships/diagramDrawing" Target="../diagrams/drawing3.xml"/><Relationship Id="rId14" Type="http://schemas.microsoft.com/office/2007/relationships/diagramDrawing" Target="../diagrams/drawing4.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5.png"/><Relationship Id="rId7" Type="http://schemas.openxmlformats.org/officeDocument/2006/relationships/diagramQuickStyle" Target="../diagrams/quickStyle5.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6.png"/><Relationship Id="rId9" Type="http://schemas.microsoft.com/office/2007/relationships/diagramDrawing" Target="../diagrams/drawing5.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5.png"/><Relationship Id="rId7" Type="http://schemas.openxmlformats.org/officeDocument/2006/relationships/diagramQuickStyle" Target="../diagrams/quickStyle6.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6.png"/><Relationship Id="rId9" Type="http://schemas.microsoft.com/office/2007/relationships/diagramDrawing" Target="../diagrams/drawing6.xml"/></Relationships>
</file>

<file path=ppt/slides/_rels/slide55.xml.rels><?xml version="1.0" encoding="UTF-8" standalone="yes"?>
<Relationships xmlns="http://schemas.openxmlformats.org/package/2006/relationships"><Relationship Id="rId8" Type="http://schemas.openxmlformats.org/officeDocument/2006/relationships/diagramColors" Target="../diagrams/colors7.xml"/><Relationship Id="rId13" Type="http://schemas.openxmlformats.org/officeDocument/2006/relationships/diagramColors" Target="../diagrams/colors8.xml"/><Relationship Id="rId3" Type="http://schemas.openxmlformats.org/officeDocument/2006/relationships/image" Target="../media/image5.png"/><Relationship Id="rId7" Type="http://schemas.openxmlformats.org/officeDocument/2006/relationships/diagramQuickStyle" Target="../diagrams/quickStyle7.xml"/><Relationship Id="rId12" Type="http://schemas.openxmlformats.org/officeDocument/2006/relationships/diagramQuickStyle" Target="../diagrams/quickStyle8.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diagramLayout" Target="../diagrams/layout7.xml"/><Relationship Id="rId11" Type="http://schemas.openxmlformats.org/officeDocument/2006/relationships/diagramLayout" Target="../diagrams/layout8.xml"/><Relationship Id="rId5" Type="http://schemas.openxmlformats.org/officeDocument/2006/relationships/diagramData" Target="../diagrams/data7.xml"/><Relationship Id="rId10" Type="http://schemas.openxmlformats.org/officeDocument/2006/relationships/diagramData" Target="../diagrams/data8.xml"/><Relationship Id="rId4" Type="http://schemas.openxmlformats.org/officeDocument/2006/relationships/image" Target="../media/image6.png"/><Relationship Id="rId9" Type="http://schemas.microsoft.com/office/2007/relationships/diagramDrawing" Target="../diagrams/drawing7.xml"/><Relationship Id="rId14" Type="http://schemas.microsoft.com/office/2007/relationships/diagramDrawing" Target="../diagrams/drawing8.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C:\Users\Administrator\Desktop\大成ppt 分解\jpg\大成ppt 分解-23.jpg"/>
          <p:cNvPicPr>
            <a:picLocks noChangeAspect="1"/>
          </p:cNvPicPr>
          <p:nvPr/>
        </p:nvPicPr>
        <p:blipFill>
          <a:blip r:embed="rId3" cstate="print"/>
          <a:stretch>
            <a:fillRect/>
          </a:stretch>
        </p:blipFill>
        <p:spPr>
          <a:xfrm>
            <a:off x="0" y="-100012"/>
            <a:ext cx="9144000" cy="6958012"/>
          </a:xfrm>
          <a:prstGeom prst="rect">
            <a:avLst/>
          </a:prstGeom>
          <a:noFill/>
          <a:ln w="9525">
            <a:noFill/>
          </a:ln>
        </p:spPr>
      </p:pic>
      <p:pic>
        <p:nvPicPr>
          <p:cNvPr id="26627" name="Picture 5" descr="C:\Users\Administrator\Desktop\大成ppt 分解\png\大成ppt 分解-24.png"/>
          <p:cNvPicPr>
            <a:picLocks noChangeAspect="1"/>
          </p:cNvPicPr>
          <p:nvPr/>
        </p:nvPicPr>
        <p:blipFill>
          <a:blip r:embed="rId4" cstate="print"/>
          <a:stretch>
            <a:fillRect/>
          </a:stretch>
        </p:blipFill>
        <p:spPr>
          <a:xfrm>
            <a:off x="400050" y="-99695"/>
            <a:ext cx="4518807" cy="3928745"/>
          </a:xfrm>
          <a:prstGeom prst="rect">
            <a:avLst/>
          </a:prstGeom>
          <a:noFill/>
          <a:ln w="9525">
            <a:noFill/>
          </a:ln>
        </p:spPr>
      </p:pic>
      <p:sp>
        <p:nvSpPr>
          <p:cNvPr id="26628" name="标题 1"/>
          <p:cNvSpPr>
            <a:spLocks noGrp="1"/>
          </p:cNvSpPr>
          <p:nvPr>
            <p:ph type="ctrTitle" idx="4294967295"/>
          </p:nvPr>
        </p:nvSpPr>
        <p:spPr>
          <a:xfrm>
            <a:off x="480060" y="-80010"/>
            <a:ext cx="4402700" cy="3371850"/>
          </a:xfrm>
        </p:spPr>
        <p:txBody>
          <a:bodyPr vert="horz" wrap="square" lIns="91440" tIns="45720" rIns="91440" bIns="45720" anchor="ctr"/>
          <a:lstStyle>
            <a:lvl1pPr lvl="0">
              <a:defRPr kern="1200"/>
            </a:lvl1pPr>
          </a:lstStyle>
          <a:p>
            <a:pPr lvl="0" eaLnBrk="1" hangingPunct="1">
              <a:lnSpc>
                <a:spcPct val="150000"/>
              </a:lnSpc>
              <a:spcAft>
                <a:spcPts val="1200"/>
              </a:spcAft>
            </a:pPr>
            <a:r>
              <a:rPr lang="zh-CN" altLang="en-US" sz="3600" b="1" dirty="0">
                <a:solidFill>
                  <a:schemeClr val="bg1"/>
                </a:solidFill>
                <a:latin typeface="微软雅黑" panose="020B0503020204020204" pitchFamily="34" charset="-122"/>
              </a:rPr>
              <a:t>中国“漂亮</a:t>
            </a:r>
            <a:r>
              <a:rPr lang="en-US" altLang="zh-CN" sz="3600" b="1" dirty="0">
                <a:solidFill>
                  <a:schemeClr val="bg1"/>
                </a:solidFill>
                <a:latin typeface="微软雅黑" panose="020B0503020204020204" pitchFamily="34" charset="-122"/>
              </a:rPr>
              <a:t>100</a:t>
            </a:r>
            <a:r>
              <a:rPr lang="zh-CN" altLang="en-US" sz="3600" b="1" dirty="0">
                <a:solidFill>
                  <a:schemeClr val="bg1"/>
                </a:solidFill>
                <a:latin typeface="微软雅黑" panose="020B0503020204020204" pitchFamily="34" charset="-122"/>
              </a:rPr>
              <a:t>”</a:t>
            </a:r>
            <a:r>
              <a:rPr lang="en-US" altLang="zh-CN" sz="3600" b="1" dirty="0">
                <a:solidFill>
                  <a:schemeClr val="bg1"/>
                </a:solidFill>
                <a:latin typeface="微软雅黑" panose="020B0503020204020204" pitchFamily="34" charset="-122"/>
              </a:rPr>
              <a:t/>
            </a:r>
            <a:br>
              <a:rPr lang="en-US" altLang="zh-CN" sz="3600" b="1" dirty="0">
                <a:solidFill>
                  <a:schemeClr val="bg1"/>
                </a:solidFill>
                <a:latin typeface="微软雅黑" panose="020B0503020204020204" pitchFamily="34" charset="-122"/>
              </a:rPr>
            </a:br>
            <a:r>
              <a:rPr lang="zh-CN" altLang="en-US" sz="2800" b="1" dirty="0">
                <a:solidFill>
                  <a:schemeClr val="bg1"/>
                </a:solidFill>
                <a:latin typeface="微软雅黑" panose="020B0503020204020204" pitchFamily="34" charset="-122"/>
              </a:rPr>
              <a:t>大成</a:t>
            </a:r>
            <a:r>
              <a:rPr lang="en-US" altLang="zh-CN" sz="2800" b="1" dirty="0">
                <a:solidFill>
                  <a:schemeClr val="bg1"/>
                </a:solidFill>
                <a:latin typeface="微软雅黑" panose="020B0503020204020204" pitchFamily="34" charset="-122"/>
              </a:rPr>
              <a:t>MSCI</a:t>
            </a:r>
            <a:r>
              <a:rPr lang="zh-CN" altLang="en-US" sz="2800" b="1" dirty="0">
                <a:solidFill>
                  <a:schemeClr val="bg1"/>
                </a:solidFill>
                <a:latin typeface="微软雅黑" panose="020B0503020204020204" pitchFamily="34" charset="-122"/>
              </a:rPr>
              <a:t>中国</a:t>
            </a:r>
            <a:r>
              <a:rPr lang="en-US" altLang="zh-CN" sz="2800" b="1" dirty="0">
                <a:solidFill>
                  <a:schemeClr val="bg1"/>
                </a:solidFill>
                <a:latin typeface="微软雅黑" panose="020B0503020204020204" pitchFamily="34" charset="-122"/>
              </a:rPr>
              <a:t>A</a:t>
            </a:r>
            <a:r>
              <a:rPr lang="zh-CN" altLang="en-US" sz="2800" b="1" dirty="0">
                <a:solidFill>
                  <a:schemeClr val="bg1"/>
                </a:solidFill>
                <a:latin typeface="微软雅黑" panose="020B0503020204020204" pitchFamily="34" charset="-122"/>
              </a:rPr>
              <a:t>股</a:t>
            </a:r>
            <a:r>
              <a:rPr lang="en-US" altLang="zh-CN" sz="2800" b="1" dirty="0">
                <a:solidFill>
                  <a:schemeClr val="bg1"/>
                </a:solidFill>
                <a:latin typeface="微软雅黑" panose="020B0503020204020204" pitchFamily="34" charset="-122"/>
              </a:rPr>
              <a:t/>
            </a:r>
            <a:br>
              <a:rPr lang="en-US" altLang="zh-CN" sz="2800" b="1" dirty="0">
                <a:solidFill>
                  <a:schemeClr val="bg1"/>
                </a:solidFill>
                <a:latin typeface="微软雅黑" panose="020B0503020204020204" pitchFamily="34" charset="-122"/>
              </a:rPr>
            </a:br>
            <a:r>
              <a:rPr lang="zh-CN" altLang="en-US" sz="2800" b="1" dirty="0">
                <a:solidFill>
                  <a:schemeClr val="bg1"/>
                </a:solidFill>
                <a:latin typeface="微软雅黑" panose="020B0503020204020204" pitchFamily="34" charset="-122"/>
              </a:rPr>
              <a:t>质优价值</a:t>
            </a:r>
            <a:r>
              <a:rPr lang="en-US" altLang="zh-CN" sz="2800" b="1" dirty="0">
                <a:solidFill>
                  <a:schemeClr val="bg1"/>
                </a:solidFill>
                <a:latin typeface="微软雅黑" panose="020B0503020204020204" pitchFamily="34" charset="-122"/>
              </a:rPr>
              <a:t>100ETF</a:t>
            </a:r>
            <a:r>
              <a:rPr lang="zh-CN" altLang="en-US" sz="2800" b="1" dirty="0">
                <a:solidFill>
                  <a:schemeClr val="bg1"/>
                </a:solidFill>
                <a:latin typeface="微软雅黑" panose="020B0503020204020204" pitchFamily="34" charset="-122"/>
              </a:rPr>
              <a:t>指数基金</a:t>
            </a:r>
          </a:p>
        </p:txBody>
      </p:sp>
    </p:spTree>
    <p:extLst>
      <p:ext uri="{BB962C8B-B14F-4D97-AF65-F5344CB8AC3E}">
        <p14:creationId xmlns:p14="http://schemas.microsoft.com/office/powerpoint/2010/main" val="395719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4401205"/>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美国明晟公司（</a:t>
            </a:r>
            <a:r>
              <a:rPr lang="en-US" altLang="zh-CN" sz="1600" dirty="0">
                <a:ea typeface="微软雅黑" pitchFamily="34" charset="-122"/>
              </a:rPr>
              <a:t>Morgan Stanley Capital International</a:t>
            </a:r>
            <a:r>
              <a:rPr lang="zh-CN" altLang="en-US" sz="1600" dirty="0">
                <a:ea typeface="微软雅黑" pitchFamily="34" charset="-122"/>
              </a:rPr>
              <a:t>，简称</a:t>
            </a:r>
            <a:r>
              <a:rPr lang="en-US" altLang="zh-CN" sz="1600" dirty="0">
                <a:ea typeface="微软雅黑" pitchFamily="34" charset="-122"/>
              </a:rPr>
              <a:t>MSCI</a:t>
            </a:r>
            <a:r>
              <a:rPr lang="zh-CN" altLang="en-US" sz="1600" dirty="0">
                <a:ea typeface="微软雅黑" pitchFamily="34" charset="-122"/>
              </a:rPr>
              <a:t>）是一家以提供指数研发、 风险分析与管理、投资组合与模型为核心的综合性金融信息供应商公司。</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从 </a:t>
            </a:r>
            <a:r>
              <a:rPr lang="en-US" altLang="zh-CN" sz="1600" dirty="0">
                <a:ea typeface="微软雅黑" pitchFamily="34" charset="-122"/>
              </a:rPr>
              <a:t>1969 </a:t>
            </a:r>
            <a:r>
              <a:rPr lang="zh-CN" altLang="en-US" sz="1600" dirty="0">
                <a:ea typeface="微软雅黑" pitchFamily="34" charset="-122"/>
              </a:rPr>
              <a:t>年第一只指数发布至今，</a:t>
            </a:r>
            <a:r>
              <a:rPr lang="en-US" altLang="zh-CN" sz="1600" dirty="0">
                <a:ea typeface="微软雅黑" pitchFamily="34" charset="-122"/>
              </a:rPr>
              <a:t>MSCI </a:t>
            </a:r>
            <a:r>
              <a:rPr lang="zh-CN" altLang="en-US" sz="1600" dirty="0">
                <a:ea typeface="微软雅黑" pitchFamily="34" charset="-122"/>
              </a:rPr>
              <a:t>按照国家和区域、市场规模大小、行业及投资方式的不同，推出供全球投资机构参考的指数。其中，</a:t>
            </a:r>
            <a:r>
              <a:rPr lang="en-US" altLang="zh-CN" sz="1600" dirty="0">
                <a:ea typeface="微软雅黑" pitchFamily="34" charset="-122"/>
              </a:rPr>
              <a:t>MSCI </a:t>
            </a:r>
            <a:r>
              <a:rPr lang="zh-CN" altLang="en-US" sz="1600" dirty="0">
                <a:ea typeface="微软雅黑" pitchFamily="34" charset="-122"/>
              </a:rPr>
              <a:t>全球股票指数覆盖在</a:t>
            </a:r>
            <a:r>
              <a:rPr lang="en-US" altLang="zh-CN" sz="1600" dirty="0">
                <a:ea typeface="微软雅黑" pitchFamily="34" charset="-122"/>
              </a:rPr>
              <a:t>70 </a:t>
            </a:r>
            <a:r>
              <a:rPr lang="zh-CN" altLang="en-US" sz="1600" dirty="0">
                <a:ea typeface="微软雅黑" pitchFamily="34" charset="-122"/>
              </a:rPr>
              <a:t>个发达及新兴市场中超过 </a:t>
            </a:r>
            <a:r>
              <a:rPr lang="en-US" altLang="zh-CN" sz="1600" dirty="0">
                <a:ea typeface="微软雅黑" pitchFamily="34" charset="-122"/>
              </a:rPr>
              <a:t>14000 </a:t>
            </a:r>
            <a:r>
              <a:rPr lang="zh-CN" altLang="en-US" sz="1600" dirty="0">
                <a:ea typeface="微软雅黑" pitchFamily="34" charset="-122"/>
              </a:rPr>
              <a:t>只股票，是跨境股票基金最广泛使用的业绩基准指数。目前全球以</a:t>
            </a:r>
            <a:r>
              <a:rPr lang="en-US" altLang="zh-CN" sz="1600" dirty="0">
                <a:ea typeface="微软雅黑" pitchFamily="34" charset="-122"/>
              </a:rPr>
              <a:t>MSCI</a:t>
            </a:r>
            <a:r>
              <a:rPr lang="zh-CN" altLang="en-US" sz="1600" dirty="0">
                <a:ea typeface="微软雅黑" pitchFamily="34" charset="-122"/>
              </a:rPr>
              <a:t>指数为标的的资产管理规模总量约</a:t>
            </a:r>
            <a:r>
              <a:rPr lang="en-US" altLang="zh-CN" sz="1600" dirty="0">
                <a:ea typeface="微软雅黑" pitchFamily="34" charset="-122"/>
              </a:rPr>
              <a:t>12.4</a:t>
            </a:r>
            <a:r>
              <a:rPr lang="zh-CN" altLang="en-US" sz="1600" dirty="0">
                <a:ea typeface="微软雅黑" pitchFamily="34" charset="-122"/>
              </a:rPr>
              <a:t>万亿美元。</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2004</a:t>
            </a:r>
            <a:r>
              <a:rPr lang="zh-CN" altLang="en-US" sz="1600" dirty="0">
                <a:ea typeface="微软雅黑" pitchFamily="34" charset="-122"/>
              </a:rPr>
              <a:t>年，</a:t>
            </a:r>
            <a:r>
              <a:rPr lang="en-US" altLang="zh-CN" sz="1600" dirty="0">
                <a:ea typeface="微软雅黑" pitchFamily="34" charset="-122"/>
              </a:rPr>
              <a:t>MSCI</a:t>
            </a:r>
            <a:r>
              <a:rPr lang="zh-CN" altLang="en-US" sz="1600" dirty="0">
                <a:ea typeface="微软雅黑" pitchFamily="34" charset="-122"/>
              </a:rPr>
              <a:t>收购投资组合风险分析工具的供应商</a:t>
            </a:r>
            <a:r>
              <a:rPr lang="en-US" altLang="zh-CN" sz="1600" dirty="0">
                <a:ea typeface="微软雅黑" pitchFamily="34" charset="-122"/>
              </a:rPr>
              <a:t>Barra</a:t>
            </a:r>
            <a:r>
              <a:rPr lang="zh-CN" altLang="en-US" sz="1600" dirty="0">
                <a:ea typeface="微软雅黑" pitchFamily="34" charset="-122"/>
              </a:rPr>
              <a:t>。结合</a:t>
            </a:r>
            <a:r>
              <a:rPr lang="en-US" altLang="zh-CN" sz="1600" dirty="0">
                <a:ea typeface="微软雅黑" pitchFamily="34" charset="-122"/>
              </a:rPr>
              <a:t>Barra</a:t>
            </a:r>
            <a:r>
              <a:rPr lang="zh-CN" altLang="en-US" sz="1600" dirty="0">
                <a:ea typeface="微软雅黑" pitchFamily="34" charset="-122"/>
              </a:rPr>
              <a:t>的优势，</a:t>
            </a:r>
            <a:r>
              <a:rPr lang="en-US" altLang="zh-CN" sz="1600" dirty="0">
                <a:ea typeface="微软雅黑" pitchFamily="34" charset="-122"/>
              </a:rPr>
              <a:t>MSCI </a:t>
            </a:r>
            <a:r>
              <a:rPr lang="zh-CN" altLang="en-US" sz="1600" dirty="0">
                <a:ea typeface="微软雅黑" pitchFamily="34" charset="-122"/>
              </a:rPr>
              <a:t>指数使用</a:t>
            </a:r>
            <a:r>
              <a:rPr lang="en-US" altLang="zh-CN" sz="1600" dirty="0">
                <a:ea typeface="微软雅黑" pitchFamily="34" charset="-122"/>
              </a:rPr>
              <a:t>Barra Global Equity Model for Long-Term Investors (GEMLTL) </a:t>
            </a:r>
            <a:r>
              <a:rPr lang="zh-CN" altLang="en-US" sz="1600" dirty="0">
                <a:ea typeface="微软雅黑" pitchFamily="34" charset="-122"/>
              </a:rPr>
              <a:t>进行组合优化。</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10</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大成基金</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携</a:t>
            </a:r>
            <a:r>
              <a:rPr lang="zh-CN" altLang="en-US" sz="2800" b="1" dirty="0">
                <a:solidFill>
                  <a:srgbClr val="C00000"/>
                </a:solidFill>
                <a:latin typeface="微软雅黑" panose="020B0503020204020204" pitchFamily="34" charset="-122"/>
                <a:ea typeface="微软雅黑" panose="020B0503020204020204" pitchFamily="34" charset="-122"/>
              </a:rPr>
              <a:t>手</a:t>
            </a:r>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推出“漂亮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a:t>
            </a:r>
          </a:p>
        </p:txBody>
      </p:sp>
    </p:spTree>
    <p:extLst>
      <p:ext uri="{BB962C8B-B14F-4D97-AF65-F5344CB8AC3E}">
        <p14:creationId xmlns:p14="http://schemas.microsoft.com/office/powerpoint/2010/main" val="102716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3293209"/>
          </a:xfrm>
          <a:prstGeom prst="rect">
            <a:avLst/>
          </a:prstGeom>
        </p:spPr>
        <p:txBody>
          <a:bodyPr wrap="square">
            <a:spAutoFit/>
          </a:bodyPr>
          <a:lstStyle/>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2017</a:t>
            </a:r>
            <a:r>
              <a:rPr lang="zh-CN" altLang="en-US" sz="1600" dirty="0">
                <a:ea typeface="微软雅黑" pitchFamily="34" charset="-122"/>
              </a:rPr>
              <a:t>年上半年开始，大成基金与美国</a:t>
            </a:r>
            <a:r>
              <a:rPr lang="en-US" altLang="zh-CN" sz="1600" dirty="0">
                <a:ea typeface="微软雅黑" pitchFamily="34" charset="-122"/>
              </a:rPr>
              <a:t>MSCI</a:t>
            </a:r>
            <a:r>
              <a:rPr lang="zh-CN" altLang="en-US" sz="1600" dirty="0">
                <a:ea typeface="微软雅黑" pitchFamily="34" charset="-122"/>
              </a:rPr>
              <a:t>明晟公司决定开始研究并联合开发“</a:t>
            </a: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指数”，即中国的“漂亮</a:t>
            </a:r>
            <a:r>
              <a:rPr lang="en-US" altLang="zh-CN" sz="1600" dirty="0">
                <a:ea typeface="微软雅黑" pitchFamily="34" charset="-122"/>
              </a:rPr>
              <a:t>100”</a:t>
            </a:r>
            <a:r>
              <a:rPr lang="zh-CN" altLang="en-US" sz="1600" dirty="0">
                <a:ea typeface="微软雅黑" pitchFamily="34" charset="-122"/>
              </a:rPr>
              <a:t>指数，为投资者提供更理想的投资工具，更好的把握中国质优公司的增长红利。</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指数的开发和编制结合了大成基金量化团队以及</a:t>
            </a:r>
            <a:r>
              <a:rPr lang="en-US" altLang="zh-CN" sz="1600" dirty="0">
                <a:ea typeface="微软雅黑" pitchFamily="34" charset="-122"/>
              </a:rPr>
              <a:t>MSCI</a:t>
            </a:r>
            <a:r>
              <a:rPr lang="zh-CN" altLang="en-US" sz="1600" dirty="0">
                <a:ea typeface="微软雅黑" pitchFamily="34" charset="-122"/>
              </a:rPr>
              <a:t>指数团队的各自优势，通过</a:t>
            </a:r>
            <a:r>
              <a:rPr lang="en-US" altLang="zh-CN" sz="1600" dirty="0">
                <a:ea typeface="微软雅黑" pitchFamily="34" charset="-122"/>
              </a:rPr>
              <a:t>MSCI</a:t>
            </a:r>
            <a:r>
              <a:rPr lang="zh-CN" altLang="en-US" sz="1600" dirty="0">
                <a:ea typeface="微软雅黑" pitchFamily="34" charset="-122"/>
              </a:rPr>
              <a:t>的多因子指数模型进行优化、测试和检验，最终于</a:t>
            </a:r>
            <a:r>
              <a:rPr lang="en-US" altLang="zh-CN" sz="1600" dirty="0">
                <a:ea typeface="微软雅黑" pitchFamily="34" charset="-122"/>
              </a:rPr>
              <a:t>2018</a:t>
            </a:r>
            <a:r>
              <a:rPr lang="zh-CN" altLang="en-US" sz="1600" dirty="0">
                <a:ea typeface="微软雅黑" pitchFamily="34" charset="-122"/>
              </a:rPr>
              <a:t>年初开发完成。</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11</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大成基金</a:t>
            </a:r>
            <a:r>
              <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携</a:t>
            </a:r>
            <a:r>
              <a:rPr lang="zh-CN" altLang="en-US" sz="2800" b="1" dirty="0">
                <a:solidFill>
                  <a:srgbClr val="C00000"/>
                </a:solidFill>
                <a:latin typeface="微软雅黑" panose="020B0503020204020204" pitchFamily="34" charset="-122"/>
                <a:ea typeface="微软雅黑" panose="020B0503020204020204" pitchFamily="34" charset="-122"/>
              </a:rPr>
              <a:t>手</a:t>
            </a:r>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推出“漂亮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a:t>
            </a:r>
          </a:p>
        </p:txBody>
      </p:sp>
      <p:sp>
        <p:nvSpPr>
          <p:cNvPr id="11" name="矩形 10">
            <a:extLst>
              <a:ext uri="{FF2B5EF4-FFF2-40B4-BE49-F238E27FC236}">
                <a16:creationId xmlns="" xmlns:a16="http://schemas.microsoft.com/office/drawing/2014/main" id="{4DC3B39B-BD8C-4844-8530-58B3F1F5FA1C}"/>
              </a:ext>
            </a:extLst>
          </p:cNvPr>
          <p:cNvSpPr/>
          <p:nvPr/>
        </p:nvSpPr>
        <p:spPr>
          <a:xfrm>
            <a:off x="731231" y="3966143"/>
            <a:ext cx="8119690" cy="874407"/>
          </a:xfrm>
          <a:prstGeom prst="rect">
            <a:avLst/>
          </a:prstGeom>
        </p:spPr>
        <p:txBody>
          <a:bodyPr wrap="square">
            <a:spAutoFit/>
          </a:bodyPr>
          <a:lstStyle/>
          <a:p>
            <a:pPr algn="just">
              <a:lnSpc>
                <a:spcPct val="150000"/>
              </a:lnSpc>
              <a:spcAft>
                <a:spcPts val="0"/>
              </a:spcAft>
            </a:pP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大成基金携手</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MSCI</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推出国内首只公募</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MSCI</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定制指数</a:t>
            </a:r>
            <a:endPar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MSCI</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中国</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股质优价值</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指数（</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Wind</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718465L</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789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Box 39"/>
          <p:cNvSpPr txBox="1">
            <a:spLocks noChangeArrowheads="1"/>
          </p:cNvSpPr>
          <p:nvPr/>
        </p:nvSpPr>
        <p:spPr bwMode="auto">
          <a:xfrm>
            <a:off x="2657793" y="3208338"/>
            <a:ext cx="6284729" cy="6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72" tIns="38438" rIns="76872" bIns="38438">
            <a:spAutoFit/>
          </a:bodyPr>
          <a:lstStyle>
            <a:lvl1pPr marL="347980" indent="-34798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just" eaLnBrk="0" hangingPunct="0">
              <a:lnSpc>
                <a:spcPct val="130000"/>
              </a:lnSpc>
            </a:pPr>
            <a:r>
              <a:rPr lang="en-US" altLang="zh-CN" b="1" dirty="0" smtClean="0">
                <a:solidFill>
                  <a:schemeClr val="accent2"/>
                </a:solidFill>
                <a:latin typeface="微软雅黑" pitchFamily="34" charset="-122"/>
                <a:ea typeface="微软雅黑" pitchFamily="34" charset="-122"/>
              </a:rPr>
              <a:t>	MSCI</a:t>
            </a:r>
            <a:r>
              <a:rPr lang="zh-CN" altLang="en-US" b="1" dirty="0" smtClean="0">
                <a:solidFill>
                  <a:schemeClr val="accent2"/>
                </a:solidFill>
                <a:latin typeface="微软雅黑" pitchFamily="34" charset="-122"/>
                <a:ea typeface="微软雅黑" pitchFamily="34" charset="-122"/>
              </a:rPr>
              <a:t>纳入中国</a:t>
            </a:r>
            <a:r>
              <a:rPr lang="en-US" altLang="zh-CN" b="1" dirty="0" smtClean="0">
                <a:solidFill>
                  <a:schemeClr val="accent2"/>
                </a:solidFill>
                <a:latin typeface="微软雅黑" pitchFamily="34" charset="-122"/>
                <a:ea typeface="微软雅黑" pitchFamily="34" charset="-122"/>
              </a:rPr>
              <a:t>A</a:t>
            </a:r>
            <a:r>
              <a:rPr lang="zh-CN" altLang="en-US" b="1" dirty="0" smtClean="0">
                <a:solidFill>
                  <a:schemeClr val="accent2"/>
                </a:solidFill>
                <a:latin typeface="微软雅黑" pitchFamily="34" charset="-122"/>
                <a:ea typeface="微软雅黑" pitchFamily="34" charset="-122"/>
              </a:rPr>
              <a:t>股</a:t>
            </a:r>
            <a:endParaRPr lang="zh-CN" altLang="en-US" b="1" dirty="0">
              <a:solidFill>
                <a:schemeClr val="accent2"/>
              </a:solidFill>
              <a:latin typeface="微软雅黑" pitchFamily="34" charset="-122"/>
              <a:ea typeface="微软雅黑" pitchFamily="34" charset="-122"/>
            </a:endParaRPr>
          </a:p>
        </p:txBody>
      </p:sp>
      <p:grpSp>
        <p:nvGrpSpPr>
          <p:cNvPr id="5123" name="组合 21"/>
          <p:cNvGrpSpPr/>
          <p:nvPr/>
        </p:nvGrpSpPr>
        <p:grpSpPr bwMode="auto">
          <a:xfrm>
            <a:off x="0" y="2724150"/>
            <a:ext cx="1282700" cy="1362075"/>
            <a:chOff x="1270152" y="1347614"/>
            <a:chExt cx="2149720" cy="2149720"/>
          </a:xfrm>
        </p:grpSpPr>
        <p:sp>
          <p:nvSpPr>
            <p:cNvPr id="23" name="椭圆 22"/>
            <p:cNvSpPr/>
            <p:nvPr/>
          </p:nvSpPr>
          <p:spPr>
            <a:xfrm>
              <a:off x="1270152" y="1347614"/>
              <a:ext cx="2149720" cy="214972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1024890">
                <a:spcBef>
                  <a:spcPts val="0"/>
                </a:spcBef>
                <a:spcAft>
                  <a:spcPts val="0"/>
                </a:spcAft>
                <a:defRPr/>
              </a:pPr>
              <a:endParaRPr lang="zh-CN" altLang="en-US" sz="2000" noProof="1">
                <a:solidFill>
                  <a:srgbClr val="FFFFFF"/>
                </a:solidFill>
                <a:ea typeface="微软雅黑" pitchFamily="34" charset="-122"/>
              </a:endParaRPr>
            </a:p>
          </p:txBody>
        </p:sp>
        <p:pic>
          <p:nvPicPr>
            <p:cNvPr id="5141" name="Picture 2" descr="C:\Documents and Settings\jiangjian\桌面\大成基金树.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9163" y="1436447"/>
              <a:ext cx="1990425" cy="191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 Placeholder 3"/>
          <p:cNvSpPr txBox="1">
            <a:spLocks noChangeArrowheads="1"/>
          </p:cNvSpPr>
          <p:nvPr/>
        </p:nvSpPr>
        <p:spPr bwMode="auto">
          <a:xfrm>
            <a:off x="1187450" y="2421111"/>
            <a:ext cx="1641475"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ctr">
              <a:spcBef>
                <a:spcPct val="20000"/>
              </a:spcBef>
            </a:pPr>
            <a:r>
              <a:rPr lang="zh-CN" altLang="zh-CN" sz="11500" b="1" noProof="1" smtClean="0">
                <a:solidFill>
                  <a:schemeClr val="accent2"/>
                </a:solidFill>
                <a:latin typeface="Arial" pitchFamily="34" charset="0"/>
                <a:ea typeface="微软雅黑" pitchFamily="34" charset="-122"/>
                <a:cs typeface="Arial" pitchFamily="34" charset="0"/>
              </a:rPr>
              <a:t>0</a:t>
            </a:r>
            <a:r>
              <a:rPr lang="en-US" altLang="zh-CN" sz="11500" b="1" noProof="1" smtClean="0">
                <a:solidFill>
                  <a:schemeClr val="accent2"/>
                </a:solidFill>
                <a:latin typeface="Arial" pitchFamily="34" charset="0"/>
                <a:ea typeface="微软雅黑" pitchFamily="34" charset="-122"/>
                <a:cs typeface="Arial" pitchFamily="34" charset="0"/>
              </a:rPr>
              <a:t>2</a:t>
            </a:r>
            <a:endParaRPr lang="en-US" altLang="zh-CN" sz="11500" b="1" dirty="0">
              <a:solidFill>
                <a:schemeClr val="accent2"/>
              </a:solidFill>
              <a:latin typeface="Arial" pitchFamily="34" charset="0"/>
              <a:ea typeface="微软雅黑" pitchFamily="34" charset="-122"/>
              <a:cs typeface="Arial" pitchFamily="34" charset="0"/>
            </a:endParaRPr>
          </a:p>
        </p:txBody>
      </p:sp>
      <p:sp>
        <p:nvSpPr>
          <p:cNvPr id="5125" name="文本框 49"/>
          <p:cNvSpPr txBox="1">
            <a:spLocks noChangeArrowheads="1"/>
          </p:cNvSpPr>
          <p:nvPr/>
        </p:nvSpPr>
        <p:spPr bwMode="auto">
          <a:xfrm>
            <a:off x="2627313" y="2781300"/>
            <a:ext cx="24986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r>
              <a:rPr lang="en-US" altLang="zh-CN" b="1" i="1" dirty="0">
                <a:solidFill>
                  <a:schemeClr val="accent2"/>
                </a:solidFill>
                <a:latin typeface="微软雅黑" pitchFamily="34" charset="-122"/>
                <a:ea typeface="微软雅黑" pitchFamily="34" charset="-122"/>
              </a:rPr>
              <a:t>Part </a:t>
            </a:r>
            <a:r>
              <a:rPr lang="en-US" altLang="zh-CN" b="1" i="1" dirty="0" smtClean="0">
                <a:solidFill>
                  <a:schemeClr val="accent2"/>
                </a:solidFill>
                <a:latin typeface="微软雅黑" pitchFamily="34" charset="-122"/>
                <a:ea typeface="微软雅黑" pitchFamily="34" charset="-122"/>
              </a:rPr>
              <a:t> Two</a:t>
            </a:r>
            <a:endParaRPr lang="en-US" altLang="zh-CN" b="1" i="1" dirty="0">
              <a:solidFill>
                <a:schemeClr val="accent2"/>
              </a:solidFill>
              <a:latin typeface="微软雅黑" pitchFamily="34" charset="-122"/>
              <a:ea typeface="微软雅黑" pitchFamily="34" charset="-122"/>
            </a:endParaRPr>
          </a:p>
        </p:txBody>
      </p:sp>
      <p:grpSp>
        <p:nvGrpSpPr>
          <p:cNvPr id="5126" name="组合 58"/>
          <p:cNvGrpSpPr/>
          <p:nvPr/>
        </p:nvGrpSpPr>
        <p:grpSpPr bwMode="auto">
          <a:xfrm rot="-9708606">
            <a:off x="5727700" y="604006"/>
            <a:ext cx="3097213" cy="2152650"/>
            <a:chOff x="912737" y="565770"/>
            <a:chExt cx="3097450" cy="2152130"/>
          </a:xfrm>
        </p:grpSpPr>
        <p:sp>
          <p:nvSpPr>
            <p:cNvPr id="60" name="等腰三角形 59"/>
            <p:cNvSpPr/>
            <p:nvPr/>
          </p:nvSpPr>
          <p:spPr>
            <a:xfrm rot="18941696">
              <a:off x="2820405" y="2045825"/>
              <a:ext cx="266720" cy="230132"/>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1" name="等腰三角形 60"/>
            <p:cNvSpPr/>
            <p:nvPr/>
          </p:nvSpPr>
          <p:spPr>
            <a:xfrm rot="3678182">
              <a:off x="2798706" y="1190847"/>
              <a:ext cx="396779" cy="342926"/>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2" name="等腰三角形 61"/>
            <p:cNvSpPr/>
            <p:nvPr/>
          </p:nvSpPr>
          <p:spPr>
            <a:xfrm rot="9480000">
              <a:off x="3485137" y="2512418"/>
              <a:ext cx="266720" cy="230132"/>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3" name="等腰三角形 62"/>
            <p:cNvSpPr/>
            <p:nvPr/>
          </p:nvSpPr>
          <p:spPr>
            <a:xfrm rot="1020767">
              <a:off x="1215161" y="771196"/>
              <a:ext cx="946222" cy="814190"/>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4" name="等腰三角形 63"/>
            <p:cNvSpPr/>
            <p:nvPr/>
          </p:nvSpPr>
          <p:spPr>
            <a:xfrm rot="1020767">
              <a:off x="1118072" y="626867"/>
              <a:ext cx="1176427" cy="1014167"/>
            </a:xfrm>
            <a:prstGeom prst="triangle">
              <a:avLst/>
            </a:prstGeom>
            <a:noFill/>
            <a:ln>
              <a:solidFill>
                <a:srgbClr val="021F9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5" name="椭圆 64"/>
            <p:cNvSpPr/>
            <p:nvPr/>
          </p:nvSpPr>
          <p:spPr>
            <a:xfrm rot="18818926">
              <a:off x="912321" y="138482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6" name="椭圆 65"/>
            <p:cNvSpPr/>
            <p:nvPr/>
          </p:nvSpPr>
          <p:spPr>
            <a:xfrm rot="18818926">
              <a:off x="1778844" y="56893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7" name="椭圆 66"/>
            <p:cNvSpPr/>
            <p:nvPr/>
          </p:nvSpPr>
          <p:spPr>
            <a:xfrm rot="18818926">
              <a:off x="2041562" y="1708854"/>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grpSp>
          <p:nvGrpSpPr>
            <p:cNvPr id="5137" name="组合 67"/>
            <p:cNvGrpSpPr/>
            <p:nvPr/>
          </p:nvGrpSpPr>
          <p:grpSpPr bwMode="auto">
            <a:xfrm rot="8977127">
              <a:off x="3563479" y="1987179"/>
              <a:ext cx="446708" cy="334617"/>
              <a:chOff x="2822785" y="1265179"/>
              <a:chExt cx="930073" cy="696693"/>
            </a:xfrm>
          </p:grpSpPr>
          <p:sp>
            <p:nvSpPr>
              <p:cNvPr id="69" name="等腰三角形 68"/>
              <p:cNvSpPr/>
              <p:nvPr/>
            </p:nvSpPr>
            <p:spPr>
              <a:xfrm rot="18941696">
                <a:off x="2778164" y="1250474"/>
                <a:ext cx="264442" cy="221401"/>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70" name="等腰三角形 69"/>
              <p:cNvSpPr/>
              <p:nvPr/>
            </p:nvSpPr>
            <p:spPr>
              <a:xfrm rot="9480000">
                <a:off x="3450295" y="1687999"/>
                <a:ext cx="264442" cy="214790"/>
              </a:xfrm>
              <a:prstGeom prst="triangle">
                <a:avLst/>
              </a:prstGeom>
              <a:solidFill>
                <a:srgbClr val="CF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grpSp>
      </p:grpSp>
      <p:cxnSp>
        <p:nvCxnSpPr>
          <p:cNvPr id="71" name="Straight Connector 13"/>
          <p:cNvCxnSpPr/>
          <p:nvPr/>
        </p:nvCxnSpPr>
        <p:spPr>
          <a:xfrm flipH="1">
            <a:off x="0" y="4110038"/>
            <a:ext cx="8708596" cy="0"/>
          </a:xfrm>
          <a:prstGeom prst="line">
            <a:avLst/>
          </a:prstGeom>
          <a:ln w="19050" cap="sq">
            <a:solidFill>
              <a:srgbClr val="CF3E50"/>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lgn="r"/>
            <a:fld id="{9A0DB2DC-4C9A-4742-B13C-FB6460FD3503}" type="slidenum">
              <a:rPr lang="zh-CN" altLang="en-US" smtClean="0"/>
              <a:pPr algn="r"/>
              <a:t>12</a:t>
            </a:fld>
            <a:endParaRPr lang="zh-CN" altLang="en-US" dirty="0"/>
          </a:p>
        </p:txBody>
      </p:sp>
    </p:spTree>
    <p:extLst>
      <p:ext uri="{BB962C8B-B14F-4D97-AF65-F5344CB8AC3E}">
        <p14:creationId xmlns:p14="http://schemas.microsoft.com/office/powerpoint/2010/main" val="5690312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ppt_x</p:attrName>
                                        </p:attrNameLst>
                                      </p:cBhvr>
                                      <p:tavLst>
                                        <p:tav tm="0">
                                          <p:val>
                                            <p:strVal val="0-#ppt_w/2"/>
                                          </p:val>
                                        </p:tav>
                                        <p:tav tm="100000">
                                          <p:val>
                                            <p:strVal val="#ppt_x"/>
                                          </p:val>
                                        </p:tav>
                                      </p:tavLst>
                                    </p:anim>
                                    <p:anim calcmode="lin" valueType="num">
                                      <p:cBhvr>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550920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美国明晟公司（</a:t>
            </a:r>
            <a:r>
              <a:rPr lang="en-US" altLang="zh-CN" sz="1600" dirty="0">
                <a:ea typeface="微软雅黑" pitchFamily="34" charset="-122"/>
              </a:rPr>
              <a:t>Morgan Stanley Capital International</a:t>
            </a:r>
            <a:r>
              <a:rPr lang="zh-CN" altLang="en-US" sz="1600" dirty="0">
                <a:ea typeface="微软雅黑" pitchFamily="34" charset="-122"/>
              </a:rPr>
              <a:t>，简称</a:t>
            </a:r>
            <a:r>
              <a:rPr lang="en-US" altLang="zh-CN" sz="1600" dirty="0">
                <a:ea typeface="微软雅黑" pitchFamily="34" charset="-122"/>
              </a:rPr>
              <a:t>MSCI</a:t>
            </a:r>
            <a:r>
              <a:rPr lang="zh-CN" altLang="en-US" sz="1600" dirty="0">
                <a:ea typeface="微软雅黑" pitchFamily="34" charset="-122"/>
              </a:rPr>
              <a:t>）是一家以提供指数研发、 风险分析与管理、投资组合与模型为核心的综合性金融信息供应商公司</a:t>
            </a:r>
            <a:r>
              <a:rPr lang="zh-CN" altLang="en-US" sz="1600" dirty="0" smtClean="0">
                <a:ea typeface="微软雅黑" pitchFamily="34" charset="-122"/>
              </a:rPr>
              <a:t>。</a:t>
            </a: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从 </a:t>
            </a:r>
            <a:r>
              <a:rPr lang="en-US" altLang="zh-CN" sz="1600" dirty="0">
                <a:ea typeface="微软雅黑" pitchFamily="34" charset="-122"/>
              </a:rPr>
              <a:t>1969 </a:t>
            </a:r>
            <a:r>
              <a:rPr lang="zh-CN" altLang="en-US" sz="1600" dirty="0">
                <a:ea typeface="微软雅黑" pitchFamily="34" charset="-122"/>
              </a:rPr>
              <a:t>年第一只指数发布至今，</a:t>
            </a:r>
            <a:r>
              <a:rPr lang="en-US" altLang="zh-CN" sz="1600" dirty="0">
                <a:ea typeface="微软雅黑" pitchFamily="34" charset="-122"/>
              </a:rPr>
              <a:t>MSCI </a:t>
            </a:r>
            <a:r>
              <a:rPr lang="zh-CN" altLang="en-US" sz="1600" dirty="0">
                <a:ea typeface="微软雅黑" pitchFamily="34" charset="-122"/>
              </a:rPr>
              <a:t>按照国家和区域、市场规模大小、行业及投资方式的不同，推出供全球投资机构参考的指数。其中，</a:t>
            </a:r>
            <a:r>
              <a:rPr lang="en-US" altLang="zh-CN" sz="1600" dirty="0">
                <a:ea typeface="微软雅黑" pitchFamily="34" charset="-122"/>
              </a:rPr>
              <a:t>MSCI </a:t>
            </a:r>
            <a:r>
              <a:rPr lang="zh-CN" altLang="en-US" sz="1600" dirty="0">
                <a:ea typeface="微软雅黑" pitchFamily="34" charset="-122"/>
              </a:rPr>
              <a:t>全球股票指数覆盖在</a:t>
            </a:r>
            <a:r>
              <a:rPr lang="en-US" altLang="zh-CN" sz="1600" dirty="0">
                <a:ea typeface="微软雅黑" pitchFamily="34" charset="-122"/>
              </a:rPr>
              <a:t>70 </a:t>
            </a:r>
            <a:r>
              <a:rPr lang="zh-CN" altLang="en-US" sz="1600" dirty="0">
                <a:ea typeface="微软雅黑" pitchFamily="34" charset="-122"/>
              </a:rPr>
              <a:t>个发达及新兴市场中超过 </a:t>
            </a:r>
            <a:r>
              <a:rPr lang="en-US" altLang="zh-CN" sz="1600" dirty="0">
                <a:ea typeface="微软雅黑" pitchFamily="34" charset="-122"/>
              </a:rPr>
              <a:t>14000 </a:t>
            </a:r>
            <a:r>
              <a:rPr lang="zh-CN" altLang="en-US" sz="1600" dirty="0">
                <a:ea typeface="微软雅黑" pitchFamily="34" charset="-122"/>
              </a:rPr>
              <a:t>只股票，是跨境股票基金最广泛使用的业绩基准指数</a:t>
            </a:r>
            <a:r>
              <a:rPr lang="zh-CN" altLang="en-US" sz="1600" dirty="0" smtClean="0">
                <a:ea typeface="微软雅黑" pitchFamily="34" charset="-122"/>
              </a:rPr>
              <a:t>。</a:t>
            </a: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2004</a:t>
            </a:r>
            <a:r>
              <a:rPr lang="zh-CN" altLang="en-US" sz="1600" dirty="0">
                <a:ea typeface="微软雅黑" pitchFamily="34" charset="-122"/>
              </a:rPr>
              <a:t>年，</a:t>
            </a:r>
            <a:r>
              <a:rPr lang="en-US" altLang="zh-CN" sz="1600" dirty="0">
                <a:ea typeface="微软雅黑" pitchFamily="34" charset="-122"/>
              </a:rPr>
              <a:t>MSCI</a:t>
            </a:r>
            <a:r>
              <a:rPr lang="zh-CN" altLang="en-US" sz="1600" dirty="0">
                <a:ea typeface="微软雅黑" pitchFamily="34" charset="-122"/>
              </a:rPr>
              <a:t>收购投资组合风险分析工具的供应商</a:t>
            </a:r>
            <a:r>
              <a:rPr lang="en-US" altLang="zh-CN" sz="1600" dirty="0">
                <a:ea typeface="微软雅黑" pitchFamily="34" charset="-122"/>
              </a:rPr>
              <a:t>Barra</a:t>
            </a:r>
            <a:r>
              <a:rPr lang="zh-CN" altLang="en-US" sz="1600" dirty="0">
                <a:ea typeface="微软雅黑" pitchFamily="34" charset="-122"/>
              </a:rPr>
              <a:t>。结合</a:t>
            </a:r>
            <a:r>
              <a:rPr lang="en-US" altLang="zh-CN" sz="1600" dirty="0">
                <a:ea typeface="微软雅黑" pitchFamily="34" charset="-122"/>
              </a:rPr>
              <a:t>Barra</a:t>
            </a:r>
            <a:r>
              <a:rPr lang="zh-CN" altLang="en-US" sz="1600" dirty="0">
                <a:ea typeface="微软雅黑" pitchFamily="34" charset="-122"/>
              </a:rPr>
              <a:t>的优势，</a:t>
            </a:r>
            <a:r>
              <a:rPr lang="en-US" altLang="zh-CN" sz="1600" dirty="0">
                <a:ea typeface="微软雅黑" pitchFamily="34" charset="-122"/>
              </a:rPr>
              <a:t>MSCI </a:t>
            </a:r>
            <a:r>
              <a:rPr lang="zh-CN" altLang="en-US" sz="1600" dirty="0">
                <a:ea typeface="微软雅黑" pitchFamily="34" charset="-122"/>
              </a:rPr>
              <a:t>指数使用</a:t>
            </a:r>
            <a:r>
              <a:rPr lang="en-US" altLang="zh-CN" sz="1600" dirty="0">
                <a:ea typeface="微软雅黑" pitchFamily="34" charset="-122"/>
              </a:rPr>
              <a:t>Barra Global Equity Model for Long-Term Investors (GEMLTL) </a:t>
            </a:r>
            <a:r>
              <a:rPr lang="zh-CN" altLang="en-US" sz="1600" dirty="0">
                <a:ea typeface="微软雅黑" pitchFamily="34" charset="-122"/>
              </a:rPr>
              <a:t>进行组合优</a:t>
            </a:r>
            <a:r>
              <a:rPr lang="zh-CN" altLang="en-US" sz="1600" dirty="0" smtClean="0">
                <a:ea typeface="微软雅黑" pitchFamily="34" charset="-122"/>
              </a:rPr>
              <a:t>化</a:t>
            </a: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A</a:t>
            </a:r>
            <a:r>
              <a:rPr lang="zh-CN" altLang="en-US" sz="1600" dirty="0">
                <a:ea typeface="微软雅黑" pitchFamily="34" charset="-122"/>
              </a:rPr>
              <a:t>股“闯关”</a:t>
            </a:r>
            <a:r>
              <a:rPr lang="en-US" altLang="zh-CN" sz="1600" dirty="0">
                <a:ea typeface="微软雅黑" pitchFamily="34" charset="-122"/>
              </a:rPr>
              <a:t>MSCI</a:t>
            </a:r>
            <a:r>
              <a:rPr lang="zh-CN" altLang="en-US" sz="1600" dirty="0">
                <a:ea typeface="微软雅黑" pitchFamily="34" charset="-122"/>
              </a:rPr>
              <a:t>历经数年。从</a:t>
            </a:r>
            <a:r>
              <a:rPr lang="en-US" altLang="zh-CN" sz="1600" dirty="0">
                <a:ea typeface="微软雅黑" pitchFamily="34" charset="-122"/>
              </a:rPr>
              <a:t>2013 </a:t>
            </a:r>
            <a:r>
              <a:rPr lang="zh-CN" altLang="en-US" sz="1600" dirty="0">
                <a:ea typeface="微软雅黑" pitchFamily="34" charset="-122"/>
              </a:rPr>
              <a:t>年</a:t>
            </a:r>
            <a:r>
              <a:rPr lang="en-US" altLang="zh-CN" sz="1600" dirty="0">
                <a:ea typeface="微软雅黑" pitchFamily="34" charset="-122"/>
              </a:rPr>
              <a:t>6</a:t>
            </a:r>
            <a:r>
              <a:rPr lang="zh-CN" altLang="en-US" sz="1600" dirty="0">
                <a:ea typeface="微软雅黑" pitchFamily="34" charset="-122"/>
              </a:rPr>
              <a:t>月首次申请，经数次波折，直至</a:t>
            </a:r>
            <a:r>
              <a:rPr lang="en-US" altLang="zh-CN" sz="1600" dirty="0">
                <a:ea typeface="微软雅黑" pitchFamily="34" charset="-122"/>
              </a:rPr>
              <a:t>2017</a:t>
            </a:r>
            <a:r>
              <a:rPr lang="zh-CN" altLang="en-US" sz="1600" dirty="0">
                <a:ea typeface="微软雅黑" pitchFamily="34" charset="-122"/>
              </a:rPr>
              <a:t>年</a:t>
            </a:r>
            <a:r>
              <a:rPr lang="en-US" altLang="zh-CN" sz="1600" dirty="0">
                <a:ea typeface="微软雅黑" pitchFamily="34" charset="-122"/>
              </a:rPr>
              <a:t>6</a:t>
            </a:r>
            <a:r>
              <a:rPr lang="zh-CN" altLang="en-US" sz="1600" dirty="0">
                <a:ea typeface="微软雅黑" pitchFamily="34" charset="-122"/>
              </a:rPr>
              <a:t>月，</a:t>
            </a:r>
            <a:r>
              <a:rPr lang="en-US" altLang="zh-CN" sz="1600" dirty="0">
                <a:ea typeface="微软雅黑" pitchFamily="34" charset="-122"/>
              </a:rPr>
              <a:t>A</a:t>
            </a:r>
            <a:r>
              <a:rPr lang="zh-CN" altLang="en-US" sz="1600" dirty="0">
                <a:ea typeface="微软雅黑" pitchFamily="34" charset="-122"/>
              </a:rPr>
              <a:t>股终被同意纳入。</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13</a:t>
            </a:fld>
            <a:endParaRPr lang="zh-CN" altLang="en-US" dirty="0"/>
          </a:p>
        </p:txBody>
      </p:sp>
      <p:sp>
        <p:nvSpPr>
          <p:cNvPr id="13" name="文本框 4">
            <a:extLst>
              <a:ext uri="{FF2B5EF4-FFF2-40B4-BE49-F238E27FC236}">
                <a16:creationId xmlns:a16="http://schemas.microsoft.com/office/drawing/2014/main" xmlns=""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2.1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smtClean="0">
                <a:solidFill>
                  <a:srgbClr val="C00000"/>
                </a:solidFill>
                <a:latin typeface="微软雅黑" panose="020B0503020204020204" pitchFamily="34" charset="-122"/>
                <a:ea typeface="微软雅黑" panose="020B0503020204020204" pitchFamily="34" charset="-122"/>
              </a:rPr>
              <a:t>MSCI</a:t>
            </a:r>
            <a:r>
              <a:rPr lang="zh-CN" altLang="en-US" sz="2800" b="1" dirty="0" smtClean="0">
                <a:solidFill>
                  <a:srgbClr val="C00000"/>
                </a:solidFill>
                <a:latin typeface="微软雅黑" panose="020B0503020204020204" pitchFamily="34" charset="-122"/>
                <a:ea typeface="微软雅黑" panose="020B0503020204020204" pitchFamily="34" charset="-122"/>
              </a:rPr>
              <a:t>及中国</a:t>
            </a:r>
            <a:r>
              <a:rPr lang="en-US" altLang="zh-CN" sz="2800" b="1" dirty="0" smtClean="0">
                <a:solidFill>
                  <a:srgbClr val="C00000"/>
                </a:solidFill>
                <a:latin typeface="微软雅黑" panose="020B0503020204020204" pitchFamily="34" charset="-122"/>
                <a:ea typeface="微软雅黑" panose="020B0503020204020204" pitchFamily="34" charset="-122"/>
              </a:rPr>
              <a:t>A</a:t>
            </a:r>
            <a:r>
              <a:rPr lang="zh-CN" altLang="en-US" sz="2800" b="1" dirty="0" smtClean="0">
                <a:solidFill>
                  <a:srgbClr val="C00000"/>
                </a:solidFill>
                <a:latin typeface="微软雅黑" panose="020B0503020204020204" pitchFamily="34" charset="-122"/>
                <a:ea typeface="微软雅黑" panose="020B0503020204020204" pitchFamily="34" charset="-122"/>
              </a:rPr>
              <a:t>股纳入</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7199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545"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56966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smtClean="0">
                <a:ea typeface="微软雅黑" pitchFamily="34" charset="-122"/>
              </a:rPr>
              <a:t>依</a:t>
            </a:r>
            <a:r>
              <a:rPr lang="zh-CN" altLang="en-US" sz="1600" dirty="0">
                <a:ea typeface="微软雅黑" pitchFamily="34" charset="-122"/>
              </a:rPr>
              <a:t>据 </a:t>
            </a:r>
            <a:r>
              <a:rPr lang="en-US" altLang="zh-CN" sz="1600" dirty="0" smtClean="0">
                <a:ea typeface="微软雅黑" pitchFamily="34" charset="-122"/>
              </a:rPr>
              <a:t>2017</a:t>
            </a:r>
            <a:r>
              <a:rPr lang="zh-CN" altLang="en-US" sz="1600" dirty="0" smtClean="0">
                <a:ea typeface="微软雅黑" pitchFamily="34" charset="-122"/>
              </a:rPr>
              <a:t>年</a:t>
            </a:r>
            <a:r>
              <a:rPr lang="en-US" altLang="zh-CN" sz="1600" dirty="0" smtClean="0">
                <a:ea typeface="微软雅黑" pitchFamily="34" charset="-122"/>
              </a:rPr>
              <a:t>6</a:t>
            </a:r>
            <a:r>
              <a:rPr lang="zh-CN" altLang="en-US" sz="1600" dirty="0">
                <a:ea typeface="微软雅黑" pitchFamily="34" charset="-122"/>
              </a:rPr>
              <a:t>月</a:t>
            </a:r>
            <a:r>
              <a:rPr lang="zh-CN" altLang="en-US" sz="1600" dirty="0" smtClean="0">
                <a:ea typeface="微软雅黑" pitchFamily="34" charset="-122"/>
              </a:rPr>
              <a:t>初始</a:t>
            </a:r>
            <a:r>
              <a:rPr lang="zh-CN" altLang="en-US" sz="1600" dirty="0">
                <a:ea typeface="微软雅黑" pitchFamily="34" charset="-122"/>
              </a:rPr>
              <a:t>纳入计</a:t>
            </a:r>
            <a:r>
              <a:rPr lang="zh-CN" altLang="en-US" sz="1600" dirty="0" smtClean="0">
                <a:ea typeface="微软雅黑" pitchFamily="34" charset="-122"/>
              </a:rPr>
              <a:t>划， </a:t>
            </a:r>
            <a:r>
              <a:rPr lang="en-US" altLang="zh-CN" sz="1600" dirty="0">
                <a:ea typeface="微软雅黑" pitchFamily="34" charset="-122"/>
              </a:rPr>
              <a:t>A</a:t>
            </a:r>
            <a:r>
              <a:rPr lang="zh-CN" altLang="en-US" sz="1600" dirty="0" smtClean="0">
                <a:ea typeface="微软雅黑" pitchFamily="34" charset="-122"/>
              </a:rPr>
              <a:t>股于</a:t>
            </a:r>
            <a:r>
              <a:rPr lang="en-US" altLang="zh-CN" sz="1600" dirty="0" smtClean="0">
                <a:ea typeface="微软雅黑" pitchFamily="34" charset="-122"/>
              </a:rPr>
              <a:t>2018</a:t>
            </a:r>
            <a:r>
              <a:rPr lang="zh-CN" altLang="en-US" sz="1600" dirty="0" smtClean="0">
                <a:ea typeface="微软雅黑" pitchFamily="34" charset="-122"/>
              </a:rPr>
              <a:t>年</a:t>
            </a:r>
            <a:r>
              <a:rPr lang="en-US" altLang="zh-CN" sz="1600" dirty="0" smtClean="0">
                <a:ea typeface="微软雅黑" pitchFamily="34" charset="-122"/>
              </a:rPr>
              <a:t>6</a:t>
            </a:r>
            <a:r>
              <a:rPr lang="zh-CN" altLang="en-US" sz="1600" dirty="0" smtClean="0">
                <a:ea typeface="微软雅黑" pitchFamily="34" charset="-122"/>
              </a:rPr>
              <a:t>月</a:t>
            </a:r>
            <a:r>
              <a:rPr lang="en-US" altLang="zh-CN" sz="1600" dirty="0" smtClean="0">
                <a:ea typeface="微软雅黑" pitchFamily="34" charset="-122"/>
              </a:rPr>
              <a:t>1</a:t>
            </a:r>
            <a:r>
              <a:rPr lang="zh-CN" altLang="en-US" sz="1600" dirty="0">
                <a:ea typeface="微软雅黑" pitchFamily="34" charset="-122"/>
              </a:rPr>
              <a:t>日</a:t>
            </a:r>
            <a:r>
              <a:rPr lang="zh-CN" altLang="en-US" sz="1600" dirty="0" smtClean="0">
                <a:ea typeface="微软雅黑" pitchFamily="34" charset="-122"/>
              </a:rPr>
              <a:t>按</a:t>
            </a:r>
            <a:r>
              <a:rPr lang="en-US" altLang="zh-CN" sz="1600" dirty="0" smtClean="0">
                <a:ea typeface="微软雅黑" pitchFamily="34" charset="-122"/>
              </a:rPr>
              <a:t>2.5</a:t>
            </a:r>
            <a:r>
              <a:rPr lang="en-US" altLang="zh-CN" sz="1600" dirty="0">
                <a:ea typeface="微软雅黑" pitchFamily="34" charset="-122"/>
              </a:rPr>
              <a:t>%</a:t>
            </a:r>
            <a:r>
              <a:rPr lang="zh-CN" altLang="en-US" sz="1600" dirty="0">
                <a:ea typeface="微软雅黑" pitchFamily="34" charset="-122"/>
              </a:rPr>
              <a:t>的纳入因</a:t>
            </a:r>
            <a:r>
              <a:rPr lang="zh-CN" altLang="en-US" sz="1600" dirty="0" smtClean="0">
                <a:ea typeface="微软雅黑" pitchFamily="34" charset="-122"/>
              </a:rPr>
              <a:t>子</a:t>
            </a:r>
            <a:r>
              <a:rPr lang="zh-CN" altLang="en-US" sz="1600" dirty="0">
                <a:ea typeface="微软雅黑" pitchFamily="34" charset="-122"/>
              </a:rPr>
              <a:t>纳入</a:t>
            </a:r>
            <a:r>
              <a:rPr lang="zh-CN" altLang="en-US" sz="1600" dirty="0" smtClean="0">
                <a:ea typeface="微软雅黑" pitchFamily="34" charset="-122"/>
              </a:rPr>
              <a:t>大</a:t>
            </a:r>
            <a:r>
              <a:rPr lang="zh-CN" altLang="en-US" sz="1600" dirty="0">
                <a:ea typeface="微软雅黑" pitchFamily="34" charset="-122"/>
              </a:rPr>
              <a:t>盘股</a:t>
            </a:r>
            <a:r>
              <a:rPr lang="zh-CN" altLang="en-US" sz="1600" dirty="0" smtClean="0">
                <a:ea typeface="微软雅黑" pitchFamily="34" charset="-122"/>
              </a:rPr>
              <a:t>，</a:t>
            </a:r>
            <a:r>
              <a:rPr lang="en-US" altLang="zh-CN" sz="1600" dirty="0" smtClean="0">
                <a:ea typeface="微软雅黑" pitchFamily="34" charset="-122"/>
              </a:rPr>
              <a:t>9</a:t>
            </a:r>
            <a:r>
              <a:rPr lang="zh-CN" altLang="en-US" sz="1600" dirty="0" smtClean="0">
                <a:ea typeface="微软雅黑" pitchFamily="34" charset="-122"/>
              </a:rPr>
              <a:t>月</a:t>
            </a:r>
            <a:r>
              <a:rPr lang="en-US" altLang="zh-CN" sz="1600" dirty="0" smtClean="0">
                <a:ea typeface="微软雅黑" pitchFamily="34" charset="-122"/>
              </a:rPr>
              <a:t>3</a:t>
            </a:r>
            <a:r>
              <a:rPr lang="zh-CN" altLang="en-US" sz="1600" dirty="0">
                <a:ea typeface="微软雅黑" pitchFamily="34" charset="-122"/>
              </a:rPr>
              <a:t>日纳入因子提</a:t>
            </a:r>
            <a:r>
              <a:rPr lang="zh-CN" altLang="en-US" sz="1600" dirty="0" smtClean="0">
                <a:ea typeface="微软雅黑" pitchFamily="34" charset="-122"/>
              </a:rPr>
              <a:t>升</a:t>
            </a:r>
            <a:r>
              <a:rPr lang="en-US" altLang="zh-CN" sz="1600" dirty="0" smtClean="0">
                <a:ea typeface="微软雅黑" pitchFamily="34" charset="-122"/>
              </a:rPr>
              <a:t>5</a:t>
            </a:r>
            <a:r>
              <a:rPr lang="en-US" altLang="zh-CN" sz="1600" dirty="0">
                <a:ea typeface="微软雅黑" pitchFamily="34" charset="-122"/>
              </a:rPr>
              <a:t>% </a:t>
            </a:r>
            <a:r>
              <a:rPr lang="zh-CN" altLang="en-US" sz="1600" dirty="0" smtClean="0">
                <a:ea typeface="微软雅黑" pitchFamily="34" charset="-122"/>
              </a:rPr>
              <a:t>。</a:t>
            </a: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r>
              <a:rPr lang="en-US" altLang="zh-CN" sz="1600" dirty="0" smtClean="0">
                <a:ea typeface="微软雅黑" pitchFamily="34" charset="-122"/>
              </a:rPr>
              <a:t>2017</a:t>
            </a:r>
            <a:r>
              <a:rPr lang="zh-CN" altLang="en-US" sz="1600" dirty="0" smtClean="0">
                <a:ea typeface="微软雅黑" pitchFamily="34" charset="-122"/>
              </a:rPr>
              <a:t>年</a:t>
            </a:r>
            <a:r>
              <a:rPr lang="en-US" altLang="zh-CN" sz="1600" dirty="0" smtClean="0">
                <a:ea typeface="微软雅黑" pitchFamily="34" charset="-122"/>
              </a:rPr>
              <a:t>A</a:t>
            </a:r>
            <a:r>
              <a:rPr lang="zh-CN" altLang="en-US" sz="1600" dirty="0" smtClean="0">
                <a:ea typeface="微软雅黑" pitchFamily="34" charset="-122"/>
              </a:rPr>
              <a:t>股确定纳入</a:t>
            </a:r>
            <a:r>
              <a:rPr lang="en-US" altLang="zh-CN" sz="1600" dirty="0" smtClean="0">
                <a:ea typeface="微软雅黑" pitchFamily="34" charset="-122"/>
              </a:rPr>
              <a:t>MSCI</a:t>
            </a:r>
            <a:r>
              <a:rPr lang="zh-CN" altLang="en-US" sz="1600" dirty="0" smtClean="0">
                <a:ea typeface="微软雅黑" pitchFamily="34" charset="-122"/>
              </a:rPr>
              <a:t>以来，外资流入不断加速</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14</a:t>
            </a:fld>
            <a:endParaRPr lang="zh-CN" altLang="en-US" dirty="0"/>
          </a:p>
        </p:txBody>
      </p:sp>
      <p:sp>
        <p:nvSpPr>
          <p:cNvPr id="13" name="文本框 4">
            <a:extLst>
              <a:ext uri="{FF2B5EF4-FFF2-40B4-BE49-F238E27FC236}">
                <a16:creationId xmlns:a16="http://schemas.microsoft.com/office/drawing/2014/main" xmlns=""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2.2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smtClean="0">
                <a:solidFill>
                  <a:srgbClr val="C00000"/>
                </a:solidFill>
                <a:latin typeface="微软雅黑" panose="020B0503020204020204" pitchFamily="34" charset="-122"/>
                <a:ea typeface="微软雅黑" panose="020B0503020204020204" pitchFamily="34" charset="-122"/>
              </a:rPr>
              <a:t>MSCI</a:t>
            </a:r>
            <a:r>
              <a:rPr lang="zh-CN" altLang="en-US" sz="2800" b="1" dirty="0" smtClean="0">
                <a:solidFill>
                  <a:srgbClr val="C00000"/>
                </a:solidFill>
                <a:latin typeface="微软雅黑" panose="020B0503020204020204" pitchFamily="34" charset="-122"/>
                <a:ea typeface="微软雅黑" panose="020B0503020204020204" pitchFamily="34" charset="-122"/>
              </a:rPr>
              <a:t>纳入权重和范围不断扩大</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graphicFrame>
        <p:nvGraphicFramePr>
          <p:cNvPr id="30" name="图表 29"/>
          <p:cNvGraphicFramePr>
            <a:graphicFrameLocks/>
          </p:cNvGraphicFramePr>
          <p:nvPr>
            <p:extLst/>
          </p:nvPr>
        </p:nvGraphicFramePr>
        <p:xfrm>
          <a:off x="922575" y="2916903"/>
          <a:ext cx="6539927" cy="28803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0479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52544" y="810025"/>
            <a:ext cx="3273608" cy="6001643"/>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2019</a:t>
            </a:r>
            <a:r>
              <a:rPr lang="zh-CN" altLang="en-US" sz="1600" dirty="0">
                <a:ea typeface="微软雅黑" pitchFamily="34" charset="-122"/>
              </a:rPr>
              <a:t>年</a:t>
            </a:r>
            <a:r>
              <a:rPr lang="en-US" altLang="zh-CN" sz="1600" dirty="0">
                <a:ea typeface="微软雅黑" pitchFamily="34" charset="-122"/>
              </a:rPr>
              <a:t>2</a:t>
            </a:r>
            <a:r>
              <a:rPr lang="zh-CN" altLang="en-US" sz="1600" dirty="0">
                <a:ea typeface="微软雅黑" pitchFamily="34" charset="-122"/>
              </a:rPr>
              <a:t>月，</a:t>
            </a:r>
            <a:r>
              <a:rPr lang="en-US" altLang="zh-CN" sz="1600" dirty="0">
                <a:ea typeface="微软雅黑" pitchFamily="34" charset="-122"/>
              </a:rPr>
              <a:t>MSCI</a:t>
            </a:r>
            <a:r>
              <a:rPr lang="zh-CN" altLang="en-US" sz="1600" dirty="0">
                <a:ea typeface="微软雅黑" pitchFamily="34" charset="-122"/>
              </a:rPr>
              <a:t>宣布分三步将</a:t>
            </a:r>
            <a:r>
              <a:rPr lang="en-US" altLang="zh-CN" sz="1600" dirty="0">
                <a:ea typeface="微软雅黑" pitchFamily="34" charset="-122"/>
              </a:rPr>
              <a:t>A</a:t>
            </a:r>
            <a:r>
              <a:rPr lang="zh-CN" altLang="en-US" sz="1600" dirty="0">
                <a:ea typeface="微软雅黑" pitchFamily="34" charset="-122"/>
              </a:rPr>
              <a:t>股在</a:t>
            </a:r>
            <a:r>
              <a:rPr lang="en-US" altLang="zh-CN" sz="1600" dirty="0">
                <a:ea typeface="微软雅黑" pitchFamily="34" charset="-122"/>
              </a:rPr>
              <a:t>MSCI</a:t>
            </a:r>
            <a:r>
              <a:rPr lang="zh-CN" altLang="en-US" sz="1600" dirty="0">
                <a:ea typeface="微软雅黑" pitchFamily="34" charset="-122"/>
              </a:rPr>
              <a:t>的纳入因子由</a:t>
            </a:r>
            <a:r>
              <a:rPr lang="en-US" altLang="zh-CN" sz="1600" dirty="0">
                <a:ea typeface="微软雅黑" pitchFamily="34" charset="-122"/>
              </a:rPr>
              <a:t>5%</a:t>
            </a:r>
            <a:r>
              <a:rPr lang="zh-CN" altLang="en-US" sz="1600" dirty="0">
                <a:ea typeface="微软雅黑" pitchFamily="34" charset="-122"/>
              </a:rPr>
              <a:t>提高至</a:t>
            </a:r>
            <a:r>
              <a:rPr lang="en-US" altLang="zh-CN" sz="1600" dirty="0">
                <a:ea typeface="微软雅黑" pitchFamily="34" charset="-122"/>
              </a:rPr>
              <a:t>20%</a:t>
            </a:r>
            <a:r>
              <a:rPr lang="zh-CN" altLang="en-US" sz="1600" dirty="0">
                <a:ea typeface="微软雅黑" pitchFamily="34" charset="-122"/>
              </a:rPr>
              <a:t>，并将中盘股和创业板加入纳入范围</a:t>
            </a:r>
            <a:r>
              <a:rPr lang="zh-CN" altLang="en-US" sz="1600" dirty="0" smtClean="0">
                <a:ea typeface="微软雅黑" pitchFamily="34" charset="-122"/>
              </a:rPr>
              <a:t>。</a:t>
            </a: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摩根大通预计，</a:t>
            </a:r>
            <a:r>
              <a:rPr lang="en-US" altLang="zh-CN" sz="1600" dirty="0">
                <a:ea typeface="微软雅黑" pitchFamily="34" charset="-122"/>
              </a:rPr>
              <a:t>MSCI</a:t>
            </a:r>
            <a:r>
              <a:rPr lang="zh-CN" altLang="en-US" sz="1600" dirty="0">
                <a:ea typeface="微软雅黑" pitchFamily="34" charset="-122"/>
              </a:rPr>
              <a:t>将</a:t>
            </a:r>
            <a:r>
              <a:rPr lang="en-US" altLang="zh-CN" sz="1600" dirty="0">
                <a:ea typeface="微软雅黑" pitchFamily="34" charset="-122"/>
              </a:rPr>
              <a:t>A</a:t>
            </a:r>
            <a:r>
              <a:rPr lang="zh-CN" altLang="en-US" sz="1600" dirty="0">
                <a:ea typeface="微软雅黑" pitchFamily="34" charset="-122"/>
              </a:rPr>
              <a:t>股权重从</a:t>
            </a:r>
            <a:r>
              <a:rPr lang="en-US" altLang="zh-CN" sz="1600" dirty="0">
                <a:ea typeface="微软雅黑" pitchFamily="34" charset="-122"/>
              </a:rPr>
              <a:t>5%</a:t>
            </a:r>
            <a:r>
              <a:rPr lang="zh-CN" altLang="en-US" sz="1600" dirty="0">
                <a:ea typeface="微软雅黑" pitchFamily="34" charset="-122"/>
              </a:rPr>
              <a:t>提高到</a:t>
            </a:r>
            <a:r>
              <a:rPr lang="en-US" altLang="zh-CN" sz="1600" dirty="0">
                <a:ea typeface="微软雅黑" pitchFamily="34" charset="-122"/>
              </a:rPr>
              <a:t>20%</a:t>
            </a:r>
            <a:r>
              <a:rPr lang="zh-CN" altLang="en-US" sz="1600" dirty="0">
                <a:ea typeface="微软雅黑" pitchFamily="34" charset="-122"/>
              </a:rPr>
              <a:t>，将吸引</a:t>
            </a:r>
            <a:r>
              <a:rPr lang="en-US" altLang="zh-CN" sz="1600" dirty="0">
                <a:ea typeface="微软雅黑" pitchFamily="34" charset="-122"/>
              </a:rPr>
              <a:t>142</a:t>
            </a:r>
            <a:r>
              <a:rPr lang="zh-CN" altLang="en-US" sz="1600" dirty="0">
                <a:ea typeface="微软雅黑" pitchFamily="34" charset="-122"/>
              </a:rPr>
              <a:t>亿美元的被动资金流入，如果同时考虑主动流入，预计总共将有</a:t>
            </a:r>
            <a:r>
              <a:rPr lang="en-US" altLang="zh-CN" sz="1600" dirty="0">
                <a:ea typeface="微软雅黑" pitchFamily="34" charset="-122"/>
              </a:rPr>
              <a:t>850</a:t>
            </a:r>
            <a:r>
              <a:rPr lang="zh-CN" altLang="en-US" sz="1600" dirty="0">
                <a:ea typeface="微软雅黑" pitchFamily="34" charset="-122"/>
              </a:rPr>
              <a:t>亿美元的资金流入。</a:t>
            </a: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指</a:t>
            </a:r>
            <a:r>
              <a:rPr lang="zh-CN" altLang="en-US" sz="1600" dirty="0" smtClean="0">
                <a:ea typeface="微软雅黑" pitchFamily="34" charset="-122"/>
              </a:rPr>
              <a:t>数成</a:t>
            </a:r>
            <a:r>
              <a:rPr lang="zh-CN" altLang="en-US" sz="1600" dirty="0">
                <a:ea typeface="微软雅黑" pitchFamily="34" charset="-122"/>
              </a:rPr>
              <a:t>份</a:t>
            </a:r>
            <a:r>
              <a:rPr lang="zh-CN" altLang="en-US" sz="1600" dirty="0" smtClean="0">
                <a:ea typeface="微软雅黑" pitchFamily="34" charset="-122"/>
              </a:rPr>
              <a:t>股当前纳</a:t>
            </a:r>
            <a:r>
              <a:rPr lang="zh-CN" altLang="en-US" sz="1600" dirty="0">
                <a:ea typeface="微软雅黑" pitchFamily="34" charset="-122"/>
              </a:rPr>
              <a:t>入权重占比</a:t>
            </a:r>
            <a:r>
              <a:rPr lang="en-US" altLang="zh-CN" sz="1600" dirty="0">
                <a:ea typeface="微软雅黑" pitchFamily="34" charset="-122"/>
              </a:rPr>
              <a:t>84%</a:t>
            </a:r>
            <a:r>
              <a:rPr lang="zh-CN" altLang="en-US" sz="1600" dirty="0">
                <a:ea typeface="微软雅黑" pitchFamily="34" charset="-122"/>
              </a:rPr>
              <a:t>，在纳入因子提升后，纳入权重将达</a:t>
            </a:r>
            <a:r>
              <a:rPr lang="en-US" altLang="zh-CN" sz="1600" dirty="0">
                <a:ea typeface="微软雅黑" pitchFamily="34" charset="-122"/>
              </a:rPr>
              <a:t>93.9%</a:t>
            </a:r>
            <a:r>
              <a:rPr lang="zh-CN" altLang="en-US" sz="1600" dirty="0">
                <a:ea typeface="微软雅黑" pitchFamily="34" charset="-122"/>
              </a:rPr>
              <a:t>，成为纳入范围扩大受益最大的</a:t>
            </a:r>
            <a:r>
              <a:rPr lang="en-US" altLang="zh-CN" sz="1600" dirty="0">
                <a:ea typeface="微软雅黑" pitchFamily="34" charset="-122"/>
              </a:rPr>
              <a:t>MSCI</a:t>
            </a:r>
            <a:r>
              <a:rPr lang="zh-CN" altLang="en-US" sz="1600" dirty="0">
                <a:ea typeface="微软雅黑" pitchFamily="34" charset="-122"/>
              </a:rPr>
              <a:t>指数之一。</a:t>
            </a:r>
          </a:p>
          <a:p>
            <a:pPr marL="285750" indent="-285750">
              <a:lnSpc>
                <a:spcPct val="150000"/>
              </a:lnSpc>
              <a:buClr>
                <a:srgbClr val="C00000"/>
              </a:buClr>
              <a:buFont typeface="Wingdings" pitchFamily="2" charset="2"/>
              <a:buChar char="l"/>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15</a:t>
            </a:fld>
            <a:endParaRPr lang="zh-CN" altLang="en-US" dirty="0"/>
          </a:p>
        </p:txBody>
      </p:sp>
      <p:sp>
        <p:nvSpPr>
          <p:cNvPr id="13" name="文本框 4">
            <a:extLst>
              <a:ext uri="{FF2B5EF4-FFF2-40B4-BE49-F238E27FC236}">
                <a16:creationId xmlns:a16="http://schemas.microsoft.com/office/drawing/2014/main" xmlns=""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2.2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smtClean="0">
                <a:solidFill>
                  <a:srgbClr val="C00000"/>
                </a:solidFill>
                <a:latin typeface="微软雅黑" panose="020B0503020204020204" pitchFamily="34" charset="-122"/>
                <a:ea typeface="微软雅黑" panose="020B0503020204020204" pitchFamily="34" charset="-122"/>
              </a:rPr>
              <a:t>MSCI</a:t>
            </a:r>
            <a:r>
              <a:rPr lang="zh-CN" altLang="en-US" sz="2800" b="1" dirty="0" smtClean="0">
                <a:solidFill>
                  <a:srgbClr val="C00000"/>
                </a:solidFill>
                <a:latin typeface="微软雅黑" panose="020B0503020204020204" pitchFamily="34" charset="-122"/>
                <a:ea typeface="微软雅黑" panose="020B0503020204020204" pitchFamily="34" charset="-122"/>
              </a:rPr>
              <a:t>纳入权重和范围不断扩大</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426151" y="1126207"/>
            <a:ext cx="5717849" cy="4786913"/>
            <a:chOff x="905510" y="2230685"/>
            <a:chExt cx="7014150" cy="4390257"/>
          </a:xfrm>
        </p:grpSpPr>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510" y="2230685"/>
              <a:ext cx="7014150" cy="439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384179" y="2346393"/>
              <a:ext cx="158675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dirty="0" smtClean="0"/>
                <a:t>纳入步骤</a:t>
              </a:r>
              <a:endParaRPr lang="zh-CN" altLang="en-US" dirty="0"/>
            </a:p>
          </p:txBody>
        </p:sp>
        <p:sp>
          <p:nvSpPr>
            <p:cNvPr id="23" name="TextBox 22"/>
            <p:cNvSpPr txBox="1"/>
            <p:nvPr/>
          </p:nvSpPr>
          <p:spPr>
            <a:xfrm>
              <a:off x="5704554" y="2346393"/>
              <a:ext cx="158675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dirty="0" smtClean="0"/>
                <a:t>时间安排</a:t>
              </a:r>
              <a:endParaRPr lang="zh-CN" altLang="en-US" dirty="0"/>
            </a:p>
          </p:txBody>
        </p:sp>
        <p:sp>
          <p:nvSpPr>
            <p:cNvPr id="24" name="圆角矩形 23"/>
            <p:cNvSpPr/>
            <p:nvPr/>
          </p:nvSpPr>
          <p:spPr>
            <a:xfrm>
              <a:off x="1245234" y="2794137"/>
              <a:ext cx="3774238" cy="929550"/>
            </a:xfrm>
            <a:prstGeom prst="roundRect">
              <a:avLst/>
            </a:prstGeom>
            <a:solidFill>
              <a:srgbClr val="00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200" dirty="0" smtClean="0"/>
            </a:p>
            <a:p>
              <a:endParaRPr lang="en-US" altLang="zh-CN" sz="1200" dirty="0"/>
            </a:p>
            <a:p>
              <a:r>
                <a:rPr lang="zh-CN" altLang="en-US" sz="1400" dirty="0" smtClean="0">
                  <a:latin typeface="+mj-ea"/>
                  <a:ea typeface="+mj-ea"/>
                </a:rPr>
                <a:t>将</a:t>
              </a:r>
              <a:r>
                <a:rPr lang="en-US" altLang="zh-CN" sz="1400" dirty="0" smtClean="0">
                  <a:latin typeface="+mj-ea"/>
                  <a:ea typeface="+mj-ea"/>
                </a:rPr>
                <a:t>A</a:t>
              </a:r>
              <a:r>
                <a:rPr lang="zh-CN" altLang="en-US" sz="1400" dirty="0">
                  <a:latin typeface="+mj-ea"/>
                  <a:ea typeface="+mj-ea"/>
                </a:rPr>
                <a:t>股</a:t>
              </a:r>
              <a:r>
                <a:rPr lang="zh-CN" altLang="en-US" sz="1400" dirty="0" smtClean="0">
                  <a:latin typeface="+mj-ea"/>
                  <a:ea typeface="+mj-ea"/>
                </a:rPr>
                <a:t>大盘</a:t>
              </a:r>
              <a:r>
                <a:rPr lang="zh-CN" altLang="en-US" sz="1400" dirty="0">
                  <a:latin typeface="+mj-ea"/>
                  <a:ea typeface="+mj-ea"/>
                </a:rPr>
                <a:t>股</a:t>
              </a:r>
              <a:r>
                <a:rPr lang="zh-CN" altLang="en-US" sz="1400" dirty="0" smtClean="0">
                  <a:latin typeface="+mj-ea"/>
                  <a:ea typeface="+mj-ea"/>
                </a:rPr>
                <a:t>的</a:t>
              </a:r>
              <a:r>
                <a:rPr lang="zh-CN" altLang="en-US" sz="1400" dirty="0">
                  <a:latin typeface="+mj-ea"/>
                  <a:ea typeface="+mj-ea"/>
                </a:rPr>
                <a:t>纳入因子由</a:t>
              </a:r>
              <a:r>
                <a:rPr lang="en-US" altLang="zh-CN" sz="1400" dirty="0">
                  <a:latin typeface="+mj-ea"/>
                  <a:ea typeface="+mj-ea"/>
                </a:rPr>
                <a:t>5%</a:t>
              </a:r>
              <a:r>
                <a:rPr lang="zh-CN" altLang="en-US" sz="1400" dirty="0">
                  <a:latin typeface="+mj-ea"/>
                  <a:ea typeface="+mj-ea"/>
                </a:rPr>
                <a:t>提升至</a:t>
              </a:r>
              <a:r>
                <a:rPr lang="en-US" altLang="zh-CN" sz="1400" dirty="0">
                  <a:latin typeface="+mj-ea"/>
                  <a:ea typeface="+mj-ea"/>
                </a:rPr>
                <a:t>10%</a:t>
              </a:r>
              <a:r>
                <a:rPr lang="zh-CN" altLang="en-US" sz="1400" dirty="0">
                  <a:latin typeface="+mj-ea"/>
                  <a:ea typeface="+mj-ea"/>
                </a:rPr>
                <a:t>，同时将创业板</a:t>
              </a:r>
              <a:r>
                <a:rPr lang="zh-CN" altLang="en-US" sz="1400" dirty="0" smtClean="0">
                  <a:latin typeface="+mj-ea"/>
                  <a:ea typeface="+mj-ea"/>
                </a:rPr>
                <a:t>大盘股</a:t>
              </a:r>
              <a:r>
                <a:rPr lang="zh-CN" altLang="en-US" sz="1400" dirty="0">
                  <a:latin typeface="+mj-ea"/>
                  <a:ea typeface="+mj-ea"/>
                </a:rPr>
                <a:t>以</a:t>
              </a:r>
              <a:r>
                <a:rPr lang="en-US" altLang="zh-CN" sz="1400" dirty="0">
                  <a:latin typeface="+mj-ea"/>
                  <a:ea typeface="+mj-ea"/>
                </a:rPr>
                <a:t>10%</a:t>
              </a:r>
              <a:r>
                <a:rPr lang="zh-CN" altLang="en-US" sz="1400" dirty="0">
                  <a:latin typeface="+mj-ea"/>
                  <a:ea typeface="+mj-ea"/>
                </a:rPr>
                <a:t>的纳入因子纳入到</a:t>
              </a:r>
              <a:r>
                <a:rPr lang="en-US" altLang="zh-CN" sz="1400" dirty="0">
                  <a:latin typeface="+mj-ea"/>
                  <a:ea typeface="+mj-ea"/>
                </a:rPr>
                <a:t>MSCI</a:t>
              </a:r>
              <a:r>
                <a:rPr lang="zh-CN" altLang="en-US" sz="1400" dirty="0">
                  <a:latin typeface="+mj-ea"/>
                  <a:ea typeface="+mj-ea"/>
                </a:rPr>
                <a:t>指数体系中</a:t>
              </a:r>
            </a:p>
            <a:p>
              <a:pPr algn="ctr"/>
              <a:endParaRPr lang="zh-CN" altLang="en-US" dirty="0"/>
            </a:p>
          </p:txBody>
        </p:sp>
        <p:sp>
          <p:nvSpPr>
            <p:cNvPr id="25" name="圆角矩形 24"/>
            <p:cNvSpPr/>
            <p:nvPr/>
          </p:nvSpPr>
          <p:spPr>
            <a:xfrm>
              <a:off x="1273505" y="4104128"/>
              <a:ext cx="3774238" cy="929550"/>
            </a:xfrm>
            <a:prstGeom prst="roundRect">
              <a:avLst/>
            </a:prstGeom>
            <a:solidFill>
              <a:srgbClr val="00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latin typeface="+mj-ea"/>
                  <a:ea typeface="+mj-ea"/>
                </a:rPr>
                <a:t>将指</a:t>
              </a:r>
              <a:r>
                <a:rPr lang="zh-CN" altLang="en-US" sz="1400" dirty="0">
                  <a:latin typeface="+mj-ea"/>
                  <a:ea typeface="+mj-ea"/>
                </a:rPr>
                <a:t>数中的所有中国大盘</a:t>
              </a:r>
              <a:r>
                <a:rPr lang="en-US" altLang="zh-CN" sz="1400" dirty="0">
                  <a:latin typeface="+mj-ea"/>
                  <a:ea typeface="+mj-ea"/>
                </a:rPr>
                <a:t>A</a:t>
              </a:r>
              <a:r>
                <a:rPr lang="zh-CN" altLang="en-US" sz="1400" dirty="0">
                  <a:latin typeface="+mj-ea"/>
                  <a:ea typeface="+mj-ea"/>
                </a:rPr>
                <a:t>股纳入因</a:t>
              </a:r>
              <a:r>
                <a:rPr lang="zh-CN" altLang="en-US" sz="1400" dirty="0" smtClean="0">
                  <a:latin typeface="+mj-ea"/>
                  <a:ea typeface="+mj-ea"/>
                </a:rPr>
                <a:t>子从</a:t>
              </a:r>
              <a:r>
                <a:rPr lang="en-US" altLang="zh-CN" sz="1400" dirty="0" smtClean="0">
                  <a:latin typeface="+mj-ea"/>
                  <a:ea typeface="+mj-ea"/>
                </a:rPr>
                <a:t>10</a:t>
              </a:r>
              <a:r>
                <a:rPr lang="en-US" altLang="zh-CN" sz="1400" dirty="0">
                  <a:latin typeface="+mj-ea"/>
                  <a:ea typeface="+mj-ea"/>
                </a:rPr>
                <a:t>%</a:t>
              </a:r>
              <a:r>
                <a:rPr lang="zh-CN" altLang="en-US" sz="1400" dirty="0">
                  <a:latin typeface="+mj-ea"/>
                  <a:ea typeface="+mj-ea"/>
                </a:rPr>
                <a:t>增加至</a:t>
              </a:r>
              <a:r>
                <a:rPr lang="en-US" altLang="zh-CN" sz="1400" dirty="0">
                  <a:latin typeface="+mj-ea"/>
                  <a:ea typeface="+mj-ea"/>
                </a:rPr>
                <a:t>15%</a:t>
              </a:r>
              <a:endParaRPr lang="zh-CN" altLang="en-US" dirty="0">
                <a:latin typeface="+mj-ea"/>
                <a:ea typeface="+mj-ea"/>
              </a:endParaRPr>
            </a:p>
          </p:txBody>
        </p:sp>
        <p:sp>
          <p:nvSpPr>
            <p:cNvPr id="26" name="圆角矩形 25"/>
            <p:cNvSpPr/>
            <p:nvPr/>
          </p:nvSpPr>
          <p:spPr>
            <a:xfrm>
              <a:off x="1273505" y="5404115"/>
              <a:ext cx="3774238" cy="929550"/>
            </a:xfrm>
            <a:prstGeom prst="roundRect">
              <a:avLst/>
            </a:prstGeom>
            <a:solidFill>
              <a:srgbClr val="00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latin typeface="+mj-ea"/>
                  <a:ea typeface="+mj-ea"/>
                </a:rPr>
                <a:t>将中</a:t>
              </a:r>
              <a:r>
                <a:rPr lang="zh-CN" altLang="en-US" sz="1400" dirty="0">
                  <a:latin typeface="+mj-ea"/>
                  <a:ea typeface="+mj-ea"/>
                </a:rPr>
                <a:t>国大盘</a:t>
              </a:r>
              <a:r>
                <a:rPr lang="en-US" altLang="zh-CN" sz="1400" dirty="0">
                  <a:latin typeface="+mj-ea"/>
                  <a:ea typeface="+mj-ea"/>
                </a:rPr>
                <a:t>A</a:t>
              </a:r>
              <a:r>
                <a:rPr lang="zh-CN" altLang="en-US" sz="1400" dirty="0">
                  <a:latin typeface="+mj-ea"/>
                  <a:ea typeface="+mj-ea"/>
                </a:rPr>
                <a:t>股的纳入因子由</a:t>
              </a:r>
              <a:r>
                <a:rPr lang="en-US" altLang="zh-CN" sz="1400" dirty="0">
                  <a:latin typeface="+mj-ea"/>
                  <a:ea typeface="+mj-ea"/>
                </a:rPr>
                <a:t>15%</a:t>
              </a:r>
              <a:r>
                <a:rPr lang="zh-CN" altLang="en-US" sz="1400" dirty="0">
                  <a:latin typeface="+mj-ea"/>
                  <a:ea typeface="+mj-ea"/>
                </a:rPr>
                <a:t>提升至</a:t>
              </a:r>
              <a:r>
                <a:rPr lang="en-US" altLang="zh-CN" sz="1400" dirty="0">
                  <a:latin typeface="+mj-ea"/>
                  <a:ea typeface="+mj-ea"/>
                </a:rPr>
                <a:t>20%</a:t>
              </a:r>
              <a:r>
                <a:rPr lang="zh-CN" altLang="en-US" sz="1400" dirty="0">
                  <a:latin typeface="+mj-ea"/>
                  <a:ea typeface="+mj-ea"/>
                </a:rPr>
                <a:t>，同时将中国中盘</a:t>
              </a:r>
              <a:r>
                <a:rPr lang="en-US" altLang="zh-CN" sz="1400" dirty="0">
                  <a:latin typeface="+mj-ea"/>
                  <a:ea typeface="+mj-ea"/>
                </a:rPr>
                <a:t>A</a:t>
              </a:r>
              <a:r>
                <a:rPr lang="zh-CN" altLang="en-US" sz="1400" dirty="0">
                  <a:latin typeface="+mj-ea"/>
                  <a:ea typeface="+mj-ea"/>
                </a:rPr>
                <a:t>股</a:t>
              </a:r>
              <a:r>
                <a:rPr lang="en-US" altLang="zh-CN" sz="1400" dirty="0">
                  <a:latin typeface="+mj-ea"/>
                  <a:ea typeface="+mj-ea"/>
                </a:rPr>
                <a:t>(</a:t>
              </a:r>
              <a:r>
                <a:rPr lang="zh-CN" altLang="en-US" sz="1400" dirty="0">
                  <a:latin typeface="+mj-ea"/>
                  <a:ea typeface="+mj-ea"/>
                </a:rPr>
                <a:t>包括潜在创业板指标的</a:t>
              </a:r>
              <a:r>
                <a:rPr lang="en-US" altLang="zh-CN" sz="1400" dirty="0">
                  <a:latin typeface="+mj-ea"/>
                  <a:ea typeface="+mj-ea"/>
                </a:rPr>
                <a:t>)</a:t>
              </a:r>
              <a:r>
                <a:rPr lang="zh-CN" altLang="en-US" sz="1400" dirty="0">
                  <a:latin typeface="+mj-ea"/>
                  <a:ea typeface="+mj-ea"/>
                </a:rPr>
                <a:t>以</a:t>
              </a:r>
              <a:r>
                <a:rPr lang="en-US" altLang="zh-CN" sz="1400" dirty="0">
                  <a:latin typeface="+mj-ea"/>
                  <a:ea typeface="+mj-ea"/>
                </a:rPr>
                <a:t>20%</a:t>
              </a:r>
              <a:r>
                <a:rPr lang="zh-CN" altLang="en-US" sz="1400" dirty="0">
                  <a:latin typeface="+mj-ea"/>
                  <a:ea typeface="+mj-ea"/>
                </a:rPr>
                <a:t>的纳入因子纳入</a:t>
              </a:r>
              <a:r>
                <a:rPr lang="en-US" altLang="zh-CN" sz="1400" dirty="0">
                  <a:latin typeface="+mj-ea"/>
                  <a:ea typeface="+mj-ea"/>
                </a:rPr>
                <a:t>MSCI</a:t>
              </a:r>
              <a:r>
                <a:rPr lang="zh-CN" altLang="en-US" sz="1400" dirty="0">
                  <a:latin typeface="+mj-ea"/>
                  <a:ea typeface="+mj-ea"/>
                </a:rPr>
                <a:t>指数体系</a:t>
              </a:r>
              <a:endParaRPr lang="zh-CN" altLang="en-US" dirty="0">
                <a:latin typeface="+mj-ea"/>
                <a:ea typeface="+mj-ea"/>
              </a:endParaRPr>
            </a:p>
          </p:txBody>
        </p:sp>
        <p:sp>
          <p:nvSpPr>
            <p:cNvPr id="27" name="矩形 26"/>
            <p:cNvSpPr/>
            <p:nvPr/>
          </p:nvSpPr>
          <p:spPr>
            <a:xfrm>
              <a:off x="5525311" y="2908714"/>
              <a:ext cx="1765996" cy="70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n-ea"/>
                </a:rPr>
                <a:t>2019</a:t>
              </a:r>
              <a:r>
                <a:rPr lang="zh-CN" altLang="en-US" sz="1600" dirty="0" smtClean="0">
                  <a:solidFill>
                    <a:schemeClr val="tx1"/>
                  </a:solidFill>
                  <a:latin typeface="+mn-ea"/>
                </a:rPr>
                <a:t>年</a:t>
              </a:r>
              <a:r>
                <a:rPr lang="en-US" altLang="zh-CN" sz="1600" dirty="0" smtClean="0">
                  <a:solidFill>
                    <a:schemeClr val="tx1"/>
                  </a:solidFill>
                  <a:latin typeface="+mn-ea"/>
                </a:rPr>
                <a:t>5</a:t>
              </a:r>
              <a:r>
                <a:rPr lang="zh-CN" altLang="en-US" sz="1600" dirty="0" smtClean="0">
                  <a:solidFill>
                    <a:schemeClr val="tx1"/>
                  </a:solidFill>
                  <a:latin typeface="+mn-ea"/>
                </a:rPr>
                <a:t>月指数半年度调整</a:t>
              </a:r>
              <a:endParaRPr lang="zh-CN" altLang="en-US" sz="1600" dirty="0">
                <a:solidFill>
                  <a:schemeClr val="tx1"/>
                </a:solidFill>
                <a:latin typeface="+mn-ea"/>
              </a:endParaRPr>
            </a:p>
          </p:txBody>
        </p:sp>
        <p:sp>
          <p:nvSpPr>
            <p:cNvPr id="28" name="矩形 27"/>
            <p:cNvSpPr/>
            <p:nvPr/>
          </p:nvSpPr>
          <p:spPr>
            <a:xfrm>
              <a:off x="5525311" y="4218707"/>
              <a:ext cx="1765996" cy="70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j-ea"/>
                  <a:ea typeface="+mj-ea"/>
                </a:rPr>
                <a:t>2019</a:t>
              </a:r>
              <a:r>
                <a:rPr lang="zh-CN" altLang="en-US" sz="1600" dirty="0" smtClean="0">
                  <a:solidFill>
                    <a:schemeClr val="tx1"/>
                  </a:solidFill>
                  <a:latin typeface="+mj-ea"/>
                  <a:ea typeface="+mj-ea"/>
                </a:rPr>
                <a:t>年</a:t>
              </a:r>
              <a:r>
                <a:rPr lang="en-US" altLang="zh-CN" sz="1600" dirty="0" smtClean="0">
                  <a:solidFill>
                    <a:schemeClr val="tx1"/>
                  </a:solidFill>
                  <a:latin typeface="+mj-ea"/>
                  <a:ea typeface="+mj-ea"/>
                </a:rPr>
                <a:t>8</a:t>
              </a:r>
              <a:r>
                <a:rPr lang="zh-CN" altLang="en-US" sz="1600" dirty="0" smtClean="0">
                  <a:solidFill>
                    <a:schemeClr val="tx1"/>
                  </a:solidFill>
                  <a:latin typeface="+mj-ea"/>
                  <a:ea typeface="+mj-ea"/>
                </a:rPr>
                <a:t>月指数季度调整</a:t>
              </a:r>
              <a:endParaRPr lang="zh-CN" altLang="en-US" sz="1600" dirty="0">
                <a:solidFill>
                  <a:schemeClr val="tx1"/>
                </a:solidFill>
                <a:latin typeface="+mj-ea"/>
                <a:ea typeface="+mj-ea"/>
              </a:endParaRPr>
            </a:p>
          </p:txBody>
        </p:sp>
        <p:sp>
          <p:nvSpPr>
            <p:cNvPr id="29" name="矩形 28"/>
            <p:cNvSpPr/>
            <p:nvPr/>
          </p:nvSpPr>
          <p:spPr>
            <a:xfrm>
              <a:off x="5525311" y="5512076"/>
              <a:ext cx="1765996" cy="70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mj-ea"/>
                  <a:ea typeface="+mj-ea"/>
                </a:rPr>
                <a:t>2019</a:t>
              </a:r>
              <a:r>
                <a:rPr lang="zh-CN" altLang="en-US" sz="1600" dirty="0" smtClean="0">
                  <a:solidFill>
                    <a:schemeClr val="tx1"/>
                  </a:solidFill>
                  <a:latin typeface="+mj-ea"/>
                  <a:ea typeface="+mj-ea"/>
                </a:rPr>
                <a:t>年</a:t>
              </a:r>
              <a:r>
                <a:rPr lang="en-US" altLang="zh-CN" sz="1600" dirty="0" smtClean="0">
                  <a:solidFill>
                    <a:schemeClr val="tx1"/>
                  </a:solidFill>
                  <a:latin typeface="+mj-ea"/>
                  <a:ea typeface="+mj-ea"/>
                </a:rPr>
                <a:t>11</a:t>
              </a:r>
              <a:r>
                <a:rPr lang="zh-CN" altLang="en-US" sz="1600" dirty="0" smtClean="0">
                  <a:solidFill>
                    <a:schemeClr val="tx1"/>
                  </a:solidFill>
                  <a:latin typeface="+mj-ea"/>
                  <a:ea typeface="+mj-ea"/>
                </a:rPr>
                <a:t>月指数半年度调整</a:t>
              </a:r>
              <a:endParaRPr lang="zh-CN" altLang="en-US" sz="1600" dirty="0">
                <a:solidFill>
                  <a:schemeClr val="tx1"/>
                </a:solidFill>
                <a:latin typeface="+mj-ea"/>
                <a:ea typeface="+mj-ea"/>
              </a:endParaRPr>
            </a:p>
          </p:txBody>
        </p:sp>
      </p:grpSp>
    </p:spTree>
    <p:extLst>
      <p:ext uri="{BB962C8B-B14F-4D97-AF65-F5344CB8AC3E}">
        <p14:creationId xmlns:p14="http://schemas.microsoft.com/office/powerpoint/2010/main" val="343346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545"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54249" y="1285395"/>
            <a:ext cx="3843754" cy="341632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smtClean="0">
                <a:ea typeface="微软雅黑" pitchFamily="34" charset="-122"/>
              </a:rPr>
              <a:t>香</a:t>
            </a:r>
            <a:r>
              <a:rPr lang="zh-CN" altLang="en-US" sz="1600" dirty="0">
                <a:ea typeface="微软雅黑" pitchFamily="34" charset="-122"/>
              </a:rPr>
              <a:t>港中央结算有限公司</a:t>
            </a:r>
            <a:r>
              <a:rPr lang="en-US" altLang="zh-CN" sz="1600" dirty="0">
                <a:ea typeface="微软雅黑" pitchFamily="34" charset="-122"/>
              </a:rPr>
              <a:t>(</a:t>
            </a:r>
            <a:r>
              <a:rPr lang="zh-CN" altLang="en-US" sz="1600" dirty="0">
                <a:ea typeface="微软雅黑" pitchFamily="34" charset="-122"/>
              </a:rPr>
              <a:t>陆股通</a:t>
            </a:r>
            <a:r>
              <a:rPr lang="en-US" altLang="zh-CN" sz="1600" dirty="0">
                <a:ea typeface="微软雅黑" pitchFamily="34" charset="-122"/>
              </a:rPr>
              <a:t>) </a:t>
            </a:r>
            <a:r>
              <a:rPr lang="zh-CN" altLang="en-US" sz="1600" dirty="0">
                <a:ea typeface="微软雅黑" pitchFamily="34" charset="-122"/>
              </a:rPr>
              <a:t>在最新报告</a:t>
            </a:r>
            <a:r>
              <a:rPr lang="zh-CN" altLang="en-US" sz="1600" dirty="0" smtClean="0">
                <a:ea typeface="微软雅黑" pitchFamily="34" charset="-122"/>
              </a:rPr>
              <a:t>期</a:t>
            </a:r>
            <a:r>
              <a:rPr lang="en-US" altLang="zh-CN" sz="1600" dirty="0" smtClean="0">
                <a:ea typeface="微软雅黑" pitchFamily="34" charset="-122"/>
              </a:rPr>
              <a:t>2019</a:t>
            </a:r>
            <a:r>
              <a:rPr lang="zh-CN" altLang="en-US" sz="1600" dirty="0">
                <a:ea typeface="微软雅黑" pitchFamily="34" charset="-122"/>
              </a:rPr>
              <a:t>一季</a:t>
            </a:r>
            <a:r>
              <a:rPr lang="zh-CN" altLang="en-US" sz="1600" dirty="0" smtClean="0">
                <a:ea typeface="微软雅黑" pitchFamily="34" charset="-122"/>
              </a:rPr>
              <a:t>报，共</a:t>
            </a:r>
            <a:r>
              <a:rPr lang="zh-CN" altLang="en-US" sz="1600" dirty="0">
                <a:ea typeface="微软雅黑" pitchFamily="34" charset="-122"/>
              </a:rPr>
              <a:t>出现在 </a:t>
            </a:r>
            <a:r>
              <a:rPr lang="en-US" altLang="zh-CN" sz="1600" dirty="0">
                <a:ea typeface="微软雅黑" pitchFamily="34" charset="-122"/>
              </a:rPr>
              <a:t>766 </a:t>
            </a:r>
            <a:r>
              <a:rPr lang="zh-CN" altLang="en-US" sz="1600" dirty="0">
                <a:ea typeface="微软雅黑" pitchFamily="34" charset="-122"/>
              </a:rPr>
              <a:t>只股票的十大股东之中，期末参考市值合计为 </a:t>
            </a:r>
            <a:r>
              <a:rPr lang="en-US" altLang="zh-CN" sz="1600" dirty="0" smtClean="0">
                <a:ea typeface="微软雅黑" pitchFamily="34" charset="-122"/>
              </a:rPr>
              <a:t>9850</a:t>
            </a:r>
            <a:r>
              <a:rPr lang="zh-CN" altLang="en-US" sz="1600" dirty="0" smtClean="0">
                <a:ea typeface="微软雅黑" pitchFamily="34" charset="-122"/>
              </a:rPr>
              <a:t>亿</a:t>
            </a:r>
            <a:r>
              <a:rPr lang="zh-CN" altLang="en-US" sz="1600" dirty="0">
                <a:ea typeface="微软雅黑" pitchFamily="34" charset="-122"/>
              </a:rPr>
              <a:t>元</a:t>
            </a:r>
            <a:r>
              <a:rPr lang="zh-CN" altLang="en-US" sz="1600" dirty="0" smtClean="0">
                <a:ea typeface="微软雅黑" pitchFamily="34" charset="-122"/>
              </a:rPr>
              <a:t>。</a:t>
            </a:r>
            <a:endParaRPr lang="en-US" altLang="zh-CN" sz="1600" dirty="0" smtClean="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外</a:t>
            </a:r>
            <a:r>
              <a:rPr lang="zh-CN" altLang="en-US" sz="1600" dirty="0" smtClean="0">
                <a:ea typeface="微软雅黑" pitchFamily="34" charset="-122"/>
              </a:rPr>
              <a:t>资持股集中于各行业的优质白马龙头上市公司，持股市值最高的</a:t>
            </a:r>
            <a:r>
              <a:rPr lang="en-US" altLang="zh-CN" sz="1600" dirty="0" smtClean="0">
                <a:ea typeface="微软雅黑" pitchFamily="34" charset="-122"/>
              </a:rPr>
              <a:t>20</a:t>
            </a:r>
            <a:r>
              <a:rPr lang="zh-CN" altLang="en-US" sz="1600" dirty="0" smtClean="0">
                <a:ea typeface="微软雅黑" pitchFamily="34" charset="-122"/>
              </a:rPr>
              <a:t>只</a:t>
            </a:r>
            <a:r>
              <a:rPr lang="en-US" altLang="zh-CN" sz="1600" dirty="0" smtClean="0">
                <a:ea typeface="微软雅黑" pitchFamily="34" charset="-122"/>
              </a:rPr>
              <a:t>A</a:t>
            </a:r>
            <a:r>
              <a:rPr lang="zh-CN" altLang="en-US" sz="1600" dirty="0" smtClean="0">
                <a:ea typeface="微软雅黑" pitchFamily="34" charset="-122"/>
              </a:rPr>
              <a:t>股中</a:t>
            </a:r>
            <a:r>
              <a:rPr lang="en-US" altLang="zh-CN" sz="1600" dirty="0" smtClean="0">
                <a:ea typeface="微软雅黑" pitchFamily="34" charset="-122"/>
              </a:rPr>
              <a:t>80%</a:t>
            </a:r>
            <a:r>
              <a:rPr lang="zh-CN" altLang="en-US" sz="1600" dirty="0" smtClean="0">
                <a:ea typeface="微软雅黑" pitchFamily="34" charset="-122"/>
              </a:rPr>
              <a:t>为</a:t>
            </a:r>
            <a:r>
              <a:rPr lang="en-US" altLang="zh-CN" sz="1600" dirty="0" smtClean="0">
                <a:ea typeface="微软雅黑" pitchFamily="34" charset="-122"/>
              </a:rPr>
              <a:t>MSCI</a:t>
            </a:r>
            <a:r>
              <a:rPr lang="zh-CN" altLang="en-US" sz="1600" dirty="0" smtClean="0">
                <a:ea typeface="微软雅黑" pitchFamily="34" charset="-122"/>
              </a:rPr>
              <a:t>中国</a:t>
            </a:r>
            <a:r>
              <a:rPr lang="en-US" altLang="zh-CN" sz="1600" dirty="0" smtClean="0">
                <a:ea typeface="微软雅黑" pitchFamily="34" charset="-122"/>
              </a:rPr>
              <a:t>A</a:t>
            </a:r>
            <a:r>
              <a:rPr lang="zh-CN" altLang="en-US" sz="1600" dirty="0" smtClean="0">
                <a:ea typeface="微软雅黑" pitchFamily="34" charset="-122"/>
              </a:rPr>
              <a:t>股质优价值</a:t>
            </a:r>
            <a:r>
              <a:rPr lang="en-US" altLang="zh-CN" sz="1600" dirty="0" smtClean="0">
                <a:ea typeface="微软雅黑" pitchFamily="34" charset="-122"/>
              </a:rPr>
              <a:t>100</a:t>
            </a:r>
            <a:r>
              <a:rPr lang="zh-CN" altLang="en-US" sz="1600" dirty="0" smtClean="0">
                <a:ea typeface="微软雅黑" pitchFamily="34" charset="-122"/>
              </a:rPr>
              <a:t>指数成分股。</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16</a:t>
            </a:fld>
            <a:endParaRPr lang="zh-CN" altLang="en-US" dirty="0"/>
          </a:p>
        </p:txBody>
      </p:sp>
      <p:sp>
        <p:nvSpPr>
          <p:cNvPr id="13" name="文本框 4">
            <a:extLst>
              <a:ext uri="{FF2B5EF4-FFF2-40B4-BE49-F238E27FC236}">
                <a16:creationId xmlns:a16="http://schemas.microsoft.com/office/drawing/2014/main" xmlns=""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2.2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smtClean="0">
                <a:solidFill>
                  <a:srgbClr val="C00000"/>
                </a:solidFill>
                <a:latin typeface="微软雅黑" panose="020B0503020204020204" pitchFamily="34" charset="-122"/>
                <a:ea typeface="微软雅黑" panose="020B0503020204020204" pitchFamily="34" charset="-122"/>
              </a:rPr>
              <a:t>MSCI</a:t>
            </a:r>
            <a:r>
              <a:rPr lang="zh-CN" altLang="en-US" sz="2800" b="1" dirty="0" smtClean="0">
                <a:solidFill>
                  <a:srgbClr val="C00000"/>
                </a:solidFill>
                <a:latin typeface="微软雅黑" panose="020B0503020204020204" pitchFamily="34" charset="-122"/>
                <a:ea typeface="微软雅黑" panose="020B0503020204020204" pitchFamily="34" charset="-122"/>
              </a:rPr>
              <a:t>纳入权重和范围不断扩大</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nvPr>
        </p:nvGraphicFramePr>
        <p:xfrm>
          <a:off x="4352072" y="1271752"/>
          <a:ext cx="4677102" cy="4874532"/>
        </p:xfrm>
        <a:graphic>
          <a:graphicData uri="http://schemas.openxmlformats.org/drawingml/2006/table">
            <a:tbl>
              <a:tblPr>
                <a:tableStyleId>{5C22544A-7EE6-4342-B048-85BDC9FD1C3A}</a:tableStyleId>
              </a:tblPr>
              <a:tblGrid>
                <a:gridCol w="1072054"/>
                <a:gridCol w="966952"/>
                <a:gridCol w="1313793"/>
                <a:gridCol w="1324303"/>
              </a:tblGrid>
              <a:tr h="367862">
                <a:tc>
                  <a:txBody>
                    <a:bodyPr/>
                    <a:lstStyle/>
                    <a:p>
                      <a:pPr algn="ctr" fontAlgn="ctr"/>
                      <a:r>
                        <a:rPr lang="zh-CN" altLang="en-US" sz="1200" u="none" strike="noStrike" dirty="0">
                          <a:effectLst/>
                        </a:rPr>
                        <a:t>代</a:t>
                      </a:r>
                      <a:r>
                        <a:rPr lang="zh-CN" altLang="en-US" sz="1200" u="none" strike="noStrike" dirty="0" smtClean="0">
                          <a:effectLst/>
                        </a:rPr>
                        <a:t>码</a:t>
                      </a:r>
                      <a:endParaRPr lang="zh-CN" altLang="en-US" sz="1200" u="none" strike="noStrike" dirty="0">
                        <a:effectLst/>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u="none" strike="noStrike" dirty="0" smtClean="0">
                          <a:effectLst/>
                        </a:rPr>
                        <a:t>证券简称</a:t>
                      </a:r>
                      <a:endParaRPr lang="zh-CN" altLang="en-US" sz="1200" dirty="0"/>
                    </a:p>
                  </a:txBody>
                  <a:tcPr marL="40531" marR="40531" marT="20266" marB="20266" anchor="ct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u="none" strike="noStrike" dirty="0" smtClean="0">
                          <a:effectLst/>
                        </a:rPr>
                        <a:t>外资</a:t>
                      </a:r>
                      <a:r>
                        <a:rPr lang="en-US" altLang="zh-CN" sz="1200" u="none" strike="noStrike" dirty="0" smtClean="0">
                          <a:effectLst/>
                        </a:rPr>
                        <a:t>(</a:t>
                      </a:r>
                      <a:r>
                        <a:rPr lang="zh-CN" altLang="en-US" sz="1200" u="none" strike="noStrike" dirty="0" smtClean="0">
                          <a:effectLst/>
                        </a:rPr>
                        <a:t>陆股通</a:t>
                      </a:r>
                      <a:r>
                        <a:rPr lang="en-US" altLang="zh-CN" sz="1200" u="none" strike="noStrike" dirty="0" smtClean="0">
                          <a:effectLst/>
                        </a:rPr>
                        <a:t>)</a:t>
                      </a:r>
                      <a:r>
                        <a:rPr lang="zh-CN" altLang="en-US" sz="1200" u="none" strike="noStrike" dirty="0" smtClean="0">
                          <a:effectLst/>
                        </a:rPr>
                        <a:t>持股</a:t>
                      </a:r>
                      <a:endParaRPr lang="en-US" altLang="zh-CN" sz="1200" u="none" strike="noStrike" dirty="0" smtClean="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u="none" strike="noStrike" dirty="0" smtClean="0">
                          <a:effectLst/>
                        </a:rPr>
                        <a:t>参考市值</a:t>
                      </a:r>
                      <a:r>
                        <a:rPr lang="en-US" altLang="zh-CN" sz="1200" u="none" strike="noStrike" dirty="0" smtClean="0">
                          <a:effectLst/>
                        </a:rPr>
                        <a:t>(</a:t>
                      </a:r>
                      <a:r>
                        <a:rPr lang="zh-CN" altLang="en-US" sz="1200" u="none" strike="noStrike" dirty="0" smtClean="0">
                          <a:effectLst/>
                        </a:rPr>
                        <a:t>亿元</a:t>
                      </a:r>
                      <a:r>
                        <a:rPr lang="en-US" altLang="zh-CN" sz="1200" u="none" strike="noStrike" dirty="0" smtClean="0">
                          <a:effectLst/>
                        </a:rPr>
                        <a:t>)</a:t>
                      </a:r>
                      <a:endParaRPr lang="zh-CN" altLang="en-US" sz="1200" dirty="0"/>
                    </a:p>
                  </a:txBody>
                  <a:tcPr marL="40531" marR="40531" marT="20266" marB="20266" anchor="ctr">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u="none" strike="noStrike" dirty="0" smtClean="0">
                          <a:effectLst/>
                        </a:rPr>
                        <a:t>占总股本比例</a:t>
                      </a:r>
                      <a:r>
                        <a:rPr lang="en-US" altLang="zh-CN" sz="1200" u="none" strike="noStrike" dirty="0" smtClean="0">
                          <a:effectLst/>
                        </a:rPr>
                        <a:t>(%)</a:t>
                      </a:r>
                      <a:endParaRPr lang="zh-CN" altLang="en-US" sz="1200" dirty="0"/>
                    </a:p>
                  </a:txBody>
                  <a:tcPr marL="40531" marR="40531" marT="20266" marB="20266" anchor="ctr">
                    <a:lnB w="12700" cap="flat" cmpd="sng" algn="ctr">
                      <a:solidFill>
                        <a:schemeClr val="tx1"/>
                      </a:solidFill>
                      <a:prstDash val="solid"/>
                      <a:round/>
                      <a:headEnd type="none" w="med" len="med"/>
                      <a:tailEnd type="none" w="med" len="med"/>
                    </a:lnB>
                    <a:noFill/>
                  </a:tcPr>
                </a:tc>
              </a:tr>
              <a:tr h="189145">
                <a:tc>
                  <a:txBody>
                    <a:bodyPr/>
                    <a:lstStyle/>
                    <a:p>
                      <a:pPr algn="ctr" fontAlgn="ctr"/>
                      <a:r>
                        <a:rPr lang="en-US" sz="1200" u="none" strike="noStrike">
                          <a:effectLst/>
                        </a:rPr>
                        <a:t>600519.SH</a:t>
                      </a:r>
                      <a:endParaRPr lang="en-US" sz="1200" b="0" i="0" u="none" strike="noStrike">
                        <a:solidFill>
                          <a:srgbClr val="000000"/>
                        </a:solidFill>
                        <a:effectLst/>
                        <a:latin typeface="宋体"/>
                      </a:endParaRPr>
                    </a:p>
                  </a:txBody>
                  <a:tcPr marL="40531" marR="40531" marT="20266" marB="20266" anchor="ctr">
                    <a:lnT w="12700" cap="flat" cmpd="sng" algn="ctr">
                      <a:solidFill>
                        <a:schemeClr val="tx1"/>
                      </a:solidFill>
                      <a:prstDash val="solid"/>
                      <a:round/>
                      <a:headEnd type="none" w="med" len="med"/>
                      <a:tailEnd type="none" w="med" len="med"/>
                    </a:lnT>
                    <a:noFill/>
                  </a:tcPr>
                </a:tc>
                <a:tc>
                  <a:txBody>
                    <a:bodyPr/>
                    <a:lstStyle/>
                    <a:p>
                      <a:pPr algn="ctr" fontAlgn="ctr"/>
                      <a:r>
                        <a:rPr lang="zh-CN" altLang="en-US" sz="1200" u="none" strike="noStrike" dirty="0">
                          <a:effectLst/>
                        </a:rPr>
                        <a:t>贵州茅台</a:t>
                      </a:r>
                      <a:endParaRPr lang="zh-CN" altLang="en-US" sz="1200" b="0" i="0" u="none" strike="noStrike" dirty="0">
                        <a:solidFill>
                          <a:srgbClr val="000000"/>
                        </a:solidFill>
                        <a:effectLst/>
                        <a:latin typeface="宋体"/>
                      </a:endParaRPr>
                    </a:p>
                  </a:txBody>
                  <a:tcPr marL="40531" marR="40531" marT="20266" marB="20266" anchor="ctr">
                    <a:lnT w="12700" cap="flat" cmpd="sng" algn="ctr">
                      <a:solidFill>
                        <a:schemeClr val="tx1"/>
                      </a:solidFill>
                      <a:prstDash val="solid"/>
                      <a:round/>
                      <a:headEnd type="none" w="med" len="med"/>
                      <a:tailEnd type="none" w="med" len="med"/>
                    </a:lnT>
                    <a:noFill/>
                  </a:tcPr>
                </a:tc>
                <a:tc>
                  <a:txBody>
                    <a:bodyPr/>
                    <a:lstStyle/>
                    <a:p>
                      <a:pPr algn="ctr" fontAlgn="ctr"/>
                      <a:r>
                        <a:rPr lang="zh-CN" altLang="en-US" sz="1200" u="none" strike="noStrike" dirty="0">
                          <a:effectLst/>
                        </a:rPr>
                        <a:t>            </a:t>
                      </a:r>
                      <a:r>
                        <a:rPr lang="en-US" altLang="zh-CN" sz="1200" u="none" strike="noStrike" dirty="0">
                          <a:effectLst/>
                        </a:rPr>
                        <a:t>1,032 </a:t>
                      </a:r>
                      <a:endParaRPr lang="en-US" altLang="zh-CN" sz="1200" b="0" i="0" u="none" strike="noStrike" dirty="0">
                        <a:solidFill>
                          <a:srgbClr val="000000"/>
                        </a:solidFill>
                        <a:effectLst/>
                        <a:latin typeface="宋体"/>
                      </a:endParaRPr>
                    </a:p>
                  </a:txBody>
                  <a:tcPr marL="40531" marR="40531" marT="20266" marB="20266" anchor="ctr">
                    <a:lnT w="12700" cap="flat" cmpd="sng" algn="ctr">
                      <a:solidFill>
                        <a:schemeClr val="tx1"/>
                      </a:solidFill>
                      <a:prstDash val="solid"/>
                      <a:round/>
                      <a:headEnd type="none" w="med" len="med"/>
                      <a:tailEnd type="none" w="med" len="med"/>
                    </a:lnT>
                    <a:noFill/>
                  </a:tcPr>
                </a:tc>
                <a:tc>
                  <a:txBody>
                    <a:bodyPr/>
                    <a:lstStyle/>
                    <a:p>
                      <a:pPr algn="ctr" fontAlgn="ctr"/>
                      <a:r>
                        <a:rPr lang="zh-CN" altLang="en-US" sz="1200" u="none" strike="noStrike">
                          <a:effectLst/>
                        </a:rPr>
                        <a:t>    </a:t>
                      </a:r>
                      <a:r>
                        <a:rPr lang="en-US" altLang="zh-CN" sz="1200" u="none" strike="noStrike">
                          <a:effectLst/>
                        </a:rPr>
                        <a:t>9.6 </a:t>
                      </a:r>
                      <a:endParaRPr lang="en-US" altLang="zh-CN" sz="1200" b="0" i="0" u="none" strike="noStrike">
                        <a:solidFill>
                          <a:srgbClr val="000000"/>
                        </a:solidFill>
                        <a:effectLst/>
                        <a:latin typeface="宋体"/>
                      </a:endParaRPr>
                    </a:p>
                  </a:txBody>
                  <a:tcPr marL="40531" marR="40531" marT="20266" marB="20266" anchor="ctr">
                    <a:lnT w="12700" cap="flat" cmpd="sng" algn="ctr">
                      <a:solidFill>
                        <a:schemeClr val="tx1"/>
                      </a:solidFill>
                      <a:prstDash val="solid"/>
                      <a:round/>
                      <a:headEnd type="none" w="med" len="med"/>
                      <a:tailEnd type="none" w="med" len="med"/>
                    </a:lnT>
                    <a:noFill/>
                  </a:tcPr>
                </a:tc>
              </a:tr>
              <a:tr h="189145">
                <a:tc>
                  <a:txBody>
                    <a:bodyPr/>
                    <a:lstStyle/>
                    <a:p>
                      <a:pPr algn="ctr" fontAlgn="ctr"/>
                      <a:r>
                        <a:rPr lang="en-US" sz="1200" u="none" strike="noStrike">
                          <a:effectLst/>
                        </a:rPr>
                        <a:t>601318.SH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中国平安</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623 </a:t>
                      </a:r>
                      <a:endParaRPr lang="en-US" altLang="zh-CN"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4.4 </a:t>
                      </a:r>
                      <a:endParaRPr lang="en-US" altLang="zh-CN" sz="1200" b="0" i="0" u="none" strike="noStrike">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000333.SZ</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美的集团</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521 </a:t>
                      </a:r>
                      <a:endParaRPr lang="en-US" altLang="zh-CN"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16.2 </a:t>
                      </a:r>
                      <a:endParaRPr lang="en-US" altLang="zh-CN" sz="1200" b="0" i="0" u="none" strike="noStrike">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600276.SH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恒瑞医药</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382 </a:t>
                      </a:r>
                      <a:endParaRPr lang="en-US" altLang="zh-CN"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13.2 </a:t>
                      </a:r>
                      <a:endParaRPr lang="en-US" altLang="zh-CN" sz="1200" b="0" i="0" u="none" strike="noStrike">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dirty="0">
                          <a:effectLst/>
                        </a:rPr>
                        <a:t>000858.SZ</a:t>
                      </a:r>
                      <a:endParaRPr lang="en-US"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五粮液</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358 </a:t>
                      </a:r>
                      <a:endParaRPr lang="en-US" altLang="zh-CN"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9.7 </a:t>
                      </a:r>
                      <a:endParaRPr lang="en-US" altLang="zh-CN" sz="1200" b="0" i="0" u="none" strike="noStrike">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000651.SZ</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格力电器</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330 </a:t>
                      </a:r>
                      <a:endParaRPr lang="en-US" altLang="zh-CN"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11.6 </a:t>
                      </a:r>
                      <a:endParaRPr lang="en-US" altLang="zh-CN" sz="1200" b="0" i="0" u="none" strike="noStrike">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002415.SZ</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海康威视</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308 </a:t>
                      </a:r>
                      <a:endParaRPr lang="en-US" altLang="zh-CN"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9.4 </a:t>
                      </a:r>
                      <a:endParaRPr lang="en-US" altLang="zh-CN" sz="1200" b="0" i="0" u="none" strike="noStrike">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600036.SH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招商银行</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280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3.3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600887.SH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伊利股份</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257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14.6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600009.SH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上海机场</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209 </a:t>
                      </a:r>
                      <a:endParaRPr lang="en-US" altLang="zh-CN" sz="1200" b="0" i="0" u="none" strike="noStrike" dirty="0">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17.4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600900.SH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长江电力</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204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5.5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601888.SH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中国国旅</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173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12.7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600585.SH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海螺水泥</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154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7.6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002304.SZ</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洋河股份</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146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7.4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603288.SH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海天味业</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131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5.6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601901.SH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方正证券</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106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16.8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600690.SH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青岛海尔</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104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9.5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601166.SH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兴业银行</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100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2.7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600104.SH</a:t>
                      </a:r>
                      <a:endParaRPr 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上汽集团</a:t>
                      </a:r>
                      <a:endParaRPr lang="zh-CN" altLang="en-US"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a:effectLst/>
                        </a:rPr>
                        <a:t>               </a:t>
                      </a:r>
                      <a:r>
                        <a:rPr lang="en-US" altLang="zh-CN" sz="1200" u="none" strike="noStrike">
                          <a:effectLst/>
                        </a:rPr>
                        <a:t>93 </a:t>
                      </a:r>
                      <a:endParaRPr lang="en-US" altLang="zh-CN" sz="1200" b="0" i="0" u="none" strike="noStrike">
                        <a:solidFill>
                          <a:srgbClr val="000000"/>
                        </a:solidFill>
                        <a:effectLst/>
                        <a:latin typeface="宋体"/>
                      </a:endParaRPr>
                    </a:p>
                  </a:txBody>
                  <a:tcPr marL="40531" marR="40531" marT="20266" marB="20266" anchor="ctr">
                    <a:noFill/>
                  </a:tcPr>
                </a:tc>
                <a:tc>
                  <a:txBody>
                    <a:bodyPr/>
                    <a:lstStyle/>
                    <a:p>
                      <a:pPr algn="ctr" fontAlgn="ctr"/>
                      <a:r>
                        <a:rPr lang="zh-CN" altLang="en-US" sz="1200" u="none" strike="noStrike" dirty="0">
                          <a:effectLst/>
                        </a:rPr>
                        <a:t>    </a:t>
                      </a:r>
                      <a:r>
                        <a:rPr lang="en-US" altLang="zh-CN" sz="1200" u="none" strike="noStrike" dirty="0">
                          <a:effectLst/>
                        </a:rPr>
                        <a:t>3.1 </a:t>
                      </a:r>
                      <a:endParaRPr lang="en-US" altLang="zh-CN" sz="1200" b="0" i="0" u="none" strike="noStrike" dirty="0">
                        <a:solidFill>
                          <a:srgbClr val="000000"/>
                        </a:solidFill>
                        <a:effectLst/>
                        <a:latin typeface="宋体"/>
                      </a:endParaRPr>
                    </a:p>
                  </a:txBody>
                  <a:tcPr marL="40531" marR="40531" marT="20266" marB="20266" anchor="ctr">
                    <a:noFill/>
                  </a:tcPr>
                </a:tc>
              </a:tr>
              <a:tr h="189145">
                <a:tc>
                  <a:txBody>
                    <a:bodyPr/>
                    <a:lstStyle/>
                    <a:p>
                      <a:pPr algn="ctr" fontAlgn="ctr"/>
                      <a:r>
                        <a:rPr lang="en-US" sz="1200" u="none" strike="noStrike">
                          <a:effectLst/>
                        </a:rPr>
                        <a:t>000002.SZ</a:t>
                      </a:r>
                      <a:endParaRPr lang="en-US" sz="1200" b="0" i="0" u="none" strike="noStrike">
                        <a:solidFill>
                          <a:srgbClr val="000000"/>
                        </a:solidFill>
                        <a:effectLst/>
                        <a:latin typeface="宋体"/>
                      </a:endParaRPr>
                    </a:p>
                  </a:txBody>
                  <a:tcPr marL="40531" marR="40531" marT="20266" marB="20266"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rPr>
                        <a:t>万科</a:t>
                      </a:r>
                      <a:r>
                        <a:rPr lang="en-US" sz="1200" u="none" strike="noStrike">
                          <a:effectLst/>
                        </a:rPr>
                        <a:t>A</a:t>
                      </a:r>
                      <a:endParaRPr lang="en-US" sz="1200" b="0" i="0" u="none" strike="noStrike">
                        <a:solidFill>
                          <a:srgbClr val="000000"/>
                        </a:solidFill>
                        <a:effectLst/>
                        <a:latin typeface="宋体"/>
                      </a:endParaRPr>
                    </a:p>
                  </a:txBody>
                  <a:tcPr marL="40531" marR="40531" marT="20266" marB="20266"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rPr>
                        <a:t>               </a:t>
                      </a:r>
                      <a:r>
                        <a:rPr lang="en-US" altLang="zh-CN" sz="1200" u="none" strike="noStrike">
                          <a:effectLst/>
                        </a:rPr>
                        <a:t>92 </a:t>
                      </a:r>
                      <a:endParaRPr lang="en-US" altLang="zh-CN" sz="1200" b="0" i="0" u="none" strike="noStrike">
                        <a:solidFill>
                          <a:srgbClr val="000000"/>
                        </a:solidFill>
                        <a:effectLst/>
                        <a:latin typeface="宋体"/>
                      </a:endParaRPr>
                    </a:p>
                  </a:txBody>
                  <a:tcPr marL="40531" marR="40531" marT="20266" marB="20266"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rPr>
                        <a:t>    </a:t>
                      </a:r>
                      <a:r>
                        <a:rPr lang="en-US" altLang="zh-CN" sz="1200" u="none" strike="noStrike" dirty="0">
                          <a:effectLst/>
                        </a:rPr>
                        <a:t>2.7 </a:t>
                      </a:r>
                      <a:endParaRPr lang="en-US" altLang="zh-CN" sz="1200" b="0" i="0" u="none" strike="noStrike" dirty="0">
                        <a:solidFill>
                          <a:srgbClr val="000000"/>
                        </a:solidFill>
                        <a:effectLst/>
                        <a:latin typeface="宋体"/>
                      </a:endParaRPr>
                    </a:p>
                  </a:txBody>
                  <a:tcPr marL="40531" marR="40531" marT="20266" marB="20266" anchor="ctr">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46279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17</a:t>
            </a:fld>
            <a:endParaRPr lang="zh-CN" altLang="en-US" dirty="0"/>
          </a:p>
        </p:txBody>
      </p:sp>
      <p:sp>
        <p:nvSpPr>
          <p:cNvPr id="13" name="文本框 4">
            <a:extLst>
              <a:ext uri="{FF2B5EF4-FFF2-40B4-BE49-F238E27FC236}">
                <a16:creationId xmlns:a16="http://schemas.microsoft.com/office/drawing/2014/main" xmlns=""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2.3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中国</a:t>
            </a:r>
            <a:r>
              <a:rPr lang="en-US" altLang="zh-CN" sz="2800" b="1" dirty="0">
                <a:solidFill>
                  <a:srgbClr val="C00000"/>
                </a:solidFill>
                <a:latin typeface="微软雅黑" panose="020B0503020204020204" pitchFamily="34" charset="-122"/>
                <a:ea typeface="微软雅黑" panose="020B0503020204020204" pitchFamily="34" charset="-122"/>
              </a:rPr>
              <a:t>A</a:t>
            </a:r>
            <a:r>
              <a:rPr lang="zh-CN" altLang="en-US" sz="2800" b="1" dirty="0">
                <a:solidFill>
                  <a:srgbClr val="C00000"/>
                </a:solidFill>
                <a:latin typeface="微软雅黑" panose="020B0503020204020204" pitchFamily="34" charset="-122"/>
                <a:ea typeface="微软雅黑" panose="020B0503020204020204" pitchFamily="34" charset="-122"/>
              </a:rPr>
              <a:t>股股指期货</a:t>
            </a:r>
          </a:p>
        </p:txBody>
      </p:sp>
      <p:sp>
        <p:nvSpPr>
          <p:cNvPr id="16" name="矩形 15"/>
          <p:cNvSpPr/>
          <p:nvPr/>
        </p:nvSpPr>
        <p:spPr>
          <a:xfrm>
            <a:off x="588010" y="1798204"/>
            <a:ext cx="7610961" cy="4228850"/>
          </a:xfrm>
          <a:prstGeom prst="rect">
            <a:avLst/>
          </a:prstGeom>
        </p:spPr>
        <p:txBody>
          <a:bodyPr wrap="square">
            <a:spAutoFit/>
          </a:bodyPr>
          <a:lstStyle/>
          <a:p>
            <a:pPr marL="344487" indent="-285750" eaLnBrk="0" hangingPunct="0">
              <a:lnSpc>
                <a:spcPct val="150000"/>
              </a:lnSpc>
              <a:spcBef>
                <a:spcPct val="20000"/>
              </a:spcBef>
              <a:buClr>
                <a:srgbClr val="C00000"/>
              </a:buClr>
              <a:buSzPct val="80000"/>
              <a:buFont typeface="Wingdings" pitchFamily="2" charset="2"/>
              <a:buChar char="l"/>
            </a:pPr>
            <a:r>
              <a:rPr lang="en-US" altLang="zh-CN" sz="1400" dirty="0" smtClean="0">
                <a:latin typeface="微软雅黑" pitchFamily="34" charset="-122"/>
                <a:ea typeface="微软雅黑" pitchFamily="34" charset="-122"/>
              </a:rPr>
              <a:t>2019</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月</a:t>
            </a:r>
            <a:r>
              <a:rPr lang="en-US" altLang="zh-CN" sz="1400" dirty="0" smtClean="0">
                <a:latin typeface="微软雅黑" pitchFamily="34" charset="-122"/>
                <a:ea typeface="微软雅黑" pitchFamily="34" charset="-122"/>
              </a:rPr>
              <a:t>11</a:t>
            </a:r>
            <a:r>
              <a:rPr lang="zh-CN" altLang="en-US" sz="1400" dirty="0" smtClean="0">
                <a:latin typeface="微软雅黑" pitchFamily="34" charset="-122"/>
                <a:ea typeface="微软雅黑" pitchFamily="34" charset="-122"/>
              </a:rPr>
              <a:t>日，</a:t>
            </a:r>
            <a:r>
              <a:rPr lang="zh-CN" altLang="en-US" sz="1400" dirty="0"/>
              <a:t>港交所发布公告称，已与</a:t>
            </a:r>
            <a:r>
              <a:rPr lang="en-US" altLang="zh-CN" sz="1400" dirty="0"/>
              <a:t>MSCI</a:t>
            </a:r>
            <a:r>
              <a:rPr lang="zh-CN" altLang="en-US" sz="1400" dirty="0"/>
              <a:t>签定授权协议，拟在获得监管批准后并因应市况推出</a:t>
            </a:r>
            <a:r>
              <a:rPr lang="en-US" altLang="zh-CN" sz="1400" dirty="0"/>
              <a:t>MSCI</a:t>
            </a:r>
            <a:r>
              <a:rPr lang="zh-CN" altLang="en-US" sz="1400" dirty="0"/>
              <a:t>中国</a:t>
            </a:r>
            <a:r>
              <a:rPr lang="en-US" altLang="zh-CN" sz="1400" dirty="0"/>
              <a:t>A</a:t>
            </a:r>
            <a:r>
              <a:rPr lang="zh-CN" altLang="en-US" sz="1400" dirty="0"/>
              <a:t>股指数的期货合约</a:t>
            </a:r>
            <a:r>
              <a:rPr lang="zh-CN" altLang="en-US" sz="1400" dirty="0" smtClean="0"/>
              <a:t>。</a:t>
            </a:r>
            <a:endParaRPr lang="en-US" altLang="zh-CN" sz="1400" dirty="0" smtClean="0"/>
          </a:p>
          <a:p>
            <a:pPr marL="344487" indent="-285750" eaLnBrk="0" hangingPunct="0">
              <a:lnSpc>
                <a:spcPct val="150000"/>
              </a:lnSpc>
              <a:spcBef>
                <a:spcPct val="20000"/>
              </a:spcBef>
              <a:buClr>
                <a:srgbClr val="C00000"/>
              </a:buClr>
              <a:buSzPct val="80000"/>
              <a:buFont typeface="Wingdings" pitchFamily="2" charset="2"/>
              <a:buChar char="l"/>
            </a:pPr>
            <a:endParaRPr lang="en-US" altLang="zh-CN" sz="1400" dirty="0" smtClean="0"/>
          </a:p>
          <a:p>
            <a:pPr marL="344487" indent="-285750" eaLnBrk="0" hangingPunct="0">
              <a:lnSpc>
                <a:spcPct val="150000"/>
              </a:lnSpc>
              <a:spcBef>
                <a:spcPct val="20000"/>
              </a:spcBef>
              <a:buClr>
                <a:srgbClr val="C00000"/>
              </a:buClr>
              <a:buSzPct val="80000"/>
              <a:buFont typeface="Wingdings" pitchFamily="2" charset="2"/>
              <a:buChar char="l"/>
            </a:pPr>
            <a:r>
              <a:rPr lang="zh-CN" altLang="en-US" sz="1400" dirty="0"/>
              <a:t>随着境外投资者不断增加对</a:t>
            </a:r>
            <a:r>
              <a:rPr lang="en-US" altLang="zh-CN" sz="1400" dirty="0"/>
              <a:t>A</a:t>
            </a:r>
            <a:r>
              <a:rPr lang="zh-CN" altLang="en-US" sz="1400" dirty="0"/>
              <a:t>股的投资，对于风险管理的要求正越来越迫切</a:t>
            </a:r>
            <a:r>
              <a:rPr lang="zh-CN" altLang="en-US" sz="1400" dirty="0" smtClean="0"/>
              <a:t>，</a:t>
            </a:r>
            <a:r>
              <a:rPr lang="en-US" altLang="zh-CN" sz="1400" dirty="0" smtClean="0"/>
              <a:t>MSCI</a:t>
            </a:r>
            <a:r>
              <a:rPr lang="zh-CN" altLang="en-US" sz="1400" dirty="0"/>
              <a:t>中国</a:t>
            </a:r>
            <a:r>
              <a:rPr lang="en-US" altLang="zh-CN" sz="1400" dirty="0"/>
              <a:t>A</a:t>
            </a:r>
            <a:r>
              <a:rPr lang="zh-CN" altLang="en-US" sz="1400" dirty="0"/>
              <a:t>股指数期货不仅可以帮</a:t>
            </a:r>
            <a:r>
              <a:rPr lang="zh-CN" altLang="en-US" sz="1400" dirty="0" smtClean="0"/>
              <a:t>助管</a:t>
            </a:r>
            <a:r>
              <a:rPr lang="zh-CN" altLang="en-US" sz="1400" dirty="0"/>
              <a:t>理风险</a:t>
            </a:r>
            <a:r>
              <a:rPr lang="zh-CN" altLang="en-US" sz="1400" dirty="0" smtClean="0"/>
              <a:t>，也将进一步提升</a:t>
            </a:r>
            <a:r>
              <a:rPr lang="en-US" altLang="zh-CN" sz="1400" dirty="0" smtClean="0"/>
              <a:t>MSCI</a:t>
            </a:r>
            <a:r>
              <a:rPr lang="zh-CN" altLang="en-US" sz="1400" dirty="0" smtClean="0"/>
              <a:t>中国</a:t>
            </a:r>
            <a:r>
              <a:rPr lang="en-US" altLang="zh-CN" sz="1400" dirty="0" smtClean="0"/>
              <a:t>A</a:t>
            </a:r>
            <a:r>
              <a:rPr lang="zh-CN" altLang="en-US" sz="1400" dirty="0" smtClean="0"/>
              <a:t>股相关指数的投资价值和吸引力。</a:t>
            </a:r>
            <a:endParaRPr lang="en-US" altLang="zh-CN" sz="1400" dirty="0" smtClean="0"/>
          </a:p>
          <a:p>
            <a:pPr marL="344487" indent="-285750" eaLnBrk="0" hangingPunct="0">
              <a:lnSpc>
                <a:spcPct val="150000"/>
              </a:lnSpc>
              <a:spcBef>
                <a:spcPct val="20000"/>
              </a:spcBef>
              <a:buClr>
                <a:srgbClr val="C00000"/>
              </a:buClr>
              <a:buSzPct val="80000"/>
              <a:buFont typeface="Wingdings" pitchFamily="2" charset="2"/>
              <a:buChar char="l"/>
            </a:pPr>
            <a:endParaRPr lang="en-US" altLang="zh-CN" sz="1400" dirty="0"/>
          </a:p>
          <a:p>
            <a:pPr marL="344487" indent="-285750" eaLnBrk="0" hangingPunct="0">
              <a:lnSpc>
                <a:spcPct val="150000"/>
              </a:lnSpc>
              <a:spcBef>
                <a:spcPct val="20000"/>
              </a:spcBef>
              <a:buClr>
                <a:srgbClr val="C00000"/>
              </a:buClr>
              <a:buSzPct val="80000"/>
              <a:buFont typeface="Wingdings" pitchFamily="2" charset="2"/>
              <a:buChar char="l"/>
            </a:pPr>
            <a:r>
              <a:rPr lang="en-US" altLang="zh-CN" sz="1400" dirty="0" smtClean="0"/>
              <a:t>MSCI</a:t>
            </a:r>
            <a:r>
              <a:rPr lang="zh-CN" altLang="en-US" sz="1400" dirty="0" smtClean="0"/>
              <a:t>中国</a:t>
            </a:r>
            <a:r>
              <a:rPr lang="en-US" altLang="zh-CN" sz="1400" dirty="0" smtClean="0"/>
              <a:t>A</a:t>
            </a:r>
            <a:r>
              <a:rPr lang="zh-CN" altLang="en-US" sz="1400" dirty="0" smtClean="0"/>
              <a:t>股股指期货的推出有</a:t>
            </a:r>
            <a:r>
              <a:rPr lang="zh-CN" altLang="en-US" sz="1400" dirty="0"/>
              <a:t>利于进一步推动内地股票市场的对外开放和提</a:t>
            </a:r>
            <a:r>
              <a:rPr lang="zh-CN" altLang="en-US" sz="1400" dirty="0" smtClean="0"/>
              <a:t>升</a:t>
            </a:r>
            <a:r>
              <a:rPr lang="en-US" altLang="zh-CN" sz="1400" dirty="0" smtClean="0"/>
              <a:t>A</a:t>
            </a:r>
            <a:r>
              <a:rPr lang="zh-CN" altLang="en-US" sz="1400" dirty="0" smtClean="0"/>
              <a:t>股市</a:t>
            </a:r>
            <a:r>
              <a:rPr lang="zh-CN" altLang="en-US" sz="1400" dirty="0"/>
              <a:t>场的核心竞争力</a:t>
            </a:r>
            <a:r>
              <a:rPr lang="zh-CN" altLang="en-US" sz="1400" dirty="0" smtClean="0"/>
              <a:t>。</a:t>
            </a:r>
            <a:endParaRPr lang="en-US" altLang="zh-CN" sz="1400" dirty="0" smtClean="0"/>
          </a:p>
          <a:p>
            <a:pPr marL="344487" indent="-285750" eaLnBrk="0" hangingPunct="0">
              <a:lnSpc>
                <a:spcPct val="150000"/>
              </a:lnSpc>
              <a:spcBef>
                <a:spcPct val="20000"/>
              </a:spcBef>
              <a:buClr>
                <a:srgbClr val="C00000"/>
              </a:buClr>
              <a:buSzPct val="80000"/>
              <a:buFont typeface="Wingdings" pitchFamily="2" charset="2"/>
              <a:buChar char="l"/>
            </a:pPr>
            <a:endParaRPr lang="en-US" altLang="zh-CN" sz="1400" dirty="0">
              <a:latin typeface="微软雅黑" panose="020B0503020204020204" pitchFamily="34" charset="-122"/>
              <a:ea typeface="微软雅黑" panose="020B0503020204020204" pitchFamily="34" charset="-122"/>
            </a:endParaRPr>
          </a:p>
          <a:p>
            <a:pPr marL="344487" indent="-285750" eaLnBrk="0" hangingPunct="0">
              <a:lnSpc>
                <a:spcPct val="150000"/>
              </a:lnSpc>
              <a:spcBef>
                <a:spcPct val="20000"/>
              </a:spcBef>
              <a:buClr>
                <a:srgbClr val="C00000"/>
              </a:buClr>
              <a:buSzPct val="80000"/>
              <a:buFont typeface="Wingdings" pitchFamily="2" charset="2"/>
              <a:buChar char="l"/>
            </a:pPr>
            <a:r>
              <a:rPr lang="en-US" altLang="zh-CN" sz="1400" dirty="0"/>
              <a:t>MSCI</a:t>
            </a:r>
            <a:r>
              <a:rPr lang="zh-CN" altLang="en-US" sz="1400" dirty="0"/>
              <a:t>中国“漂亮</a:t>
            </a:r>
            <a:r>
              <a:rPr lang="en-US" altLang="zh-CN" sz="1400" dirty="0"/>
              <a:t>100</a:t>
            </a:r>
            <a:r>
              <a:rPr lang="zh-CN" altLang="en-US" sz="1400" dirty="0"/>
              <a:t>”作为</a:t>
            </a:r>
            <a:r>
              <a:rPr lang="en-US" altLang="zh-CN" sz="1400" dirty="0"/>
              <a:t>MSCI</a:t>
            </a:r>
            <a:r>
              <a:rPr lang="zh-CN" altLang="en-US" sz="1400" dirty="0"/>
              <a:t>中国</a:t>
            </a:r>
            <a:r>
              <a:rPr lang="en-US" altLang="zh-CN" sz="1400" dirty="0"/>
              <a:t>A</a:t>
            </a:r>
            <a:r>
              <a:rPr lang="zh-CN" altLang="en-US" sz="1400" dirty="0"/>
              <a:t>股优中选优之组合，自指数基准以来长期稳定跑赢股指期货对应指数</a:t>
            </a:r>
            <a:r>
              <a:rPr lang="zh-CN" altLang="en-US" sz="1400" dirty="0" smtClean="0"/>
              <a:t>，通过股指期货进行风险管理更</a:t>
            </a:r>
            <a:r>
              <a:rPr lang="zh-CN" altLang="en-US" sz="1400" dirty="0"/>
              <a:t>能获得稳健收益。</a:t>
            </a:r>
            <a:endParaRPr lang="en-US" altLang="zh-CN" sz="1400" dirty="0"/>
          </a:p>
        </p:txBody>
      </p:sp>
    </p:spTree>
    <p:extLst>
      <p:ext uri="{BB962C8B-B14F-4D97-AF65-F5344CB8AC3E}">
        <p14:creationId xmlns:p14="http://schemas.microsoft.com/office/powerpoint/2010/main" val="818979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Box 39"/>
          <p:cNvSpPr txBox="1">
            <a:spLocks noChangeArrowheads="1"/>
          </p:cNvSpPr>
          <p:nvPr/>
        </p:nvSpPr>
        <p:spPr bwMode="auto">
          <a:xfrm>
            <a:off x="2657793" y="3208338"/>
            <a:ext cx="6284729" cy="71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72" tIns="38438" rIns="76872" bIns="38438">
            <a:spAutoFit/>
          </a:bodyPr>
          <a:lstStyle>
            <a:lvl1pPr marL="347980" indent="-34798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just" eaLnBrk="0" hangingPunct="0">
              <a:lnSpc>
                <a:spcPct val="130000"/>
              </a:lnSpc>
            </a:pPr>
            <a:r>
              <a:rPr lang="en-US" altLang="zh-CN" b="1" dirty="0" smtClean="0">
                <a:solidFill>
                  <a:schemeClr val="accent2"/>
                </a:solidFill>
                <a:latin typeface="微软雅黑" pitchFamily="34" charset="-122"/>
                <a:ea typeface="微软雅黑" pitchFamily="34" charset="-122"/>
              </a:rPr>
              <a:t> MSCI</a:t>
            </a:r>
            <a:r>
              <a:rPr lang="zh-CN" altLang="en-US" b="1" dirty="0">
                <a:solidFill>
                  <a:schemeClr val="accent2"/>
                </a:solidFill>
                <a:latin typeface="微软雅黑" pitchFamily="34" charset="-122"/>
                <a:ea typeface="微软雅黑" pitchFamily="34" charset="-122"/>
              </a:rPr>
              <a:t>中国</a:t>
            </a:r>
            <a:r>
              <a:rPr lang="en-US" altLang="zh-CN" b="1" dirty="0">
                <a:solidFill>
                  <a:schemeClr val="accent2"/>
                </a:solidFill>
                <a:latin typeface="微软雅黑" pitchFamily="34" charset="-122"/>
                <a:ea typeface="微软雅黑" pitchFamily="34" charset="-122"/>
              </a:rPr>
              <a:t>A</a:t>
            </a:r>
            <a:r>
              <a:rPr lang="zh-CN" altLang="en-US" b="1" dirty="0">
                <a:solidFill>
                  <a:schemeClr val="accent2"/>
                </a:solidFill>
                <a:latin typeface="微软雅黑" pitchFamily="34" charset="-122"/>
                <a:ea typeface="微软雅黑" pitchFamily="34" charset="-122"/>
              </a:rPr>
              <a:t>股质优价值</a:t>
            </a:r>
            <a:r>
              <a:rPr lang="en-US" altLang="zh-CN" b="1" dirty="0">
                <a:solidFill>
                  <a:schemeClr val="accent2"/>
                </a:solidFill>
                <a:latin typeface="微软雅黑" pitchFamily="34" charset="-122"/>
                <a:ea typeface="微软雅黑" pitchFamily="34" charset="-122"/>
              </a:rPr>
              <a:t>100</a:t>
            </a:r>
            <a:r>
              <a:rPr lang="zh-CN" altLang="en-US" b="1" dirty="0">
                <a:solidFill>
                  <a:schemeClr val="accent2"/>
                </a:solidFill>
                <a:latin typeface="微软雅黑" pitchFamily="34" charset="-122"/>
                <a:ea typeface="微软雅黑" pitchFamily="34" charset="-122"/>
              </a:rPr>
              <a:t>指数</a:t>
            </a:r>
          </a:p>
        </p:txBody>
      </p:sp>
      <p:grpSp>
        <p:nvGrpSpPr>
          <p:cNvPr id="5123" name="组合 21"/>
          <p:cNvGrpSpPr/>
          <p:nvPr/>
        </p:nvGrpSpPr>
        <p:grpSpPr bwMode="auto">
          <a:xfrm>
            <a:off x="0" y="2724150"/>
            <a:ext cx="1282700" cy="1362075"/>
            <a:chOff x="1270152" y="1347614"/>
            <a:chExt cx="2149720" cy="2149720"/>
          </a:xfrm>
        </p:grpSpPr>
        <p:sp>
          <p:nvSpPr>
            <p:cNvPr id="23" name="椭圆 22"/>
            <p:cNvSpPr/>
            <p:nvPr/>
          </p:nvSpPr>
          <p:spPr>
            <a:xfrm>
              <a:off x="1270152" y="1347614"/>
              <a:ext cx="2149720" cy="214972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1024890">
                <a:spcBef>
                  <a:spcPts val="0"/>
                </a:spcBef>
                <a:spcAft>
                  <a:spcPts val="0"/>
                </a:spcAft>
                <a:defRPr/>
              </a:pPr>
              <a:endParaRPr lang="zh-CN" altLang="en-US" sz="2000" noProof="1">
                <a:solidFill>
                  <a:srgbClr val="FFFFFF"/>
                </a:solidFill>
                <a:ea typeface="微软雅黑" pitchFamily="34" charset="-122"/>
              </a:endParaRPr>
            </a:p>
          </p:txBody>
        </p:sp>
        <p:pic>
          <p:nvPicPr>
            <p:cNvPr id="5141" name="Picture 2" descr="C:\Documents and Settings\jiangjian\桌面\大成基金树.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9163" y="1436447"/>
              <a:ext cx="1990425" cy="191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 Placeholder 3"/>
          <p:cNvSpPr txBox="1">
            <a:spLocks noChangeArrowheads="1"/>
          </p:cNvSpPr>
          <p:nvPr/>
        </p:nvSpPr>
        <p:spPr bwMode="auto">
          <a:xfrm>
            <a:off x="1187450" y="2421111"/>
            <a:ext cx="1641476"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ctr">
              <a:spcBef>
                <a:spcPct val="20000"/>
              </a:spcBef>
            </a:pPr>
            <a:r>
              <a:rPr lang="zh-CN" altLang="zh-CN" sz="11500" b="1" noProof="1" smtClean="0">
                <a:solidFill>
                  <a:schemeClr val="accent2"/>
                </a:solidFill>
                <a:latin typeface="Arial" pitchFamily="34" charset="0"/>
                <a:ea typeface="微软雅黑" pitchFamily="34" charset="-122"/>
                <a:cs typeface="Arial" pitchFamily="34" charset="0"/>
              </a:rPr>
              <a:t>0</a:t>
            </a:r>
            <a:r>
              <a:rPr lang="en-US" altLang="zh-CN" sz="11500" b="1" noProof="1" smtClean="0">
                <a:solidFill>
                  <a:schemeClr val="accent2"/>
                </a:solidFill>
                <a:latin typeface="Arial" pitchFamily="34" charset="0"/>
                <a:ea typeface="微软雅黑" pitchFamily="34" charset="-122"/>
                <a:cs typeface="Arial" pitchFamily="34" charset="0"/>
              </a:rPr>
              <a:t>3</a:t>
            </a:r>
            <a:endParaRPr lang="en-US" altLang="zh-CN" sz="11500" b="1" dirty="0">
              <a:solidFill>
                <a:schemeClr val="accent2"/>
              </a:solidFill>
              <a:latin typeface="Arial" pitchFamily="34" charset="0"/>
              <a:ea typeface="微软雅黑" pitchFamily="34" charset="-122"/>
              <a:cs typeface="Arial" pitchFamily="34" charset="0"/>
            </a:endParaRPr>
          </a:p>
        </p:txBody>
      </p:sp>
      <p:sp>
        <p:nvSpPr>
          <p:cNvPr id="5125" name="文本框 49"/>
          <p:cNvSpPr txBox="1">
            <a:spLocks noChangeArrowheads="1"/>
          </p:cNvSpPr>
          <p:nvPr/>
        </p:nvSpPr>
        <p:spPr bwMode="auto">
          <a:xfrm>
            <a:off x="2627313" y="2781300"/>
            <a:ext cx="24986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r>
              <a:rPr lang="en-US" altLang="zh-CN" b="1" i="1" dirty="0">
                <a:solidFill>
                  <a:schemeClr val="accent2"/>
                </a:solidFill>
                <a:latin typeface="微软雅黑" pitchFamily="34" charset="-122"/>
                <a:ea typeface="微软雅黑" pitchFamily="34" charset="-122"/>
              </a:rPr>
              <a:t>Part </a:t>
            </a:r>
            <a:r>
              <a:rPr lang="en-US" altLang="zh-CN" b="1" i="1" dirty="0" smtClean="0">
                <a:solidFill>
                  <a:schemeClr val="accent2"/>
                </a:solidFill>
                <a:latin typeface="微软雅黑" pitchFamily="34" charset="-122"/>
                <a:ea typeface="微软雅黑" pitchFamily="34" charset="-122"/>
              </a:rPr>
              <a:t>Three</a:t>
            </a:r>
            <a:endParaRPr lang="en-US" altLang="zh-CN" b="1" i="1" dirty="0">
              <a:solidFill>
                <a:schemeClr val="accent2"/>
              </a:solidFill>
              <a:latin typeface="微软雅黑" pitchFamily="34" charset="-122"/>
              <a:ea typeface="微软雅黑" pitchFamily="34" charset="-122"/>
            </a:endParaRPr>
          </a:p>
        </p:txBody>
      </p:sp>
      <p:grpSp>
        <p:nvGrpSpPr>
          <p:cNvPr id="5126" name="组合 58"/>
          <p:cNvGrpSpPr/>
          <p:nvPr/>
        </p:nvGrpSpPr>
        <p:grpSpPr bwMode="auto">
          <a:xfrm rot="-9708606">
            <a:off x="5727700" y="604006"/>
            <a:ext cx="3097213" cy="2152650"/>
            <a:chOff x="912737" y="565770"/>
            <a:chExt cx="3097450" cy="2152130"/>
          </a:xfrm>
        </p:grpSpPr>
        <p:sp>
          <p:nvSpPr>
            <p:cNvPr id="60" name="等腰三角形 59"/>
            <p:cNvSpPr/>
            <p:nvPr/>
          </p:nvSpPr>
          <p:spPr>
            <a:xfrm rot="18941696">
              <a:off x="2820405" y="2045825"/>
              <a:ext cx="266720" cy="230132"/>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1" name="等腰三角形 60"/>
            <p:cNvSpPr/>
            <p:nvPr/>
          </p:nvSpPr>
          <p:spPr>
            <a:xfrm rot="3678182">
              <a:off x="2798706" y="1190847"/>
              <a:ext cx="396779" cy="342926"/>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2" name="等腰三角形 61"/>
            <p:cNvSpPr/>
            <p:nvPr/>
          </p:nvSpPr>
          <p:spPr>
            <a:xfrm rot="9480000">
              <a:off x="3485137" y="2512418"/>
              <a:ext cx="266720" cy="230132"/>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3" name="等腰三角形 62"/>
            <p:cNvSpPr/>
            <p:nvPr/>
          </p:nvSpPr>
          <p:spPr>
            <a:xfrm rot="1020767">
              <a:off x="1215161" y="771196"/>
              <a:ext cx="946222" cy="814190"/>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4" name="等腰三角形 63"/>
            <p:cNvSpPr/>
            <p:nvPr/>
          </p:nvSpPr>
          <p:spPr>
            <a:xfrm rot="1020767">
              <a:off x="1118072" y="626867"/>
              <a:ext cx="1176427" cy="1014167"/>
            </a:xfrm>
            <a:prstGeom prst="triangle">
              <a:avLst/>
            </a:prstGeom>
            <a:noFill/>
            <a:ln>
              <a:solidFill>
                <a:srgbClr val="021F9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5" name="椭圆 64"/>
            <p:cNvSpPr/>
            <p:nvPr/>
          </p:nvSpPr>
          <p:spPr>
            <a:xfrm rot="18818926">
              <a:off x="912321" y="138482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6" name="椭圆 65"/>
            <p:cNvSpPr/>
            <p:nvPr/>
          </p:nvSpPr>
          <p:spPr>
            <a:xfrm rot="18818926">
              <a:off x="1778844" y="56893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7" name="椭圆 66"/>
            <p:cNvSpPr/>
            <p:nvPr/>
          </p:nvSpPr>
          <p:spPr>
            <a:xfrm rot="18818926">
              <a:off x="2041562" y="1708854"/>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grpSp>
          <p:nvGrpSpPr>
            <p:cNvPr id="5137" name="组合 67"/>
            <p:cNvGrpSpPr/>
            <p:nvPr/>
          </p:nvGrpSpPr>
          <p:grpSpPr bwMode="auto">
            <a:xfrm rot="8977127">
              <a:off x="3563479" y="1987179"/>
              <a:ext cx="446708" cy="334617"/>
              <a:chOff x="2822785" y="1265179"/>
              <a:chExt cx="930073" cy="696693"/>
            </a:xfrm>
          </p:grpSpPr>
          <p:sp>
            <p:nvSpPr>
              <p:cNvPr id="69" name="等腰三角形 68"/>
              <p:cNvSpPr/>
              <p:nvPr/>
            </p:nvSpPr>
            <p:spPr>
              <a:xfrm rot="18941696">
                <a:off x="2778164" y="1250474"/>
                <a:ext cx="264442" cy="221401"/>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70" name="等腰三角形 69"/>
              <p:cNvSpPr/>
              <p:nvPr/>
            </p:nvSpPr>
            <p:spPr>
              <a:xfrm rot="9480000">
                <a:off x="3450295" y="1687999"/>
                <a:ext cx="264442" cy="214790"/>
              </a:xfrm>
              <a:prstGeom prst="triangle">
                <a:avLst/>
              </a:prstGeom>
              <a:solidFill>
                <a:srgbClr val="CF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grpSp>
      </p:grpSp>
      <p:cxnSp>
        <p:nvCxnSpPr>
          <p:cNvPr id="71" name="Straight Connector 13"/>
          <p:cNvCxnSpPr/>
          <p:nvPr/>
        </p:nvCxnSpPr>
        <p:spPr>
          <a:xfrm flipH="1">
            <a:off x="0" y="4110038"/>
            <a:ext cx="8708596" cy="0"/>
          </a:xfrm>
          <a:prstGeom prst="line">
            <a:avLst/>
          </a:prstGeom>
          <a:ln w="19050" cap="sq">
            <a:solidFill>
              <a:srgbClr val="CF3E50"/>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lgn="r"/>
            <a:fld id="{9A0DB2DC-4C9A-4742-B13C-FB6460FD3503}" type="slidenum">
              <a:rPr lang="zh-CN" altLang="en-US" smtClean="0"/>
              <a:pPr algn="r"/>
              <a:t>18</a:t>
            </a:fld>
            <a:endParaRPr lang="zh-CN" altLang="en-US" dirty="0"/>
          </a:p>
        </p:txBody>
      </p:sp>
    </p:spTree>
    <p:extLst>
      <p:ext uri="{BB962C8B-B14F-4D97-AF65-F5344CB8AC3E}">
        <p14:creationId xmlns:p14="http://schemas.microsoft.com/office/powerpoint/2010/main" val="51855863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ppt_x</p:attrName>
                                        </p:attrNameLst>
                                      </p:cBhvr>
                                      <p:tavLst>
                                        <p:tav tm="0">
                                          <p:val>
                                            <p:strVal val="0-#ppt_w/2"/>
                                          </p:val>
                                        </p:tav>
                                        <p:tav tm="100000">
                                          <p:val>
                                            <p:strVal val="#ppt_x"/>
                                          </p:val>
                                        </p:tav>
                                      </p:tavLst>
                                    </p:anim>
                                    <p:anim calcmode="lin" valueType="num">
                                      <p:cBhvr>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530291"/>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100</a:t>
            </a:r>
            <a:r>
              <a:rPr lang="zh-CN" altLang="en-US" sz="1600" dirty="0">
                <a:ea typeface="微软雅黑" pitchFamily="34" charset="-122"/>
              </a:rPr>
              <a:t>”指数选股池为</a:t>
            </a: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股在岸指数</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股在岸指数是</a:t>
            </a:r>
            <a:r>
              <a:rPr lang="en-US" altLang="zh-CN" sz="1600" dirty="0">
                <a:ea typeface="微软雅黑" pitchFamily="34" charset="-122"/>
              </a:rPr>
              <a:t>MSCI</a:t>
            </a:r>
            <a:r>
              <a:rPr lang="zh-CN" altLang="en-US" sz="1600" dirty="0">
                <a:ea typeface="微软雅黑" pitchFamily="34" charset="-122"/>
              </a:rPr>
              <a:t>为中国</a:t>
            </a:r>
            <a:r>
              <a:rPr lang="en-US" altLang="zh-CN" sz="1600" dirty="0">
                <a:ea typeface="微软雅黑" pitchFamily="34" charset="-122"/>
              </a:rPr>
              <a:t>A</a:t>
            </a:r>
            <a:r>
              <a:rPr lang="zh-CN" altLang="en-US" sz="1600" dirty="0">
                <a:ea typeface="微软雅黑" pitchFamily="34" charset="-122"/>
              </a:rPr>
              <a:t>股市场创建的独立国家指数，于</a:t>
            </a:r>
            <a:r>
              <a:rPr lang="en-US" altLang="zh-CN" sz="1600" dirty="0">
                <a:ea typeface="微软雅黑" pitchFamily="34" charset="-122"/>
              </a:rPr>
              <a:t>2005</a:t>
            </a:r>
            <a:r>
              <a:rPr lang="zh-CN" altLang="en-US" sz="1600" dirty="0">
                <a:ea typeface="微软雅黑" pitchFamily="34" charset="-122"/>
              </a:rPr>
              <a:t>年</a:t>
            </a:r>
            <a:r>
              <a:rPr lang="en-US" altLang="zh-CN" sz="1600" dirty="0">
                <a:ea typeface="微软雅黑" pitchFamily="34" charset="-122"/>
              </a:rPr>
              <a:t>5</a:t>
            </a:r>
            <a:r>
              <a:rPr lang="zh-CN" altLang="en-US" sz="1600" dirty="0">
                <a:ea typeface="微软雅黑" pitchFamily="34" charset="-122"/>
              </a:rPr>
              <a:t>月发布，成份股均为</a:t>
            </a:r>
            <a:r>
              <a:rPr lang="en-US" altLang="zh-CN" sz="1600" dirty="0">
                <a:ea typeface="微软雅黑" pitchFamily="34" charset="-122"/>
              </a:rPr>
              <a:t>A</a:t>
            </a:r>
            <a:r>
              <a:rPr lang="zh-CN" altLang="en-US" sz="1600" dirty="0">
                <a:ea typeface="微软雅黑" pitchFamily="34" charset="-122"/>
              </a:rPr>
              <a:t>股上市股票，是国内投资者最为关注的</a:t>
            </a:r>
            <a:r>
              <a:rPr lang="en-US" altLang="zh-CN" sz="1600" dirty="0">
                <a:ea typeface="微软雅黑" pitchFamily="34" charset="-122"/>
              </a:rPr>
              <a:t>MSCI</a:t>
            </a:r>
            <a:r>
              <a:rPr lang="zh-CN" altLang="en-US" sz="1600" dirty="0">
                <a:ea typeface="微软雅黑" pitchFamily="34" charset="-122"/>
              </a:rPr>
              <a:t>指数之一。</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19</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中国</a:t>
            </a:r>
            <a:r>
              <a:rPr lang="en-US" altLang="zh-CN" sz="2800" b="1" dirty="0">
                <a:solidFill>
                  <a:srgbClr val="C00000"/>
                </a:solidFill>
                <a:latin typeface="微软雅黑" panose="020B0503020204020204" pitchFamily="34" charset="-122"/>
                <a:ea typeface="微软雅黑" panose="020B0503020204020204" pitchFamily="34" charset="-122"/>
              </a:rPr>
              <a:t>A</a:t>
            </a:r>
            <a:r>
              <a:rPr lang="zh-CN" altLang="en-US" sz="2800" b="1" dirty="0">
                <a:solidFill>
                  <a:srgbClr val="C00000"/>
                </a:solidFill>
                <a:latin typeface="微软雅黑" panose="020B0503020204020204" pitchFamily="34" charset="-122"/>
                <a:ea typeface="微软雅黑" panose="020B0503020204020204" pitchFamily="34" charset="-122"/>
              </a:rPr>
              <a:t>股质优价值</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指数编制方法</a:t>
            </a:r>
          </a:p>
        </p:txBody>
      </p:sp>
      <p:graphicFrame>
        <p:nvGraphicFramePr>
          <p:cNvPr id="15" name="表格 14"/>
          <p:cNvGraphicFramePr>
            <a:graphicFrameLocks noGrp="1"/>
          </p:cNvGraphicFramePr>
          <p:nvPr>
            <p:extLst>
              <p:ext uri="{D42A27DB-BD31-4B8C-83A1-F6EECF244321}">
                <p14:modId xmlns:p14="http://schemas.microsoft.com/office/powerpoint/2010/main" val="1019081821"/>
              </p:ext>
            </p:extLst>
          </p:nvPr>
        </p:nvGraphicFramePr>
        <p:xfrm>
          <a:off x="450337" y="2453268"/>
          <a:ext cx="8355190" cy="3514236"/>
        </p:xfrm>
        <a:graphic>
          <a:graphicData uri="http://schemas.openxmlformats.org/drawingml/2006/table">
            <a:tbl>
              <a:tblPr>
                <a:tableStyleId>{5C22544A-7EE6-4342-B048-85BDC9FD1C3A}</a:tableStyleId>
              </a:tblPr>
              <a:tblGrid>
                <a:gridCol w="2984236">
                  <a:extLst>
                    <a:ext uri="{9D8B030D-6E8A-4147-A177-3AD203B41FA5}">
                      <a16:colId xmlns="" xmlns:a16="http://schemas.microsoft.com/office/drawing/2014/main" val="20000"/>
                    </a:ext>
                  </a:extLst>
                </a:gridCol>
                <a:gridCol w="858644">
                  <a:extLst>
                    <a:ext uri="{9D8B030D-6E8A-4147-A177-3AD203B41FA5}">
                      <a16:colId xmlns="" xmlns:a16="http://schemas.microsoft.com/office/drawing/2014/main" val="20001"/>
                    </a:ext>
                  </a:extLst>
                </a:gridCol>
                <a:gridCol w="775711">
                  <a:extLst>
                    <a:ext uri="{9D8B030D-6E8A-4147-A177-3AD203B41FA5}">
                      <a16:colId xmlns="" xmlns:a16="http://schemas.microsoft.com/office/drawing/2014/main" val="20002"/>
                    </a:ext>
                  </a:extLst>
                </a:gridCol>
                <a:gridCol w="387170">
                  <a:extLst>
                    <a:ext uri="{9D8B030D-6E8A-4147-A177-3AD203B41FA5}">
                      <a16:colId xmlns="" xmlns:a16="http://schemas.microsoft.com/office/drawing/2014/main" val="20003"/>
                    </a:ext>
                  </a:extLst>
                </a:gridCol>
                <a:gridCol w="379898">
                  <a:extLst>
                    <a:ext uri="{9D8B030D-6E8A-4147-A177-3AD203B41FA5}">
                      <a16:colId xmlns="" xmlns:a16="http://schemas.microsoft.com/office/drawing/2014/main" val="20004"/>
                    </a:ext>
                  </a:extLst>
                </a:gridCol>
                <a:gridCol w="451587">
                  <a:extLst>
                    <a:ext uri="{9D8B030D-6E8A-4147-A177-3AD203B41FA5}">
                      <a16:colId xmlns="" xmlns:a16="http://schemas.microsoft.com/office/drawing/2014/main" val="20005"/>
                    </a:ext>
                  </a:extLst>
                </a:gridCol>
                <a:gridCol w="475070">
                  <a:extLst>
                    <a:ext uri="{9D8B030D-6E8A-4147-A177-3AD203B41FA5}">
                      <a16:colId xmlns="" xmlns:a16="http://schemas.microsoft.com/office/drawing/2014/main" val="20006"/>
                    </a:ext>
                  </a:extLst>
                </a:gridCol>
                <a:gridCol w="352251">
                  <a:extLst>
                    <a:ext uri="{9D8B030D-6E8A-4147-A177-3AD203B41FA5}">
                      <a16:colId xmlns="" xmlns:a16="http://schemas.microsoft.com/office/drawing/2014/main" val="20007"/>
                    </a:ext>
                  </a:extLst>
                </a:gridCol>
                <a:gridCol w="668463">
                  <a:extLst>
                    <a:ext uri="{9D8B030D-6E8A-4147-A177-3AD203B41FA5}">
                      <a16:colId xmlns="" xmlns:a16="http://schemas.microsoft.com/office/drawing/2014/main" val="20008"/>
                    </a:ext>
                  </a:extLst>
                </a:gridCol>
                <a:gridCol w="442982">
                  <a:extLst>
                    <a:ext uri="{9D8B030D-6E8A-4147-A177-3AD203B41FA5}">
                      <a16:colId xmlns="" xmlns:a16="http://schemas.microsoft.com/office/drawing/2014/main" val="20009"/>
                    </a:ext>
                  </a:extLst>
                </a:gridCol>
                <a:gridCol w="579178">
                  <a:extLst>
                    <a:ext uri="{9D8B030D-6E8A-4147-A177-3AD203B41FA5}">
                      <a16:colId xmlns="" xmlns:a16="http://schemas.microsoft.com/office/drawing/2014/main" val="20010"/>
                    </a:ext>
                  </a:extLst>
                </a:gridCol>
              </a:tblGrid>
              <a:tr h="280210">
                <a:tc rowSpan="2">
                  <a:txBody>
                    <a:bodyPr/>
                    <a:lstStyle/>
                    <a:p>
                      <a:pPr algn="ctr" fontAlgn="b"/>
                      <a:r>
                        <a:rPr lang="zh-CN" altLang="en-US" sz="1400" u="none" strike="noStrike" dirty="0">
                          <a:effectLst/>
                          <a:latin typeface="微软雅黑" pitchFamily="34" charset="-122"/>
                          <a:ea typeface="微软雅黑" pitchFamily="34" charset="-122"/>
                        </a:rPr>
                        <a:t>明晟指数名称</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gridSpan="2">
                  <a:txBody>
                    <a:bodyPr/>
                    <a:lstStyle/>
                    <a:p>
                      <a:pPr algn="ctr" fontAlgn="b"/>
                      <a:r>
                        <a:rPr lang="zh-CN" altLang="en-US" sz="1400" u="none" strike="noStrike" dirty="0">
                          <a:effectLst/>
                          <a:ea typeface="微软雅黑" pitchFamily="34" charset="-122"/>
                        </a:rPr>
                        <a:t>大陆上市</a:t>
                      </a:r>
                      <a:endParaRPr lang="zh-CN" altLang="en-US" sz="1400" b="0" i="0" u="none" strike="noStrike" dirty="0">
                        <a:solidFill>
                          <a:srgbClr val="000000"/>
                        </a:solidFill>
                        <a:effectLst/>
                        <a:latin typeface="等线"/>
                        <a:ea typeface="微软雅黑" pitchFamily="34" charset="-122"/>
                      </a:endParaRPr>
                    </a:p>
                  </a:txBody>
                  <a:tcPr marL="7261" marR="7261" marT="7261" marB="0" anchor="ctr">
                    <a:solidFill>
                      <a:schemeClr val="tx2">
                        <a:lumMod val="20000"/>
                        <a:lumOff val="80000"/>
                      </a:schemeClr>
                    </a:solidFill>
                  </a:tcPr>
                </a:tc>
                <a:tc hMerge="1">
                  <a:txBody>
                    <a:bodyPr/>
                    <a:lstStyle/>
                    <a:p>
                      <a:endParaRPr lang="zh-CN" altLang="en-US"/>
                    </a:p>
                  </a:txBody>
                  <a:tcPr/>
                </a:tc>
                <a:tc gridSpan="5">
                  <a:txBody>
                    <a:bodyPr/>
                    <a:lstStyle/>
                    <a:p>
                      <a:pPr algn="ctr" fontAlgn="b"/>
                      <a:r>
                        <a:rPr lang="zh-CN" altLang="en-US" sz="1400" u="none" strike="noStrike" dirty="0">
                          <a:effectLst/>
                          <a:ea typeface="微软雅黑" pitchFamily="34" charset="-122"/>
                        </a:rPr>
                        <a:t>非大陆上市</a:t>
                      </a:r>
                      <a:endParaRPr lang="zh-CN" altLang="en-US" sz="1400" b="0" i="0" u="none" strike="noStrike" dirty="0">
                        <a:solidFill>
                          <a:srgbClr val="000000"/>
                        </a:solidFill>
                        <a:effectLst/>
                        <a:latin typeface="等线"/>
                        <a:ea typeface="微软雅黑" pitchFamily="34" charset="-122"/>
                      </a:endParaRPr>
                    </a:p>
                  </a:txBody>
                  <a:tcPr marL="7261" marR="7261" marT="7261" marB="0" anchor="ctr">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b"/>
                      <a:r>
                        <a:rPr lang="zh-CN" altLang="en-US" sz="1400" b="0" i="0" u="none" strike="noStrike" dirty="0">
                          <a:solidFill>
                            <a:srgbClr val="000000"/>
                          </a:solidFill>
                          <a:effectLst/>
                          <a:latin typeface="微软雅黑" pitchFamily="34" charset="-122"/>
                          <a:ea typeface="微软雅黑" pitchFamily="34" charset="-122"/>
                        </a:rPr>
                        <a:t>规模</a:t>
                      </a:r>
                    </a:p>
                  </a:txBody>
                  <a:tcPr marL="7261" marR="7261" marT="7261" marB="0" anchor="ctr">
                    <a:solidFill>
                      <a:schemeClr val="tx2">
                        <a:lumMod val="20000"/>
                        <a:lumOff val="80000"/>
                      </a:schemeClr>
                    </a:solidFill>
                  </a:tcPr>
                </a:tc>
                <a:tc rowSpan="2">
                  <a:txBody>
                    <a:bodyPr/>
                    <a:lstStyle/>
                    <a:p>
                      <a:pPr algn="ctr" fontAlgn="b"/>
                      <a:r>
                        <a:rPr lang="zh-CN" altLang="en-US" sz="1400" u="none" strike="noStrike" dirty="0">
                          <a:effectLst/>
                          <a:latin typeface="微软雅黑" pitchFamily="34" charset="-122"/>
                          <a:ea typeface="微软雅黑" pitchFamily="34" charset="-122"/>
                        </a:rPr>
                        <a:t>市值纳入因子</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rowSpan="2">
                  <a:txBody>
                    <a:bodyPr/>
                    <a:lstStyle/>
                    <a:p>
                      <a:pPr algn="ctr" fontAlgn="b"/>
                      <a:r>
                        <a:rPr lang="zh-CN" altLang="en-US" sz="1400" u="none" strike="noStrike" dirty="0">
                          <a:effectLst/>
                          <a:latin typeface="微软雅黑" pitchFamily="34" charset="-122"/>
                          <a:ea typeface="微软雅黑" pitchFamily="34" charset="-122"/>
                        </a:rPr>
                        <a:t>自由浮动纳入因子</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extLst>
                  <a:ext uri="{0D108BD9-81ED-4DB2-BD59-A6C34878D82A}">
                    <a16:rowId xmlns="" xmlns:a16="http://schemas.microsoft.com/office/drawing/2014/main" val="10000"/>
                  </a:ext>
                </a:extLst>
              </a:tr>
              <a:tr h="632506">
                <a:tc vMerge="1">
                  <a:txBody>
                    <a:bodyPr/>
                    <a:lstStyle/>
                    <a:p>
                      <a:endParaRPr lang="zh-CN" altLang="en-US"/>
                    </a:p>
                  </a:txBody>
                  <a:tcPr/>
                </a:tc>
                <a:tc>
                  <a:txBody>
                    <a:bodyPr/>
                    <a:lstStyle/>
                    <a:p>
                      <a:pPr algn="ctr" fontAlgn="b"/>
                      <a:r>
                        <a:rPr lang="en-US" altLang="zh-CN" sz="1400" u="none" strike="noStrike" dirty="0">
                          <a:effectLst/>
                          <a:latin typeface="微软雅黑" pitchFamily="34" charset="-122"/>
                          <a:ea typeface="微软雅黑" pitchFamily="34" charset="-122"/>
                        </a:rPr>
                        <a:t>A</a:t>
                      </a:r>
                      <a:r>
                        <a:rPr lang="zh-CN" altLang="en-US" sz="1400" u="none" strike="noStrike" dirty="0">
                          <a:effectLst/>
                          <a:latin typeface="微软雅黑" pitchFamily="34" charset="-122"/>
                          <a:ea typeface="微软雅黑" pitchFamily="34" charset="-122"/>
                        </a:rPr>
                        <a:t>股（非互联互通）</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a:txBody>
                    <a:bodyPr/>
                    <a:lstStyle/>
                    <a:p>
                      <a:pPr algn="ctr" fontAlgn="b"/>
                      <a:r>
                        <a:rPr lang="en-US" altLang="zh-CN" sz="1400" u="none" strike="noStrike" dirty="0">
                          <a:effectLst/>
                          <a:latin typeface="微软雅黑" pitchFamily="34" charset="-122"/>
                          <a:ea typeface="微软雅黑" pitchFamily="34" charset="-122"/>
                        </a:rPr>
                        <a:t>A</a:t>
                      </a:r>
                      <a:r>
                        <a:rPr lang="zh-CN" altLang="en-US" sz="1400" u="none" strike="noStrike" dirty="0">
                          <a:effectLst/>
                          <a:latin typeface="微软雅黑" pitchFamily="34" charset="-122"/>
                          <a:ea typeface="微软雅黑" pitchFamily="34" charset="-122"/>
                        </a:rPr>
                        <a:t>股（互联互通）</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a:txBody>
                    <a:bodyPr/>
                    <a:lstStyle/>
                    <a:p>
                      <a:pPr algn="ctr" fontAlgn="b"/>
                      <a:r>
                        <a:rPr lang="en-US" sz="1400" u="none" strike="noStrike" dirty="0">
                          <a:effectLst/>
                          <a:latin typeface="微软雅黑" pitchFamily="34" charset="-122"/>
                          <a:ea typeface="微软雅黑" pitchFamily="34" charset="-122"/>
                        </a:rPr>
                        <a:t>H</a:t>
                      </a:r>
                      <a:r>
                        <a:rPr lang="zh-CN" altLang="en-US" sz="1400" u="none" strike="noStrike" dirty="0">
                          <a:effectLst/>
                          <a:latin typeface="微软雅黑" pitchFamily="34" charset="-122"/>
                          <a:ea typeface="微软雅黑" pitchFamily="34" charset="-122"/>
                        </a:rPr>
                        <a:t>股</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a:txBody>
                    <a:bodyPr/>
                    <a:lstStyle/>
                    <a:p>
                      <a:pPr algn="ctr" fontAlgn="b"/>
                      <a:r>
                        <a:rPr lang="en-US" sz="1400" u="none" strike="noStrike" dirty="0">
                          <a:effectLst/>
                          <a:latin typeface="微软雅黑" pitchFamily="34" charset="-122"/>
                          <a:ea typeface="微软雅黑" pitchFamily="34" charset="-122"/>
                        </a:rPr>
                        <a:t>B</a:t>
                      </a:r>
                      <a:r>
                        <a:rPr lang="zh-CN" altLang="en-US" sz="1400" u="none" strike="noStrike" dirty="0">
                          <a:effectLst/>
                          <a:latin typeface="微软雅黑" pitchFamily="34" charset="-122"/>
                          <a:ea typeface="微软雅黑" pitchFamily="34" charset="-122"/>
                        </a:rPr>
                        <a:t>股</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a:txBody>
                    <a:bodyPr/>
                    <a:lstStyle/>
                    <a:p>
                      <a:pPr algn="ctr" fontAlgn="b"/>
                      <a:r>
                        <a:rPr lang="zh-CN" altLang="en-US" sz="1400" u="none" strike="noStrike" dirty="0">
                          <a:effectLst/>
                          <a:latin typeface="微软雅黑" pitchFamily="34" charset="-122"/>
                          <a:ea typeface="微软雅黑" pitchFamily="34" charset="-122"/>
                        </a:rPr>
                        <a:t>红筹股</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a:txBody>
                    <a:bodyPr/>
                    <a:lstStyle/>
                    <a:p>
                      <a:pPr algn="ctr" fontAlgn="b"/>
                      <a:r>
                        <a:rPr lang="zh-CN" altLang="en-US" sz="1400" u="none" strike="noStrike" dirty="0">
                          <a:effectLst/>
                          <a:latin typeface="微软雅黑" pitchFamily="34" charset="-122"/>
                          <a:ea typeface="微软雅黑" pitchFamily="34" charset="-122"/>
                        </a:rPr>
                        <a:t>民企股</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a:txBody>
                    <a:bodyPr/>
                    <a:lstStyle/>
                    <a:p>
                      <a:pPr algn="ctr" fontAlgn="b"/>
                      <a:r>
                        <a:rPr lang="zh-CN" altLang="en-US" sz="1400" u="none" strike="noStrike" dirty="0">
                          <a:effectLst/>
                          <a:latin typeface="微软雅黑" pitchFamily="34" charset="-122"/>
                          <a:ea typeface="微软雅黑" pitchFamily="34" charset="-122"/>
                        </a:rPr>
                        <a:t>海外</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tx2">
                        <a:lumMod val="20000"/>
                        <a:lumOff val="80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0001"/>
                  </a:ext>
                </a:extLst>
              </a:tr>
              <a:tr h="325190">
                <a:tc>
                  <a:txBody>
                    <a:bodyPr/>
                    <a:lstStyle/>
                    <a:p>
                      <a:pPr algn="l" fontAlgn="b"/>
                      <a:r>
                        <a:rPr lang="en-US" sz="1400" b="1" u="none" strike="noStrike" dirty="0">
                          <a:solidFill>
                            <a:srgbClr val="FF0000"/>
                          </a:solidFill>
                          <a:effectLst/>
                          <a:latin typeface="微软雅黑" pitchFamily="34" charset="-122"/>
                          <a:ea typeface="微软雅黑" pitchFamily="34" charset="-122"/>
                        </a:rPr>
                        <a:t>MSCI </a:t>
                      </a:r>
                      <a:r>
                        <a:rPr lang="zh-CN" altLang="en-US" sz="1400" b="1" u="none" strike="noStrike" dirty="0">
                          <a:solidFill>
                            <a:srgbClr val="FF0000"/>
                          </a:solidFill>
                          <a:effectLst/>
                          <a:latin typeface="微软雅黑" pitchFamily="34" charset="-122"/>
                          <a:ea typeface="微软雅黑" pitchFamily="34" charset="-122"/>
                        </a:rPr>
                        <a:t>中国</a:t>
                      </a:r>
                      <a:r>
                        <a:rPr lang="en-US" altLang="zh-CN" sz="1400" b="1" u="none" strike="noStrike" dirty="0">
                          <a:solidFill>
                            <a:srgbClr val="FF0000"/>
                          </a:solidFill>
                          <a:effectLst/>
                          <a:latin typeface="微软雅黑" pitchFamily="34" charset="-122"/>
                          <a:ea typeface="微软雅黑" pitchFamily="34" charset="-122"/>
                        </a:rPr>
                        <a:t>A</a:t>
                      </a:r>
                      <a:r>
                        <a:rPr lang="zh-CN" altLang="en-US" sz="1400" b="1" u="none" strike="noStrike" dirty="0">
                          <a:solidFill>
                            <a:srgbClr val="FF0000"/>
                          </a:solidFill>
                          <a:effectLst/>
                          <a:latin typeface="微软雅黑" pitchFamily="34" charset="-122"/>
                          <a:ea typeface="微软雅黑" pitchFamily="34" charset="-122"/>
                        </a:rPr>
                        <a:t>股在岸指数</a:t>
                      </a:r>
                      <a:endParaRPr lang="en-US" sz="1400" b="1" u="none" strike="noStrike" dirty="0">
                        <a:solidFill>
                          <a:srgbClr val="FF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altLang="zh-CN" sz="1400" b="0" i="0" u="none" strike="noStrike" dirty="0">
                          <a:solidFill>
                            <a:srgbClr val="000000"/>
                          </a:solidFill>
                          <a:effectLst/>
                          <a:latin typeface="微软雅黑" pitchFamily="34" charset="-122"/>
                          <a:ea typeface="微软雅黑" pitchFamily="34" charset="-122"/>
                        </a:rPr>
                        <a:t>L/M</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sz="1400" u="none" strike="noStrike" dirty="0">
                          <a:effectLst/>
                          <a:latin typeface="微软雅黑" pitchFamily="34" charset="-122"/>
                          <a:ea typeface="微软雅黑" pitchFamily="34" charset="-122"/>
                        </a:rPr>
                        <a:t>DIF</a:t>
                      </a:r>
                      <a:endParaRPr 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2"/>
                  </a:ext>
                </a:extLst>
              </a:tr>
              <a:tr h="325190">
                <a:tc>
                  <a:txBody>
                    <a:bodyPr/>
                    <a:lstStyle/>
                    <a:p>
                      <a:pPr algn="l" fontAlgn="b"/>
                      <a:r>
                        <a:rPr lang="en-US" sz="1400" b="1" u="none" strike="noStrike" dirty="0">
                          <a:effectLst/>
                          <a:latin typeface="微软雅黑" pitchFamily="34" charset="-122"/>
                          <a:ea typeface="微软雅黑" pitchFamily="34" charset="-122"/>
                        </a:rPr>
                        <a:t>MSCI </a:t>
                      </a:r>
                      <a:r>
                        <a:rPr lang="zh-CN" altLang="en-US" sz="1400" b="1" u="none" strike="noStrike" dirty="0">
                          <a:effectLst/>
                          <a:latin typeface="微软雅黑" pitchFamily="34" charset="-122"/>
                          <a:ea typeface="微软雅黑" pitchFamily="34" charset="-122"/>
                        </a:rPr>
                        <a:t>中国全股票指数</a:t>
                      </a:r>
                      <a:endParaRPr lang="en-US" sz="1400" b="1"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altLang="zh-CN" sz="1400" b="0" i="0" u="none" strike="noStrike" dirty="0">
                          <a:solidFill>
                            <a:srgbClr val="000000"/>
                          </a:solidFill>
                          <a:effectLst/>
                          <a:latin typeface="微软雅黑" pitchFamily="34" charset="-122"/>
                          <a:ea typeface="微软雅黑" pitchFamily="34" charset="-122"/>
                        </a:rPr>
                        <a:t>L/M</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sz="1400" u="none" strike="noStrike" dirty="0">
                          <a:effectLst/>
                          <a:latin typeface="微软雅黑" pitchFamily="34" charset="-122"/>
                          <a:ea typeface="微软雅黑" pitchFamily="34" charset="-122"/>
                        </a:rPr>
                        <a:t>FIF</a:t>
                      </a:r>
                      <a:endParaRPr 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3"/>
                  </a:ext>
                </a:extLst>
              </a:tr>
              <a:tr h="325190">
                <a:tc>
                  <a:txBody>
                    <a:bodyPr/>
                    <a:lstStyle/>
                    <a:p>
                      <a:pPr lvl="1" algn="l" fontAlgn="b"/>
                      <a:r>
                        <a:rPr lang="it-IT" sz="1400" b="0" i="1" u="none" strike="noStrike" dirty="0">
                          <a:effectLst/>
                          <a:latin typeface="微软雅黑" pitchFamily="34" charset="-122"/>
                          <a:ea typeface="微软雅黑" pitchFamily="34" charset="-122"/>
                        </a:rPr>
                        <a:t>MSCI </a:t>
                      </a:r>
                      <a:r>
                        <a:rPr lang="zh-CN" altLang="en-US" sz="1400" b="0" i="1" u="none" strike="noStrike" dirty="0">
                          <a:effectLst/>
                          <a:latin typeface="微软雅黑" pitchFamily="34" charset="-122"/>
                          <a:ea typeface="微软雅黑" pitchFamily="34" charset="-122"/>
                        </a:rPr>
                        <a:t>中国</a:t>
                      </a:r>
                      <a:r>
                        <a:rPr lang="it-IT" sz="1400" b="0" i="1" u="none" strike="noStrike" dirty="0">
                          <a:effectLst/>
                          <a:latin typeface="微软雅黑" pitchFamily="34" charset="-122"/>
                          <a:ea typeface="微软雅黑" pitchFamily="34" charset="-122"/>
                        </a:rPr>
                        <a:t>A</a:t>
                      </a:r>
                      <a:r>
                        <a:rPr lang="zh-CN" altLang="en-US" sz="1400" b="0" i="1" u="none" strike="noStrike" dirty="0">
                          <a:effectLst/>
                          <a:latin typeface="微软雅黑" pitchFamily="34" charset="-122"/>
                          <a:ea typeface="微软雅黑" pitchFamily="34" charset="-122"/>
                        </a:rPr>
                        <a:t>股国际指数</a:t>
                      </a:r>
                      <a:endParaRPr lang="it-IT" sz="1400" b="0" i="1"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altLang="zh-CN" sz="1400" b="0" i="0" u="none" strike="noStrike" dirty="0">
                          <a:solidFill>
                            <a:srgbClr val="000000"/>
                          </a:solidFill>
                          <a:effectLst/>
                          <a:latin typeface="微软雅黑" pitchFamily="34" charset="-122"/>
                          <a:ea typeface="微软雅黑" pitchFamily="34" charset="-122"/>
                        </a:rPr>
                        <a:t>L/M</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sz="1400" u="none" strike="noStrike" dirty="0">
                          <a:effectLst/>
                          <a:latin typeface="微软雅黑" pitchFamily="34" charset="-122"/>
                          <a:ea typeface="微软雅黑" pitchFamily="34" charset="-122"/>
                        </a:rPr>
                        <a:t>FIF</a:t>
                      </a:r>
                      <a:endParaRPr 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4"/>
                  </a:ext>
                </a:extLst>
              </a:tr>
              <a:tr h="325190">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it-IT" altLang="zh-CN" sz="1400" b="0" i="1" u="none" strike="noStrike" dirty="0">
                          <a:effectLst/>
                          <a:latin typeface="微软雅黑" pitchFamily="34" charset="-122"/>
                          <a:ea typeface="微软雅黑" pitchFamily="34" charset="-122"/>
                        </a:rPr>
                        <a:t>MSCI </a:t>
                      </a:r>
                      <a:r>
                        <a:rPr lang="zh-CN" altLang="en-US" sz="1400" b="0" i="1" u="none" strike="noStrike" dirty="0">
                          <a:effectLst/>
                          <a:latin typeface="微软雅黑" pitchFamily="34" charset="-122"/>
                          <a:ea typeface="微软雅黑" pitchFamily="34" charset="-122"/>
                        </a:rPr>
                        <a:t>中国</a:t>
                      </a:r>
                      <a:r>
                        <a:rPr lang="it-IT" altLang="zh-CN" sz="1400" b="0" i="1" u="none" strike="noStrike" dirty="0">
                          <a:effectLst/>
                          <a:latin typeface="微软雅黑" pitchFamily="34" charset="-122"/>
                          <a:ea typeface="微软雅黑" pitchFamily="34" charset="-122"/>
                        </a:rPr>
                        <a:t>A</a:t>
                      </a:r>
                      <a:r>
                        <a:rPr lang="zh-CN" altLang="en-US" sz="1400" b="0" i="1" u="none" strike="noStrike" dirty="0">
                          <a:effectLst/>
                          <a:latin typeface="微软雅黑" pitchFamily="34" charset="-122"/>
                          <a:ea typeface="微软雅黑" pitchFamily="34" charset="-122"/>
                        </a:rPr>
                        <a:t>股指数</a:t>
                      </a:r>
                      <a:endParaRPr lang="en-US" altLang="zh-CN" sz="1400" b="1"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altLang="zh-CN" sz="1400" b="0" i="0" u="none" strike="noStrike" dirty="0">
                          <a:solidFill>
                            <a:srgbClr val="000000"/>
                          </a:solidFill>
                          <a:effectLst/>
                          <a:latin typeface="微软雅黑" pitchFamily="34" charset="-122"/>
                          <a:ea typeface="微软雅黑" pitchFamily="34" charset="-122"/>
                        </a:rPr>
                        <a:t>L/M</a:t>
                      </a:r>
                    </a:p>
                  </a:txBody>
                  <a:tcPr marL="7261" marR="7261" marT="7261" marB="0" anchor="ctr">
                    <a:solidFill>
                      <a:schemeClr val="bg1"/>
                    </a:solidFill>
                  </a:tcPr>
                </a:tc>
                <a:tc>
                  <a:txBody>
                    <a:bodyPr/>
                    <a:lstStyle/>
                    <a:p>
                      <a:pPr algn="ctr" fontAlgn="b"/>
                      <a:endParaRPr lang="en-US" altLang="zh-CN"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400" u="none" strike="noStrike" dirty="0">
                          <a:effectLst/>
                          <a:latin typeface="微软雅黑" pitchFamily="34" charset="-122"/>
                          <a:ea typeface="微软雅黑" pitchFamily="34" charset="-122"/>
                        </a:rPr>
                        <a:t>FIF</a:t>
                      </a:r>
                      <a:endParaRPr lang="en-US" altLang="zh-CN"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5"/>
                  </a:ext>
                </a:extLst>
              </a:tr>
              <a:tr h="325190">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it-IT" altLang="zh-CN" sz="1400" b="0" i="1" u="none" strike="noStrike" dirty="0">
                          <a:effectLst/>
                          <a:latin typeface="微软雅黑" pitchFamily="34" charset="-122"/>
                          <a:ea typeface="微软雅黑" pitchFamily="34" charset="-122"/>
                        </a:rPr>
                        <a:t>MSCI </a:t>
                      </a:r>
                      <a:r>
                        <a:rPr lang="zh-CN" altLang="en-US" sz="1400" b="0" i="1" u="none" strike="noStrike" dirty="0">
                          <a:effectLst/>
                          <a:latin typeface="微软雅黑" pitchFamily="34" charset="-122"/>
                          <a:ea typeface="微软雅黑" pitchFamily="34" charset="-122"/>
                        </a:rPr>
                        <a:t>中国</a:t>
                      </a:r>
                      <a:r>
                        <a:rPr lang="it-IT" altLang="zh-CN" sz="1400" b="0" i="1" u="none" strike="noStrike" dirty="0">
                          <a:effectLst/>
                          <a:latin typeface="微软雅黑" pitchFamily="34" charset="-122"/>
                          <a:ea typeface="微软雅黑" pitchFamily="34" charset="-122"/>
                        </a:rPr>
                        <a:t>A</a:t>
                      </a:r>
                      <a:r>
                        <a:rPr lang="zh-CN" altLang="en-US" sz="1400" b="0" i="1" u="none" strike="noStrike" dirty="0">
                          <a:effectLst/>
                          <a:latin typeface="微软雅黑" pitchFamily="34" charset="-122"/>
                          <a:ea typeface="微软雅黑" pitchFamily="34" charset="-122"/>
                        </a:rPr>
                        <a:t>股人民币指数</a:t>
                      </a:r>
                      <a:endParaRPr lang="en-US" altLang="zh-CN" sz="1400" b="1"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itchFamily="34" charset="-122"/>
                          <a:ea typeface="微软雅黑" pitchFamily="34" charset="-122"/>
                        </a:rPr>
                        <a:t>L/M</a:t>
                      </a: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sz="1400" u="none" strike="noStrike" dirty="0">
                          <a:effectLst/>
                          <a:latin typeface="微软雅黑" pitchFamily="34" charset="-122"/>
                          <a:ea typeface="微软雅黑" pitchFamily="34" charset="-122"/>
                        </a:rPr>
                        <a:t>FIF</a:t>
                      </a:r>
                      <a:endParaRPr 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6"/>
                  </a:ext>
                </a:extLst>
              </a:tr>
              <a:tr h="325190">
                <a:tc>
                  <a:txBody>
                    <a:bodyPr/>
                    <a:lstStyle/>
                    <a:p>
                      <a:pPr algn="l" fontAlgn="b"/>
                      <a:r>
                        <a:rPr lang="en-US" sz="1400" b="1" u="none" strike="noStrike" dirty="0">
                          <a:effectLst/>
                          <a:latin typeface="微软雅黑" pitchFamily="34" charset="-122"/>
                          <a:ea typeface="微软雅黑" pitchFamily="34" charset="-122"/>
                        </a:rPr>
                        <a:t>MSCI </a:t>
                      </a:r>
                      <a:r>
                        <a:rPr lang="zh-CN" altLang="en-US" sz="1400" b="1" u="none" strike="noStrike" dirty="0">
                          <a:effectLst/>
                          <a:latin typeface="微软雅黑" pitchFamily="34" charset="-122"/>
                          <a:ea typeface="微软雅黑" pitchFamily="34" charset="-122"/>
                        </a:rPr>
                        <a:t>中国指数</a:t>
                      </a:r>
                      <a:endParaRPr lang="en-US" sz="1400" b="1"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itchFamily="34" charset="-122"/>
                          <a:ea typeface="微软雅黑" pitchFamily="34" charset="-122"/>
                        </a:rPr>
                        <a:t>L</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400" u="none" strike="noStrike" dirty="0">
                          <a:effectLst/>
                          <a:latin typeface="微软雅黑" pitchFamily="34" charset="-122"/>
                          <a:ea typeface="微软雅黑" pitchFamily="34" charset="-122"/>
                        </a:rPr>
                        <a:t>5%</a:t>
                      </a:r>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sz="1400" u="none" strike="noStrike" dirty="0">
                          <a:effectLst/>
                          <a:latin typeface="微软雅黑" pitchFamily="34" charset="-122"/>
                          <a:ea typeface="微软雅黑" pitchFamily="34" charset="-122"/>
                        </a:rPr>
                        <a:t>FIF</a:t>
                      </a:r>
                      <a:endParaRPr 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7"/>
                  </a:ext>
                </a:extLst>
              </a:tr>
              <a:tr h="325190">
                <a:tc>
                  <a:txBody>
                    <a:bodyPr/>
                    <a:lstStyle/>
                    <a:p>
                      <a:pPr marL="457200" lvl="1" algn="l" defTabSz="914400" rtl="0" eaLnBrk="1" fontAlgn="b" latinLnBrk="0" hangingPunct="1"/>
                      <a:r>
                        <a:rPr lang="it-IT" altLang="zh-CN" sz="1400" b="0" i="1" u="none" strike="noStrike" kern="1200" dirty="0">
                          <a:solidFill>
                            <a:schemeClr val="dk1"/>
                          </a:solidFill>
                          <a:effectLst/>
                          <a:latin typeface="微软雅黑" pitchFamily="34" charset="-122"/>
                          <a:ea typeface="微软雅黑" pitchFamily="34" charset="-122"/>
                          <a:cs typeface="+mn-cs"/>
                        </a:rPr>
                        <a:t>MSCI</a:t>
                      </a:r>
                      <a:r>
                        <a:rPr lang="zh-CN" altLang="en-US" sz="1400" b="0" i="1" u="none" strike="noStrike" dirty="0">
                          <a:effectLst/>
                          <a:latin typeface="微软雅黑" pitchFamily="34" charset="-122"/>
                          <a:ea typeface="微软雅黑" pitchFamily="34" charset="-122"/>
                        </a:rPr>
                        <a:t>中国</a:t>
                      </a:r>
                      <a:r>
                        <a:rPr lang="it-IT" altLang="zh-CN" sz="1400" b="0" i="1" u="none" strike="noStrike" dirty="0">
                          <a:effectLst/>
                          <a:latin typeface="微软雅黑" pitchFamily="34" charset="-122"/>
                          <a:ea typeface="微软雅黑" pitchFamily="34" charset="-122"/>
                        </a:rPr>
                        <a:t>A</a:t>
                      </a:r>
                      <a:r>
                        <a:rPr lang="zh-CN" altLang="en-US" sz="1400" b="0" i="1" u="none" strike="noStrike" dirty="0">
                          <a:effectLst/>
                          <a:latin typeface="微软雅黑" pitchFamily="34" charset="-122"/>
                          <a:ea typeface="微软雅黑" pitchFamily="34" charset="-122"/>
                        </a:rPr>
                        <a:t>股纳入指数</a:t>
                      </a:r>
                      <a:endParaRPr lang="it-IT" sz="1400" b="0" i="1" u="none" strike="noStrike" kern="1200" dirty="0">
                        <a:solidFill>
                          <a:schemeClr val="dk1"/>
                        </a:solidFill>
                        <a:effectLst/>
                        <a:latin typeface="微软雅黑" pitchFamily="34" charset="-122"/>
                        <a:ea typeface="微软雅黑" pitchFamily="34" charset="-122"/>
                        <a:cs typeface="+mn-cs"/>
                      </a:endParaRPr>
                    </a:p>
                  </a:txBody>
                  <a:tcPr marL="7261" marR="7261" marT="7261" marB="0" anchor="ctr">
                    <a:solidFill>
                      <a:schemeClr val="bg1"/>
                    </a:solidFill>
                  </a:tcPr>
                </a:tc>
                <a:tc>
                  <a:txBody>
                    <a:bodyPr/>
                    <a:lstStyle/>
                    <a:p>
                      <a:pPr lvl="1" algn="ctr" fontAlgn="b"/>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itchFamily="34" charset="-122"/>
                          <a:ea typeface="微软雅黑" pitchFamily="34" charset="-122"/>
                        </a:rPr>
                        <a:t>L</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sz="1400" u="none" strike="noStrike" dirty="0">
                          <a:effectLst/>
                          <a:latin typeface="微软雅黑" pitchFamily="34" charset="-122"/>
                          <a:ea typeface="微软雅黑" pitchFamily="34" charset="-122"/>
                        </a:rPr>
                        <a:t>FIF</a:t>
                      </a:r>
                      <a:endParaRPr 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8"/>
                  </a:ext>
                </a:extLst>
              </a:tr>
              <a:tr h="325190">
                <a:tc>
                  <a:txBody>
                    <a:bodyPr/>
                    <a:lstStyle/>
                    <a:p>
                      <a:pPr marL="457200" lvl="1" algn="l" defTabSz="914400" rtl="0" eaLnBrk="1" fontAlgn="b" latinLnBrk="0" hangingPunct="1"/>
                      <a:r>
                        <a:rPr lang="it-IT" sz="1400" b="0" i="1" u="none" strike="noStrike" kern="1200" dirty="0">
                          <a:solidFill>
                            <a:schemeClr val="dk1"/>
                          </a:solidFill>
                          <a:effectLst/>
                          <a:latin typeface="微软雅黑" pitchFamily="34" charset="-122"/>
                          <a:ea typeface="微软雅黑" pitchFamily="34" charset="-122"/>
                          <a:cs typeface="+mn-cs"/>
                        </a:rPr>
                        <a:t>MSCI</a:t>
                      </a:r>
                      <a:r>
                        <a:rPr lang="zh-CN" altLang="en-US" sz="1400" b="0" i="1" u="none" strike="noStrike" dirty="0">
                          <a:effectLst/>
                          <a:latin typeface="微软雅黑" pitchFamily="34" charset="-122"/>
                          <a:ea typeface="微软雅黑" pitchFamily="34" charset="-122"/>
                        </a:rPr>
                        <a:t>中国</a:t>
                      </a:r>
                      <a:r>
                        <a:rPr lang="it-IT" altLang="zh-CN" sz="1400" b="0" i="1" u="none" strike="noStrike" dirty="0">
                          <a:effectLst/>
                          <a:latin typeface="微软雅黑" pitchFamily="34" charset="-122"/>
                          <a:ea typeface="微软雅黑" pitchFamily="34" charset="-122"/>
                        </a:rPr>
                        <a:t>A</a:t>
                      </a:r>
                      <a:r>
                        <a:rPr lang="zh-CN" altLang="en-US" sz="1400" b="0" i="1" u="none" strike="noStrike" dirty="0">
                          <a:effectLst/>
                          <a:latin typeface="微软雅黑" pitchFamily="34" charset="-122"/>
                          <a:ea typeface="微软雅黑" pitchFamily="34" charset="-122"/>
                        </a:rPr>
                        <a:t>股纳入人民币指数</a:t>
                      </a:r>
                      <a:endParaRPr lang="it-IT" sz="1400" b="0" i="1" u="none" strike="noStrike" kern="1200" dirty="0">
                        <a:solidFill>
                          <a:schemeClr val="dk1"/>
                        </a:solidFill>
                        <a:effectLst/>
                        <a:latin typeface="微软雅黑" pitchFamily="34" charset="-122"/>
                        <a:ea typeface="微软雅黑" pitchFamily="34" charset="-122"/>
                        <a:cs typeface="+mn-cs"/>
                      </a:endParaRPr>
                    </a:p>
                  </a:txBody>
                  <a:tcPr marL="7261" marR="7261" marT="7261" marB="0" anchor="ctr">
                    <a:solidFill>
                      <a:schemeClr val="bg1"/>
                    </a:solidFill>
                  </a:tcPr>
                </a:tc>
                <a:tc>
                  <a:txBody>
                    <a:bodyPr/>
                    <a:lstStyle/>
                    <a:p>
                      <a:pPr lvl="1"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itchFamily="34" charset="-122"/>
                          <a:ea typeface="微软雅黑" pitchFamily="34" charset="-122"/>
                        </a:rPr>
                        <a:t>L</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tc>
                  <a:txBody>
                    <a:bodyPr/>
                    <a:lstStyle/>
                    <a:p>
                      <a:pPr algn="ctr" fontAlgn="b"/>
                      <a:r>
                        <a:rPr lang="en-US" sz="1400" u="none" strike="noStrike" dirty="0">
                          <a:effectLst/>
                          <a:latin typeface="微软雅黑" pitchFamily="34" charset="-122"/>
                          <a:ea typeface="微软雅黑" pitchFamily="34" charset="-122"/>
                        </a:rPr>
                        <a:t>FIF</a:t>
                      </a:r>
                      <a:endParaRPr lang="en-US" sz="1400" b="0" i="0" u="none" strike="noStrike" dirty="0">
                        <a:solidFill>
                          <a:srgbClr val="000000"/>
                        </a:solidFill>
                        <a:effectLst/>
                        <a:latin typeface="微软雅黑" pitchFamily="34" charset="-122"/>
                        <a:ea typeface="微软雅黑" pitchFamily="34" charset="-122"/>
                      </a:endParaRPr>
                    </a:p>
                  </a:txBody>
                  <a:tcPr marL="7261" marR="7261" marT="7261" marB="0" anchor="ctr">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73228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B7086359-E3B8-402C-B894-E7B3291C4387}"/>
              </a:ext>
            </a:extLst>
          </p:cNvPr>
          <p:cNvSpPr/>
          <p:nvPr/>
        </p:nvSpPr>
        <p:spPr>
          <a:xfrm>
            <a:off x="2064385" y="1210841"/>
            <a:ext cx="7084695" cy="32811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C00000"/>
              </a:highlight>
            </a:endParaRPr>
          </a:p>
        </p:txBody>
      </p:sp>
      <p:sp>
        <p:nvSpPr>
          <p:cNvPr id="5" name="TextBox 20">
            <a:extLst>
              <a:ext uri="{FF2B5EF4-FFF2-40B4-BE49-F238E27FC236}">
                <a16:creationId xmlns="" xmlns:a16="http://schemas.microsoft.com/office/drawing/2014/main" id="{9D003675-F5DC-4961-9473-36C39B18D480}"/>
              </a:ext>
            </a:extLst>
          </p:cNvPr>
          <p:cNvSpPr txBox="1"/>
          <p:nvPr/>
        </p:nvSpPr>
        <p:spPr>
          <a:xfrm>
            <a:off x="2423160" y="1782872"/>
            <a:ext cx="6720840" cy="2862322"/>
          </a:xfrm>
          <a:prstGeom prst="rect">
            <a:avLst/>
          </a:prstGeom>
          <a:noFill/>
        </p:spPr>
        <p:txBody>
          <a:bodyPr wrap="square" rtlCol="0">
            <a:spAutoFit/>
          </a:bodyPr>
          <a:lstStyle/>
          <a:p>
            <a:pPr>
              <a:lnSpc>
                <a:spcPct val="150000"/>
              </a:lnSpc>
            </a:pPr>
            <a:r>
              <a:rPr lang="en-US" altLang="zh-CN" sz="2000" dirty="0">
                <a:solidFill>
                  <a:schemeClr val="bg1"/>
                </a:solidFill>
                <a:latin typeface="Arial" panose="020B0604020202020204" pitchFamily="34" charset="0"/>
                <a:ea typeface="微软雅黑" panose="020B0503020204020204" charset="-122"/>
                <a:cs typeface="Arial" panose="020B0604020202020204" pitchFamily="34" charset="0"/>
              </a:rPr>
              <a:t>01 </a:t>
            </a:r>
            <a:r>
              <a:rPr lang="en-US" altLang="zh-CN" sz="2000" dirty="0" smtClean="0">
                <a:solidFill>
                  <a:schemeClr val="bg1"/>
                </a:solidFill>
                <a:latin typeface="微软雅黑" panose="020B0503020204020204" charset="-122"/>
                <a:ea typeface="微软雅黑" panose="020B0503020204020204" charset="-122"/>
              </a:rPr>
              <a:t> |   </a:t>
            </a:r>
            <a:r>
              <a:rPr lang="zh-CN" altLang="en-US" sz="2000" dirty="0">
                <a:solidFill>
                  <a:schemeClr val="bg1"/>
                </a:solidFill>
                <a:latin typeface="微软雅黑" panose="020B0503020204020204" charset="-122"/>
                <a:ea typeface="微软雅黑" panose="020B0503020204020204" charset="-122"/>
              </a:rPr>
              <a:t>“漂亮”投资理念正当</a:t>
            </a:r>
            <a:r>
              <a:rPr lang="zh-CN" altLang="en-US" sz="2000" dirty="0" smtClean="0">
                <a:solidFill>
                  <a:schemeClr val="bg1"/>
                </a:solidFill>
                <a:latin typeface="微软雅黑" panose="020B0503020204020204" charset="-122"/>
                <a:ea typeface="微软雅黑" panose="020B0503020204020204" charset="-122"/>
              </a:rPr>
              <a:t>时</a:t>
            </a:r>
            <a:endParaRPr lang="en-US" altLang="zh-CN" sz="2000" dirty="0" smtClean="0">
              <a:solidFill>
                <a:schemeClr val="bg1"/>
              </a:solidFill>
              <a:latin typeface="微软雅黑" panose="020B0503020204020204" charset="-122"/>
              <a:ea typeface="微软雅黑" panose="020B0503020204020204" charset="-122"/>
            </a:endParaRPr>
          </a:p>
          <a:p>
            <a:pPr>
              <a:lnSpc>
                <a:spcPct val="150000"/>
              </a:lnSpc>
            </a:pPr>
            <a:r>
              <a:rPr lang="en-US" altLang="zh-CN" sz="2000" dirty="0">
                <a:solidFill>
                  <a:schemeClr val="bg1"/>
                </a:solidFill>
                <a:latin typeface="Arial" panose="020B0604020202020204" pitchFamily="34" charset="0"/>
                <a:ea typeface="微软雅黑" panose="020B0503020204020204" charset="-122"/>
                <a:cs typeface="Arial" panose="020B0604020202020204" pitchFamily="34" charset="0"/>
              </a:rPr>
              <a:t>02 </a:t>
            </a:r>
            <a:r>
              <a:rPr lang="en-US" altLang="zh-CN" sz="2000" dirty="0" smtClean="0">
                <a:solidFill>
                  <a:schemeClr val="bg1"/>
                </a:solidFill>
                <a:latin typeface="微软雅黑" panose="020B0503020204020204" charset="-122"/>
                <a:ea typeface="微软雅黑" panose="020B0503020204020204" charset="-122"/>
              </a:rPr>
              <a:t> |	MSCI </a:t>
            </a:r>
            <a:r>
              <a:rPr lang="zh-CN" altLang="en-US" sz="2000" dirty="0" smtClean="0">
                <a:solidFill>
                  <a:schemeClr val="bg1"/>
                </a:solidFill>
                <a:latin typeface="微软雅黑" panose="020B0503020204020204" charset="-122"/>
                <a:ea typeface="微软雅黑" panose="020B0503020204020204" charset="-122"/>
              </a:rPr>
              <a:t>纳入中国</a:t>
            </a:r>
            <a:r>
              <a:rPr lang="en-US" altLang="zh-CN" sz="2000" dirty="0" smtClean="0">
                <a:solidFill>
                  <a:schemeClr val="bg1"/>
                </a:solidFill>
                <a:latin typeface="微软雅黑" panose="020B0503020204020204" charset="-122"/>
                <a:ea typeface="微软雅黑" panose="020B0503020204020204" charset="-122"/>
              </a:rPr>
              <a:t>A</a:t>
            </a:r>
            <a:r>
              <a:rPr lang="zh-CN" altLang="en-US" sz="2000" dirty="0" smtClean="0">
                <a:solidFill>
                  <a:schemeClr val="bg1"/>
                </a:solidFill>
                <a:latin typeface="微软雅黑" panose="020B0503020204020204" charset="-122"/>
                <a:ea typeface="微软雅黑" panose="020B0503020204020204" charset="-122"/>
              </a:rPr>
              <a:t>股</a:t>
            </a:r>
            <a:endParaRPr lang="en-US" altLang="zh-CN" sz="2000" dirty="0">
              <a:solidFill>
                <a:schemeClr val="bg1"/>
              </a:solidFill>
              <a:latin typeface="微软雅黑" panose="020B0503020204020204" charset="-122"/>
              <a:ea typeface="微软雅黑" panose="020B0503020204020204" charset="-122"/>
            </a:endParaRPr>
          </a:p>
          <a:p>
            <a:pPr>
              <a:lnSpc>
                <a:spcPct val="150000"/>
              </a:lnSpc>
            </a:pPr>
            <a:r>
              <a:rPr lang="en-US" altLang="zh-CN" sz="2000" dirty="0" smtClean="0">
                <a:solidFill>
                  <a:schemeClr val="bg1"/>
                </a:solidFill>
                <a:latin typeface="Arial" panose="020B0604020202020204" pitchFamily="34" charset="0"/>
                <a:ea typeface="微软雅黑" panose="020B0503020204020204" charset="-122"/>
                <a:cs typeface="Arial" panose="020B0604020202020204" pitchFamily="34" charset="0"/>
              </a:rPr>
              <a:t>03 </a:t>
            </a:r>
            <a:r>
              <a:rPr lang="en-US" altLang="zh-CN" sz="2000" dirty="0" smtClean="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   </a:t>
            </a:r>
            <a:r>
              <a:rPr lang="en-US" altLang="zh-CN" sz="2000" dirty="0" smtClean="0">
                <a:solidFill>
                  <a:schemeClr val="bg1"/>
                </a:solidFill>
                <a:latin typeface="微软雅黑" panose="020B0503020204020204" charset="-122"/>
                <a:ea typeface="微软雅黑" panose="020B0503020204020204" charset="-122"/>
              </a:rPr>
              <a:t>	</a:t>
            </a:r>
            <a:r>
              <a:rPr lang="zh-CN" altLang="en-US" sz="2000" dirty="0" smtClean="0">
                <a:solidFill>
                  <a:schemeClr val="bg1"/>
                </a:solidFill>
                <a:latin typeface="微软雅黑" panose="020B0503020204020204" charset="-122"/>
                <a:ea typeface="微软雅黑" panose="020B0503020204020204" charset="-122"/>
              </a:rPr>
              <a:t>中</a:t>
            </a:r>
            <a:r>
              <a:rPr lang="zh-CN" altLang="en-US" sz="2000" dirty="0">
                <a:solidFill>
                  <a:schemeClr val="bg1"/>
                </a:solidFill>
                <a:latin typeface="微软雅黑" panose="020B0503020204020204" charset="-122"/>
                <a:ea typeface="微软雅黑" panose="020B0503020204020204" charset="-122"/>
              </a:rPr>
              <a:t>国漂亮</a:t>
            </a:r>
            <a:r>
              <a:rPr lang="en-US" altLang="zh-CN" sz="2000" dirty="0">
                <a:solidFill>
                  <a:schemeClr val="bg1"/>
                </a:solidFill>
                <a:latin typeface="微软雅黑" panose="020B0503020204020204" charset="-122"/>
                <a:ea typeface="微软雅黑" panose="020B0503020204020204" charset="-122"/>
              </a:rPr>
              <a:t>100</a:t>
            </a:r>
            <a:r>
              <a:rPr lang="zh-CN" altLang="en-US" sz="2000" dirty="0">
                <a:solidFill>
                  <a:schemeClr val="bg1"/>
                </a:solidFill>
                <a:latin typeface="微软雅黑" panose="020B0503020204020204" charset="-122"/>
                <a:ea typeface="微软雅黑" panose="020B0503020204020204" charset="-122"/>
              </a:rPr>
              <a:t>：</a:t>
            </a:r>
            <a:r>
              <a:rPr lang="en-US" altLang="zh-CN" sz="2000" dirty="0">
                <a:solidFill>
                  <a:schemeClr val="bg1"/>
                </a:solidFill>
                <a:latin typeface="微软雅黑" panose="020B0503020204020204" charset="-122"/>
                <a:ea typeface="微软雅黑" panose="020B0503020204020204" charset="-122"/>
              </a:rPr>
              <a:t>MSCI</a:t>
            </a:r>
            <a:r>
              <a:rPr lang="zh-CN" altLang="en-US" sz="2000" dirty="0">
                <a:solidFill>
                  <a:schemeClr val="bg1"/>
                </a:solidFill>
                <a:latin typeface="微软雅黑" panose="020B0503020204020204" charset="-122"/>
                <a:ea typeface="微软雅黑" panose="020B0503020204020204" charset="-122"/>
              </a:rPr>
              <a:t>中国</a:t>
            </a:r>
            <a:r>
              <a:rPr lang="en-US" altLang="zh-CN" sz="2000" dirty="0">
                <a:solidFill>
                  <a:schemeClr val="bg1"/>
                </a:solidFill>
                <a:latin typeface="微软雅黑" panose="020B0503020204020204" charset="-122"/>
                <a:ea typeface="微软雅黑" panose="020B0503020204020204" charset="-122"/>
              </a:rPr>
              <a:t>A</a:t>
            </a:r>
            <a:r>
              <a:rPr lang="zh-CN" altLang="en-US" sz="2000" dirty="0">
                <a:solidFill>
                  <a:schemeClr val="bg1"/>
                </a:solidFill>
                <a:latin typeface="微软雅黑" panose="020B0503020204020204" charset="-122"/>
                <a:ea typeface="微软雅黑" panose="020B0503020204020204" charset="-122"/>
              </a:rPr>
              <a:t>股质优价值</a:t>
            </a:r>
            <a:r>
              <a:rPr lang="en-US" altLang="zh-CN" sz="2000" dirty="0">
                <a:solidFill>
                  <a:schemeClr val="bg1"/>
                </a:solidFill>
                <a:latin typeface="微软雅黑" panose="020B0503020204020204" charset="-122"/>
                <a:ea typeface="微软雅黑" panose="020B0503020204020204" charset="-122"/>
              </a:rPr>
              <a:t>100</a:t>
            </a:r>
            <a:r>
              <a:rPr lang="zh-CN" altLang="en-US" sz="2000" dirty="0">
                <a:solidFill>
                  <a:schemeClr val="bg1"/>
                </a:solidFill>
                <a:latin typeface="微软雅黑" panose="020B0503020204020204" charset="-122"/>
                <a:ea typeface="微软雅黑" panose="020B0503020204020204" charset="-122"/>
              </a:rPr>
              <a:t>指数</a:t>
            </a:r>
            <a:endParaRPr lang="en-US" altLang="zh-CN" sz="2000" dirty="0">
              <a:solidFill>
                <a:schemeClr val="bg1"/>
              </a:solidFill>
              <a:latin typeface="微软雅黑" panose="020B0503020204020204" charset="-122"/>
              <a:ea typeface="微软雅黑" panose="020B0503020204020204" charset="-122"/>
            </a:endParaRPr>
          </a:p>
          <a:p>
            <a:pPr>
              <a:lnSpc>
                <a:spcPct val="150000"/>
              </a:lnSpc>
            </a:pPr>
            <a:r>
              <a:rPr lang="en-US" altLang="zh-CN" sz="2000" dirty="0" smtClean="0">
                <a:solidFill>
                  <a:schemeClr val="bg1"/>
                </a:solidFill>
                <a:latin typeface="Arial" panose="020B0604020202020204" pitchFamily="34" charset="0"/>
                <a:ea typeface="微软雅黑" panose="020B0503020204020204" charset="-122"/>
                <a:cs typeface="Arial" panose="020B0604020202020204" pitchFamily="34" charset="0"/>
              </a:rPr>
              <a:t>04 </a:t>
            </a:r>
            <a:r>
              <a:rPr lang="en-US" altLang="zh-CN" sz="2000" dirty="0" smtClean="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  </a:t>
            </a:r>
            <a:r>
              <a:rPr lang="en-US" altLang="zh-CN" sz="2000" dirty="0" smtClean="0">
                <a:solidFill>
                  <a:schemeClr val="bg1"/>
                </a:solidFill>
                <a:latin typeface="微软雅黑" panose="020B0503020204020204" charset="-122"/>
                <a:ea typeface="微软雅黑" panose="020B0503020204020204" charset="-122"/>
              </a:rPr>
              <a:t>	MSCI</a:t>
            </a:r>
            <a:r>
              <a:rPr lang="zh-CN" altLang="en-US" sz="2000" dirty="0">
                <a:solidFill>
                  <a:schemeClr val="bg1"/>
                </a:solidFill>
                <a:latin typeface="微软雅黑" panose="020B0503020204020204" charset="-122"/>
                <a:ea typeface="微软雅黑" panose="020B0503020204020204" charset="-122"/>
              </a:rPr>
              <a:t>中国</a:t>
            </a:r>
            <a:r>
              <a:rPr lang="en-US" altLang="zh-CN" sz="2000" dirty="0">
                <a:solidFill>
                  <a:schemeClr val="bg1"/>
                </a:solidFill>
                <a:latin typeface="微软雅黑" panose="020B0503020204020204" charset="-122"/>
                <a:ea typeface="微软雅黑" panose="020B0503020204020204" charset="-122"/>
              </a:rPr>
              <a:t>A</a:t>
            </a:r>
            <a:r>
              <a:rPr lang="zh-CN" altLang="en-US" sz="2000" dirty="0">
                <a:solidFill>
                  <a:schemeClr val="bg1"/>
                </a:solidFill>
                <a:latin typeface="微软雅黑" panose="020B0503020204020204" charset="-122"/>
                <a:ea typeface="微软雅黑" panose="020B0503020204020204" charset="-122"/>
              </a:rPr>
              <a:t>股质优价值</a:t>
            </a:r>
            <a:r>
              <a:rPr lang="en-US" altLang="zh-CN" sz="2000" dirty="0">
                <a:solidFill>
                  <a:schemeClr val="bg1"/>
                </a:solidFill>
                <a:latin typeface="微软雅黑" panose="020B0503020204020204" charset="-122"/>
                <a:ea typeface="微软雅黑" panose="020B0503020204020204" charset="-122"/>
              </a:rPr>
              <a:t>100</a:t>
            </a:r>
            <a:r>
              <a:rPr lang="zh-CN" altLang="en-US" sz="2000" dirty="0">
                <a:solidFill>
                  <a:schemeClr val="bg1"/>
                </a:solidFill>
                <a:latin typeface="微软雅黑" panose="020B0503020204020204" charset="-122"/>
                <a:ea typeface="微软雅黑" panose="020B0503020204020204" charset="-122"/>
              </a:rPr>
              <a:t>指数基金投资价值</a:t>
            </a:r>
            <a:endParaRPr lang="en-US" altLang="zh-CN" sz="2000" dirty="0">
              <a:solidFill>
                <a:schemeClr val="bg1"/>
              </a:solidFill>
              <a:latin typeface="微软雅黑" panose="020B0503020204020204" charset="-122"/>
              <a:ea typeface="微软雅黑" panose="020B0503020204020204" charset="-122"/>
            </a:endParaRPr>
          </a:p>
          <a:p>
            <a:pPr>
              <a:lnSpc>
                <a:spcPct val="150000"/>
              </a:lnSpc>
            </a:pPr>
            <a:r>
              <a:rPr lang="en-US" altLang="zh-CN" sz="2000" dirty="0" smtClean="0">
                <a:solidFill>
                  <a:schemeClr val="bg1"/>
                </a:solidFill>
                <a:latin typeface="Arial" panose="020B0604020202020204" pitchFamily="34" charset="0"/>
                <a:ea typeface="微软雅黑" panose="020B0503020204020204" charset="-122"/>
                <a:cs typeface="Arial" panose="020B0604020202020204" pitchFamily="34" charset="0"/>
              </a:rPr>
              <a:t>05 </a:t>
            </a:r>
            <a:r>
              <a:rPr lang="en-US" altLang="zh-CN" sz="2000" dirty="0" smtClean="0">
                <a:solidFill>
                  <a:schemeClr val="bg1"/>
                </a:solidFill>
                <a:latin typeface="微软雅黑" panose="020B0503020204020204" charset="-122"/>
                <a:ea typeface="微软雅黑" panose="020B0503020204020204" charset="-122"/>
              </a:rPr>
              <a:t> |	</a:t>
            </a:r>
            <a:r>
              <a:rPr lang="zh-CN" altLang="en-US" sz="2000" dirty="0" smtClean="0">
                <a:solidFill>
                  <a:schemeClr val="bg1"/>
                </a:solidFill>
                <a:latin typeface="微软雅黑" panose="020B0503020204020204" charset="-122"/>
                <a:ea typeface="微软雅黑" panose="020B0503020204020204" charset="-122"/>
              </a:rPr>
              <a:t>基</a:t>
            </a:r>
            <a:r>
              <a:rPr lang="zh-CN" altLang="en-US" sz="2000" dirty="0">
                <a:solidFill>
                  <a:schemeClr val="bg1"/>
                </a:solidFill>
                <a:latin typeface="微软雅黑" panose="020B0503020204020204" charset="-122"/>
                <a:ea typeface="微软雅黑" panose="020B0503020204020204" charset="-122"/>
              </a:rPr>
              <a:t>金产品信</a:t>
            </a:r>
            <a:r>
              <a:rPr lang="zh-CN" altLang="en-US" sz="2000" dirty="0" smtClean="0">
                <a:solidFill>
                  <a:schemeClr val="bg1"/>
                </a:solidFill>
                <a:latin typeface="微软雅黑" panose="020B0503020204020204" charset="-122"/>
                <a:ea typeface="微软雅黑" panose="020B0503020204020204" charset="-122"/>
              </a:rPr>
              <a:t>息</a:t>
            </a:r>
            <a:endParaRPr lang="zh-CN" altLang="en-US" sz="2000" dirty="0">
              <a:solidFill>
                <a:schemeClr val="bg1"/>
              </a:solidFill>
              <a:latin typeface="微软雅黑" panose="020B0503020204020204" charset="-122"/>
              <a:ea typeface="微软雅黑" panose="020B0503020204020204" charset="-122"/>
            </a:endParaRPr>
          </a:p>
          <a:p>
            <a:pPr>
              <a:lnSpc>
                <a:spcPct val="150000"/>
              </a:lnSpc>
            </a:pPr>
            <a:r>
              <a:rPr lang="en-US" altLang="zh-CN" sz="2000" dirty="0" smtClean="0">
                <a:solidFill>
                  <a:schemeClr val="bg1"/>
                </a:solidFill>
                <a:latin typeface="Arial" panose="020B0604020202020204" pitchFamily="34" charset="0"/>
                <a:ea typeface="微软雅黑" panose="020B0503020204020204" charset="-122"/>
                <a:cs typeface="Arial" panose="020B0604020202020204" pitchFamily="34" charset="0"/>
              </a:rPr>
              <a:t>06 </a:t>
            </a:r>
            <a:r>
              <a:rPr lang="en-US" altLang="zh-CN" sz="2000" dirty="0" smtClean="0">
                <a:solidFill>
                  <a:schemeClr val="bg1"/>
                </a:solidFill>
                <a:latin typeface="微软雅黑" panose="020B0503020204020204" charset="-122"/>
                <a:ea typeface="微软雅黑" panose="020B0503020204020204" charset="-122"/>
              </a:rPr>
              <a:t> |	</a:t>
            </a:r>
            <a:r>
              <a:rPr lang="zh-CN" altLang="en-US" sz="2000" dirty="0" smtClean="0">
                <a:solidFill>
                  <a:schemeClr val="bg1"/>
                </a:solidFill>
                <a:latin typeface="微软雅黑" panose="020B0503020204020204" charset="-122"/>
                <a:ea typeface="微软雅黑" panose="020B0503020204020204" charset="-122"/>
              </a:rPr>
              <a:t>股</a:t>
            </a:r>
            <a:r>
              <a:rPr lang="zh-CN" altLang="en-US" sz="2000" dirty="0">
                <a:solidFill>
                  <a:schemeClr val="bg1"/>
                </a:solidFill>
                <a:latin typeface="微软雅黑" panose="020B0503020204020204" charset="-122"/>
                <a:ea typeface="微软雅黑" panose="020B0503020204020204" charset="-122"/>
              </a:rPr>
              <a:t>票认购流程</a:t>
            </a:r>
          </a:p>
        </p:txBody>
      </p:sp>
      <p:sp>
        <p:nvSpPr>
          <p:cNvPr id="6" name="文本框 5">
            <a:extLst>
              <a:ext uri="{FF2B5EF4-FFF2-40B4-BE49-F238E27FC236}">
                <a16:creationId xmlns="" xmlns:a16="http://schemas.microsoft.com/office/drawing/2014/main" id="{43084065-C55D-452E-9111-A3510D2014E1}"/>
              </a:ext>
            </a:extLst>
          </p:cNvPr>
          <p:cNvSpPr txBox="1"/>
          <p:nvPr/>
        </p:nvSpPr>
        <p:spPr>
          <a:xfrm>
            <a:off x="684530" y="1089660"/>
            <a:ext cx="1242695" cy="583565"/>
          </a:xfrm>
          <a:prstGeom prst="rect">
            <a:avLst/>
          </a:prstGeom>
          <a:noFill/>
        </p:spPr>
        <p:txBody>
          <a:bodyPr wrap="square" rtlCol="0">
            <a:spAutoFit/>
          </a:bodyPr>
          <a:lstStyle/>
          <a:p>
            <a:pPr algn="ctr"/>
            <a:r>
              <a:rPr lang="zh-CN" altLang="en-US" sz="3200" b="1" dirty="0">
                <a:solidFill>
                  <a:srgbClr val="C00000"/>
                </a:solidFill>
              </a:rPr>
              <a:t>目 录</a:t>
            </a:r>
          </a:p>
        </p:txBody>
      </p:sp>
      <p:sp>
        <p:nvSpPr>
          <p:cNvPr id="7" name="文本框 6">
            <a:extLst>
              <a:ext uri="{FF2B5EF4-FFF2-40B4-BE49-F238E27FC236}">
                <a16:creationId xmlns="" xmlns:a16="http://schemas.microsoft.com/office/drawing/2014/main" id="{50450A61-3430-484B-B7E8-BA61FF4A1021}"/>
              </a:ext>
            </a:extLst>
          </p:cNvPr>
          <p:cNvSpPr txBox="1"/>
          <p:nvPr/>
        </p:nvSpPr>
        <p:spPr>
          <a:xfrm>
            <a:off x="-7620" y="1673225"/>
            <a:ext cx="1901190" cy="521970"/>
          </a:xfrm>
          <a:prstGeom prst="rect">
            <a:avLst/>
          </a:prstGeom>
          <a:noFill/>
        </p:spPr>
        <p:txBody>
          <a:bodyPr wrap="none" rtlCol="0">
            <a:spAutoFit/>
          </a:bodyPr>
          <a:lstStyle/>
          <a:p>
            <a:r>
              <a:rPr lang="en-US" altLang="zh-CN" sz="2800" dirty="0">
                <a:solidFill>
                  <a:schemeClr val="bg1">
                    <a:lumMod val="85000"/>
                  </a:schemeClr>
                </a:solidFill>
                <a:latin typeface="Arial" panose="020B0604020202020204" pitchFamily="34" charset="0"/>
                <a:cs typeface="Arial" panose="020B0604020202020204" pitchFamily="34" charset="0"/>
              </a:rPr>
              <a:t>CONTENT</a:t>
            </a:r>
          </a:p>
        </p:txBody>
      </p:sp>
      <p:pic>
        <p:nvPicPr>
          <p:cNvPr id="8" name="图片 7" descr="02-02">
            <a:extLst>
              <a:ext uri="{FF2B5EF4-FFF2-40B4-BE49-F238E27FC236}">
                <a16:creationId xmlns="" xmlns:a16="http://schemas.microsoft.com/office/drawing/2014/main" id="{FD8A9DCC-FFFE-4D4E-9A6C-C134E8F58811}"/>
              </a:ext>
            </a:extLst>
          </p:cNvPr>
          <p:cNvPicPr>
            <a:picLocks noChangeAspect="1"/>
          </p:cNvPicPr>
          <p:nvPr/>
        </p:nvPicPr>
        <p:blipFill>
          <a:blip r:embed="rId2"/>
          <a:stretch>
            <a:fillRect/>
          </a:stretch>
        </p:blipFill>
        <p:spPr>
          <a:xfrm>
            <a:off x="6630814" y="2812006"/>
            <a:ext cx="3584575" cy="3087370"/>
          </a:xfrm>
          <a:prstGeom prst="rect">
            <a:avLst/>
          </a:prstGeom>
        </p:spPr>
      </p:pic>
    </p:spTree>
    <p:extLst>
      <p:ext uri="{BB962C8B-B14F-4D97-AF65-F5344CB8AC3E}">
        <p14:creationId xmlns:p14="http://schemas.microsoft.com/office/powerpoint/2010/main" val="1274734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2554545"/>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策略思路：质优、价值、低波动</a:t>
            </a:r>
          </a:p>
          <a:p>
            <a:pPr marL="285750" indent="-285750">
              <a:lnSpc>
                <a:spcPct val="150000"/>
              </a:lnSpc>
              <a:buClr>
                <a:srgbClr val="C00000"/>
              </a:buClr>
              <a:buFont typeface="Wingdings" pitchFamily="2" charset="2"/>
              <a:buChar char="l"/>
            </a:pPr>
            <a:r>
              <a:rPr lang="zh-CN" altLang="en-US" sz="1600" dirty="0">
                <a:ea typeface="微软雅黑" pitchFamily="34" charset="-122"/>
              </a:rPr>
              <a:t>选股方法 ：（</a:t>
            </a:r>
            <a:r>
              <a:rPr lang="en-US" altLang="zh-CN" sz="1600" dirty="0">
                <a:ea typeface="微软雅黑" pitchFamily="34" charset="-122"/>
              </a:rPr>
              <a:t>1</a:t>
            </a:r>
            <a:r>
              <a:rPr lang="zh-CN" altLang="en-US" sz="1600" dirty="0">
                <a:ea typeface="微软雅黑" pitchFamily="34" charset="-122"/>
              </a:rPr>
              <a:t>）以</a:t>
            </a: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股为选股池，剔除过去</a:t>
            </a:r>
            <a:r>
              <a:rPr lang="en-US" altLang="zh-CN" sz="1600" dirty="0">
                <a:ea typeface="微软雅黑" pitchFamily="34" charset="-122"/>
              </a:rPr>
              <a:t>3</a:t>
            </a:r>
            <a:r>
              <a:rPr lang="zh-CN" altLang="en-US" sz="1600" dirty="0">
                <a:ea typeface="微软雅黑" pitchFamily="34" charset="-122"/>
              </a:rPr>
              <a:t>年波动率最高</a:t>
            </a:r>
            <a:r>
              <a:rPr lang="en-US" altLang="zh-CN" sz="1600" dirty="0">
                <a:ea typeface="微软雅黑" pitchFamily="34" charset="-122"/>
              </a:rPr>
              <a:t>20%</a:t>
            </a:r>
            <a:r>
              <a:rPr lang="zh-CN" altLang="en-US" sz="1600" dirty="0">
                <a:ea typeface="微软雅黑" pitchFamily="34" charset="-122"/>
              </a:rPr>
              <a:t>股票</a:t>
            </a:r>
          </a:p>
          <a:p>
            <a:pPr>
              <a:lnSpc>
                <a:spcPct val="150000"/>
              </a:lnSpc>
              <a:buClr>
                <a:srgbClr val="C00000"/>
              </a:buClr>
            </a:pPr>
            <a:r>
              <a:rPr lang="en-US" altLang="zh-CN" sz="1600" dirty="0">
                <a:ea typeface="微软雅黑" pitchFamily="34" charset="-122"/>
              </a:rPr>
              <a:t>	          </a:t>
            </a:r>
            <a:r>
              <a:rPr lang="zh-CN" altLang="en-US" sz="1600" dirty="0">
                <a:ea typeface="微软雅黑" pitchFamily="34" charset="-122"/>
              </a:rPr>
              <a:t>（</a:t>
            </a:r>
            <a:r>
              <a:rPr lang="en-US" altLang="zh-CN" sz="1600" dirty="0">
                <a:ea typeface="微软雅黑" pitchFamily="34" charset="-122"/>
              </a:rPr>
              <a:t>2</a:t>
            </a:r>
            <a:r>
              <a:rPr lang="zh-CN" altLang="en-US" sz="1600" dirty="0">
                <a:ea typeface="微软雅黑" pitchFamily="34" charset="-122"/>
              </a:rPr>
              <a:t>）以</a:t>
            </a:r>
            <a:r>
              <a:rPr lang="en-US" altLang="zh-CN" sz="1600" dirty="0">
                <a:ea typeface="微软雅黑" pitchFamily="34" charset="-122"/>
              </a:rPr>
              <a:t>50%</a:t>
            </a:r>
            <a:r>
              <a:rPr lang="zh-CN" altLang="en-US" sz="1600" dirty="0">
                <a:ea typeface="微软雅黑" pitchFamily="34" charset="-122"/>
              </a:rPr>
              <a:t>质量因子</a:t>
            </a:r>
            <a:r>
              <a:rPr lang="en-US" altLang="zh-CN" sz="1600" dirty="0">
                <a:ea typeface="微软雅黑" pitchFamily="34" charset="-122"/>
              </a:rPr>
              <a:t>+50%</a:t>
            </a:r>
            <a:r>
              <a:rPr lang="zh-CN" altLang="en-US" sz="1600" dirty="0">
                <a:ea typeface="微软雅黑" pitchFamily="34" charset="-122"/>
              </a:rPr>
              <a:t>价值因子为优化因子</a:t>
            </a:r>
          </a:p>
          <a:p>
            <a:pPr marL="285750" indent="-285750">
              <a:lnSpc>
                <a:spcPct val="150000"/>
              </a:lnSpc>
              <a:buClr>
                <a:srgbClr val="C00000"/>
              </a:buClr>
              <a:buFont typeface="Wingdings" pitchFamily="2" charset="2"/>
              <a:buChar char="l"/>
            </a:pPr>
            <a:r>
              <a:rPr lang="zh-CN" altLang="en-US" sz="1600" dirty="0">
                <a:ea typeface="微软雅黑" pitchFamily="34" charset="-122"/>
              </a:rPr>
              <a:t>利用</a:t>
            </a:r>
            <a:r>
              <a:rPr lang="en-US" altLang="zh-CN" sz="1600" dirty="0">
                <a:ea typeface="微软雅黑" pitchFamily="34" charset="-122"/>
              </a:rPr>
              <a:t>MSCI</a:t>
            </a:r>
            <a:r>
              <a:rPr lang="zh-CN" altLang="en-US" sz="1600" dirty="0">
                <a:ea typeface="微软雅黑" pitchFamily="34" charset="-122"/>
              </a:rPr>
              <a:t>多因子指数模型（</a:t>
            </a:r>
            <a:r>
              <a:rPr lang="en-US" altLang="zh-CN" sz="1600" dirty="0">
                <a:ea typeface="微软雅黑" pitchFamily="34" charset="-122"/>
              </a:rPr>
              <a:t>MSCI Diversified Multi Factor index methodology</a:t>
            </a:r>
            <a:r>
              <a:rPr lang="zh-CN" altLang="en-US" sz="1600" dirty="0">
                <a:ea typeface="微软雅黑" pitchFamily="34" charset="-122"/>
              </a:rPr>
              <a:t>）进行指数优化，得到</a:t>
            </a:r>
            <a:r>
              <a:rPr lang="en-US" altLang="zh-CN" sz="1600" dirty="0">
                <a:ea typeface="微软雅黑" pitchFamily="34" charset="-122"/>
              </a:rPr>
              <a:t>100</a:t>
            </a:r>
            <a:r>
              <a:rPr lang="zh-CN" altLang="en-US" sz="1600" dirty="0">
                <a:ea typeface="微软雅黑" pitchFamily="34" charset="-122"/>
              </a:rPr>
              <a:t>只优选个股及优化权重</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20</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中国</a:t>
            </a:r>
            <a:r>
              <a:rPr lang="en-US" altLang="zh-CN" sz="2800" b="1" dirty="0">
                <a:solidFill>
                  <a:srgbClr val="C00000"/>
                </a:solidFill>
                <a:latin typeface="微软雅黑" panose="020B0503020204020204" pitchFamily="34" charset="-122"/>
                <a:ea typeface="微软雅黑" panose="020B0503020204020204" pitchFamily="34" charset="-122"/>
              </a:rPr>
              <a:t>A</a:t>
            </a:r>
            <a:r>
              <a:rPr lang="zh-CN" altLang="en-US" sz="2800" b="1" dirty="0">
                <a:solidFill>
                  <a:srgbClr val="C00000"/>
                </a:solidFill>
                <a:latin typeface="微软雅黑" panose="020B0503020204020204" pitchFamily="34" charset="-122"/>
                <a:ea typeface="微软雅黑" panose="020B0503020204020204" pitchFamily="34" charset="-122"/>
              </a:rPr>
              <a:t>股质优价值</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指数编制方法</a:t>
            </a:r>
          </a:p>
        </p:txBody>
      </p:sp>
      <p:graphicFrame>
        <p:nvGraphicFramePr>
          <p:cNvPr id="20" name="表格 19"/>
          <p:cNvGraphicFramePr>
            <a:graphicFrameLocks noGrp="1"/>
          </p:cNvGraphicFramePr>
          <p:nvPr>
            <p:extLst>
              <p:ext uri="{D42A27DB-BD31-4B8C-83A1-F6EECF244321}">
                <p14:modId xmlns:p14="http://schemas.microsoft.com/office/powerpoint/2010/main" val="3652993773"/>
              </p:ext>
            </p:extLst>
          </p:nvPr>
        </p:nvGraphicFramePr>
        <p:xfrm>
          <a:off x="731231" y="3181014"/>
          <a:ext cx="7847806" cy="2991186"/>
        </p:xfrm>
        <a:graphic>
          <a:graphicData uri="http://schemas.openxmlformats.org/drawingml/2006/table">
            <a:tbl>
              <a:tblPr firstRow="1" firstCol="1" bandRow="1">
                <a:tableStyleId>{5A111915-BE36-4E01-A7E5-04B1672EAD32}</a:tableStyleId>
              </a:tblPr>
              <a:tblGrid>
                <a:gridCol w="1509503">
                  <a:extLst>
                    <a:ext uri="{9D8B030D-6E8A-4147-A177-3AD203B41FA5}">
                      <a16:colId xmlns="" xmlns:a16="http://schemas.microsoft.com/office/drawing/2014/main" val="20000"/>
                    </a:ext>
                  </a:extLst>
                </a:gridCol>
                <a:gridCol w="1744902">
                  <a:extLst>
                    <a:ext uri="{9D8B030D-6E8A-4147-A177-3AD203B41FA5}">
                      <a16:colId xmlns="" xmlns:a16="http://schemas.microsoft.com/office/drawing/2014/main" val="20001"/>
                    </a:ext>
                  </a:extLst>
                </a:gridCol>
                <a:gridCol w="4593401">
                  <a:extLst>
                    <a:ext uri="{9D8B030D-6E8A-4147-A177-3AD203B41FA5}">
                      <a16:colId xmlns="" xmlns:a16="http://schemas.microsoft.com/office/drawing/2014/main" val="20002"/>
                    </a:ext>
                  </a:extLst>
                </a:gridCol>
              </a:tblGrid>
              <a:tr h="463749">
                <a:tc>
                  <a:txBody>
                    <a:bodyPr/>
                    <a:lstStyle/>
                    <a:p>
                      <a:pPr marL="0" algn="ctr" defTabSz="914400" rtl="0" eaLnBrk="1" fontAlgn="b" latinLnBrk="0" hangingPunct="1">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优化因子</a:t>
                      </a:r>
                      <a:endParaRPr 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b" latinLnBrk="0" hangingPunct="1"/>
                      <a:r>
                        <a:rPr lang="zh-CN" altLang="en-US" sz="1400" b="0" u="none" strike="noStrike" kern="1200" dirty="0">
                          <a:solidFill>
                            <a:schemeClr val="dk1"/>
                          </a:solidFill>
                          <a:effectLst/>
                          <a:latin typeface="微软雅黑" pitchFamily="34" charset="-122"/>
                          <a:ea typeface="微软雅黑" pitchFamily="34" charset="-122"/>
                          <a:cs typeface="+mn-cs"/>
                        </a:rPr>
                        <a:t>包含因子</a:t>
                      </a:r>
                      <a:endParaRPr lang="en-US" alt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b" latinLnBrk="0" hangingPunct="1">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因子理念</a:t>
                      </a:r>
                      <a:endParaRPr 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 xmlns:a16="http://schemas.microsoft.com/office/drawing/2014/main" val="10000"/>
                  </a:ext>
                </a:extLst>
              </a:tr>
              <a:tr h="1481390">
                <a:tc>
                  <a:txBody>
                    <a:bodyPr/>
                    <a:lstStyle/>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质量因子</a:t>
                      </a:r>
                      <a:endParaRPr 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w="9525" cap="flat" cmpd="sng" algn="ctr">
                      <a:noFill/>
                      <a:prstDash val="solid"/>
                    </a:lnL>
                    <a:lnR>
                      <a:noFill/>
                    </a:lnR>
                    <a:lnT w="9525" cap="flat" cmpd="sng" algn="ctr">
                      <a:noFill/>
                      <a:prstDash val="soli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盈利性</a:t>
                      </a:r>
                      <a:endParaRPr lang="en-US" altLang="zh-CN" sz="1400" b="0" u="none" strike="noStrike" kern="1200" dirty="0">
                        <a:solidFill>
                          <a:schemeClr val="dk1"/>
                        </a:solidFill>
                        <a:effectLst/>
                        <a:latin typeface="微软雅黑" pitchFamily="34" charset="-122"/>
                        <a:ea typeface="微软雅黑" pitchFamily="34" charset="-122"/>
                        <a:cs typeface="+mn-cs"/>
                      </a:endParaRPr>
                    </a:p>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杠杆率</a:t>
                      </a:r>
                      <a:endParaRPr lang="en-US" altLang="zh-CN" sz="1400" b="0" u="none" strike="noStrike" kern="1200" dirty="0">
                        <a:solidFill>
                          <a:schemeClr val="dk1"/>
                        </a:solidFill>
                        <a:effectLst/>
                        <a:latin typeface="微软雅黑" pitchFamily="34" charset="-122"/>
                        <a:ea typeface="微软雅黑" pitchFamily="34" charset="-122"/>
                        <a:cs typeface="+mn-cs"/>
                      </a:endParaRPr>
                    </a:p>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盈利稳定性</a:t>
                      </a:r>
                      <a:endParaRPr lang="en-US" altLang="zh-CN" sz="1400" b="0" u="none" strike="noStrike" kern="1200" dirty="0">
                        <a:solidFill>
                          <a:schemeClr val="dk1"/>
                        </a:solidFill>
                        <a:effectLst/>
                        <a:latin typeface="微软雅黑" pitchFamily="34" charset="-122"/>
                        <a:ea typeface="微软雅黑" pitchFamily="34" charset="-122"/>
                        <a:cs typeface="+mn-cs"/>
                      </a:endParaRPr>
                    </a:p>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盈利质量</a:t>
                      </a:r>
                      <a:endParaRPr lang="en-US" altLang="zh-CN" sz="1400" b="0" u="none" strike="noStrike" kern="1200" dirty="0">
                        <a:solidFill>
                          <a:schemeClr val="dk1"/>
                        </a:solidFill>
                        <a:effectLst/>
                        <a:latin typeface="微软雅黑" pitchFamily="34" charset="-122"/>
                        <a:ea typeface="微软雅黑" pitchFamily="34" charset="-122"/>
                        <a:cs typeface="+mn-cs"/>
                      </a:endParaRPr>
                    </a:p>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投资质量</a:t>
                      </a:r>
                      <a:endParaRPr 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a:noFill/>
                    </a:lnL>
                    <a:lnR>
                      <a:noFill/>
                    </a:lnR>
                    <a:lnT w="9525" cap="flat" cmpd="sng" algn="ctr">
                      <a:noFill/>
                      <a:prstDash val="soli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lnSpc>
                          <a:spcPct val="150000"/>
                        </a:lnSpc>
                        <a:spcAft>
                          <a:spcPts val="0"/>
                        </a:spcAft>
                      </a:pPr>
                      <a:r>
                        <a:rPr lang="zh-CN" altLang="en-US" sz="1400" dirty="0">
                          <a:ea typeface="微软雅黑" pitchFamily="34" charset="-122"/>
                        </a:rPr>
                        <a:t>判断公司的盈利质量。</a:t>
                      </a:r>
                      <a:r>
                        <a:rPr lang="zh-CN" altLang="zh-CN" sz="1400" dirty="0">
                          <a:ea typeface="微软雅黑" pitchFamily="34" charset="-122"/>
                        </a:rPr>
                        <a:t>一是</a:t>
                      </a:r>
                      <a:r>
                        <a:rPr lang="zh-CN" altLang="en-US" sz="1400" dirty="0">
                          <a:ea typeface="微软雅黑" pitchFamily="34" charset="-122"/>
                        </a:rPr>
                        <a:t>盈利</a:t>
                      </a:r>
                      <a:r>
                        <a:rPr lang="zh-CN" altLang="zh-CN" sz="1400" dirty="0">
                          <a:ea typeface="微软雅黑" pitchFamily="34" charset="-122"/>
                        </a:rPr>
                        <a:t>质量高的股票有超额收益，作为Alpha因子来使用，二是可以</a:t>
                      </a:r>
                      <a:r>
                        <a:rPr lang="zh-CN" altLang="en-US" sz="1400" dirty="0">
                          <a:ea typeface="微软雅黑" pitchFamily="34" charset="-122"/>
                        </a:rPr>
                        <a:t>利用该因子</a:t>
                      </a:r>
                      <a:r>
                        <a:rPr lang="zh-CN" altLang="zh-CN" sz="1400" dirty="0">
                          <a:ea typeface="微软雅黑" pitchFamily="34" charset="-122"/>
                        </a:rPr>
                        <a:t>剔除质量较差的公司</a:t>
                      </a:r>
                      <a:r>
                        <a:rPr lang="zh-CN" altLang="en-US" sz="1400" dirty="0">
                          <a:ea typeface="微软雅黑" pitchFamily="34" charset="-122"/>
                        </a:rPr>
                        <a:t>。</a:t>
                      </a:r>
                      <a:endParaRPr 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a:noFill/>
                    </a:lnL>
                    <a:lnR w="9525" cap="flat" cmpd="sng" algn="ctr">
                      <a:noFill/>
                      <a:prstDash val="solid"/>
                    </a:lnR>
                    <a:lnT w="9525" cap="flat" cmpd="sng" algn="ctr">
                      <a:noFill/>
                      <a:prstDash val="soli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927237">
                <a:tc>
                  <a:txBody>
                    <a:bodyPr/>
                    <a:lstStyle/>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价值因子</a:t>
                      </a:r>
                      <a:endParaRPr 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w="9525" cap="flat" cmpd="sng" algn="ctr">
                      <a:noFill/>
                      <a:prstDash val="solid"/>
                    </a:lnL>
                    <a:lnR>
                      <a:noFill/>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lnSpc>
                          <a:spcPct val="150000"/>
                        </a:lnSpc>
                        <a:spcAft>
                          <a:spcPts val="0"/>
                        </a:spcAft>
                      </a:pPr>
                      <a:r>
                        <a:rPr lang="en-US" altLang="zh-CN" sz="1400" b="0" u="none" strike="noStrike" kern="1200" dirty="0">
                          <a:solidFill>
                            <a:schemeClr val="dk1"/>
                          </a:solidFill>
                          <a:effectLst/>
                          <a:latin typeface="微软雅黑" pitchFamily="34" charset="-122"/>
                          <a:ea typeface="微软雅黑" pitchFamily="34" charset="-122"/>
                          <a:cs typeface="+mn-cs"/>
                        </a:rPr>
                        <a:t>TTM</a:t>
                      </a:r>
                      <a:r>
                        <a:rPr lang="zh-CN" altLang="en-US" sz="1400" b="0" u="none" strike="noStrike" kern="1200" dirty="0">
                          <a:solidFill>
                            <a:schemeClr val="dk1"/>
                          </a:solidFill>
                          <a:effectLst/>
                          <a:latin typeface="微软雅黑" pitchFamily="34" charset="-122"/>
                          <a:ea typeface="微软雅黑" pitchFamily="34" charset="-122"/>
                          <a:cs typeface="+mn-cs"/>
                        </a:rPr>
                        <a:t>市盈率</a:t>
                      </a:r>
                      <a:endParaRPr lang="en-US" altLang="zh-CN" sz="1400" b="0" u="none" strike="noStrike" kern="1200" dirty="0">
                        <a:solidFill>
                          <a:schemeClr val="dk1"/>
                        </a:solidFill>
                        <a:effectLst/>
                        <a:latin typeface="微软雅黑" pitchFamily="34" charset="-122"/>
                        <a:ea typeface="微软雅黑" pitchFamily="34" charset="-122"/>
                        <a:cs typeface="+mn-cs"/>
                      </a:endParaRPr>
                    </a:p>
                    <a:p>
                      <a:pPr marL="0" algn="ctr" defTabSz="914400" rtl="0" eaLnBrk="1" fontAlgn="b" latinLnBrk="0" hangingPunct="1">
                        <a:lnSpc>
                          <a:spcPct val="150000"/>
                        </a:lnSpc>
                        <a:spcAft>
                          <a:spcPts val="0"/>
                        </a:spcAft>
                      </a:pPr>
                      <a:r>
                        <a:rPr lang="zh-CN" altLang="en-US" sz="1400" b="0" u="none" strike="noStrike" kern="1200" dirty="0">
                          <a:solidFill>
                            <a:schemeClr val="dk1"/>
                          </a:solidFill>
                          <a:effectLst/>
                          <a:latin typeface="微软雅黑" pitchFamily="34" charset="-122"/>
                          <a:ea typeface="微软雅黑" pitchFamily="34" charset="-122"/>
                          <a:cs typeface="+mn-cs"/>
                        </a:rPr>
                        <a:t>市净率</a:t>
                      </a:r>
                      <a:endParaRPr lang="en-US" alt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a:noFill/>
                    </a:lnL>
                    <a:lnR>
                      <a:noFill/>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lnSpc>
                          <a:spcPct val="150000"/>
                        </a:lnSpc>
                        <a:spcAft>
                          <a:spcPts val="0"/>
                        </a:spcAft>
                      </a:pPr>
                      <a:r>
                        <a:rPr lang="zh-CN" altLang="en-US" sz="1400" dirty="0">
                          <a:latin typeface="微软雅黑" pitchFamily="34" charset="-122"/>
                          <a:ea typeface="微软雅黑" pitchFamily="34" charset="-122"/>
                        </a:rPr>
                        <a:t>实际市场中存在局部无效性，价值因子试图找出价格被低估的股票来获得超额收益。</a:t>
                      </a:r>
                      <a:endParaRPr lang="zh-CN" sz="1400" b="0" u="none" strike="noStrike" kern="1200" dirty="0">
                        <a:solidFill>
                          <a:schemeClr val="dk1"/>
                        </a:solidFill>
                        <a:effectLst/>
                        <a:latin typeface="微软雅黑" pitchFamily="34" charset="-122"/>
                        <a:ea typeface="微软雅黑" pitchFamily="34" charset="-122"/>
                        <a:cs typeface="+mn-cs"/>
                      </a:endParaRPr>
                    </a:p>
                  </a:txBody>
                  <a:tcPr marL="68580" marR="68580" marT="0" marB="0" anchor="ctr">
                    <a:lnL>
                      <a:noFill/>
                    </a:lnL>
                    <a:lnR w="9525" cap="flat" cmpd="sng" algn="ctr">
                      <a:noFill/>
                      <a:prstDash val="soli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7270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44655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2019</a:t>
            </a:r>
            <a:r>
              <a:rPr lang="zh-CN" altLang="en-US" sz="1600" dirty="0">
                <a:ea typeface="微软雅黑" pitchFamily="34" charset="-122"/>
              </a:rPr>
              <a:t>年</a:t>
            </a:r>
            <a:r>
              <a:rPr lang="en-US" altLang="zh-CN" sz="1600" dirty="0">
                <a:ea typeface="微软雅黑" pitchFamily="34" charset="-122"/>
              </a:rPr>
              <a:t>6</a:t>
            </a:r>
            <a:r>
              <a:rPr lang="zh-CN" altLang="en-US" sz="1600" dirty="0">
                <a:ea typeface="微软雅黑" pitchFamily="34" charset="-122"/>
              </a:rPr>
              <a:t>月“漂亮</a:t>
            </a:r>
            <a:r>
              <a:rPr lang="en-US" altLang="zh-CN" sz="1600" dirty="0">
                <a:ea typeface="微软雅黑" pitchFamily="34" charset="-122"/>
              </a:rPr>
              <a:t>100” </a:t>
            </a:r>
            <a:r>
              <a:rPr lang="zh-CN" altLang="en-US" sz="1600" dirty="0">
                <a:ea typeface="微软雅黑" pitchFamily="34" charset="-122"/>
              </a:rPr>
              <a:t>在金融、食品饮料、医药、交通运输、电力行业配置权重较高，符合指数低波、低价、盈利稳定的特性</a:t>
            </a:r>
            <a:r>
              <a:rPr lang="zh-CN" altLang="zh-CN" sz="1600" dirty="0">
                <a:ea typeface="微软雅黑" pitchFamily="34" charset="-122"/>
              </a:rPr>
              <a:t>。</a:t>
            </a:r>
            <a:endParaRPr lang="en-US" altLang="zh-CN" sz="1600" dirty="0">
              <a:ea typeface="微软雅黑" pitchFamily="34" charset="-122"/>
            </a:endParaRP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21</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”指数优选行业龙头</a:t>
            </a:r>
          </a:p>
        </p:txBody>
      </p:sp>
      <p:graphicFrame>
        <p:nvGraphicFramePr>
          <p:cNvPr id="20" name="图表 19"/>
          <p:cNvGraphicFramePr>
            <a:graphicFrameLocks/>
          </p:cNvGraphicFramePr>
          <p:nvPr>
            <p:extLst>
              <p:ext uri="{D42A27DB-BD31-4B8C-83A1-F6EECF244321}">
                <p14:modId xmlns:p14="http://schemas.microsoft.com/office/powerpoint/2010/main" val="2075780101"/>
              </p:ext>
            </p:extLst>
          </p:nvPr>
        </p:nvGraphicFramePr>
        <p:xfrm>
          <a:off x="731230" y="2171874"/>
          <a:ext cx="7802217" cy="36459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84816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22</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”指数优选行业龙头</a:t>
            </a:r>
          </a:p>
        </p:txBody>
      </p:sp>
      <p:sp>
        <p:nvSpPr>
          <p:cNvPr id="15" name="椭圆 14"/>
          <p:cNvSpPr/>
          <p:nvPr/>
        </p:nvSpPr>
        <p:spPr>
          <a:xfrm>
            <a:off x="3662184" y="2900938"/>
            <a:ext cx="1656184" cy="17281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72000" rIns="72000" rtlCol="0" anchor="ctr"/>
          <a:lstStyle/>
          <a:p>
            <a:pPr algn="ct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中国漂亮</a:t>
            </a:r>
            <a:r>
              <a:rPr lang="en-US" altLang="zh-CN" sz="2000" dirty="0">
                <a:solidFill>
                  <a:schemeClr val="tx1"/>
                </a:solidFill>
                <a:latin typeface="微软雅黑" panose="020B0503020204020204" pitchFamily="34" charset="-122"/>
                <a:ea typeface="微软雅黑" panose="020B0503020204020204" pitchFamily="34" charset="-122"/>
              </a:rPr>
              <a:t>100</a:t>
            </a:r>
          </a:p>
          <a:p>
            <a:pPr algn="ct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行业龙头</a:t>
            </a:r>
          </a:p>
        </p:txBody>
      </p:sp>
      <p:sp>
        <p:nvSpPr>
          <p:cNvPr id="20" name="流程图: 联系 19"/>
          <p:cNvSpPr/>
          <p:nvPr/>
        </p:nvSpPr>
        <p:spPr>
          <a:xfrm>
            <a:off x="2809518" y="2105422"/>
            <a:ext cx="3312368" cy="3312368"/>
          </a:xfrm>
          <a:prstGeom prst="flowChartConnector">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239852" y="2091142"/>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rPr>
              <a:t>银行</a:t>
            </a:r>
          </a:p>
        </p:txBody>
      </p:sp>
      <p:sp>
        <p:nvSpPr>
          <p:cNvPr id="24" name="椭圆 23"/>
          <p:cNvSpPr/>
          <p:nvPr/>
        </p:nvSpPr>
        <p:spPr>
          <a:xfrm>
            <a:off x="4703112" y="5065169"/>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zh-CN" altLang="en-US" sz="1400" dirty="0">
                <a:solidFill>
                  <a:schemeClr val="tx1"/>
                </a:solidFill>
              </a:rPr>
              <a:t>电子</a:t>
            </a:r>
            <a:endParaRPr lang="en-US" altLang="zh-CN" sz="1400" dirty="0">
              <a:solidFill>
                <a:schemeClr val="tx1"/>
              </a:solidFill>
            </a:endParaRPr>
          </a:p>
          <a:p>
            <a:pPr algn="ctr"/>
            <a:r>
              <a:rPr lang="zh-CN" altLang="en-US" sz="1400" dirty="0">
                <a:solidFill>
                  <a:schemeClr val="tx1"/>
                </a:solidFill>
              </a:rPr>
              <a:t>元器件</a:t>
            </a:r>
          </a:p>
        </p:txBody>
      </p:sp>
      <p:sp>
        <p:nvSpPr>
          <p:cNvPr id="25" name="椭圆 24"/>
          <p:cNvSpPr/>
          <p:nvPr/>
        </p:nvSpPr>
        <p:spPr>
          <a:xfrm>
            <a:off x="5351184" y="4705114"/>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rPr>
              <a:t>家电</a:t>
            </a:r>
          </a:p>
        </p:txBody>
      </p:sp>
      <p:sp>
        <p:nvSpPr>
          <p:cNvPr id="26" name="椭圆 25"/>
          <p:cNvSpPr/>
          <p:nvPr/>
        </p:nvSpPr>
        <p:spPr>
          <a:xfrm>
            <a:off x="5724956" y="4057042"/>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rPr>
              <a:t>汽车</a:t>
            </a:r>
          </a:p>
        </p:txBody>
      </p:sp>
      <p:sp>
        <p:nvSpPr>
          <p:cNvPr id="27" name="椭圆 26"/>
          <p:cNvSpPr/>
          <p:nvPr/>
        </p:nvSpPr>
        <p:spPr>
          <a:xfrm>
            <a:off x="5819864" y="3306884"/>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rPr>
              <a:t>交通运输</a:t>
            </a:r>
          </a:p>
        </p:txBody>
      </p:sp>
      <p:sp>
        <p:nvSpPr>
          <p:cNvPr id="28" name="椭圆 27"/>
          <p:cNvSpPr/>
          <p:nvPr/>
        </p:nvSpPr>
        <p:spPr>
          <a:xfrm>
            <a:off x="5573541" y="2609478"/>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zh-CN" altLang="en-US" sz="1200" dirty="0">
                <a:solidFill>
                  <a:schemeClr val="tx1"/>
                </a:solidFill>
              </a:rPr>
              <a:t>电力及</a:t>
            </a:r>
            <a:endParaRPr lang="en-US" altLang="zh-CN" sz="1200" dirty="0">
              <a:solidFill>
                <a:schemeClr val="tx1"/>
              </a:solidFill>
            </a:endParaRPr>
          </a:p>
          <a:p>
            <a:pPr algn="ctr"/>
            <a:r>
              <a:rPr lang="zh-CN" altLang="en-US" sz="1200" dirty="0">
                <a:solidFill>
                  <a:schemeClr val="tx1"/>
                </a:solidFill>
              </a:rPr>
              <a:t>公用事业</a:t>
            </a:r>
          </a:p>
        </p:txBody>
      </p:sp>
      <p:sp>
        <p:nvSpPr>
          <p:cNvPr id="29" name="椭圆 28"/>
          <p:cNvSpPr/>
          <p:nvPr/>
        </p:nvSpPr>
        <p:spPr>
          <a:xfrm>
            <a:off x="3010724" y="4629130"/>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rPr>
              <a:t>食品饮料</a:t>
            </a:r>
          </a:p>
        </p:txBody>
      </p:sp>
      <p:sp>
        <p:nvSpPr>
          <p:cNvPr id="30" name="椭圆 29"/>
          <p:cNvSpPr/>
          <p:nvPr/>
        </p:nvSpPr>
        <p:spPr>
          <a:xfrm>
            <a:off x="4982922" y="2105422"/>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rPr>
              <a:t>医药</a:t>
            </a:r>
          </a:p>
        </p:txBody>
      </p:sp>
      <p:graphicFrame>
        <p:nvGraphicFramePr>
          <p:cNvPr id="31" name="表格 30"/>
          <p:cNvGraphicFramePr>
            <a:graphicFrameLocks noGrp="1"/>
          </p:cNvGraphicFramePr>
          <p:nvPr>
            <p:extLst>
              <p:ext uri="{D42A27DB-BD31-4B8C-83A1-F6EECF244321}">
                <p14:modId xmlns:p14="http://schemas.microsoft.com/office/powerpoint/2010/main" val="2940093246"/>
              </p:ext>
            </p:extLst>
          </p:nvPr>
        </p:nvGraphicFramePr>
        <p:xfrm>
          <a:off x="179512" y="1108740"/>
          <a:ext cx="2146300" cy="2120967"/>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35663">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掌握经济命脉的商业银行</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l"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l"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35663">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600016.SH</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l" defTabSz="914400" rtl="0" eaLnBrk="1" fontAlgn="ctr" latinLnBrk="0" hangingPunct="1"/>
                      <a:r>
                        <a:rPr lang="zh-CN" alt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民生银行</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3.2%</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 xmlns:a16="http://schemas.microsoft.com/office/drawing/2014/main" val="10001"/>
                  </a:ext>
                </a:extLst>
              </a:tr>
              <a:tr h="235663">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601328.SH</a:t>
                      </a:r>
                    </a:p>
                  </a:txBody>
                  <a:tcPr marL="9525" marR="9525" marT="9525" marB="0" anchor="ctr">
                    <a:noFill/>
                  </a:tcPr>
                </a:tc>
                <a:tc>
                  <a:txBody>
                    <a:bodyPr/>
                    <a:lstStyle/>
                    <a:p>
                      <a:pPr marL="0" algn="l" defTabSz="914400" rtl="0" eaLnBrk="1" fontAlgn="ctr" latinLnBrk="0" hangingPunct="1"/>
                      <a:r>
                        <a:rPr lang="zh-CN" alt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交通银行</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2.9%</a:t>
                      </a:r>
                    </a:p>
                  </a:txBody>
                  <a:tcPr marL="9525" marR="9525" marT="9525" marB="0" anchor="ctr">
                    <a:noFill/>
                  </a:tcPr>
                </a:tc>
                <a:extLst>
                  <a:ext uri="{0D108BD9-81ED-4DB2-BD59-A6C34878D82A}">
                    <a16:rowId xmlns="" xmlns:a16="http://schemas.microsoft.com/office/drawing/2014/main" val="10002"/>
                  </a:ext>
                </a:extLst>
              </a:tr>
              <a:tr h="235663">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601939.SH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建设银行</a:t>
                      </a:r>
                    </a:p>
                  </a:txBody>
                  <a:tcPr marL="9525" marR="9525" marT="9525" marB="0" anchor="ctr">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2.4%</a:t>
                      </a:r>
                    </a:p>
                  </a:txBody>
                  <a:tcPr marL="9525" marR="9525" marT="9525" marB="0" anchor="ctr">
                    <a:noFill/>
                  </a:tcPr>
                </a:tc>
                <a:extLst>
                  <a:ext uri="{0D108BD9-81ED-4DB2-BD59-A6C34878D82A}">
                    <a16:rowId xmlns="" xmlns:a16="http://schemas.microsoft.com/office/drawing/2014/main" val="10004"/>
                  </a:ext>
                </a:extLst>
              </a:tr>
              <a:tr h="235663">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601166.SH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兴业银行</a:t>
                      </a:r>
                    </a:p>
                  </a:txBody>
                  <a:tcPr marL="9525" marR="9525" marT="9525" marB="0" anchor="ctr">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2.3%</a:t>
                      </a:r>
                    </a:p>
                  </a:txBody>
                  <a:tcPr marL="9525" marR="9525" marT="9525" marB="0" anchor="ctr">
                    <a:noFill/>
                  </a:tcPr>
                </a:tc>
                <a:extLst>
                  <a:ext uri="{0D108BD9-81ED-4DB2-BD59-A6C34878D82A}">
                    <a16:rowId xmlns="" xmlns:a16="http://schemas.microsoft.com/office/drawing/2014/main" val="10006"/>
                  </a:ext>
                </a:extLst>
              </a:tr>
              <a:tr h="235663">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601288.SH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农业银行</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2.0%</a:t>
                      </a:r>
                    </a:p>
                  </a:txBody>
                  <a:tcPr marL="9525" marR="9525" marT="9525" marB="0" anchor="ctr">
                    <a:noFill/>
                  </a:tcPr>
                </a:tc>
                <a:extLst>
                  <a:ext uri="{0D108BD9-81ED-4DB2-BD59-A6C34878D82A}">
                    <a16:rowId xmlns="" xmlns:a16="http://schemas.microsoft.com/office/drawing/2014/main" val="10007"/>
                  </a:ext>
                </a:extLst>
              </a:tr>
              <a:tr h="235663">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601988.SH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中国银行</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1.8%</a:t>
                      </a:r>
                    </a:p>
                  </a:txBody>
                  <a:tcPr marL="9525" marR="9525" marT="9525" marB="0" anchor="ctr">
                    <a:noFill/>
                  </a:tcPr>
                </a:tc>
                <a:extLst>
                  <a:ext uri="{0D108BD9-81ED-4DB2-BD59-A6C34878D82A}">
                    <a16:rowId xmlns="" xmlns:a16="http://schemas.microsoft.com/office/drawing/2014/main" val="10009"/>
                  </a:ext>
                </a:extLst>
              </a:tr>
              <a:tr h="235663">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600036.SH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招商银行</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1.5%</a:t>
                      </a:r>
                    </a:p>
                  </a:txBody>
                  <a:tcPr marL="9525" marR="9525" marT="9525" marB="0" anchor="ctr">
                    <a:noFill/>
                  </a:tcPr>
                </a:tc>
              </a:tr>
              <a:tr h="235663">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601398.SH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工商银行</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1.3%</a:t>
                      </a:r>
                    </a:p>
                  </a:txBody>
                  <a:tcPr marL="9525" marR="9525" marT="9525" marB="0" anchor="ctr">
                    <a:noFill/>
                  </a:tcPr>
                </a:tc>
                <a:extLst>
                  <a:ext uri="{0D108BD9-81ED-4DB2-BD59-A6C34878D82A}">
                    <a16:rowId xmlns="" xmlns:a16="http://schemas.microsoft.com/office/drawing/2014/main" val="10010"/>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612543880"/>
              </p:ext>
            </p:extLst>
          </p:nvPr>
        </p:nvGraphicFramePr>
        <p:xfrm>
          <a:off x="178594" y="3630528"/>
          <a:ext cx="2146300" cy="876300"/>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19075">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为生活保驾护航</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601318.SH</a:t>
                      </a:r>
                    </a:p>
                  </a:txBody>
                  <a:tcPr marL="0" marR="0" marT="0" marB="0" anchor="ctr">
                    <a:lnT w="12700" cap="flat" cmpd="sng" algn="ctr">
                      <a:solidFill>
                        <a:schemeClr val="accent1">
                          <a:lumMod val="75000"/>
                        </a:schemeClr>
                      </a:solidFill>
                      <a:prstDash val="solid"/>
                      <a:round/>
                      <a:headEnd type="none" w="med" len="med"/>
                      <a:tailEnd type="none" w="med" len="med"/>
                    </a:lnT>
                    <a:no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中国平安</a:t>
                      </a:r>
                    </a:p>
                  </a:txBody>
                  <a:tcPr marL="0" marR="0" marT="0" marB="0" anchor="ctr">
                    <a:lnT w="12700" cap="flat" cmpd="sng" algn="ctr">
                      <a:solidFill>
                        <a:schemeClr val="accent1">
                          <a:lumMod val="75000"/>
                        </a:schemeClr>
                      </a:solidFill>
                      <a:prstDash val="solid"/>
                      <a:round/>
                      <a:headEnd type="none" w="med" len="med"/>
                      <a:tailEnd type="none" w="med" len="med"/>
                    </a:lnT>
                    <a:noFill/>
                  </a:tcP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3.5%</a:t>
                      </a:r>
                    </a:p>
                  </a:txBody>
                  <a:tcPr marL="0" marR="0" marT="0" marB="0" anchor="ct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 xmlns:a16="http://schemas.microsoft.com/office/drawing/2014/main" val="10001"/>
                  </a:ext>
                </a:extLst>
              </a:tr>
              <a:tr h="219075">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601601.SH</a:t>
                      </a:r>
                    </a:p>
                  </a:txBody>
                  <a:tcPr marL="0" marR="0" marT="0" marB="0" anchor="ctr">
                    <a:no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中国太保</a:t>
                      </a:r>
                    </a:p>
                  </a:txBody>
                  <a:tcPr marL="0" marR="0" marT="0"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0.9%</a:t>
                      </a:r>
                    </a:p>
                  </a:txBody>
                  <a:tcPr marL="9525" marR="9525" marT="9525" marB="0" anchor="ctr">
                    <a:noFill/>
                  </a:tcPr>
                </a:tc>
                <a:extLst>
                  <a:ext uri="{0D108BD9-81ED-4DB2-BD59-A6C34878D82A}">
                    <a16:rowId xmlns="" xmlns:a16="http://schemas.microsoft.com/office/drawing/2014/main" val="10002"/>
                  </a:ext>
                </a:extLst>
              </a:tr>
              <a:tr h="219075">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601336.SH</a:t>
                      </a:r>
                    </a:p>
                  </a:txBody>
                  <a:tcPr marL="0" marR="0" marT="0" marB="0" anchor="ctr">
                    <a:noFill/>
                  </a:tcP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新华保险</a:t>
                      </a:r>
                    </a:p>
                  </a:txBody>
                  <a:tcPr marL="0" marR="0" marT="0"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0.4%</a:t>
                      </a:r>
                    </a:p>
                  </a:txBody>
                  <a:tcPr marL="9525" marR="9525" marT="9525" marB="0" anchor="ctr">
                    <a:noFill/>
                  </a:tcPr>
                </a:tc>
                <a:extLst>
                  <a:ext uri="{0D108BD9-81ED-4DB2-BD59-A6C34878D82A}">
                    <a16:rowId xmlns="" xmlns:a16="http://schemas.microsoft.com/office/drawing/2014/main" val="10003"/>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3900472596"/>
              </p:ext>
            </p:extLst>
          </p:nvPr>
        </p:nvGraphicFramePr>
        <p:xfrm>
          <a:off x="6607044" y="1115948"/>
          <a:ext cx="2146300" cy="657225"/>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19075">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健康管理</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r"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600276.SH</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恒瑞医药</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1.1%</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 xmlns:a16="http://schemas.microsoft.com/office/drawing/2014/main" val="10002"/>
                  </a:ext>
                </a:extLst>
              </a:tr>
              <a:tr h="219075">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000538.SZ</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云南白药</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0.9%</a:t>
                      </a:r>
                    </a:p>
                  </a:txBody>
                  <a:tcPr marL="9525" marR="9525" marT="9525" marB="0" anchor="ctr">
                    <a:noFill/>
                  </a:tcPr>
                </a:tc>
                <a:extLst>
                  <a:ext uri="{0D108BD9-81ED-4DB2-BD59-A6C34878D82A}">
                    <a16:rowId xmlns="" xmlns:a16="http://schemas.microsoft.com/office/drawing/2014/main" val="10003"/>
                  </a:ext>
                </a:extLst>
              </a:tr>
            </a:tbl>
          </a:graphicData>
        </a:graphic>
      </p:graphicFrame>
      <p:graphicFrame>
        <p:nvGraphicFramePr>
          <p:cNvPr id="35" name="表格 34"/>
          <p:cNvGraphicFramePr>
            <a:graphicFrameLocks noGrp="1"/>
          </p:cNvGraphicFramePr>
          <p:nvPr>
            <p:extLst>
              <p:ext uri="{D42A27DB-BD31-4B8C-83A1-F6EECF244321}">
                <p14:modId xmlns:p14="http://schemas.microsoft.com/office/powerpoint/2010/main" val="2666247638"/>
              </p:ext>
            </p:extLst>
          </p:nvPr>
        </p:nvGraphicFramePr>
        <p:xfrm>
          <a:off x="164902" y="4795876"/>
          <a:ext cx="2146300" cy="1344892"/>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49517">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民以食为天</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r"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600887.SH</a:t>
                      </a:r>
                    </a:p>
                  </a:txBody>
                  <a:tcPr marL="9525" marR="9525" marT="9525" marB="0" anchor="ct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l" defTabSz="914400" rtl="0" eaLnBrk="1" fontAlgn="ctr" latinLnBrk="0" hangingPunct="1"/>
                      <a:r>
                        <a:rPr lang="zh-CN" alt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伊利股份</a:t>
                      </a:r>
                    </a:p>
                  </a:txBody>
                  <a:tcPr marL="9525" marR="9525" marT="9525" marB="0" anchor="ct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1.7%</a:t>
                      </a:r>
                    </a:p>
                  </a:txBody>
                  <a:tcPr marL="9525" marR="9525" marT="9525" marB="0" anchor="ct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1"/>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600519.SH</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贵州茅台</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1.7%</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000895.SZ</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双汇发展</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1.7%</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19075">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000858.SZ</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五粮液</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1.6%</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19075">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002304.SZ</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洋河股份</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0.7%</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1222091670"/>
              </p:ext>
            </p:extLst>
          </p:nvPr>
        </p:nvGraphicFramePr>
        <p:xfrm>
          <a:off x="6622234" y="2168850"/>
          <a:ext cx="2146300" cy="657225"/>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19075">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为中国经济充电</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r"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600886.SH</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国投电力</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1.7%</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 xmlns:a16="http://schemas.microsoft.com/office/drawing/2014/main" val="10001"/>
                  </a:ext>
                </a:extLst>
              </a:tr>
              <a:tr h="219075">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600674.SH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川投能源</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1.1%</a:t>
                      </a:r>
                    </a:p>
                  </a:txBody>
                  <a:tcPr marL="9525" marR="9525" marT="9525" marB="0" anchor="ctr">
                    <a:noFill/>
                  </a:tcPr>
                </a:tc>
                <a:extLst>
                  <a:ext uri="{0D108BD9-81ED-4DB2-BD59-A6C34878D82A}">
                    <a16:rowId xmlns="" xmlns:a16="http://schemas.microsoft.com/office/drawing/2014/main" val="10002"/>
                  </a:ext>
                </a:extLst>
              </a:tr>
            </a:tbl>
          </a:graphicData>
        </a:graphic>
      </p:graphicFrame>
      <p:sp>
        <p:nvSpPr>
          <p:cNvPr id="43" name="椭圆 42"/>
          <p:cNvSpPr/>
          <p:nvPr/>
        </p:nvSpPr>
        <p:spPr>
          <a:xfrm>
            <a:off x="2584934" y="3630920"/>
            <a:ext cx="648072"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400" dirty="0">
                <a:solidFill>
                  <a:schemeClr val="tx1"/>
                </a:solidFill>
              </a:rPr>
              <a:t>保险</a:t>
            </a:r>
          </a:p>
        </p:txBody>
      </p:sp>
      <p:cxnSp>
        <p:nvCxnSpPr>
          <p:cNvPr id="44" name="直接连接符 43"/>
          <p:cNvCxnSpPr>
            <a:endCxn id="22" idx="1"/>
          </p:cNvCxnSpPr>
          <p:nvPr/>
        </p:nvCxnSpPr>
        <p:spPr>
          <a:xfrm>
            <a:off x="2311202" y="1341326"/>
            <a:ext cx="1023558" cy="84472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3" idx="2"/>
          </p:cNvCxnSpPr>
          <p:nvPr/>
        </p:nvCxnSpPr>
        <p:spPr>
          <a:xfrm>
            <a:off x="2311202" y="3863340"/>
            <a:ext cx="273732" cy="9161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29" idx="2"/>
          </p:cNvCxnSpPr>
          <p:nvPr/>
        </p:nvCxnSpPr>
        <p:spPr>
          <a:xfrm flipV="1">
            <a:off x="2311202" y="4953166"/>
            <a:ext cx="699522" cy="7598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30" idx="7"/>
          </p:cNvCxnSpPr>
          <p:nvPr/>
        </p:nvCxnSpPr>
        <p:spPr>
          <a:xfrm flipH="1">
            <a:off x="5536086" y="1341326"/>
            <a:ext cx="1097858" cy="85900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28" idx="7"/>
          </p:cNvCxnSpPr>
          <p:nvPr/>
        </p:nvCxnSpPr>
        <p:spPr>
          <a:xfrm flipH="1">
            <a:off x="6126705" y="2370790"/>
            <a:ext cx="507240" cy="33359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27" idx="7"/>
          </p:cNvCxnSpPr>
          <p:nvPr/>
        </p:nvCxnSpPr>
        <p:spPr>
          <a:xfrm flipH="1">
            <a:off x="6373028" y="3226306"/>
            <a:ext cx="271500" cy="17548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26" idx="6"/>
          </p:cNvCxnSpPr>
          <p:nvPr/>
        </p:nvCxnSpPr>
        <p:spPr>
          <a:xfrm flipH="1">
            <a:off x="6373028" y="4151538"/>
            <a:ext cx="286300" cy="22954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25" idx="6"/>
          </p:cNvCxnSpPr>
          <p:nvPr/>
        </p:nvCxnSpPr>
        <p:spPr>
          <a:xfrm flipH="1">
            <a:off x="5999256" y="4994860"/>
            <a:ext cx="630648" cy="3429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24" idx="5"/>
          </p:cNvCxnSpPr>
          <p:nvPr/>
        </p:nvCxnSpPr>
        <p:spPr>
          <a:xfrm flipH="1" flipV="1">
            <a:off x="5256276" y="5618333"/>
            <a:ext cx="1373628" cy="132577"/>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0" name="表格 59"/>
          <p:cNvGraphicFramePr>
            <a:graphicFrameLocks noGrp="1"/>
          </p:cNvGraphicFramePr>
          <p:nvPr>
            <p:extLst>
              <p:ext uri="{D42A27DB-BD31-4B8C-83A1-F6EECF244321}">
                <p14:modId xmlns:p14="http://schemas.microsoft.com/office/powerpoint/2010/main" val="942924113"/>
              </p:ext>
            </p:extLst>
          </p:nvPr>
        </p:nvGraphicFramePr>
        <p:xfrm>
          <a:off x="6644528" y="3020566"/>
          <a:ext cx="2146300" cy="657225"/>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19075">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经济动脉四通八达</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r"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601006.SH</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大秦铁路</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2.4%</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 xmlns:a16="http://schemas.microsoft.com/office/drawing/2014/main" val="10001"/>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600153.SH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建发股份</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0.8%</a:t>
                      </a:r>
                    </a:p>
                  </a:txBody>
                  <a:tcPr marL="9525" marR="9525" marT="9525" marB="0" anchor="ctr">
                    <a:noFill/>
                  </a:tcPr>
                </a:tc>
                <a:extLst>
                  <a:ext uri="{0D108BD9-81ED-4DB2-BD59-A6C34878D82A}">
                    <a16:rowId xmlns="" xmlns:a16="http://schemas.microsoft.com/office/drawing/2014/main" val="10002"/>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690287593"/>
              </p:ext>
            </p:extLst>
          </p:nvPr>
        </p:nvGraphicFramePr>
        <p:xfrm>
          <a:off x="6647898" y="3923918"/>
          <a:ext cx="2146300" cy="657225"/>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19075">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先进制造产业</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r"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600660.SH</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福耀玻璃</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2.1%</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 xmlns:a16="http://schemas.microsoft.com/office/drawing/2014/main" val="10001"/>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000581.SZ</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威孚高科</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0.8%</a:t>
                      </a:r>
                    </a:p>
                  </a:txBody>
                  <a:tcPr marL="9525" marR="9525" marT="9525" marB="0" anchor="ctr">
                    <a:noFill/>
                  </a:tcPr>
                </a:tc>
                <a:extLst>
                  <a:ext uri="{0D108BD9-81ED-4DB2-BD59-A6C34878D82A}">
                    <a16:rowId xmlns="" xmlns:a16="http://schemas.microsoft.com/office/drawing/2014/main" val="10002"/>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846644524"/>
              </p:ext>
            </p:extLst>
          </p:nvPr>
        </p:nvGraphicFramePr>
        <p:xfrm>
          <a:off x="6639719" y="4773724"/>
          <a:ext cx="2146300" cy="657225"/>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19075">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家电巨头</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r"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000651.SZ</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格力电器</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0.9%</a:t>
                      </a:r>
                    </a:p>
                  </a:txBody>
                  <a:tcPr marL="9525" marR="9525" marT="9525" marB="0" anchor="ctr">
                    <a:lnT w="12700" cap="flat" cmpd="sng" algn="ctr">
                      <a:solidFill>
                        <a:schemeClr val="accent1">
                          <a:lumMod val="75000"/>
                        </a:schemeClr>
                      </a:solidFill>
                      <a:prstDash val="solid"/>
                      <a:round/>
                      <a:headEnd type="none" w="med" len="med"/>
                      <a:tailEnd type="none" w="med" len="med"/>
                    </a:lnT>
                    <a:noFill/>
                  </a:tcPr>
                </a:tc>
                <a:extLst>
                  <a:ext uri="{0D108BD9-81ED-4DB2-BD59-A6C34878D82A}">
                    <a16:rowId xmlns="" xmlns:a16="http://schemas.microsoft.com/office/drawing/2014/main" val="10001"/>
                  </a:ext>
                </a:extLst>
              </a:tr>
              <a:tr h="219075">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600690.SH</a:t>
                      </a:r>
                    </a:p>
                  </a:txBody>
                  <a:tcPr marL="9525" marR="9525" marT="9525" marB="0" anchor="c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青岛海尔</a:t>
                      </a:r>
                    </a:p>
                  </a:txBody>
                  <a:tcPr marL="9525" marR="9525" marT="9525" marB="0" anchor="c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0.9%</a:t>
                      </a:r>
                    </a:p>
                  </a:txBody>
                  <a:tcPr marL="9525" marR="9525" marT="9525" marB="0" anchor="ctr">
                    <a:noFill/>
                  </a:tcPr>
                </a:tc>
                <a:extLst>
                  <a:ext uri="{0D108BD9-81ED-4DB2-BD59-A6C34878D82A}">
                    <a16:rowId xmlns="" xmlns:a16="http://schemas.microsoft.com/office/drawing/2014/main" val="10002"/>
                  </a:ext>
                </a:extLst>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2919668017"/>
              </p:ext>
            </p:extLst>
          </p:nvPr>
        </p:nvGraphicFramePr>
        <p:xfrm>
          <a:off x="6629904" y="5554876"/>
          <a:ext cx="2146300" cy="657225"/>
        </p:xfrm>
        <a:graphic>
          <a:graphicData uri="http://schemas.openxmlformats.org/drawingml/2006/table">
            <a:tbl>
              <a:tblPr>
                <a:tableStyleId>{5C22544A-7EE6-4342-B048-85BDC9FD1C3A}</a:tableStyleId>
              </a:tblPr>
              <a:tblGrid>
                <a:gridCol w="900368">
                  <a:extLst>
                    <a:ext uri="{9D8B030D-6E8A-4147-A177-3AD203B41FA5}">
                      <a16:colId xmlns="" xmlns:a16="http://schemas.microsoft.com/office/drawing/2014/main" val="20000"/>
                    </a:ext>
                  </a:extLst>
                </a:gridCol>
                <a:gridCol w="722831">
                  <a:extLst>
                    <a:ext uri="{9D8B030D-6E8A-4147-A177-3AD203B41FA5}">
                      <a16:colId xmlns="" xmlns:a16="http://schemas.microsoft.com/office/drawing/2014/main" val="20001"/>
                    </a:ext>
                  </a:extLst>
                </a:gridCol>
                <a:gridCol w="523101">
                  <a:extLst>
                    <a:ext uri="{9D8B030D-6E8A-4147-A177-3AD203B41FA5}">
                      <a16:colId xmlns="" xmlns:a16="http://schemas.microsoft.com/office/drawing/2014/main" val="20002"/>
                    </a:ext>
                  </a:extLst>
                </a:gridCol>
              </a:tblGrid>
              <a:tr h="219075">
                <a:tc gridSpan="3">
                  <a:txBody>
                    <a:bodyPr/>
                    <a:lstStyle/>
                    <a:p>
                      <a:pPr algn="l" rtl="0" fontAlgn="ctr"/>
                      <a:r>
                        <a:rPr lang="zh-CN" altLang="en-US" sz="1200" b="1" i="0" u="none" strike="noStrike" dirty="0">
                          <a:solidFill>
                            <a:srgbClr val="FF0000"/>
                          </a:solidFill>
                          <a:effectLst/>
                          <a:latin typeface="微软雅黑" panose="020B0503020204020204" pitchFamily="34" charset="-122"/>
                          <a:ea typeface="微软雅黑" panose="020B0503020204020204" pitchFamily="34" charset="-122"/>
                        </a:rPr>
                        <a:t>高端制造</a:t>
                      </a: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B w="12700" cap="flat" cmpd="sng" algn="ctr">
                      <a:solidFill>
                        <a:schemeClr val="accent1">
                          <a:lumMod val="75000"/>
                        </a:schemeClr>
                      </a:solidFill>
                      <a:prstDash val="solid"/>
                      <a:round/>
                      <a:headEnd type="none" w="med" len="med"/>
                      <a:tailEnd type="none" w="med" len="med"/>
                    </a:lnB>
                    <a:noFill/>
                  </a:tcPr>
                </a:tc>
                <a:tc hMerge="1">
                  <a:txBody>
                    <a:bodyPr/>
                    <a:lstStyle/>
                    <a:p>
                      <a:pPr algn="r" rtl="0" fontAlgn="b"/>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B w="12700" cap="flat" cmpd="sng" algn="ctr">
                      <a:solidFill>
                        <a:schemeClr val="accent1">
                          <a:lumMod val="7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219075">
                <a:tc>
                  <a:txBody>
                    <a:bodyPr/>
                    <a:lstStyle/>
                    <a:p>
                      <a:pPr marL="0" algn="l" defTabSz="914400" rtl="0" eaLnBrk="1" fontAlgn="ctr" latinLnBrk="0" hangingPunct="1"/>
                      <a:r>
                        <a:rPr 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002475.SZ</a:t>
                      </a:r>
                    </a:p>
                  </a:txBody>
                  <a:tcPr marL="9525" marR="9525" marT="9525" marB="0" anchor="ct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立讯精密</a:t>
                      </a:r>
                    </a:p>
                  </a:txBody>
                  <a:tcPr marL="9525" marR="9525" marT="9525" marB="0" anchor="ct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r" defTabSz="914400" rtl="0" eaLnBrk="1" fontAlgn="ctr" latinLnBrk="0" hangingPunct="1"/>
                      <a:r>
                        <a:rPr lang="en-US" altLang="zh-CN" sz="1200" b="0" i="0" u="none" strike="noStrike" kern="1200">
                          <a:solidFill>
                            <a:srgbClr val="000000"/>
                          </a:solidFill>
                          <a:effectLst/>
                          <a:latin typeface="微软雅黑" panose="020B0503020204020204" pitchFamily="34" charset="-122"/>
                          <a:ea typeface="微软雅黑" panose="020B0503020204020204" pitchFamily="34" charset="-122"/>
                          <a:cs typeface="+mn-cs"/>
                        </a:rPr>
                        <a:t>1.0%</a:t>
                      </a:r>
                    </a:p>
                  </a:txBody>
                  <a:tcPr marL="9525" marR="9525" marT="9525" marB="0" anchor="ct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1"/>
                  </a:ext>
                </a:extLst>
              </a:tr>
              <a:tr h="219075">
                <a:tc>
                  <a:txBody>
                    <a:bodyPr/>
                    <a:lstStyle/>
                    <a:p>
                      <a:pPr marL="0" algn="l" defTabSz="914400" rtl="0" eaLnBrk="1" fontAlgn="ctr" latinLnBrk="0" hangingPunct="1"/>
                      <a:r>
                        <a:rPr lang="en-US" sz="1200" b="0" i="0" u="none" strike="noStrike" kern="1200">
                          <a:solidFill>
                            <a:srgbClr val="000000"/>
                          </a:solidFill>
                          <a:effectLst/>
                          <a:latin typeface="微软雅黑" panose="020B0503020204020204" pitchFamily="34" charset="-122"/>
                          <a:ea typeface="微软雅黑" panose="020B0503020204020204" pitchFamily="34" charset="-122"/>
                          <a:cs typeface="+mn-cs"/>
                        </a:rPr>
                        <a:t>002415.SZ</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海康威视</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0.7%</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86288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44655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100”</a:t>
            </a:r>
            <a:r>
              <a:rPr lang="zh-CN" altLang="en-US" sz="1600" dirty="0">
                <a:ea typeface="微软雅黑" pitchFamily="34" charset="-122"/>
              </a:rPr>
              <a:t>指数</a:t>
            </a:r>
            <a:r>
              <a:rPr lang="en-US" altLang="zh-CN" sz="1600" dirty="0">
                <a:ea typeface="微软雅黑" pitchFamily="34" charset="-122"/>
              </a:rPr>
              <a:t>2009-11-30</a:t>
            </a:r>
            <a:r>
              <a:rPr lang="zh-CN" altLang="en-US" sz="1600" dirty="0">
                <a:ea typeface="微软雅黑" pitchFamily="34" charset="-122"/>
              </a:rPr>
              <a:t>至</a:t>
            </a:r>
            <a:r>
              <a:rPr lang="en-US" altLang="zh-CN" sz="1600" dirty="0">
                <a:ea typeface="微软雅黑" pitchFamily="34" charset="-122"/>
              </a:rPr>
              <a:t>2019-6-30</a:t>
            </a:r>
            <a:r>
              <a:rPr lang="zh-CN" altLang="en-US" sz="1600" dirty="0">
                <a:ea typeface="微软雅黑" pitchFamily="34" charset="-122"/>
              </a:rPr>
              <a:t>的年化收益率为</a:t>
            </a:r>
            <a:r>
              <a:rPr lang="en-US" altLang="zh-CN" sz="1600" dirty="0">
                <a:ea typeface="微软雅黑" pitchFamily="34" charset="-122"/>
              </a:rPr>
              <a:t>5.1%</a:t>
            </a:r>
            <a:r>
              <a:rPr lang="zh-CN" altLang="en-US" sz="1600" dirty="0">
                <a:ea typeface="微软雅黑" pitchFamily="34" charset="-122"/>
              </a:rPr>
              <a:t>，相对同期</a:t>
            </a:r>
            <a:r>
              <a:rPr lang="en-US" altLang="zh-CN" sz="1600" dirty="0">
                <a:ea typeface="微软雅黑" pitchFamily="34" charset="-122"/>
              </a:rPr>
              <a:t>MSCI </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股在岸指数的年化超额收益</a:t>
            </a:r>
            <a:r>
              <a:rPr lang="en-US" altLang="zh-CN" sz="1600" dirty="0">
                <a:ea typeface="微软雅黑" pitchFamily="34" charset="-122"/>
              </a:rPr>
              <a:t>5.8%</a:t>
            </a:r>
            <a:r>
              <a:rPr lang="zh-CN" altLang="en-US" sz="1600" dirty="0">
                <a:ea typeface="微软雅黑" pitchFamily="34" charset="-122"/>
              </a:rPr>
              <a:t>，年化超额收益波动率</a:t>
            </a:r>
            <a:r>
              <a:rPr lang="en-US" altLang="zh-CN" sz="1600" dirty="0">
                <a:ea typeface="微软雅黑" pitchFamily="34" charset="-122"/>
              </a:rPr>
              <a:t>6.3%</a:t>
            </a:r>
            <a:r>
              <a:rPr lang="zh-CN" altLang="en-US" sz="1600" dirty="0">
                <a:ea typeface="微软雅黑" pitchFamily="34" charset="-122"/>
              </a:rPr>
              <a:t>，信息比率</a:t>
            </a:r>
            <a:r>
              <a:rPr lang="en-US" altLang="zh-CN" sz="1600" dirty="0">
                <a:ea typeface="微软雅黑" pitchFamily="34" charset="-122"/>
              </a:rPr>
              <a:t>0.92</a:t>
            </a:r>
            <a:r>
              <a:rPr lang="zh-CN" altLang="en-US" sz="1600" dirty="0">
                <a:ea typeface="微软雅黑" pitchFamily="34" charset="-122"/>
              </a:rPr>
              <a:t>。</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23</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”指数风格特征</a:t>
            </a:r>
          </a:p>
        </p:txBody>
      </p:sp>
      <p:graphicFrame>
        <p:nvGraphicFramePr>
          <p:cNvPr id="20" name="表格 19"/>
          <p:cNvGraphicFramePr>
            <a:graphicFrameLocks noGrp="1"/>
          </p:cNvGraphicFramePr>
          <p:nvPr>
            <p:extLst>
              <p:ext uri="{D42A27DB-BD31-4B8C-83A1-F6EECF244321}">
                <p14:modId xmlns:p14="http://schemas.microsoft.com/office/powerpoint/2010/main" val="3585212224"/>
              </p:ext>
            </p:extLst>
          </p:nvPr>
        </p:nvGraphicFramePr>
        <p:xfrm>
          <a:off x="1238078" y="2341124"/>
          <a:ext cx="6407627" cy="3691265"/>
        </p:xfrm>
        <a:graphic>
          <a:graphicData uri="http://schemas.openxmlformats.org/drawingml/2006/table">
            <a:tbl>
              <a:tblPr firstRow="1" firstCol="1" bandRow="1">
                <a:tableStyleId>{5C22544A-7EE6-4342-B048-85BDC9FD1C3A}</a:tableStyleId>
              </a:tblPr>
              <a:tblGrid>
                <a:gridCol w="2095953">
                  <a:extLst>
                    <a:ext uri="{9D8B030D-6E8A-4147-A177-3AD203B41FA5}">
                      <a16:colId xmlns="" xmlns:a16="http://schemas.microsoft.com/office/drawing/2014/main" val="20000"/>
                    </a:ext>
                  </a:extLst>
                </a:gridCol>
                <a:gridCol w="2155837">
                  <a:extLst>
                    <a:ext uri="{9D8B030D-6E8A-4147-A177-3AD203B41FA5}">
                      <a16:colId xmlns="" xmlns:a16="http://schemas.microsoft.com/office/drawing/2014/main" val="20001"/>
                    </a:ext>
                  </a:extLst>
                </a:gridCol>
                <a:gridCol w="2155837">
                  <a:extLst>
                    <a:ext uri="{9D8B030D-6E8A-4147-A177-3AD203B41FA5}">
                      <a16:colId xmlns="" xmlns:a16="http://schemas.microsoft.com/office/drawing/2014/main" val="20002"/>
                    </a:ext>
                  </a:extLst>
                </a:gridCol>
              </a:tblGrid>
              <a:tr h="566675">
                <a:tc>
                  <a:txBody>
                    <a:bodyPr/>
                    <a:lstStyle/>
                    <a:p>
                      <a:pPr algn="ctr">
                        <a:spcAft>
                          <a:spcPts val="0"/>
                        </a:spcAft>
                      </a:pPr>
                      <a:r>
                        <a:rPr lang="en-US" sz="1400" b="0" kern="0" dirty="0">
                          <a:solidFill>
                            <a:sysClr val="windowText" lastClr="000000"/>
                          </a:solidFill>
                          <a:effectLst/>
                          <a:latin typeface="微软雅黑" pitchFamily="34" charset="-122"/>
                          <a:ea typeface="微软雅黑" pitchFamily="34" charset="-122"/>
                        </a:rPr>
                        <a:t>2009/11/30-</a:t>
                      </a:r>
                      <a:br>
                        <a:rPr lang="en-US" sz="1400" b="0" kern="0" dirty="0">
                          <a:solidFill>
                            <a:sysClr val="windowText" lastClr="000000"/>
                          </a:solidFill>
                          <a:effectLst/>
                          <a:latin typeface="微软雅黑" pitchFamily="34" charset="-122"/>
                          <a:ea typeface="微软雅黑" pitchFamily="34" charset="-122"/>
                        </a:rPr>
                      </a:br>
                      <a:r>
                        <a:rPr lang="en-US" sz="1400" b="0" kern="0" dirty="0">
                          <a:solidFill>
                            <a:sysClr val="windowText" lastClr="000000"/>
                          </a:solidFill>
                          <a:effectLst/>
                          <a:latin typeface="微软雅黑" pitchFamily="34" charset="-122"/>
                          <a:ea typeface="微软雅黑" pitchFamily="34" charset="-122"/>
                        </a:rPr>
                        <a:t>2019/</a:t>
                      </a:r>
                      <a:r>
                        <a:rPr lang="en-US" altLang="zh-CN" sz="1400" b="0" kern="0" dirty="0">
                          <a:solidFill>
                            <a:sysClr val="windowText" lastClr="000000"/>
                          </a:solidFill>
                          <a:effectLst/>
                          <a:latin typeface="微软雅黑" pitchFamily="34" charset="-122"/>
                          <a:ea typeface="微软雅黑" pitchFamily="34" charset="-122"/>
                        </a:rPr>
                        <a:t>6/30</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algn="ctr">
                        <a:spcAft>
                          <a:spcPts val="0"/>
                        </a:spcAft>
                      </a:pPr>
                      <a:r>
                        <a:rPr lang="en-US" sz="1400" b="0" kern="0" dirty="0">
                          <a:solidFill>
                            <a:sysClr val="windowText" lastClr="000000"/>
                          </a:solidFill>
                          <a:effectLst/>
                          <a:latin typeface="微软雅黑" pitchFamily="34" charset="-122"/>
                          <a:ea typeface="微软雅黑" pitchFamily="34" charset="-122"/>
                        </a:rPr>
                        <a:t>MSCI</a:t>
                      </a:r>
                      <a:r>
                        <a:rPr lang="zh-CN" altLang="en-US" sz="1400" b="0" kern="0" dirty="0">
                          <a:solidFill>
                            <a:sysClr val="windowText" lastClr="000000"/>
                          </a:solidFill>
                          <a:effectLst/>
                          <a:latin typeface="微软雅黑" pitchFamily="34" charset="-122"/>
                          <a:ea typeface="微软雅黑" pitchFamily="34" charset="-122"/>
                        </a:rPr>
                        <a:t>中国</a:t>
                      </a:r>
                      <a:r>
                        <a:rPr lang="en-US" altLang="zh-CN" sz="1400" b="0" kern="0" dirty="0">
                          <a:solidFill>
                            <a:sysClr val="windowText" lastClr="000000"/>
                          </a:solidFill>
                          <a:effectLst/>
                          <a:latin typeface="微软雅黑" pitchFamily="34" charset="-122"/>
                          <a:ea typeface="微软雅黑" pitchFamily="34" charset="-122"/>
                        </a:rPr>
                        <a:t>A</a:t>
                      </a:r>
                      <a:r>
                        <a:rPr lang="zh-CN" altLang="en-US" sz="1400" b="0" kern="0" dirty="0">
                          <a:solidFill>
                            <a:sysClr val="windowText" lastClr="000000"/>
                          </a:solidFill>
                          <a:effectLst/>
                          <a:latin typeface="微软雅黑" pitchFamily="34" charset="-122"/>
                          <a:ea typeface="微软雅黑" pitchFamily="34" charset="-122"/>
                        </a:rPr>
                        <a:t>股</a:t>
                      </a:r>
                      <a:endParaRPr lang="en-US" altLang="zh-CN" sz="1400" b="0" kern="0" dirty="0">
                        <a:solidFill>
                          <a:sysClr val="windowText" lastClr="000000"/>
                        </a:solidFill>
                        <a:effectLst/>
                        <a:latin typeface="微软雅黑" pitchFamily="34" charset="-122"/>
                        <a:ea typeface="微软雅黑" pitchFamily="34" charset="-122"/>
                      </a:endParaRPr>
                    </a:p>
                    <a:p>
                      <a:pPr algn="ctr">
                        <a:spcAft>
                          <a:spcPts val="0"/>
                        </a:spcAft>
                      </a:pPr>
                      <a:r>
                        <a:rPr lang="zh-CN" altLang="en-US" sz="1400" b="0" kern="0" dirty="0">
                          <a:solidFill>
                            <a:sysClr val="windowText" lastClr="000000"/>
                          </a:solidFill>
                          <a:effectLst/>
                          <a:latin typeface="微软雅黑" pitchFamily="34" charset="-122"/>
                          <a:ea typeface="微软雅黑" pitchFamily="34" charset="-122"/>
                        </a:rPr>
                        <a:t>质优价值</a:t>
                      </a:r>
                      <a:r>
                        <a:rPr lang="en-US" sz="1400" b="0" kern="0" dirty="0">
                          <a:solidFill>
                            <a:sysClr val="windowText" lastClr="000000"/>
                          </a:solidFill>
                          <a:effectLst/>
                          <a:latin typeface="微软雅黑" pitchFamily="34" charset="-122"/>
                          <a:ea typeface="微软雅黑" pitchFamily="34" charset="-122"/>
                        </a:rPr>
                        <a:t>100</a:t>
                      </a:r>
                      <a:r>
                        <a:rPr lang="zh-CN" sz="1400" b="0" kern="0" dirty="0">
                          <a:solidFill>
                            <a:sysClr val="windowText" lastClr="000000"/>
                          </a:solidFill>
                          <a:effectLst/>
                          <a:latin typeface="微软雅黑" pitchFamily="34" charset="-122"/>
                          <a:ea typeface="微软雅黑" pitchFamily="34" charset="-122"/>
                        </a:rPr>
                        <a:t>指数</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algn="ctr" fontAlgn="b"/>
                      <a:r>
                        <a:rPr lang="en-US" altLang="zh-CN" sz="1400" b="0" u="none" strike="noStrike" dirty="0">
                          <a:solidFill>
                            <a:sysClr val="windowText" lastClr="000000"/>
                          </a:solidFill>
                          <a:effectLst/>
                          <a:latin typeface="微软雅黑" pitchFamily="34" charset="-122"/>
                          <a:ea typeface="微软雅黑" pitchFamily="34" charset="-122"/>
                        </a:rPr>
                        <a:t>MSCI</a:t>
                      </a:r>
                      <a:r>
                        <a:rPr lang="zh-CN" altLang="en-US" sz="1400" b="0" u="none" strike="noStrike" dirty="0">
                          <a:solidFill>
                            <a:sysClr val="windowText" lastClr="000000"/>
                          </a:solidFill>
                          <a:effectLst/>
                          <a:latin typeface="微软雅黑" pitchFamily="34" charset="-122"/>
                          <a:ea typeface="微软雅黑" pitchFamily="34" charset="-122"/>
                        </a:rPr>
                        <a:t>中国</a:t>
                      </a:r>
                      <a:r>
                        <a:rPr lang="en-US" altLang="zh-CN" sz="1400" b="0" u="none" strike="noStrike" dirty="0">
                          <a:solidFill>
                            <a:sysClr val="windowText" lastClr="000000"/>
                          </a:solidFill>
                          <a:effectLst/>
                          <a:latin typeface="微软雅黑" pitchFamily="34" charset="-122"/>
                          <a:ea typeface="微软雅黑" pitchFamily="34" charset="-122"/>
                        </a:rPr>
                        <a:t>A</a:t>
                      </a:r>
                      <a:r>
                        <a:rPr lang="zh-CN" altLang="en-US" sz="1400" b="0" u="none" strike="noStrike" dirty="0">
                          <a:solidFill>
                            <a:sysClr val="windowText" lastClr="000000"/>
                          </a:solidFill>
                          <a:effectLst/>
                          <a:latin typeface="微软雅黑" pitchFamily="34" charset="-122"/>
                          <a:ea typeface="微软雅黑" pitchFamily="34" charset="-122"/>
                        </a:rPr>
                        <a:t>股</a:t>
                      </a:r>
                      <a:endParaRPr lang="en-US" altLang="zh-CN" sz="1400" b="0" u="none" strike="noStrike" dirty="0">
                        <a:solidFill>
                          <a:sysClr val="windowText" lastClr="000000"/>
                        </a:solidFill>
                        <a:effectLst/>
                        <a:latin typeface="微软雅黑" pitchFamily="34" charset="-122"/>
                        <a:ea typeface="微软雅黑" pitchFamily="34" charset="-122"/>
                      </a:endParaRPr>
                    </a:p>
                    <a:p>
                      <a:pPr algn="ctr" fontAlgn="b"/>
                      <a:r>
                        <a:rPr lang="zh-CN" altLang="en-US" sz="1400" b="0" u="none" strike="noStrike" dirty="0">
                          <a:solidFill>
                            <a:sysClr val="windowText" lastClr="000000"/>
                          </a:solidFill>
                          <a:effectLst/>
                          <a:latin typeface="微软雅黑" pitchFamily="34" charset="-122"/>
                          <a:ea typeface="微软雅黑" pitchFamily="34" charset="-122"/>
                        </a:rPr>
                        <a:t>在岸指数</a:t>
                      </a:r>
                      <a:endParaRPr lang="en-US" altLang="zh-CN" sz="1400" b="0" i="0" u="none" strike="noStrike" dirty="0">
                        <a:solidFill>
                          <a:sysClr val="windowText" lastClr="000000"/>
                        </a:solidFill>
                        <a:effectLst/>
                        <a:latin typeface="微软雅黑" pitchFamily="34" charset="-122"/>
                        <a:ea typeface="微软雅黑" pitchFamily="34" charset="-122"/>
                      </a:endParaRPr>
                    </a:p>
                  </a:txBody>
                  <a:tcPr marL="68580" marR="68580" marT="0" marB="0" anchor="ctr">
                    <a:solidFill>
                      <a:schemeClr val="tx2">
                        <a:lumMod val="20000"/>
                        <a:lumOff val="80000"/>
                      </a:schemeClr>
                    </a:solidFill>
                  </a:tcPr>
                </a:tc>
                <a:extLst>
                  <a:ext uri="{0D108BD9-81ED-4DB2-BD59-A6C34878D82A}">
                    <a16:rowId xmlns="" xmlns:a16="http://schemas.microsoft.com/office/drawing/2014/main" val="10000"/>
                  </a:ext>
                </a:extLst>
              </a:tr>
              <a:tr h="446370">
                <a:tc>
                  <a:txBody>
                    <a:bodyPr/>
                    <a:lstStyle/>
                    <a:p>
                      <a:pPr algn="ctr">
                        <a:spcAft>
                          <a:spcPts val="0"/>
                        </a:spcAft>
                      </a:pPr>
                      <a:r>
                        <a:rPr lang="zh-CN" sz="1400" b="0" kern="0" dirty="0">
                          <a:solidFill>
                            <a:sysClr val="windowText" lastClr="000000"/>
                          </a:solidFill>
                          <a:effectLst/>
                          <a:latin typeface="微软雅黑" pitchFamily="34" charset="-122"/>
                          <a:ea typeface="微软雅黑" pitchFamily="34" charset="-122"/>
                        </a:rPr>
                        <a:t>年化收益率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5.1%</a:t>
                      </a:r>
                    </a:p>
                  </a:txBody>
                  <a:tcPr marL="0" marR="0" marT="0" marB="0" anchor="c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-0.7%</a:t>
                      </a:r>
                    </a:p>
                  </a:txBody>
                  <a:tcPr marL="0" marR="0" marT="0" marB="0" anchor="ctr">
                    <a:noFill/>
                  </a:tcPr>
                </a:tc>
                <a:extLst>
                  <a:ext uri="{0D108BD9-81ED-4DB2-BD59-A6C34878D82A}">
                    <a16:rowId xmlns="" xmlns:a16="http://schemas.microsoft.com/office/drawing/2014/main" val="10001"/>
                  </a:ext>
                </a:extLst>
              </a:tr>
              <a:tr h="446370">
                <a:tc>
                  <a:txBody>
                    <a:bodyPr/>
                    <a:lstStyle/>
                    <a:p>
                      <a:pPr algn="ctr">
                        <a:spcAft>
                          <a:spcPts val="0"/>
                        </a:spcAft>
                      </a:pPr>
                      <a:r>
                        <a:rPr lang="zh-CN" sz="1400" b="0" kern="0" dirty="0">
                          <a:solidFill>
                            <a:sysClr val="windowText" lastClr="000000"/>
                          </a:solidFill>
                          <a:effectLst/>
                          <a:latin typeface="微软雅黑" pitchFamily="34" charset="-122"/>
                          <a:ea typeface="微软雅黑" pitchFamily="34" charset="-122"/>
                        </a:rPr>
                        <a:t>年化波动率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21.0%</a:t>
                      </a:r>
                    </a:p>
                  </a:txBody>
                  <a:tcPr marL="0" marR="0" marT="0" marB="0" anchor="c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23.6%</a:t>
                      </a:r>
                    </a:p>
                  </a:txBody>
                  <a:tcPr marL="0" marR="0" marT="0" marB="0" anchor="ctr">
                    <a:noFill/>
                  </a:tcPr>
                </a:tc>
                <a:extLst>
                  <a:ext uri="{0D108BD9-81ED-4DB2-BD59-A6C34878D82A}">
                    <a16:rowId xmlns="" xmlns:a16="http://schemas.microsoft.com/office/drawing/2014/main" val="10002"/>
                  </a:ext>
                </a:extLst>
              </a:tr>
              <a:tr h="446370">
                <a:tc>
                  <a:txBody>
                    <a:bodyPr/>
                    <a:lstStyle/>
                    <a:p>
                      <a:pPr algn="ctr">
                        <a:spcAft>
                          <a:spcPts val="0"/>
                        </a:spcAft>
                      </a:pPr>
                      <a:r>
                        <a:rPr lang="zh-CN" altLang="en-US" sz="1400" b="0" kern="0" dirty="0">
                          <a:solidFill>
                            <a:sysClr val="windowText" lastClr="000000"/>
                          </a:solidFill>
                          <a:effectLst/>
                          <a:latin typeface="微软雅黑" pitchFamily="34" charset="-122"/>
                          <a:ea typeface="微软雅黑" pitchFamily="34" charset="-122"/>
                        </a:rPr>
                        <a:t>年化</a:t>
                      </a:r>
                      <a:r>
                        <a:rPr lang="zh-CN" sz="1400" b="0" kern="0" dirty="0">
                          <a:solidFill>
                            <a:sysClr val="windowText" lastClr="000000"/>
                          </a:solidFill>
                          <a:effectLst/>
                          <a:latin typeface="微软雅黑" pitchFamily="34" charset="-122"/>
                          <a:ea typeface="微软雅黑" pitchFamily="34" charset="-122"/>
                        </a:rPr>
                        <a:t>超额收益率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5.8%</a:t>
                      </a:r>
                    </a:p>
                  </a:txBody>
                  <a:tcPr marL="0" marR="0" marT="0" marB="0" anchor="c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a:t>
                      </a:r>
                      <a:endParaRPr lang="zh-CN" altLang="en-US" sz="1400" b="0" kern="0" dirty="0">
                        <a:solidFill>
                          <a:schemeClr val="tx1"/>
                        </a:solidFill>
                        <a:effectLst/>
                        <a:latin typeface="微软雅黑" pitchFamily="34" charset="-122"/>
                        <a:ea typeface="微软雅黑" pitchFamily="34" charset="-122"/>
                        <a:cs typeface="+mn-cs"/>
                      </a:endParaRPr>
                    </a:p>
                  </a:txBody>
                  <a:tcPr marL="68580" marR="68580" marT="0" marB="0" anchor="ctr">
                    <a:noFill/>
                  </a:tcPr>
                </a:tc>
                <a:extLst>
                  <a:ext uri="{0D108BD9-81ED-4DB2-BD59-A6C34878D82A}">
                    <a16:rowId xmlns="" xmlns:a16="http://schemas.microsoft.com/office/drawing/2014/main" val="10003"/>
                  </a:ext>
                </a:extLst>
              </a:tr>
              <a:tr h="446370">
                <a:tc>
                  <a:txBody>
                    <a:bodyPr/>
                    <a:lstStyle/>
                    <a:p>
                      <a:pPr algn="ctr">
                        <a:spcAft>
                          <a:spcPts val="0"/>
                        </a:spcAft>
                      </a:pPr>
                      <a:r>
                        <a:rPr lang="zh-CN" altLang="en-US" sz="1400" b="0" kern="100" dirty="0">
                          <a:solidFill>
                            <a:sysClr val="windowText" lastClr="000000"/>
                          </a:solidFill>
                          <a:effectLst/>
                          <a:latin typeface="微软雅黑" pitchFamily="34" charset="-122"/>
                          <a:ea typeface="微软雅黑" pitchFamily="34" charset="-122"/>
                          <a:cs typeface="Times New Roman"/>
                        </a:rPr>
                        <a:t>年化超额收益波动率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6.3%</a:t>
                      </a:r>
                    </a:p>
                  </a:txBody>
                  <a:tcPr marL="0" marR="0" marT="0" marB="0" anchor="c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a:t>
                      </a:r>
                      <a:endParaRPr lang="zh-CN" altLang="en-US" sz="1400" b="0" kern="0" dirty="0">
                        <a:solidFill>
                          <a:schemeClr val="tx1"/>
                        </a:solidFill>
                        <a:effectLst/>
                        <a:latin typeface="微软雅黑" pitchFamily="34" charset="-122"/>
                        <a:ea typeface="微软雅黑" pitchFamily="34" charset="-122"/>
                        <a:cs typeface="+mn-cs"/>
                      </a:endParaRPr>
                    </a:p>
                  </a:txBody>
                  <a:tcPr marL="68580" marR="68580" marT="0" marB="0" anchor="ctr">
                    <a:noFill/>
                  </a:tcPr>
                </a:tc>
                <a:extLst>
                  <a:ext uri="{0D108BD9-81ED-4DB2-BD59-A6C34878D82A}">
                    <a16:rowId xmlns="" xmlns:a16="http://schemas.microsoft.com/office/drawing/2014/main" val="10004"/>
                  </a:ext>
                </a:extLst>
              </a:tr>
              <a:tr h="446370">
                <a:tc>
                  <a:txBody>
                    <a:bodyPr/>
                    <a:lstStyle/>
                    <a:p>
                      <a:pPr algn="ctr">
                        <a:spcAft>
                          <a:spcPts val="0"/>
                        </a:spcAft>
                      </a:pPr>
                      <a:r>
                        <a:rPr lang="zh-CN" sz="1400" b="0" kern="0" dirty="0">
                          <a:solidFill>
                            <a:sysClr val="windowText" lastClr="000000"/>
                          </a:solidFill>
                          <a:effectLst/>
                          <a:latin typeface="微软雅黑" pitchFamily="34" charset="-122"/>
                          <a:ea typeface="微软雅黑" pitchFamily="34" charset="-122"/>
                        </a:rPr>
                        <a:t>信息比率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0.92 </a:t>
                      </a:r>
                    </a:p>
                  </a:txBody>
                  <a:tcPr marL="0" marR="0" marT="0" marB="0" anchor="c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a:t>
                      </a:r>
                      <a:endParaRPr lang="zh-CN" altLang="en-US" sz="1400" b="0" kern="0" dirty="0">
                        <a:solidFill>
                          <a:schemeClr val="tx1"/>
                        </a:solidFill>
                        <a:effectLst/>
                        <a:latin typeface="微软雅黑" pitchFamily="34" charset="-122"/>
                        <a:ea typeface="微软雅黑" pitchFamily="34" charset="-122"/>
                        <a:cs typeface="+mn-cs"/>
                      </a:endParaRPr>
                    </a:p>
                  </a:txBody>
                  <a:tcPr marL="68580" marR="68580" marT="0" marB="0" anchor="ctr">
                    <a:noFill/>
                  </a:tcPr>
                </a:tc>
                <a:extLst>
                  <a:ext uri="{0D108BD9-81ED-4DB2-BD59-A6C34878D82A}">
                    <a16:rowId xmlns="" xmlns:a16="http://schemas.microsoft.com/office/drawing/2014/main" val="10005"/>
                  </a:ext>
                </a:extLst>
              </a:tr>
              <a:tr h="446370">
                <a:tc>
                  <a:txBody>
                    <a:bodyPr/>
                    <a:lstStyle/>
                    <a:p>
                      <a:pPr algn="ctr">
                        <a:spcAft>
                          <a:spcPts val="0"/>
                        </a:spcAft>
                      </a:pPr>
                      <a:r>
                        <a:rPr lang="zh-CN" sz="1400" b="0" kern="0" dirty="0">
                          <a:solidFill>
                            <a:sysClr val="windowText" lastClr="000000"/>
                          </a:solidFill>
                          <a:effectLst/>
                          <a:latin typeface="微软雅黑" pitchFamily="34" charset="-122"/>
                          <a:ea typeface="微软雅黑" pitchFamily="34" charset="-122"/>
                        </a:rPr>
                        <a:t>成分股数量</a:t>
                      </a:r>
                      <a:r>
                        <a:rPr lang="zh-CN" altLang="en-US" sz="1400" b="0" kern="0" dirty="0">
                          <a:solidFill>
                            <a:sysClr val="windowText" lastClr="000000"/>
                          </a:solidFill>
                          <a:effectLst/>
                          <a:latin typeface="微软雅黑" pitchFamily="34" charset="-122"/>
                          <a:ea typeface="微软雅黑" pitchFamily="34" charset="-122"/>
                        </a:rPr>
                        <a:t>（最新）</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marL="0" algn="ctr" defTabSz="914400" rtl="0" eaLnBrk="1" fontAlgn="ctr" latinLnBrk="0" hangingPunct="1">
                        <a:spcAft>
                          <a:spcPts val="0"/>
                        </a:spcAft>
                      </a:pPr>
                      <a:r>
                        <a:rPr lang="en-US" sz="1400" b="0" kern="0" dirty="0">
                          <a:solidFill>
                            <a:schemeClr val="tx1"/>
                          </a:solidFill>
                          <a:effectLst/>
                          <a:latin typeface="微软雅黑" pitchFamily="34" charset="-122"/>
                          <a:ea typeface="微软雅黑" pitchFamily="34" charset="-122"/>
                          <a:cs typeface="+mn-cs"/>
                        </a:rPr>
                        <a:t>100</a:t>
                      </a:r>
                      <a:endParaRPr lang="zh-CN" sz="1400" b="0" kern="0" dirty="0">
                        <a:solidFill>
                          <a:schemeClr val="tx1"/>
                        </a:solidFill>
                        <a:effectLst/>
                        <a:latin typeface="微软雅黑" pitchFamily="34" charset="-122"/>
                        <a:ea typeface="微软雅黑" pitchFamily="34" charset="-122"/>
                        <a:cs typeface="+mn-cs"/>
                      </a:endParaRPr>
                    </a:p>
                  </a:txBody>
                  <a:tcPr marL="68580" marR="68580" marT="0" marB="0" anchor="ctr">
                    <a:noFill/>
                  </a:tcPr>
                </a:tc>
                <a:tc>
                  <a:txBody>
                    <a:bodyPr/>
                    <a:lstStyle/>
                    <a:p>
                      <a:pPr marL="0" algn="ctr" defTabSz="914400" rtl="0" eaLnBrk="1" fontAlgn="ctr" latinLnBrk="0" hangingPunct="1">
                        <a:spcAft>
                          <a:spcPts val="0"/>
                        </a:spcAft>
                      </a:pPr>
                      <a:r>
                        <a:rPr lang="en-US" sz="1400" b="0" kern="0" dirty="0">
                          <a:solidFill>
                            <a:schemeClr val="tx1"/>
                          </a:solidFill>
                          <a:effectLst/>
                          <a:latin typeface="微软雅黑" pitchFamily="34" charset="-122"/>
                          <a:ea typeface="微软雅黑" pitchFamily="34" charset="-122"/>
                          <a:cs typeface="+mn-cs"/>
                        </a:rPr>
                        <a:t>646</a:t>
                      </a:r>
                      <a:endParaRPr lang="zh-CN" sz="1400" b="0" kern="0" dirty="0">
                        <a:solidFill>
                          <a:schemeClr val="tx1"/>
                        </a:solidFill>
                        <a:effectLst/>
                        <a:latin typeface="微软雅黑" pitchFamily="34" charset="-122"/>
                        <a:ea typeface="微软雅黑" pitchFamily="34" charset="-122"/>
                        <a:cs typeface="+mn-cs"/>
                      </a:endParaRPr>
                    </a:p>
                  </a:txBody>
                  <a:tcPr marL="68580" marR="68580" marT="0" marB="0" anchor="ctr">
                    <a:noFill/>
                  </a:tcPr>
                </a:tc>
                <a:extLst>
                  <a:ext uri="{0D108BD9-81ED-4DB2-BD59-A6C34878D82A}">
                    <a16:rowId xmlns="" xmlns:a16="http://schemas.microsoft.com/office/drawing/2014/main" val="10006"/>
                  </a:ext>
                </a:extLst>
              </a:tr>
              <a:tr h="446370">
                <a:tc>
                  <a:txBody>
                    <a:bodyPr/>
                    <a:lstStyle/>
                    <a:p>
                      <a:pPr algn="ctr">
                        <a:spcAft>
                          <a:spcPts val="0"/>
                        </a:spcAft>
                      </a:pPr>
                      <a:r>
                        <a:rPr lang="zh-CN" sz="1400" b="0" kern="0" dirty="0">
                          <a:solidFill>
                            <a:sysClr val="windowText" lastClr="000000"/>
                          </a:solidFill>
                          <a:effectLst/>
                          <a:latin typeface="微软雅黑" pitchFamily="34" charset="-122"/>
                          <a:ea typeface="微软雅黑" pitchFamily="34" charset="-122"/>
                        </a:rPr>
                        <a:t>年化换手率</a:t>
                      </a:r>
                      <a:r>
                        <a:rPr lang="zh-CN" altLang="en-US" sz="1400" b="0" kern="0" dirty="0">
                          <a:solidFill>
                            <a:sysClr val="windowText" lastClr="000000"/>
                          </a:solidFill>
                          <a:effectLst/>
                          <a:latin typeface="微软雅黑" pitchFamily="34" charset="-122"/>
                          <a:ea typeface="微软雅黑" pitchFamily="34" charset="-122"/>
                        </a:rPr>
                        <a:t>（最近一年）</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solidFill>
                      <a:schemeClr val="tx2">
                        <a:lumMod val="20000"/>
                        <a:lumOff val="80000"/>
                      </a:schemeClr>
                    </a:solidFill>
                  </a:tcPr>
                </a:tc>
                <a:tc>
                  <a:txBody>
                    <a:bodyPr/>
                    <a:lstStyle/>
                    <a:p>
                      <a:pPr marL="0" algn="ctr" defTabSz="914400" rtl="0" eaLnBrk="1" fontAlgn="ctr" latinLnBrk="0" hangingPunct="1">
                        <a:spcAft>
                          <a:spcPts val="0"/>
                        </a:spcAft>
                      </a:pPr>
                      <a:r>
                        <a:rPr lang="en-US" sz="1400" b="0" kern="0" dirty="0">
                          <a:solidFill>
                            <a:schemeClr val="tx1"/>
                          </a:solidFill>
                          <a:effectLst/>
                          <a:latin typeface="微软雅黑" pitchFamily="34" charset="-122"/>
                          <a:ea typeface="微软雅黑" pitchFamily="34" charset="-122"/>
                          <a:cs typeface="+mn-cs"/>
                        </a:rPr>
                        <a:t>39.0%</a:t>
                      </a:r>
                      <a:endParaRPr lang="zh-CN" sz="1400" b="0" kern="0" dirty="0">
                        <a:solidFill>
                          <a:schemeClr val="tx1"/>
                        </a:solidFill>
                        <a:effectLst/>
                        <a:latin typeface="微软雅黑" pitchFamily="34" charset="-122"/>
                        <a:ea typeface="微软雅黑" pitchFamily="34" charset="-122"/>
                        <a:cs typeface="+mn-cs"/>
                      </a:endParaRPr>
                    </a:p>
                  </a:txBody>
                  <a:tcPr marL="68580" marR="68580" marT="0" marB="0" anchor="ctr">
                    <a:noFill/>
                  </a:tcPr>
                </a:tc>
                <a:tc>
                  <a:txBody>
                    <a:bodyPr/>
                    <a:lstStyle/>
                    <a:p>
                      <a:pPr marL="0" algn="ctr" defTabSz="914400" rtl="0" eaLnBrk="1" fontAlgn="ctr" latinLnBrk="0" hangingPunct="1">
                        <a:spcAft>
                          <a:spcPts val="0"/>
                        </a:spcAft>
                      </a:pPr>
                      <a:r>
                        <a:rPr lang="en-US" sz="1400" b="0" kern="0" dirty="0">
                          <a:solidFill>
                            <a:schemeClr val="tx1"/>
                          </a:solidFill>
                          <a:effectLst/>
                          <a:latin typeface="微软雅黑" pitchFamily="34" charset="-122"/>
                          <a:ea typeface="微软雅黑" pitchFamily="34" charset="-122"/>
                          <a:cs typeface="+mn-cs"/>
                        </a:rPr>
                        <a:t>17.5%</a:t>
                      </a:r>
                      <a:endParaRPr lang="zh-CN" sz="1400" b="0" kern="0" dirty="0">
                        <a:solidFill>
                          <a:schemeClr val="tx1"/>
                        </a:solidFill>
                        <a:effectLst/>
                        <a:latin typeface="微软雅黑" pitchFamily="34" charset="-122"/>
                        <a:ea typeface="微软雅黑" pitchFamily="34" charset="-122"/>
                        <a:cs typeface="+mn-cs"/>
                      </a:endParaRPr>
                    </a:p>
                  </a:txBody>
                  <a:tcPr marL="68580" marR="68580" marT="0" marB="0" anchor="ctr">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79457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815882"/>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与基准指数</a:t>
            </a: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股成分股相比，漂亮</a:t>
            </a:r>
            <a:r>
              <a:rPr lang="en-US" altLang="zh-CN" sz="1600" dirty="0">
                <a:ea typeface="微软雅黑" pitchFamily="34" charset="-122"/>
              </a:rPr>
              <a:t>100</a:t>
            </a:r>
            <a:r>
              <a:rPr lang="zh-CN" altLang="en-US" sz="1600" dirty="0">
                <a:ea typeface="微软雅黑" pitchFamily="34" charset="-122"/>
              </a:rPr>
              <a:t>指数成分股市盈率、市净率偏低，股息率相对较高，价值风格明显。同时漂亮</a:t>
            </a:r>
            <a:r>
              <a:rPr lang="en-US" altLang="zh-CN" sz="1600" dirty="0">
                <a:ea typeface="微软雅黑" pitchFamily="34" charset="-122"/>
              </a:rPr>
              <a:t>100</a:t>
            </a:r>
            <a:r>
              <a:rPr lang="zh-CN" altLang="en-US" sz="1600" dirty="0">
                <a:ea typeface="微软雅黑" pitchFamily="34" charset="-122"/>
              </a:rPr>
              <a:t>成分股净资产收益率和</a:t>
            </a:r>
            <a:r>
              <a:rPr lang="zh-CN" altLang="en-US" sz="1600" kern="0" dirty="0">
                <a:solidFill>
                  <a:sysClr val="windowText" lastClr="000000"/>
                </a:solidFill>
                <a:latin typeface="微软雅黑" pitchFamily="34" charset="-122"/>
                <a:ea typeface="微软雅黑" pitchFamily="34" charset="-122"/>
              </a:rPr>
              <a:t>净利润</a:t>
            </a:r>
            <a:r>
              <a:rPr lang="zh-CN" altLang="zh-CN" sz="1600" kern="0" dirty="0">
                <a:solidFill>
                  <a:sysClr val="windowText" lastClr="000000"/>
                </a:solidFill>
                <a:latin typeface="微软雅黑" pitchFamily="34" charset="-122"/>
                <a:ea typeface="微软雅黑" pitchFamily="34" charset="-122"/>
              </a:rPr>
              <a:t>增长率</a:t>
            </a:r>
            <a:r>
              <a:rPr lang="zh-CN" altLang="en-US" sz="1600" dirty="0">
                <a:ea typeface="微软雅黑" pitchFamily="34" charset="-122"/>
              </a:rPr>
              <a:t>均优于基准指数，突显漂亮</a:t>
            </a:r>
            <a:r>
              <a:rPr lang="en-US" altLang="zh-CN" sz="1600" dirty="0">
                <a:ea typeface="微软雅黑" pitchFamily="34" charset="-122"/>
              </a:rPr>
              <a:t>100</a:t>
            </a:r>
            <a:r>
              <a:rPr lang="zh-CN" altLang="en-US" sz="1600" dirty="0">
                <a:ea typeface="微软雅黑" pitchFamily="34" charset="-122"/>
              </a:rPr>
              <a:t>成分股的高质量。</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24</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”指数风格特征</a:t>
            </a:r>
          </a:p>
        </p:txBody>
      </p:sp>
      <p:graphicFrame>
        <p:nvGraphicFramePr>
          <p:cNvPr id="15" name="表格 14"/>
          <p:cNvGraphicFramePr>
            <a:graphicFrameLocks noGrp="1"/>
          </p:cNvGraphicFramePr>
          <p:nvPr>
            <p:extLst>
              <p:ext uri="{D42A27DB-BD31-4B8C-83A1-F6EECF244321}">
                <p14:modId xmlns:p14="http://schemas.microsoft.com/office/powerpoint/2010/main" val="832421813"/>
              </p:ext>
            </p:extLst>
          </p:nvPr>
        </p:nvGraphicFramePr>
        <p:xfrm>
          <a:off x="1229739" y="2567564"/>
          <a:ext cx="6493086" cy="3353175"/>
        </p:xfrm>
        <a:graphic>
          <a:graphicData uri="http://schemas.openxmlformats.org/drawingml/2006/table">
            <a:tbl>
              <a:tblPr firstRow="1" firstCol="1" bandRow="1">
                <a:tableStyleId>{5C22544A-7EE6-4342-B048-85BDC9FD1C3A}</a:tableStyleId>
              </a:tblPr>
              <a:tblGrid>
                <a:gridCol w="1600408">
                  <a:extLst>
                    <a:ext uri="{9D8B030D-6E8A-4147-A177-3AD203B41FA5}">
                      <a16:colId xmlns="" xmlns:a16="http://schemas.microsoft.com/office/drawing/2014/main" val="20000"/>
                    </a:ext>
                  </a:extLst>
                </a:gridCol>
                <a:gridCol w="1600408">
                  <a:extLst>
                    <a:ext uri="{9D8B030D-6E8A-4147-A177-3AD203B41FA5}">
                      <a16:colId xmlns="" xmlns:a16="http://schemas.microsoft.com/office/drawing/2014/main" val="20001"/>
                    </a:ext>
                  </a:extLst>
                </a:gridCol>
                <a:gridCol w="1646135">
                  <a:extLst>
                    <a:ext uri="{9D8B030D-6E8A-4147-A177-3AD203B41FA5}">
                      <a16:colId xmlns="" xmlns:a16="http://schemas.microsoft.com/office/drawing/2014/main" val="20002"/>
                    </a:ext>
                  </a:extLst>
                </a:gridCol>
                <a:gridCol w="1646135">
                  <a:extLst>
                    <a:ext uri="{9D8B030D-6E8A-4147-A177-3AD203B41FA5}">
                      <a16:colId xmlns="" xmlns:a16="http://schemas.microsoft.com/office/drawing/2014/main" val="20003"/>
                    </a:ext>
                  </a:extLst>
                </a:gridCol>
              </a:tblGrid>
              <a:tr h="522221">
                <a:tc>
                  <a:txBody>
                    <a:bodyPr/>
                    <a:lstStyle/>
                    <a:p>
                      <a:pPr algn="ctr">
                        <a:lnSpc>
                          <a:spcPct val="100000"/>
                        </a:lnSpc>
                        <a:spcAft>
                          <a:spcPts val="0"/>
                        </a:spcAft>
                      </a:pPr>
                      <a:endParaRPr lang="zh-CN" sz="1400" b="1" kern="100" dirty="0">
                        <a:solidFill>
                          <a:srgbClr val="FF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altLang="zh-CN" sz="1400" b="0" kern="100" dirty="0" smtClean="0">
                          <a:solidFill>
                            <a:sysClr val="windowText" lastClr="000000"/>
                          </a:solidFill>
                          <a:effectLst/>
                          <a:latin typeface="微软雅黑" pitchFamily="34" charset="-122"/>
                          <a:ea typeface="微软雅黑" pitchFamily="34" charset="-122"/>
                          <a:cs typeface="Times New Roman"/>
                        </a:rPr>
                        <a:t>2019.06</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400" b="1" kern="0" dirty="0">
                          <a:solidFill>
                            <a:sysClr val="windowText" lastClr="000000"/>
                          </a:solidFill>
                          <a:effectLst/>
                          <a:latin typeface="微软雅黑" pitchFamily="34" charset="-122"/>
                          <a:ea typeface="微软雅黑" pitchFamily="34" charset="-122"/>
                        </a:rPr>
                        <a:t>MSCI</a:t>
                      </a:r>
                      <a:r>
                        <a:rPr lang="zh-CN" altLang="en-US" sz="1400" b="1" kern="0" dirty="0">
                          <a:solidFill>
                            <a:sysClr val="windowText" lastClr="000000"/>
                          </a:solidFill>
                          <a:effectLst/>
                          <a:latin typeface="微软雅黑" pitchFamily="34" charset="-122"/>
                          <a:ea typeface="微软雅黑" pitchFamily="34" charset="-122"/>
                        </a:rPr>
                        <a:t>中国</a:t>
                      </a:r>
                      <a:r>
                        <a:rPr lang="en-US" altLang="zh-CN" sz="1400" b="1" kern="0" dirty="0">
                          <a:solidFill>
                            <a:sysClr val="windowText" lastClr="000000"/>
                          </a:solidFill>
                          <a:effectLst/>
                          <a:latin typeface="微软雅黑" pitchFamily="34" charset="-122"/>
                          <a:ea typeface="微软雅黑" pitchFamily="34" charset="-122"/>
                        </a:rPr>
                        <a:t>A</a:t>
                      </a:r>
                      <a:r>
                        <a:rPr lang="zh-CN" altLang="en-US" sz="1400" b="1" kern="0" dirty="0">
                          <a:solidFill>
                            <a:sysClr val="windowText" lastClr="000000"/>
                          </a:solidFill>
                          <a:effectLst/>
                          <a:latin typeface="微软雅黑" pitchFamily="34" charset="-122"/>
                          <a:ea typeface="微软雅黑" pitchFamily="34" charset="-122"/>
                        </a:rPr>
                        <a:t>股</a:t>
                      </a:r>
                      <a:endParaRPr lang="en-US" altLang="zh-CN" sz="1400" b="1" kern="0" dirty="0">
                        <a:solidFill>
                          <a:sysClr val="windowText" lastClr="000000"/>
                        </a:solidFill>
                        <a:effectLst/>
                        <a:latin typeface="微软雅黑" pitchFamily="34" charset="-122"/>
                        <a:ea typeface="微软雅黑" pitchFamily="34" charset="-122"/>
                      </a:endParaRPr>
                    </a:p>
                    <a:p>
                      <a:pPr algn="ctr">
                        <a:lnSpc>
                          <a:spcPct val="100000"/>
                        </a:lnSpc>
                        <a:spcAft>
                          <a:spcPts val="0"/>
                        </a:spcAft>
                      </a:pPr>
                      <a:r>
                        <a:rPr lang="zh-CN" altLang="en-US" sz="1400" b="1" kern="0" dirty="0">
                          <a:solidFill>
                            <a:sysClr val="windowText" lastClr="000000"/>
                          </a:solidFill>
                          <a:effectLst/>
                          <a:latin typeface="微软雅黑" pitchFamily="34" charset="-122"/>
                          <a:ea typeface="微软雅黑" pitchFamily="34" charset="-122"/>
                        </a:rPr>
                        <a:t>质优价值</a:t>
                      </a:r>
                      <a:r>
                        <a:rPr lang="en-US" sz="1400" b="1" kern="0" dirty="0">
                          <a:solidFill>
                            <a:sysClr val="windowText" lastClr="000000"/>
                          </a:solidFill>
                          <a:effectLst/>
                          <a:latin typeface="微软雅黑" pitchFamily="34" charset="-122"/>
                          <a:ea typeface="微软雅黑" pitchFamily="34" charset="-122"/>
                        </a:rPr>
                        <a:t>100</a:t>
                      </a:r>
                      <a:r>
                        <a:rPr lang="zh-CN" sz="1400" b="1" kern="0" dirty="0">
                          <a:solidFill>
                            <a:sysClr val="windowText" lastClr="000000"/>
                          </a:solidFill>
                          <a:effectLst/>
                          <a:latin typeface="微软雅黑" pitchFamily="34" charset="-122"/>
                          <a:ea typeface="微软雅黑" pitchFamily="34" charset="-122"/>
                        </a:rPr>
                        <a:t>指数</a:t>
                      </a:r>
                      <a:endParaRPr lang="zh-CN" sz="1400" b="1"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altLang="zh-CN" sz="1400" b="0" u="none" strike="noStrike" dirty="0">
                          <a:solidFill>
                            <a:sysClr val="windowText" lastClr="000000"/>
                          </a:solidFill>
                          <a:effectLst/>
                          <a:latin typeface="微软雅黑" pitchFamily="34" charset="-122"/>
                          <a:ea typeface="微软雅黑" pitchFamily="34" charset="-122"/>
                        </a:rPr>
                        <a:t>MSCI</a:t>
                      </a:r>
                      <a:r>
                        <a:rPr lang="zh-CN" altLang="en-US" sz="1400" b="0" u="none" strike="noStrike" dirty="0">
                          <a:solidFill>
                            <a:sysClr val="windowText" lastClr="000000"/>
                          </a:solidFill>
                          <a:effectLst/>
                          <a:latin typeface="微软雅黑" pitchFamily="34" charset="-122"/>
                          <a:ea typeface="微软雅黑" pitchFamily="34" charset="-122"/>
                        </a:rPr>
                        <a:t>中国</a:t>
                      </a:r>
                      <a:r>
                        <a:rPr lang="en-US" altLang="zh-CN" sz="1400" b="0" u="none" strike="noStrike" dirty="0">
                          <a:solidFill>
                            <a:sysClr val="windowText" lastClr="000000"/>
                          </a:solidFill>
                          <a:effectLst/>
                          <a:latin typeface="微软雅黑" pitchFamily="34" charset="-122"/>
                          <a:ea typeface="微软雅黑" pitchFamily="34" charset="-122"/>
                        </a:rPr>
                        <a:t>A</a:t>
                      </a:r>
                      <a:r>
                        <a:rPr lang="zh-CN" altLang="en-US" sz="1400" b="0" u="none" strike="noStrike" dirty="0">
                          <a:solidFill>
                            <a:sysClr val="windowText" lastClr="000000"/>
                          </a:solidFill>
                          <a:effectLst/>
                          <a:latin typeface="微软雅黑" pitchFamily="34" charset="-122"/>
                          <a:ea typeface="微软雅黑" pitchFamily="34" charset="-122"/>
                        </a:rPr>
                        <a:t>股</a:t>
                      </a:r>
                      <a:endParaRPr lang="en-US" altLang="zh-CN" sz="1400" b="0" u="none" strike="noStrike" dirty="0">
                        <a:solidFill>
                          <a:sysClr val="windowText" lastClr="000000"/>
                        </a:solidFill>
                        <a:effectLst/>
                        <a:latin typeface="微软雅黑" pitchFamily="34" charset="-122"/>
                        <a:ea typeface="微软雅黑" pitchFamily="34" charset="-122"/>
                      </a:endParaRPr>
                    </a:p>
                    <a:p>
                      <a:pPr algn="ctr" fontAlgn="b">
                        <a:lnSpc>
                          <a:spcPct val="100000"/>
                        </a:lnSpc>
                      </a:pPr>
                      <a:r>
                        <a:rPr lang="zh-CN" altLang="en-US" sz="1400" b="0" u="none" strike="noStrike" dirty="0">
                          <a:solidFill>
                            <a:sysClr val="windowText" lastClr="000000"/>
                          </a:solidFill>
                          <a:effectLst/>
                          <a:latin typeface="微软雅黑" pitchFamily="34" charset="-122"/>
                          <a:ea typeface="微软雅黑" pitchFamily="34" charset="-122"/>
                        </a:rPr>
                        <a:t>在岸指数</a:t>
                      </a:r>
                      <a:endParaRPr lang="en-US" altLang="zh-CN" sz="1400" b="0" i="0" u="none" strike="noStrike" dirty="0">
                        <a:solidFill>
                          <a:sysClr val="windowText" lastClr="000000"/>
                        </a:solidFill>
                        <a:effectLst/>
                        <a:latin typeface="微软雅黑" pitchFamily="34" charset="-122"/>
                        <a:ea typeface="微软雅黑" pitchFamily="34" charset="-122"/>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04422">
                <a:tc rowSpan="2">
                  <a:txBody>
                    <a:bodyPr/>
                    <a:lstStyle/>
                    <a:p>
                      <a:pPr algn="ctr">
                        <a:lnSpc>
                          <a:spcPct val="100000"/>
                        </a:lnSpc>
                        <a:spcAft>
                          <a:spcPts val="0"/>
                        </a:spcAft>
                      </a:pPr>
                      <a:r>
                        <a:rPr lang="zh-CN" altLang="en-US" sz="1400" b="1" kern="100" dirty="0">
                          <a:solidFill>
                            <a:srgbClr val="FF0000"/>
                          </a:solidFill>
                          <a:effectLst/>
                          <a:latin typeface="微软雅黑" pitchFamily="34" charset="-122"/>
                          <a:ea typeface="微软雅黑" pitchFamily="34" charset="-122"/>
                          <a:cs typeface="Times New Roman"/>
                        </a:rPr>
                        <a:t>质优</a:t>
                      </a:r>
                      <a:endParaRPr lang="zh-CN" sz="1400" b="1" kern="100" dirty="0">
                        <a:solidFill>
                          <a:srgbClr val="FF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altLang="en-US" sz="1400" b="0" kern="0" dirty="0">
                          <a:solidFill>
                            <a:sysClr val="windowText" lastClr="000000"/>
                          </a:solidFill>
                          <a:effectLst/>
                          <a:latin typeface="微软雅黑" pitchFamily="34" charset="-122"/>
                          <a:ea typeface="微软雅黑" pitchFamily="34" charset="-122"/>
                        </a:rPr>
                        <a:t>净利润</a:t>
                      </a:r>
                      <a:r>
                        <a:rPr lang="zh-CN" sz="1400" b="0" kern="0" dirty="0">
                          <a:solidFill>
                            <a:sysClr val="windowText" lastClr="000000"/>
                          </a:solidFill>
                          <a:effectLst/>
                          <a:latin typeface="微软雅黑" pitchFamily="34" charset="-122"/>
                          <a:ea typeface="微软雅黑" pitchFamily="34" charset="-122"/>
                        </a:rPr>
                        <a:t>增长率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24.2%</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7.5%</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04422">
                <a:tc vMerge="1">
                  <a:txBody>
                    <a:bodyPr/>
                    <a:lstStyle/>
                    <a:p>
                      <a:pPr algn="ctr">
                        <a:lnSpc>
                          <a:spcPct val="100000"/>
                        </a:lnSpc>
                        <a:spcAft>
                          <a:spcPts val="0"/>
                        </a:spcAft>
                      </a:pP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400" b="0" kern="0" dirty="0">
                          <a:solidFill>
                            <a:sysClr val="windowText" lastClr="000000"/>
                          </a:solidFill>
                          <a:effectLst/>
                          <a:latin typeface="微软雅黑" pitchFamily="34" charset="-122"/>
                          <a:ea typeface="微软雅黑" pitchFamily="34" charset="-122"/>
                        </a:rPr>
                        <a:t>ROE</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a:solidFill>
                            <a:schemeClr val="tx1"/>
                          </a:solidFill>
                          <a:effectLst/>
                          <a:latin typeface="微软雅黑" pitchFamily="34" charset="-122"/>
                          <a:ea typeface="微软雅黑" pitchFamily="34" charset="-122"/>
                          <a:cs typeface="+mn-cs"/>
                        </a:rPr>
                        <a:t>14.9%</a:t>
                      </a:r>
                    </a:p>
                  </a:txBody>
                  <a:tcPr marL="0" marR="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13.3%</a:t>
                      </a:r>
                    </a:p>
                  </a:txBody>
                  <a:tcPr marL="0" marR="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04422">
                <a:tc rowSpan="4">
                  <a:txBody>
                    <a:bodyPr/>
                    <a:lstStyle/>
                    <a:p>
                      <a:pPr algn="ctr">
                        <a:lnSpc>
                          <a:spcPct val="100000"/>
                        </a:lnSpc>
                        <a:spcAft>
                          <a:spcPts val="0"/>
                        </a:spcAft>
                      </a:pPr>
                      <a:r>
                        <a:rPr lang="zh-CN" altLang="en-US" sz="1400" b="1" kern="100" dirty="0">
                          <a:solidFill>
                            <a:srgbClr val="FF0000"/>
                          </a:solidFill>
                          <a:effectLst/>
                          <a:latin typeface="微软雅黑" pitchFamily="34" charset="-122"/>
                          <a:ea typeface="微软雅黑" pitchFamily="34" charset="-122"/>
                          <a:cs typeface="Times New Roman"/>
                        </a:rPr>
                        <a:t>价值</a:t>
                      </a:r>
                      <a:endParaRPr lang="zh-CN" sz="1400" b="1" kern="100" dirty="0">
                        <a:solidFill>
                          <a:srgbClr val="FF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400" b="0" kern="0" dirty="0">
                          <a:solidFill>
                            <a:sysClr val="windowText" lastClr="000000"/>
                          </a:solidFill>
                          <a:effectLst/>
                          <a:latin typeface="微软雅黑" pitchFamily="34" charset="-122"/>
                          <a:ea typeface="微软雅黑" pitchFamily="34" charset="-122"/>
                        </a:rPr>
                        <a:t>市净率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smtClean="0">
                          <a:solidFill>
                            <a:schemeClr val="tx1"/>
                          </a:solidFill>
                          <a:effectLst/>
                          <a:latin typeface="微软雅黑" pitchFamily="34" charset="-122"/>
                          <a:ea typeface="微软雅黑" pitchFamily="34" charset="-122"/>
                          <a:cs typeface="+mn-cs"/>
                        </a:rPr>
                        <a:t>2.5 </a:t>
                      </a:r>
                      <a:endParaRPr lang="en-US" altLang="zh-CN" sz="1400" b="0" kern="0" dirty="0">
                        <a:solidFill>
                          <a:schemeClr val="tx1"/>
                        </a:solidFill>
                        <a:effectLst/>
                        <a:latin typeface="微软雅黑" pitchFamily="34" charset="-122"/>
                        <a:ea typeface="微软雅黑" pitchFamily="34" charset="-122"/>
                        <a:cs typeface="+mn-cs"/>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smtClean="0">
                          <a:solidFill>
                            <a:schemeClr val="tx1"/>
                          </a:solidFill>
                          <a:effectLst/>
                          <a:latin typeface="微软雅黑" pitchFamily="34" charset="-122"/>
                          <a:ea typeface="微软雅黑" pitchFamily="34" charset="-122"/>
                          <a:cs typeface="+mn-cs"/>
                        </a:rPr>
                        <a:t>3.2 </a:t>
                      </a:r>
                      <a:endParaRPr lang="en-US" altLang="zh-CN" sz="1400" b="0" kern="0" dirty="0">
                        <a:solidFill>
                          <a:schemeClr val="tx1"/>
                        </a:solidFill>
                        <a:effectLst/>
                        <a:latin typeface="微软雅黑" pitchFamily="34" charset="-122"/>
                        <a:ea typeface="微软雅黑" pitchFamily="34" charset="-122"/>
                        <a:cs typeface="+mn-cs"/>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04422">
                <a:tc vMerge="1">
                  <a:txBody>
                    <a:bodyPr/>
                    <a:lstStyle/>
                    <a:p>
                      <a:pPr algn="ctr">
                        <a:lnSpc>
                          <a:spcPct val="100000"/>
                        </a:lnSpc>
                        <a:spcAft>
                          <a:spcPts val="0"/>
                        </a:spcAft>
                      </a:pP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400" b="0" kern="0" dirty="0">
                          <a:solidFill>
                            <a:sysClr val="windowText" lastClr="000000"/>
                          </a:solidFill>
                          <a:effectLst/>
                          <a:latin typeface="微软雅黑" pitchFamily="34" charset="-122"/>
                          <a:ea typeface="微软雅黑" pitchFamily="34" charset="-122"/>
                        </a:rPr>
                        <a:t>市盈率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smtClean="0">
                          <a:solidFill>
                            <a:schemeClr val="tx1"/>
                          </a:solidFill>
                          <a:effectLst/>
                          <a:latin typeface="微软雅黑" pitchFamily="34" charset="-122"/>
                          <a:ea typeface="微软雅黑" pitchFamily="34" charset="-122"/>
                          <a:cs typeface="+mn-cs"/>
                        </a:rPr>
                        <a:t>18.7 </a:t>
                      </a:r>
                      <a:endParaRPr lang="en-US" altLang="zh-CN" sz="1400" b="0" kern="0" dirty="0">
                        <a:solidFill>
                          <a:schemeClr val="tx1"/>
                        </a:solidFill>
                        <a:effectLst/>
                        <a:latin typeface="微软雅黑" pitchFamily="34" charset="-122"/>
                        <a:ea typeface="微软雅黑" pitchFamily="34" charset="-122"/>
                        <a:cs typeface="+mn-cs"/>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smtClean="0">
                          <a:solidFill>
                            <a:schemeClr val="tx1"/>
                          </a:solidFill>
                          <a:effectLst/>
                          <a:latin typeface="微软雅黑" pitchFamily="34" charset="-122"/>
                          <a:ea typeface="微软雅黑" pitchFamily="34" charset="-122"/>
                          <a:cs typeface="+mn-cs"/>
                        </a:rPr>
                        <a:t>23.8 </a:t>
                      </a:r>
                      <a:endParaRPr lang="en-US" altLang="zh-CN" sz="1400" b="0" kern="0" dirty="0">
                        <a:solidFill>
                          <a:schemeClr val="tx1"/>
                        </a:solidFill>
                        <a:effectLst/>
                        <a:latin typeface="微软雅黑" pitchFamily="34" charset="-122"/>
                        <a:ea typeface="微软雅黑" pitchFamily="34" charset="-122"/>
                        <a:cs typeface="+mn-cs"/>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404422">
                <a:tc vMerge="1">
                  <a:txBody>
                    <a:bodyPr/>
                    <a:lstStyle/>
                    <a:p>
                      <a:pPr algn="ctr">
                        <a:lnSpc>
                          <a:spcPct val="100000"/>
                        </a:lnSpc>
                        <a:spcAft>
                          <a:spcPts val="0"/>
                        </a:spcAft>
                      </a:pP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400" b="0" kern="0" dirty="0">
                          <a:solidFill>
                            <a:sysClr val="windowText" lastClr="000000"/>
                          </a:solidFill>
                          <a:effectLst/>
                          <a:latin typeface="微软雅黑" pitchFamily="34" charset="-122"/>
                          <a:ea typeface="微软雅黑" pitchFamily="34" charset="-122"/>
                        </a:rPr>
                        <a:t>市销率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smtClean="0">
                          <a:solidFill>
                            <a:schemeClr val="tx1"/>
                          </a:solidFill>
                          <a:effectLst/>
                          <a:latin typeface="微软雅黑" pitchFamily="34" charset="-122"/>
                          <a:ea typeface="微软雅黑" pitchFamily="34" charset="-122"/>
                          <a:cs typeface="+mn-cs"/>
                        </a:rPr>
                        <a:t>3.3 </a:t>
                      </a:r>
                      <a:endParaRPr lang="en-US" altLang="zh-CN" sz="1400" b="0" kern="0" dirty="0">
                        <a:solidFill>
                          <a:schemeClr val="tx1"/>
                        </a:solidFill>
                        <a:effectLst/>
                        <a:latin typeface="微软雅黑" pitchFamily="34" charset="-122"/>
                        <a:ea typeface="微软雅黑" pitchFamily="34" charset="-122"/>
                        <a:cs typeface="+mn-cs"/>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smtClean="0">
                          <a:solidFill>
                            <a:schemeClr val="tx1"/>
                          </a:solidFill>
                          <a:effectLst/>
                          <a:latin typeface="微软雅黑" pitchFamily="34" charset="-122"/>
                          <a:ea typeface="微软雅黑" pitchFamily="34" charset="-122"/>
                          <a:cs typeface="+mn-cs"/>
                        </a:rPr>
                        <a:t>4.2 </a:t>
                      </a:r>
                      <a:endParaRPr lang="en-US" altLang="zh-CN" sz="1400" b="0" kern="0" dirty="0">
                        <a:solidFill>
                          <a:schemeClr val="tx1"/>
                        </a:solidFill>
                        <a:effectLst/>
                        <a:latin typeface="微软雅黑" pitchFamily="34" charset="-122"/>
                        <a:ea typeface="微软雅黑" pitchFamily="34" charset="-122"/>
                        <a:cs typeface="+mn-cs"/>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404422">
                <a:tc vMerge="1">
                  <a:txBody>
                    <a:bodyPr/>
                    <a:lstStyle/>
                    <a:p>
                      <a:pPr algn="ctr">
                        <a:lnSpc>
                          <a:spcPct val="100000"/>
                        </a:lnSpc>
                        <a:spcAft>
                          <a:spcPts val="0"/>
                        </a:spcAft>
                      </a:pP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400" b="0" kern="0" dirty="0">
                          <a:solidFill>
                            <a:sysClr val="windowText" lastClr="000000"/>
                          </a:solidFill>
                          <a:effectLst/>
                          <a:latin typeface="微软雅黑" pitchFamily="34" charset="-122"/>
                          <a:ea typeface="微软雅黑" pitchFamily="34" charset="-122"/>
                        </a:rPr>
                        <a:t>股息率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a:solidFill>
                            <a:schemeClr val="tx1"/>
                          </a:solidFill>
                          <a:effectLst/>
                          <a:latin typeface="微软雅黑" pitchFamily="34" charset="-122"/>
                          <a:ea typeface="微软雅黑" pitchFamily="34" charset="-122"/>
                          <a:cs typeface="+mn-cs"/>
                        </a:rPr>
                        <a:t>3.1%</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2.3%</a:t>
                      </a:r>
                    </a:p>
                  </a:txBody>
                  <a:tcPr marL="0" marR="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404422">
                <a:tc>
                  <a:txBody>
                    <a:bodyPr/>
                    <a:lstStyle/>
                    <a:p>
                      <a:pPr algn="ctr">
                        <a:lnSpc>
                          <a:spcPct val="100000"/>
                        </a:lnSpc>
                        <a:spcAft>
                          <a:spcPts val="0"/>
                        </a:spcAft>
                      </a:pPr>
                      <a:r>
                        <a:rPr lang="zh-CN" altLang="en-US" sz="1400" b="1" kern="100" dirty="0">
                          <a:solidFill>
                            <a:srgbClr val="FF0000"/>
                          </a:solidFill>
                          <a:effectLst/>
                          <a:latin typeface="微软雅黑" pitchFamily="34" charset="-122"/>
                          <a:ea typeface="微软雅黑" pitchFamily="34" charset="-122"/>
                          <a:cs typeface="Times New Roman"/>
                        </a:rPr>
                        <a:t>低波动</a:t>
                      </a:r>
                      <a:endParaRPr lang="zh-CN" sz="1400" b="1" kern="100" dirty="0">
                        <a:solidFill>
                          <a:srgbClr val="FF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zh-CN" altLang="en-US" sz="1400" b="0" kern="100" dirty="0">
                          <a:solidFill>
                            <a:sysClr val="windowText" lastClr="000000"/>
                          </a:solidFill>
                          <a:effectLst/>
                          <a:latin typeface="微软雅黑" pitchFamily="34" charset="-122"/>
                          <a:ea typeface="微软雅黑" pitchFamily="34" charset="-122"/>
                          <a:cs typeface="Times New Roman"/>
                        </a:rPr>
                        <a:t>股价波动率</a:t>
                      </a:r>
                      <a:endParaRPr lang="zh-CN" sz="1400" b="0" kern="100" dirty="0">
                        <a:solidFill>
                          <a:sysClr val="windowText" lastClr="000000"/>
                        </a:solidFill>
                        <a:effectLst/>
                        <a:latin typeface="微软雅黑" pitchFamily="34" charset="-122"/>
                        <a:ea typeface="微软雅黑" pitchFamily="34" charset="-122"/>
                        <a:cs typeface="Times New Roman"/>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a:solidFill>
                            <a:schemeClr val="tx1"/>
                          </a:solidFill>
                          <a:effectLst/>
                          <a:latin typeface="微软雅黑" pitchFamily="34" charset="-122"/>
                          <a:ea typeface="微软雅黑" pitchFamily="34" charset="-122"/>
                          <a:cs typeface="+mn-cs"/>
                        </a:rPr>
                        <a:t>30.9%</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fontAlgn="ctr" latinLnBrk="0" hangingPunct="1">
                        <a:spcAft>
                          <a:spcPts val="0"/>
                        </a:spcAft>
                      </a:pPr>
                      <a:r>
                        <a:rPr lang="en-US" altLang="zh-CN" sz="1400" b="0" kern="0" dirty="0">
                          <a:solidFill>
                            <a:schemeClr val="tx1"/>
                          </a:solidFill>
                          <a:effectLst/>
                          <a:latin typeface="微软雅黑" pitchFamily="34" charset="-122"/>
                          <a:ea typeface="微软雅黑" pitchFamily="34" charset="-122"/>
                          <a:cs typeface="+mn-cs"/>
                        </a:rPr>
                        <a:t>34.1%</a:t>
                      </a: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484816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44655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100</a:t>
            </a:r>
            <a:r>
              <a:rPr lang="zh-CN" altLang="en-US" sz="1600" dirty="0">
                <a:ea typeface="微软雅黑" pitchFamily="34" charset="-122"/>
              </a:rPr>
              <a:t>指数主动因子暴露集中在价值因子</a:t>
            </a:r>
            <a:r>
              <a:rPr lang="en-US" altLang="zh-CN" sz="1600" dirty="0">
                <a:ea typeface="微软雅黑" pitchFamily="34" charset="-122"/>
              </a:rPr>
              <a:t>Value</a:t>
            </a:r>
            <a:r>
              <a:rPr lang="zh-CN" altLang="en-US" sz="1600" dirty="0">
                <a:ea typeface="微软雅黑" pitchFamily="34" charset="-122"/>
              </a:rPr>
              <a:t>、红利因子</a:t>
            </a:r>
            <a:r>
              <a:rPr lang="en-US" altLang="zh-CN" sz="1600" dirty="0">
                <a:ea typeface="微软雅黑" pitchFamily="34" charset="-122"/>
              </a:rPr>
              <a:t>Yield</a:t>
            </a:r>
            <a:r>
              <a:rPr lang="zh-CN" altLang="en-US" sz="1600" dirty="0">
                <a:ea typeface="微软雅黑" pitchFamily="34" charset="-122"/>
              </a:rPr>
              <a:t>和质量因子</a:t>
            </a:r>
            <a:r>
              <a:rPr lang="en-US" altLang="zh-CN" sz="1600" dirty="0">
                <a:ea typeface="微软雅黑" pitchFamily="34" charset="-122"/>
              </a:rPr>
              <a:t>Quality</a:t>
            </a:r>
            <a:r>
              <a:rPr lang="zh-CN" altLang="en-US" sz="1600" dirty="0">
                <a:ea typeface="微软雅黑" pitchFamily="34" charset="-122"/>
              </a:rPr>
              <a:t>上</a:t>
            </a:r>
          </a:p>
          <a:p>
            <a:pPr marL="285750" indent="-285750">
              <a:lnSpc>
                <a:spcPct val="150000"/>
              </a:lnSpc>
              <a:buClr>
                <a:srgbClr val="C00000"/>
              </a:buClr>
              <a:buFont typeface="Wingdings" pitchFamily="2" charset="2"/>
              <a:buChar char="l"/>
            </a:pPr>
            <a:r>
              <a:rPr lang="zh-CN" altLang="en-US" sz="1600" dirty="0">
                <a:ea typeface="微软雅黑" pitchFamily="34" charset="-122"/>
              </a:rPr>
              <a:t>同时指数剔除了波动率较高风险较大的个股，波动因子</a:t>
            </a:r>
            <a:r>
              <a:rPr lang="en-US" altLang="zh-CN" sz="1600" dirty="0">
                <a:ea typeface="微软雅黑" pitchFamily="34" charset="-122"/>
              </a:rPr>
              <a:t>Volatility</a:t>
            </a:r>
            <a:r>
              <a:rPr lang="zh-CN" altLang="en-US" sz="1600" dirty="0">
                <a:ea typeface="微软雅黑" pitchFamily="34" charset="-122"/>
              </a:rPr>
              <a:t>暴露较低</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25</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”指数风格特征</a:t>
            </a:r>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724" y="2384270"/>
            <a:ext cx="5820567" cy="311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833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077218"/>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100”</a:t>
            </a:r>
            <a:r>
              <a:rPr lang="zh-CN" altLang="en-US" sz="1600" dirty="0">
                <a:ea typeface="微软雅黑" pitchFamily="34" charset="-122"/>
              </a:rPr>
              <a:t>主动行业暴露控制在</a:t>
            </a:r>
            <a:r>
              <a:rPr lang="en-US" altLang="zh-CN" sz="1600" dirty="0">
                <a:ea typeface="微软雅黑" pitchFamily="34" charset="-122"/>
              </a:rPr>
              <a:t>5%</a:t>
            </a:r>
            <a:r>
              <a:rPr lang="zh-CN" altLang="en-US" sz="1600" dirty="0">
                <a:ea typeface="微软雅黑" pitchFamily="34" charset="-122"/>
              </a:rPr>
              <a:t>以内，来控制相对母指数</a:t>
            </a: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股在岸的偏离</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26</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3.3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MSCI</a:t>
            </a:r>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”指数风格特征</a:t>
            </a:r>
          </a:p>
        </p:txBody>
      </p:sp>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002" y="2006259"/>
            <a:ext cx="6325841" cy="336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833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Box 39"/>
          <p:cNvSpPr txBox="1">
            <a:spLocks noChangeArrowheads="1"/>
          </p:cNvSpPr>
          <p:nvPr/>
        </p:nvSpPr>
        <p:spPr bwMode="auto">
          <a:xfrm>
            <a:off x="2657793" y="3208338"/>
            <a:ext cx="6284729" cy="6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72" tIns="38438" rIns="76872" bIns="38438">
            <a:spAutoFit/>
          </a:bodyPr>
          <a:lstStyle>
            <a:lvl1pPr marL="347980" indent="-34798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just" eaLnBrk="0" hangingPunct="0">
              <a:lnSpc>
                <a:spcPct val="130000"/>
              </a:lnSpc>
            </a:pPr>
            <a:r>
              <a:rPr lang="en-US" altLang="zh-CN" b="1" dirty="0" smtClean="0">
                <a:solidFill>
                  <a:schemeClr val="accent2"/>
                </a:solidFill>
                <a:latin typeface="微软雅黑" pitchFamily="34" charset="-122"/>
                <a:ea typeface="微软雅黑" pitchFamily="34" charset="-122"/>
              </a:rPr>
              <a:t> </a:t>
            </a:r>
            <a:r>
              <a:rPr lang="zh-CN" altLang="en-US" b="1" dirty="0" smtClean="0">
                <a:solidFill>
                  <a:schemeClr val="accent2"/>
                </a:solidFill>
                <a:latin typeface="微软雅黑" pitchFamily="34" charset="-122"/>
                <a:ea typeface="微软雅黑" pitchFamily="34" charset="-122"/>
              </a:rPr>
              <a:t>基金投资价值</a:t>
            </a:r>
            <a:endParaRPr lang="zh-CN" altLang="en-US" b="1" dirty="0">
              <a:solidFill>
                <a:schemeClr val="accent2"/>
              </a:solidFill>
              <a:latin typeface="微软雅黑" pitchFamily="34" charset="-122"/>
              <a:ea typeface="微软雅黑" pitchFamily="34" charset="-122"/>
            </a:endParaRPr>
          </a:p>
        </p:txBody>
      </p:sp>
      <p:grpSp>
        <p:nvGrpSpPr>
          <p:cNvPr id="5123" name="组合 21"/>
          <p:cNvGrpSpPr/>
          <p:nvPr/>
        </p:nvGrpSpPr>
        <p:grpSpPr bwMode="auto">
          <a:xfrm>
            <a:off x="0" y="2724150"/>
            <a:ext cx="1282700" cy="1362075"/>
            <a:chOff x="1270152" y="1347614"/>
            <a:chExt cx="2149720" cy="2149720"/>
          </a:xfrm>
        </p:grpSpPr>
        <p:sp>
          <p:nvSpPr>
            <p:cNvPr id="23" name="椭圆 22"/>
            <p:cNvSpPr/>
            <p:nvPr/>
          </p:nvSpPr>
          <p:spPr>
            <a:xfrm>
              <a:off x="1270152" y="1347614"/>
              <a:ext cx="2149720" cy="214972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1024890">
                <a:spcBef>
                  <a:spcPts val="0"/>
                </a:spcBef>
                <a:spcAft>
                  <a:spcPts val="0"/>
                </a:spcAft>
                <a:defRPr/>
              </a:pPr>
              <a:endParaRPr lang="zh-CN" altLang="en-US" sz="2000" noProof="1">
                <a:solidFill>
                  <a:srgbClr val="FFFFFF"/>
                </a:solidFill>
                <a:ea typeface="微软雅黑" pitchFamily="34" charset="-122"/>
              </a:endParaRPr>
            </a:p>
          </p:txBody>
        </p:sp>
        <p:pic>
          <p:nvPicPr>
            <p:cNvPr id="5141" name="Picture 2" descr="C:\Documents and Settings\jiangjian\桌面\大成基金树.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9163" y="1436447"/>
              <a:ext cx="1990425" cy="191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 Placeholder 3"/>
          <p:cNvSpPr txBox="1">
            <a:spLocks noChangeArrowheads="1"/>
          </p:cNvSpPr>
          <p:nvPr/>
        </p:nvSpPr>
        <p:spPr bwMode="auto">
          <a:xfrm>
            <a:off x="1187450" y="2421111"/>
            <a:ext cx="1641476"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ctr">
              <a:spcBef>
                <a:spcPct val="20000"/>
              </a:spcBef>
            </a:pPr>
            <a:r>
              <a:rPr lang="zh-CN" altLang="zh-CN" sz="11500" b="1" noProof="1" smtClean="0">
                <a:solidFill>
                  <a:schemeClr val="accent2"/>
                </a:solidFill>
                <a:latin typeface="Arial" pitchFamily="34" charset="0"/>
                <a:ea typeface="微软雅黑" pitchFamily="34" charset="-122"/>
                <a:cs typeface="Arial" pitchFamily="34" charset="0"/>
              </a:rPr>
              <a:t>0</a:t>
            </a:r>
            <a:r>
              <a:rPr lang="en-US" altLang="zh-CN" sz="11500" b="1" noProof="1" smtClean="0">
                <a:solidFill>
                  <a:schemeClr val="accent2"/>
                </a:solidFill>
                <a:latin typeface="Arial" pitchFamily="34" charset="0"/>
                <a:ea typeface="微软雅黑" pitchFamily="34" charset="-122"/>
                <a:cs typeface="Arial" pitchFamily="34" charset="0"/>
              </a:rPr>
              <a:t>4</a:t>
            </a:r>
            <a:endParaRPr lang="en-US" altLang="zh-CN" sz="11500" b="1" dirty="0">
              <a:solidFill>
                <a:schemeClr val="accent2"/>
              </a:solidFill>
              <a:latin typeface="Arial" pitchFamily="34" charset="0"/>
              <a:ea typeface="微软雅黑" pitchFamily="34" charset="-122"/>
              <a:cs typeface="Arial" pitchFamily="34" charset="0"/>
            </a:endParaRPr>
          </a:p>
        </p:txBody>
      </p:sp>
      <p:sp>
        <p:nvSpPr>
          <p:cNvPr id="5125" name="文本框 49"/>
          <p:cNvSpPr txBox="1">
            <a:spLocks noChangeArrowheads="1"/>
          </p:cNvSpPr>
          <p:nvPr/>
        </p:nvSpPr>
        <p:spPr bwMode="auto">
          <a:xfrm>
            <a:off x="2627313" y="2781300"/>
            <a:ext cx="24986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r>
              <a:rPr lang="en-US" altLang="zh-CN" b="1" i="1" dirty="0">
                <a:solidFill>
                  <a:schemeClr val="accent2"/>
                </a:solidFill>
                <a:latin typeface="微软雅黑" pitchFamily="34" charset="-122"/>
                <a:ea typeface="微软雅黑" pitchFamily="34" charset="-122"/>
              </a:rPr>
              <a:t>Part </a:t>
            </a:r>
            <a:r>
              <a:rPr lang="en-US" altLang="zh-CN" b="1" i="1" dirty="0" smtClean="0">
                <a:solidFill>
                  <a:schemeClr val="accent2"/>
                </a:solidFill>
                <a:latin typeface="微软雅黑" pitchFamily="34" charset="-122"/>
                <a:ea typeface="微软雅黑" pitchFamily="34" charset="-122"/>
              </a:rPr>
              <a:t>Four</a:t>
            </a:r>
            <a:endParaRPr lang="en-US" altLang="zh-CN" b="1" i="1" dirty="0">
              <a:solidFill>
                <a:schemeClr val="accent2"/>
              </a:solidFill>
              <a:latin typeface="微软雅黑" pitchFamily="34" charset="-122"/>
              <a:ea typeface="微软雅黑" pitchFamily="34" charset="-122"/>
            </a:endParaRPr>
          </a:p>
        </p:txBody>
      </p:sp>
      <p:grpSp>
        <p:nvGrpSpPr>
          <p:cNvPr id="5126" name="组合 58"/>
          <p:cNvGrpSpPr/>
          <p:nvPr/>
        </p:nvGrpSpPr>
        <p:grpSpPr bwMode="auto">
          <a:xfrm rot="-9708606">
            <a:off x="5727700" y="604006"/>
            <a:ext cx="3097213" cy="2152650"/>
            <a:chOff x="912737" y="565770"/>
            <a:chExt cx="3097450" cy="2152130"/>
          </a:xfrm>
        </p:grpSpPr>
        <p:sp>
          <p:nvSpPr>
            <p:cNvPr id="60" name="等腰三角形 59"/>
            <p:cNvSpPr/>
            <p:nvPr/>
          </p:nvSpPr>
          <p:spPr>
            <a:xfrm rot="18941696">
              <a:off x="2820405" y="2045825"/>
              <a:ext cx="266720" cy="230132"/>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1" name="等腰三角形 60"/>
            <p:cNvSpPr/>
            <p:nvPr/>
          </p:nvSpPr>
          <p:spPr>
            <a:xfrm rot="3678182">
              <a:off x="2798706" y="1190847"/>
              <a:ext cx="396779" cy="342926"/>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2" name="等腰三角形 61"/>
            <p:cNvSpPr/>
            <p:nvPr/>
          </p:nvSpPr>
          <p:spPr>
            <a:xfrm rot="9480000">
              <a:off x="3485137" y="2512418"/>
              <a:ext cx="266720" cy="230132"/>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3" name="等腰三角形 62"/>
            <p:cNvSpPr/>
            <p:nvPr/>
          </p:nvSpPr>
          <p:spPr>
            <a:xfrm rot="1020767">
              <a:off x="1215161" y="771196"/>
              <a:ext cx="946222" cy="814190"/>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4" name="等腰三角形 63"/>
            <p:cNvSpPr/>
            <p:nvPr/>
          </p:nvSpPr>
          <p:spPr>
            <a:xfrm rot="1020767">
              <a:off x="1118072" y="626867"/>
              <a:ext cx="1176427" cy="1014167"/>
            </a:xfrm>
            <a:prstGeom prst="triangle">
              <a:avLst/>
            </a:prstGeom>
            <a:noFill/>
            <a:ln>
              <a:solidFill>
                <a:srgbClr val="021F9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5" name="椭圆 64"/>
            <p:cNvSpPr/>
            <p:nvPr/>
          </p:nvSpPr>
          <p:spPr>
            <a:xfrm rot="18818926">
              <a:off x="912321" y="138482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6" name="椭圆 65"/>
            <p:cNvSpPr/>
            <p:nvPr/>
          </p:nvSpPr>
          <p:spPr>
            <a:xfrm rot="18818926">
              <a:off x="1778844" y="56893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7" name="椭圆 66"/>
            <p:cNvSpPr/>
            <p:nvPr/>
          </p:nvSpPr>
          <p:spPr>
            <a:xfrm rot="18818926">
              <a:off x="2041562" y="1708854"/>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grpSp>
          <p:nvGrpSpPr>
            <p:cNvPr id="5137" name="组合 67"/>
            <p:cNvGrpSpPr/>
            <p:nvPr/>
          </p:nvGrpSpPr>
          <p:grpSpPr bwMode="auto">
            <a:xfrm rot="8977127">
              <a:off x="3563479" y="1987179"/>
              <a:ext cx="446708" cy="334617"/>
              <a:chOff x="2822785" y="1265179"/>
              <a:chExt cx="930073" cy="696693"/>
            </a:xfrm>
          </p:grpSpPr>
          <p:sp>
            <p:nvSpPr>
              <p:cNvPr id="69" name="等腰三角形 68"/>
              <p:cNvSpPr/>
              <p:nvPr/>
            </p:nvSpPr>
            <p:spPr>
              <a:xfrm rot="18941696">
                <a:off x="2778164" y="1250474"/>
                <a:ext cx="264442" cy="221401"/>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70" name="等腰三角形 69"/>
              <p:cNvSpPr/>
              <p:nvPr/>
            </p:nvSpPr>
            <p:spPr>
              <a:xfrm rot="9480000">
                <a:off x="3450295" y="1687999"/>
                <a:ext cx="264442" cy="214790"/>
              </a:xfrm>
              <a:prstGeom prst="triangle">
                <a:avLst/>
              </a:prstGeom>
              <a:solidFill>
                <a:srgbClr val="CF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grpSp>
      </p:grpSp>
      <p:cxnSp>
        <p:nvCxnSpPr>
          <p:cNvPr id="71" name="Straight Connector 13"/>
          <p:cNvCxnSpPr/>
          <p:nvPr/>
        </p:nvCxnSpPr>
        <p:spPr>
          <a:xfrm flipH="1">
            <a:off x="0" y="4110038"/>
            <a:ext cx="8708596" cy="0"/>
          </a:xfrm>
          <a:prstGeom prst="line">
            <a:avLst/>
          </a:prstGeom>
          <a:ln w="19050" cap="sq">
            <a:solidFill>
              <a:srgbClr val="CF3E50"/>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lgn="r"/>
            <a:fld id="{9A0DB2DC-4C9A-4742-B13C-FB6460FD3503}" type="slidenum">
              <a:rPr lang="zh-CN" altLang="en-US" smtClean="0"/>
              <a:pPr algn="r"/>
              <a:t>27</a:t>
            </a:fld>
            <a:endParaRPr lang="zh-CN" altLang="en-US" dirty="0"/>
          </a:p>
        </p:txBody>
      </p:sp>
    </p:spTree>
    <p:extLst>
      <p:ext uri="{BB962C8B-B14F-4D97-AF65-F5344CB8AC3E}">
        <p14:creationId xmlns:p14="http://schemas.microsoft.com/office/powerpoint/2010/main" val="1443834064"/>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ppt_x</p:attrName>
                                        </p:attrNameLst>
                                      </p:cBhvr>
                                      <p:tavLst>
                                        <p:tav tm="0">
                                          <p:val>
                                            <p:strVal val="0-#ppt_w/2"/>
                                          </p:val>
                                        </p:tav>
                                        <p:tav tm="100000">
                                          <p:val>
                                            <p:strVal val="#ppt_x"/>
                                          </p:val>
                                        </p:tav>
                                      </p:tavLst>
                                    </p:anim>
                                    <p:anim calcmode="lin" valueType="num">
                                      <p:cBhvr>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160959"/>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指数</a:t>
            </a:r>
            <a:r>
              <a:rPr lang="en-US" altLang="zh-CN" sz="1600" dirty="0">
                <a:ea typeface="微软雅黑" pitchFamily="34" charset="-122"/>
              </a:rPr>
              <a:t>2009-11-30</a:t>
            </a:r>
            <a:r>
              <a:rPr lang="zh-CN" altLang="en-US" sz="1600" dirty="0">
                <a:ea typeface="微软雅黑" pitchFamily="34" charset="-122"/>
              </a:rPr>
              <a:t>至</a:t>
            </a:r>
            <a:r>
              <a:rPr lang="en-US" altLang="zh-CN" sz="1600" dirty="0">
                <a:ea typeface="微软雅黑" pitchFamily="34" charset="-122"/>
              </a:rPr>
              <a:t>2019-6-30</a:t>
            </a:r>
            <a:r>
              <a:rPr lang="zh-CN" altLang="en-US" sz="1600" dirty="0">
                <a:ea typeface="微软雅黑" pitchFamily="34" charset="-122"/>
              </a:rPr>
              <a:t>的年化收益率为</a:t>
            </a:r>
            <a:r>
              <a:rPr lang="en-US" altLang="zh-CN" sz="1600" dirty="0">
                <a:ea typeface="微软雅黑" pitchFamily="34" charset="-122"/>
              </a:rPr>
              <a:t>5.1%</a:t>
            </a:r>
            <a:r>
              <a:rPr lang="zh-CN" altLang="en-US" sz="1600" dirty="0">
                <a:ea typeface="微软雅黑" pitchFamily="34" charset="-122"/>
              </a:rPr>
              <a:t>，相对同期</a:t>
            </a:r>
            <a:r>
              <a:rPr lang="en-US" altLang="zh-CN" sz="1600" dirty="0">
                <a:ea typeface="微软雅黑" pitchFamily="34" charset="-122"/>
              </a:rPr>
              <a:t>MSCI </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股在岸指数的年化超额收益</a:t>
            </a:r>
            <a:r>
              <a:rPr lang="en-US" altLang="zh-CN" sz="1600" dirty="0">
                <a:ea typeface="微软雅黑" pitchFamily="34" charset="-122"/>
              </a:rPr>
              <a:t>5.8%</a:t>
            </a:r>
            <a:r>
              <a:rPr lang="zh-CN" altLang="en-US" sz="1600" dirty="0">
                <a:ea typeface="微软雅黑" pitchFamily="34" charset="-122"/>
              </a:rPr>
              <a:t>，相对母指数超额收益稳定</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28</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”指数历史收益优异</a:t>
            </a:r>
          </a:p>
        </p:txBody>
      </p:sp>
      <p:graphicFrame>
        <p:nvGraphicFramePr>
          <p:cNvPr id="15" name="图表 14">
            <a:extLst>
              <a:ext uri="{FF2B5EF4-FFF2-40B4-BE49-F238E27FC236}">
                <a16:creationId xmlns:lc="http://schemas.openxmlformats.org/drawingml/2006/lockedCanvas" xmlns:a16="http://schemas.microsoft.com/office/drawing/2014/main" xmlns:xdr="http://schemas.openxmlformats.org/drawingml/2006/spreadsheetDrawing" xmlns="" id="{00000000-0008-0000-0000-000002000000}"/>
              </a:ext>
            </a:extLst>
          </p:cNvPr>
          <p:cNvGraphicFramePr>
            <a:graphicFrameLocks/>
          </p:cNvGraphicFramePr>
          <p:nvPr>
            <p:extLst>
              <p:ext uri="{D42A27DB-BD31-4B8C-83A1-F6EECF244321}">
                <p14:modId xmlns:p14="http://schemas.microsoft.com/office/powerpoint/2010/main" val="2508220155"/>
              </p:ext>
            </p:extLst>
          </p:nvPr>
        </p:nvGraphicFramePr>
        <p:xfrm>
          <a:off x="122545" y="2202634"/>
          <a:ext cx="4426322" cy="33729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图表 22">
            <a:extLst>
              <a:ext uri="{FF2B5EF4-FFF2-40B4-BE49-F238E27FC236}">
                <a16:creationId xmlns:lc="http://schemas.openxmlformats.org/drawingml/2006/lockedCanvas" xmlns:a16="http://schemas.microsoft.com/office/drawing/2014/main" xmlns:xdr="http://schemas.openxmlformats.org/drawingml/2006/spreadsheetDrawing" xmlns="" id="{00000000-0008-0000-0000-000003000000}"/>
              </a:ext>
            </a:extLst>
          </p:cNvPr>
          <p:cNvGraphicFramePr>
            <a:graphicFrameLocks/>
          </p:cNvGraphicFramePr>
          <p:nvPr>
            <p:extLst>
              <p:ext uri="{D42A27DB-BD31-4B8C-83A1-F6EECF244321}">
                <p14:modId xmlns:p14="http://schemas.microsoft.com/office/powerpoint/2010/main" val="340395755"/>
              </p:ext>
            </p:extLst>
          </p:nvPr>
        </p:nvGraphicFramePr>
        <p:xfrm>
          <a:off x="4572000" y="2173943"/>
          <a:ext cx="4426322" cy="337296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0707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44655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指数相对其他主要</a:t>
            </a:r>
            <a:r>
              <a:rPr lang="en-US" altLang="zh-CN" sz="1600" dirty="0">
                <a:ea typeface="微软雅黑" pitchFamily="34" charset="-122"/>
              </a:rPr>
              <a:t>MSCI</a:t>
            </a:r>
            <a:r>
              <a:rPr lang="zh-CN" altLang="en-US" sz="1600" dirty="0">
                <a:ea typeface="微软雅黑" pitchFamily="34" charset="-122"/>
              </a:rPr>
              <a:t>基金基准指数同样有稳定超额收益</a:t>
            </a:r>
          </a:p>
          <a:p>
            <a:pPr marL="285750" indent="-285750">
              <a:lnSpc>
                <a:spcPct val="150000"/>
              </a:lnSpc>
              <a:buClr>
                <a:srgbClr val="C00000"/>
              </a:buClr>
              <a:buFont typeface="Wingdings" pitchFamily="2" charset="2"/>
              <a:buChar char="l"/>
            </a:pPr>
            <a:r>
              <a:rPr lang="en-US" altLang="zh-CN" sz="1600" dirty="0">
                <a:ea typeface="微软雅黑" pitchFamily="34" charset="-122"/>
              </a:rPr>
              <a:t>2014-08-29</a:t>
            </a:r>
            <a:r>
              <a:rPr lang="zh-CN" altLang="en-US" sz="1600" dirty="0">
                <a:ea typeface="微软雅黑" pitchFamily="34" charset="-122"/>
              </a:rPr>
              <a:t>至</a:t>
            </a:r>
            <a:r>
              <a:rPr lang="en-US" altLang="zh-CN" sz="1600" dirty="0">
                <a:ea typeface="微软雅黑" pitchFamily="34" charset="-122"/>
              </a:rPr>
              <a:t>2019-6-30</a:t>
            </a:r>
            <a:r>
              <a:rPr lang="zh-CN" altLang="en-US" sz="1600" dirty="0">
                <a:ea typeface="微软雅黑" pitchFamily="34" charset="-122"/>
              </a:rPr>
              <a:t>相对</a:t>
            </a: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股国际通指数年化超额收益</a:t>
            </a:r>
            <a:r>
              <a:rPr lang="en-US" altLang="zh-CN" sz="1600" dirty="0">
                <a:ea typeface="微软雅黑" pitchFamily="34" charset="-122"/>
              </a:rPr>
              <a:t>5.8%</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29</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”指数历史收益优异</a:t>
            </a:r>
          </a:p>
        </p:txBody>
      </p:sp>
      <p:graphicFrame>
        <p:nvGraphicFramePr>
          <p:cNvPr id="20" name="图表 19">
            <a:extLst>
              <a:ext uri="{FF2B5EF4-FFF2-40B4-BE49-F238E27FC236}">
                <a16:creationId xmlns:lc="http://schemas.openxmlformats.org/drawingml/2006/lockedCanvas" xmlns:a16="http://schemas.microsoft.com/office/drawing/2014/main" xmlns:xdr="http://schemas.openxmlformats.org/drawingml/2006/spreadsheetDrawing" xmlns="" id="{00000000-0008-0000-0000-000004000000}"/>
              </a:ext>
            </a:extLst>
          </p:cNvPr>
          <p:cNvGraphicFramePr>
            <a:graphicFrameLocks/>
          </p:cNvGraphicFramePr>
          <p:nvPr>
            <p:extLst>
              <p:ext uri="{D42A27DB-BD31-4B8C-83A1-F6EECF244321}">
                <p14:modId xmlns:p14="http://schemas.microsoft.com/office/powerpoint/2010/main" val="1390393463"/>
              </p:ext>
            </p:extLst>
          </p:nvPr>
        </p:nvGraphicFramePr>
        <p:xfrm>
          <a:off x="175371" y="2103470"/>
          <a:ext cx="4426322" cy="32497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图表 21">
            <a:extLst>
              <a:ext uri="{FF2B5EF4-FFF2-40B4-BE49-F238E27FC236}">
                <a16:creationId xmlns:lc="http://schemas.openxmlformats.org/drawingml/2006/lockedCanvas" xmlns:a16="http://schemas.microsoft.com/office/drawing/2014/main" xmlns:xdr="http://schemas.openxmlformats.org/drawingml/2006/spreadsheetDrawing" xmlns="" id="{00000000-0008-0000-0000-00000A000000}"/>
              </a:ext>
            </a:extLst>
          </p:cNvPr>
          <p:cNvGraphicFramePr>
            <a:graphicFrameLocks/>
          </p:cNvGraphicFramePr>
          <p:nvPr>
            <p:extLst>
              <p:ext uri="{D42A27DB-BD31-4B8C-83A1-F6EECF244321}">
                <p14:modId xmlns:p14="http://schemas.microsoft.com/office/powerpoint/2010/main" val="2934464367"/>
              </p:ext>
            </p:extLst>
          </p:nvPr>
        </p:nvGraphicFramePr>
        <p:xfrm>
          <a:off x="4467562" y="2171875"/>
          <a:ext cx="4426322" cy="31600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8065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Box 39"/>
          <p:cNvSpPr txBox="1">
            <a:spLocks noChangeArrowheads="1"/>
          </p:cNvSpPr>
          <p:nvPr/>
        </p:nvSpPr>
        <p:spPr bwMode="auto">
          <a:xfrm>
            <a:off x="2657793" y="3208338"/>
            <a:ext cx="6284729" cy="6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72" tIns="38438" rIns="76872" bIns="38438">
            <a:spAutoFit/>
          </a:bodyPr>
          <a:lstStyle>
            <a:lvl1pPr marL="347980" indent="-34798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just" eaLnBrk="0" hangingPunct="0">
              <a:lnSpc>
                <a:spcPct val="130000"/>
              </a:lnSpc>
            </a:pPr>
            <a:r>
              <a:rPr lang="zh-CN" altLang="en-US" b="1" dirty="0">
                <a:solidFill>
                  <a:schemeClr val="accent2"/>
                </a:solidFill>
                <a:latin typeface="微软雅黑" pitchFamily="34" charset="-122"/>
                <a:ea typeface="微软雅黑" pitchFamily="34" charset="-122"/>
              </a:rPr>
              <a:t>“漂亮”投资理念正当时</a:t>
            </a:r>
          </a:p>
        </p:txBody>
      </p:sp>
      <p:grpSp>
        <p:nvGrpSpPr>
          <p:cNvPr id="5123" name="组合 21"/>
          <p:cNvGrpSpPr/>
          <p:nvPr/>
        </p:nvGrpSpPr>
        <p:grpSpPr bwMode="auto">
          <a:xfrm>
            <a:off x="0" y="2724150"/>
            <a:ext cx="1282700" cy="1362075"/>
            <a:chOff x="1270152" y="1347614"/>
            <a:chExt cx="2149720" cy="2149720"/>
          </a:xfrm>
        </p:grpSpPr>
        <p:sp>
          <p:nvSpPr>
            <p:cNvPr id="23" name="椭圆 22"/>
            <p:cNvSpPr/>
            <p:nvPr/>
          </p:nvSpPr>
          <p:spPr>
            <a:xfrm>
              <a:off x="1270152" y="1347614"/>
              <a:ext cx="2149720" cy="214972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1024890">
                <a:spcBef>
                  <a:spcPts val="0"/>
                </a:spcBef>
                <a:spcAft>
                  <a:spcPts val="0"/>
                </a:spcAft>
                <a:defRPr/>
              </a:pPr>
              <a:endParaRPr lang="zh-CN" altLang="en-US" sz="2000" noProof="1">
                <a:solidFill>
                  <a:srgbClr val="FFFFFF"/>
                </a:solidFill>
                <a:ea typeface="微软雅黑" pitchFamily="34" charset="-122"/>
              </a:endParaRPr>
            </a:p>
          </p:txBody>
        </p:sp>
        <p:pic>
          <p:nvPicPr>
            <p:cNvPr id="5141" name="Picture 2" descr="C:\Documents and Settings\jiangjian\桌面\大成基金树.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9163" y="1436447"/>
              <a:ext cx="1990425" cy="191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 Placeholder 3"/>
          <p:cNvSpPr txBox="1">
            <a:spLocks noChangeArrowheads="1"/>
          </p:cNvSpPr>
          <p:nvPr/>
        </p:nvSpPr>
        <p:spPr bwMode="auto">
          <a:xfrm>
            <a:off x="1187450" y="2420938"/>
            <a:ext cx="1641475"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ctr">
              <a:spcBef>
                <a:spcPct val="20000"/>
              </a:spcBef>
            </a:pPr>
            <a:r>
              <a:rPr lang="zh-CN" altLang="zh-CN" sz="11500" b="1" noProof="1">
                <a:solidFill>
                  <a:schemeClr val="accent2"/>
                </a:solidFill>
                <a:latin typeface="Arial" pitchFamily="34" charset="0"/>
                <a:ea typeface="微软雅黑" pitchFamily="34" charset="-122"/>
                <a:cs typeface="Arial" pitchFamily="34" charset="0"/>
              </a:rPr>
              <a:t>01</a:t>
            </a:r>
            <a:endParaRPr lang="en-US" altLang="zh-CN" sz="11500" b="1" dirty="0">
              <a:solidFill>
                <a:schemeClr val="accent2"/>
              </a:solidFill>
              <a:latin typeface="Arial" pitchFamily="34" charset="0"/>
              <a:ea typeface="微软雅黑" pitchFamily="34" charset="-122"/>
              <a:cs typeface="Arial" pitchFamily="34" charset="0"/>
            </a:endParaRPr>
          </a:p>
        </p:txBody>
      </p:sp>
      <p:sp>
        <p:nvSpPr>
          <p:cNvPr id="5125" name="文本框 49"/>
          <p:cNvSpPr txBox="1">
            <a:spLocks noChangeArrowheads="1"/>
          </p:cNvSpPr>
          <p:nvPr/>
        </p:nvSpPr>
        <p:spPr bwMode="auto">
          <a:xfrm>
            <a:off x="2627313" y="2781300"/>
            <a:ext cx="24986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r>
              <a:rPr lang="en-US" altLang="zh-CN" b="1" i="1" dirty="0">
                <a:solidFill>
                  <a:schemeClr val="accent2"/>
                </a:solidFill>
                <a:latin typeface="微软雅黑" pitchFamily="34" charset="-122"/>
                <a:ea typeface="微软雅黑" pitchFamily="34" charset="-122"/>
              </a:rPr>
              <a:t>Part One</a:t>
            </a:r>
          </a:p>
        </p:txBody>
      </p:sp>
      <p:grpSp>
        <p:nvGrpSpPr>
          <p:cNvPr id="5126" name="组合 58"/>
          <p:cNvGrpSpPr/>
          <p:nvPr/>
        </p:nvGrpSpPr>
        <p:grpSpPr bwMode="auto">
          <a:xfrm rot="-9708606">
            <a:off x="5727700" y="604006"/>
            <a:ext cx="3097213" cy="2152650"/>
            <a:chOff x="912737" y="565770"/>
            <a:chExt cx="3097450" cy="2152130"/>
          </a:xfrm>
        </p:grpSpPr>
        <p:sp>
          <p:nvSpPr>
            <p:cNvPr id="60" name="等腰三角形 59"/>
            <p:cNvSpPr/>
            <p:nvPr/>
          </p:nvSpPr>
          <p:spPr>
            <a:xfrm rot="18941696">
              <a:off x="2820405" y="2045825"/>
              <a:ext cx="266720" cy="230132"/>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1" name="等腰三角形 60"/>
            <p:cNvSpPr/>
            <p:nvPr/>
          </p:nvSpPr>
          <p:spPr>
            <a:xfrm rot="3678182">
              <a:off x="2798706" y="1190847"/>
              <a:ext cx="396779" cy="342926"/>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2" name="等腰三角形 61"/>
            <p:cNvSpPr/>
            <p:nvPr/>
          </p:nvSpPr>
          <p:spPr>
            <a:xfrm rot="9480000">
              <a:off x="3485137" y="2512418"/>
              <a:ext cx="266720" cy="230132"/>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3" name="等腰三角形 62"/>
            <p:cNvSpPr/>
            <p:nvPr/>
          </p:nvSpPr>
          <p:spPr>
            <a:xfrm rot="1020767">
              <a:off x="1215161" y="771196"/>
              <a:ext cx="946222" cy="814190"/>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4" name="等腰三角形 63"/>
            <p:cNvSpPr/>
            <p:nvPr/>
          </p:nvSpPr>
          <p:spPr>
            <a:xfrm rot="1020767">
              <a:off x="1118072" y="626867"/>
              <a:ext cx="1176427" cy="1014167"/>
            </a:xfrm>
            <a:prstGeom prst="triangle">
              <a:avLst/>
            </a:prstGeom>
            <a:noFill/>
            <a:ln>
              <a:solidFill>
                <a:srgbClr val="021F9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5" name="椭圆 64"/>
            <p:cNvSpPr/>
            <p:nvPr/>
          </p:nvSpPr>
          <p:spPr>
            <a:xfrm rot="18818926">
              <a:off x="912321" y="138482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6" name="椭圆 65"/>
            <p:cNvSpPr/>
            <p:nvPr/>
          </p:nvSpPr>
          <p:spPr>
            <a:xfrm rot="18818926">
              <a:off x="1778844" y="56893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7" name="椭圆 66"/>
            <p:cNvSpPr/>
            <p:nvPr/>
          </p:nvSpPr>
          <p:spPr>
            <a:xfrm rot="18818926">
              <a:off x="2041562" y="1708854"/>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grpSp>
          <p:nvGrpSpPr>
            <p:cNvPr id="5137" name="组合 67"/>
            <p:cNvGrpSpPr/>
            <p:nvPr/>
          </p:nvGrpSpPr>
          <p:grpSpPr bwMode="auto">
            <a:xfrm rot="8977127">
              <a:off x="3563479" y="1987179"/>
              <a:ext cx="446708" cy="334617"/>
              <a:chOff x="2822785" y="1265179"/>
              <a:chExt cx="930073" cy="696693"/>
            </a:xfrm>
          </p:grpSpPr>
          <p:sp>
            <p:nvSpPr>
              <p:cNvPr id="69" name="等腰三角形 68"/>
              <p:cNvSpPr/>
              <p:nvPr/>
            </p:nvSpPr>
            <p:spPr>
              <a:xfrm rot="18941696">
                <a:off x="2778164" y="1250474"/>
                <a:ext cx="264442" cy="221401"/>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70" name="等腰三角形 69"/>
              <p:cNvSpPr/>
              <p:nvPr/>
            </p:nvSpPr>
            <p:spPr>
              <a:xfrm rot="9480000">
                <a:off x="3450295" y="1687999"/>
                <a:ext cx="264442" cy="214790"/>
              </a:xfrm>
              <a:prstGeom prst="triangle">
                <a:avLst/>
              </a:prstGeom>
              <a:solidFill>
                <a:srgbClr val="CF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grpSp>
      </p:grpSp>
      <p:cxnSp>
        <p:nvCxnSpPr>
          <p:cNvPr id="71" name="Straight Connector 13"/>
          <p:cNvCxnSpPr/>
          <p:nvPr/>
        </p:nvCxnSpPr>
        <p:spPr>
          <a:xfrm flipH="1">
            <a:off x="0" y="4110038"/>
            <a:ext cx="8708596" cy="0"/>
          </a:xfrm>
          <a:prstGeom prst="line">
            <a:avLst/>
          </a:prstGeom>
          <a:ln w="19050" cap="sq">
            <a:solidFill>
              <a:srgbClr val="CF3E50"/>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lgn="r"/>
            <a:fld id="{9A0DB2DC-4C9A-4742-B13C-FB6460FD3503}" type="slidenum">
              <a:rPr lang="zh-CN" altLang="en-US" smtClean="0"/>
              <a:pPr algn="r"/>
              <a:t>3</a:t>
            </a:fld>
            <a:endParaRPr lang="zh-CN" altLang="en-US" dirty="0"/>
          </a:p>
        </p:txBody>
      </p:sp>
    </p:spTree>
    <p:extLst>
      <p:ext uri="{BB962C8B-B14F-4D97-AF65-F5344CB8AC3E}">
        <p14:creationId xmlns:p14="http://schemas.microsoft.com/office/powerpoint/2010/main" val="345782032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ppt_x</p:attrName>
                                        </p:attrNameLst>
                                      </p:cBhvr>
                                      <p:tavLst>
                                        <p:tav tm="0">
                                          <p:val>
                                            <p:strVal val="0-#ppt_w/2"/>
                                          </p:val>
                                        </p:tav>
                                        <p:tav tm="100000">
                                          <p:val>
                                            <p:strVal val="#ppt_x"/>
                                          </p:val>
                                        </p:tav>
                                      </p:tavLst>
                                    </p:anim>
                                    <p:anim calcmode="lin" valueType="num">
                                      <p:cBhvr>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200329"/>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指数相对其他主要</a:t>
            </a:r>
            <a:r>
              <a:rPr lang="en-US" altLang="zh-CN" sz="1600" dirty="0">
                <a:ea typeface="微软雅黑" pitchFamily="34" charset="-122"/>
              </a:rPr>
              <a:t>MSCI</a:t>
            </a:r>
            <a:r>
              <a:rPr lang="zh-CN" altLang="en-US" sz="1600" dirty="0">
                <a:ea typeface="微软雅黑" pitchFamily="34" charset="-122"/>
              </a:rPr>
              <a:t>基金基准指数同样有稳定超额收益</a:t>
            </a:r>
          </a:p>
          <a:p>
            <a:pPr marL="285750" indent="-285750">
              <a:lnSpc>
                <a:spcPct val="150000"/>
              </a:lnSpc>
              <a:buClr>
                <a:srgbClr val="C00000"/>
              </a:buClr>
              <a:buFont typeface="Wingdings" pitchFamily="2" charset="2"/>
              <a:buChar char="l"/>
            </a:pPr>
            <a:r>
              <a:rPr lang="en-US" altLang="zh-CN" sz="1600" dirty="0" smtClean="0">
                <a:ea typeface="微软雅黑" pitchFamily="34" charset="-122"/>
              </a:rPr>
              <a:t>2009-11-30</a:t>
            </a:r>
            <a:r>
              <a:rPr lang="zh-CN" altLang="en-US" sz="1600" dirty="0" smtClean="0">
                <a:ea typeface="微软雅黑" pitchFamily="34" charset="-122"/>
              </a:rPr>
              <a:t>至</a:t>
            </a:r>
            <a:r>
              <a:rPr lang="en-US" altLang="zh-CN" sz="1600" dirty="0">
                <a:ea typeface="微软雅黑" pitchFamily="34" charset="-122"/>
              </a:rPr>
              <a:t>2019-6-30</a:t>
            </a:r>
            <a:r>
              <a:rPr lang="zh-CN" altLang="en-US" sz="1600" dirty="0">
                <a:ea typeface="微软雅黑" pitchFamily="34" charset="-122"/>
              </a:rPr>
              <a:t>相对</a:t>
            </a: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smtClean="0">
                <a:ea typeface="微软雅黑" pitchFamily="34" charset="-122"/>
              </a:rPr>
              <a:t>股指</a:t>
            </a:r>
            <a:r>
              <a:rPr lang="zh-CN" altLang="en-US" sz="1600" dirty="0">
                <a:ea typeface="微软雅黑" pitchFamily="34" charset="-122"/>
              </a:rPr>
              <a:t>数年化超额收</a:t>
            </a:r>
            <a:r>
              <a:rPr lang="zh-CN" altLang="en-US" sz="1600" dirty="0" smtClean="0">
                <a:ea typeface="微软雅黑" pitchFamily="34" charset="-122"/>
              </a:rPr>
              <a:t>益</a:t>
            </a:r>
            <a:r>
              <a:rPr lang="en-US" altLang="zh-CN" sz="1600" dirty="0" smtClean="0">
                <a:ea typeface="微软雅黑" pitchFamily="34" charset="-122"/>
              </a:rPr>
              <a:t>5.2%</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30</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”指数历史收益优异</a:t>
            </a:r>
          </a:p>
        </p:txBody>
      </p:sp>
      <p:graphicFrame>
        <p:nvGraphicFramePr>
          <p:cNvPr id="15" name="图表 14">
            <a:extLst>
              <a:ext uri="{FF2B5EF4-FFF2-40B4-BE49-F238E27FC236}">
                <a16:creationId xmlns:lc="http://schemas.openxmlformats.org/drawingml/2006/lockedCanvas" xmlns:a16="http://schemas.microsoft.com/office/drawing/2014/main" xmlns:xdr="http://schemas.openxmlformats.org/drawingml/2006/spreadsheetDrawing" xmlns="" id="{00000000-0008-0000-0000-00000B000000}"/>
              </a:ext>
            </a:extLst>
          </p:cNvPr>
          <p:cNvGraphicFramePr>
            <a:graphicFrameLocks/>
          </p:cNvGraphicFramePr>
          <p:nvPr>
            <p:extLst>
              <p:ext uri="{D42A27DB-BD31-4B8C-83A1-F6EECF244321}">
                <p14:modId xmlns:p14="http://schemas.microsoft.com/office/powerpoint/2010/main" val="2481471299"/>
              </p:ext>
            </p:extLst>
          </p:nvPr>
        </p:nvGraphicFramePr>
        <p:xfrm>
          <a:off x="175371" y="2276816"/>
          <a:ext cx="4426322" cy="33617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图表 22">
            <a:extLst>
              <a:ext uri="{FF2B5EF4-FFF2-40B4-BE49-F238E27FC236}">
                <a16:creationId xmlns:lc="http://schemas.openxmlformats.org/drawingml/2006/lockedCanvas" xmlns:a16="http://schemas.microsoft.com/office/drawing/2014/main" xmlns:xdr="http://schemas.openxmlformats.org/drawingml/2006/spreadsheetDrawing" xmlns="" id="{00000000-0008-0000-0000-00000C000000}"/>
              </a:ext>
            </a:extLst>
          </p:cNvPr>
          <p:cNvGraphicFramePr>
            <a:graphicFrameLocks/>
          </p:cNvGraphicFramePr>
          <p:nvPr>
            <p:extLst>
              <p:ext uri="{D42A27DB-BD31-4B8C-83A1-F6EECF244321}">
                <p14:modId xmlns:p14="http://schemas.microsoft.com/office/powerpoint/2010/main" val="205918779"/>
              </p:ext>
            </p:extLst>
          </p:nvPr>
        </p:nvGraphicFramePr>
        <p:xfrm>
          <a:off x="4478542" y="2236920"/>
          <a:ext cx="4426322" cy="337296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25646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938992"/>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指数相对国内主流宽基指数超额收益同样显著</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2009-11-30</a:t>
            </a:r>
            <a:r>
              <a:rPr lang="zh-CN" altLang="en-US" sz="1600" dirty="0">
                <a:ea typeface="微软雅黑" pitchFamily="34" charset="-122"/>
              </a:rPr>
              <a:t>至</a:t>
            </a:r>
            <a:r>
              <a:rPr lang="en-US" altLang="zh-CN" sz="1600" dirty="0">
                <a:ea typeface="微软雅黑" pitchFamily="34" charset="-122"/>
              </a:rPr>
              <a:t>2019-6-30</a:t>
            </a:r>
            <a:r>
              <a:rPr lang="zh-CN" altLang="en-US" sz="1600" dirty="0">
                <a:ea typeface="微软雅黑" pitchFamily="34" charset="-122"/>
              </a:rPr>
              <a:t>相</a:t>
            </a:r>
            <a:r>
              <a:rPr lang="zh-CN" altLang="en-US" sz="1600" dirty="0" smtClean="0">
                <a:ea typeface="微软雅黑" pitchFamily="34" charset="-122"/>
              </a:rPr>
              <a:t>对上证</a:t>
            </a:r>
            <a:r>
              <a:rPr lang="en-US" altLang="zh-CN" sz="1600" dirty="0" smtClean="0">
                <a:ea typeface="微软雅黑" pitchFamily="34" charset="-122"/>
              </a:rPr>
              <a:t>50</a:t>
            </a:r>
            <a:r>
              <a:rPr lang="zh-CN" altLang="en-US" sz="1600" dirty="0" smtClean="0">
                <a:ea typeface="微软雅黑" pitchFamily="34" charset="-122"/>
              </a:rPr>
              <a:t>指</a:t>
            </a:r>
            <a:r>
              <a:rPr lang="zh-CN" altLang="en-US" sz="1600" dirty="0">
                <a:ea typeface="微软雅黑" pitchFamily="34" charset="-122"/>
              </a:rPr>
              <a:t>数年化超额收益</a:t>
            </a:r>
            <a:r>
              <a:rPr lang="en-US" altLang="zh-CN" sz="1600" dirty="0" smtClean="0">
                <a:ea typeface="微软雅黑" pitchFamily="34" charset="-122"/>
              </a:rPr>
              <a:t>3.3%</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smtClean="0">
                <a:ea typeface="微软雅黑" pitchFamily="34" charset="-122"/>
              </a:rPr>
              <a:t>2009-11-30</a:t>
            </a:r>
            <a:r>
              <a:rPr lang="zh-CN" altLang="en-US" sz="1600" dirty="0">
                <a:ea typeface="微软雅黑" pitchFamily="34" charset="-122"/>
              </a:rPr>
              <a:t>至</a:t>
            </a:r>
            <a:r>
              <a:rPr lang="en-US" altLang="zh-CN" sz="1600" dirty="0">
                <a:ea typeface="微软雅黑" pitchFamily="34" charset="-122"/>
              </a:rPr>
              <a:t>2019-6-30</a:t>
            </a:r>
            <a:r>
              <a:rPr lang="zh-CN" altLang="en-US" sz="1600" dirty="0">
                <a:ea typeface="微软雅黑" pitchFamily="34" charset="-122"/>
              </a:rPr>
              <a:t>相对沪深</a:t>
            </a:r>
            <a:r>
              <a:rPr lang="en-US" altLang="zh-CN" sz="1600" dirty="0">
                <a:ea typeface="微软雅黑" pitchFamily="34" charset="-122"/>
              </a:rPr>
              <a:t>300</a:t>
            </a:r>
            <a:r>
              <a:rPr lang="zh-CN" altLang="en-US" sz="1600" dirty="0">
                <a:ea typeface="微软雅黑" pitchFamily="34" charset="-122"/>
              </a:rPr>
              <a:t>指数年化超额收益</a:t>
            </a:r>
            <a:r>
              <a:rPr lang="en-US" altLang="zh-CN" sz="1600" dirty="0">
                <a:ea typeface="微软雅黑" pitchFamily="34" charset="-122"/>
              </a:rPr>
              <a:t>4.2%</a:t>
            </a:r>
          </a:p>
          <a:p>
            <a:pPr marL="285750" indent="-285750">
              <a:lnSpc>
                <a:spcPct val="150000"/>
              </a:lnSpc>
              <a:buClr>
                <a:srgbClr val="C00000"/>
              </a:buClr>
              <a:buFont typeface="Wingdings" pitchFamily="2" charset="2"/>
              <a:buChar char="l"/>
            </a:pPr>
            <a:r>
              <a:rPr lang="en-US" altLang="zh-CN" sz="1600" dirty="0" smtClean="0">
                <a:ea typeface="微软雅黑" pitchFamily="34" charset="-122"/>
              </a:rPr>
              <a:t>2009-11-30</a:t>
            </a:r>
            <a:r>
              <a:rPr lang="zh-CN" altLang="en-US" sz="1600" dirty="0">
                <a:ea typeface="微软雅黑" pitchFamily="34" charset="-122"/>
              </a:rPr>
              <a:t>至</a:t>
            </a:r>
            <a:r>
              <a:rPr lang="en-US" altLang="zh-CN" sz="1600" dirty="0">
                <a:ea typeface="微软雅黑" pitchFamily="34" charset="-122"/>
              </a:rPr>
              <a:t>2019-6-30</a:t>
            </a:r>
            <a:r>
              <a:rPr lang="zh-CN" altLang="en-US" sz="1600" dirty="0">
                <a:ea typeface="微软雅黑" pitchFamily="34" charset="-122"/>
              </a:rPr>
              <a:t>相对中</a:t>
            </a:r>
            <a:r>
              <a:rPr lang="zh-CN" altLang="en-US" sz="1600" dirty="0" smtClean="0">
                <a:ea typeface="微软雅黑" pitchFamily="34" charset="-122"/>
              </a:rPr>
              <a:t>证</a:t>
            </a:r>
            <a:r>
              <a:rPr lang="en-US" altLang="zh-CN" sz="1600" dirty="0">
                <a:ea typeface="微软雅黑" pitchFamily="34" charset="-122"/>
              </a:rPr>
              <a:t>5</a:t>
            </a:r>
            <a:r>
              <a:rPr lang="en-US" altLang="zh-CN" sz="1600" dirty="0" smtClean="0">
                <a:ea typeface="微软雅黑" pitchFamily="34" charset="-122"/>
              </a:rPr>
              <a:t>00</a:t>
            </a:r>
            <a:r>
              <a:rPr lang="zh-CN" altLang="en-US" sz="1600" dirty="0">
                <a:ea typeface="微软雅黑" pitchFamily="34" charset="-122"/>
              </a:rPr>
              <a:t>指数年化超额收益</a:t>
            </a:r>
            <a:r>
              <a:rPr lang="en-US" altLang="zh-CN" sz="1600" dirty="0" smtClean="0">
                <a:ea typeface="微软雅黑" pitchFamily="34" charset="-122"/>
              </a:rPr>
              <a:t>3.9%</a:t>
            </a:r>
            <a:endParaRPr lang="en-US"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31</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”指数历史收益优异</a:t>
            </a:r>
          </a:p>
        </p:txBody>
      </p:sp>
      <p:graphicFrame>
        <p:nvGraphicFramePr>
          <p:cNvPr id="22" name="图表 21">
            <a:extLst>
              <a:ext uri="{FF2B5EF4-FFF2-40B4-BE49-F238E27FC236}">
                <a16:creationId xmlns:lc="http://schemas.openxmlformats.org/drawingml/2006/lockedCanvas" xmlns:a16="http://schemas.microsoft.com/office/drawing/2014/main" xmlns="" xmlns:xdr="http://schemas.openxmlformats.org/drawingml/2006/spreadsheetDrawing" id="{00000000-0008-0000-0000-000008000000}"/>
              </a:ext>
            </a:extLst>
          </p:cNvPr>
          <p:cNvGraphicFramePr>
            <a:graphicFrameLocks/>
          </p:cNvGraphicFramePr>
          <p:nvPr>
            <p:extLst>
              <p:ext uri="{D42A27DB-BD31-4B8C-83A1-F6EECF244321}">
                <p14:modId xmlns:p14="http://schemas.microsoft.com/office/powerpoint/2010/main" val="413863965"/>
              </p:ext>
            </p:extLst>
          </p:nvPr>
        </p:nvGraphicFramePr>
        <p:xfrm>
          <a:off x="122545" y="2833522"/>
          <a:ext cx="4426322" cy="316005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图表 22">
            <a:extLst>
              <a:ext uri="{FF2B5EF4-FFF2-40B4-BE49-F238E27FC236}">
                <a16:creationId xmlns:lc="http://schemas.openxmlformats.org/drawingml/2006/lockedCanvas" xmlns:a16="http://schemas.microsoft.com/office/drawing/2014/main" xmlns="" xmlns:xdr="http://schemas.openxmlformats.org/drawingml/2006/spreadsheetDrawing" id="{00000000-0008-0000-0000-000009000000}"/>
              </a:ext>
            </a:extLst>
          </p:cNvPr>
          <p:cNvGraphicFramePr>
            <a:graphicFrameLocks/>
          </p:cNvGraphicFramePr>
          <p:nvPr>
            <p:extLst>
              <p:ext uri="{D42A27DB-BD31-4B8C-83A1-F6EECF244321}">
                <p14:modId xmlns:p14="http://schemas.microsoft.com/office/powerpoint/2010/main" val="1821910544"/>
              </p:ext>
            </p:extLst>
          </p:nvPr>
        </p:nvGraphicFramePr>
        <p:xfrm>
          <a:off x="4572000" y="2864674"/>
          <a:ext cx="4426322" cy="316005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80659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830997"/>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全收益指数近十年定投收益率高于沪深</a:t>
            </a:r>
            <a:r>
              <a:rPr lang="en-US" altLang="zh-CN" sz="1600" dirty="0">
                <a:ea typeface="微软雅黑" pitchFamily="34" charset="-122"/>
              </a:rPr>
              <a:t>300</a:t>
            </a:r>
            <a:r>
              <a:rPr lang="zh-CN" altLang="en-US" sz="1600" dirty="0">
                <a:ea typeface="微软雅黑" pitchFamily="34" charset="-122"/>
              </a:rPr>
              <a:t>全收益指数</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32</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”指数历史收益优异</a:t>
            </a:r>
          </a:p>
        </p:txBody>
      </p:sp>
      <p:graphicFrame>
        <p:nvGraphicFramePr>
          <p:cNvPr id="15" name="图表 14"/>
          <p:cNvGraphicFramePr>
            <a:graphicFrameLocks/>
          </p:cNvGraphicFramePr>
          <p:nvPr>
            <p:extLst>
              <p:ext uri="{D42A27DB-BD31-4B8C-83A1-F6EECF244321}">
                <p14:modId xmlns:p14="http://schemas.microsoft.com/office/powerpoint/2010/main" val="1587085381"/>
              </p:ext>
            </p:extLst>
          </p:nvPr>
        </p:nvGraphicFramePr>
        <p:xfrm>
          <a:off x="532918" y="2053288"/>
          <a:ext cx="5559272" cy="3238801"/>
        </p:xfrm>
        <a:graphic>
          <a:graphicData uri="http://schemas.openxmlformats.org/drawingml/2006/chart">
            <c:chart xmlns:c="http://schemas.openxmlformats.org/drawingml/2006/chart" xmlns:r="http://schemas.openxmlformats.org/officeDocument/2006/relationships" r:id="rId5"/>
          </a:graphicData>
        </a:graphic>
      </p:graphicFrame>
      <p:sp>
        <p:nvSpPr>
          <p:cNvPr id="20" name="文本框 12"/>
          <p:cNvSpPr txBox="1"/>
          <p:nvPr/>
        </p:nvSpPr>
        <p:spPr>
          <a:xfrm>
            <a:off x="6368988" y="2120257"/>
            <a:ext cx="2384356" cy="978729"/>
          </a:xfrm>
          <a:prstGeom prst="rect">
            <a:avLst/>
          </a:prstGeom>
          <a:noFill/>
        </p:spPr>
        <p:txBody>
          <a:bodyPr wrap="square" rtlCol="0">
            <a:spAutoFit/>
          </a:bodyPr>
          <a:lstStyle/>
          <a:p>
            <a:pPr>
              <a:lnSpc>
                <a:spcPct val="120000"/>
              </a:lnSpc>
            </a:pPr>
            <a:r>
              <a:rPr lang="zh-CN" altLang="en-US" sz="1200" b="1" dirty="0">
                <a:solidFill>
                  <a:srgbClr val="C30D22"/>
                </a:solidFill>
                <a:latin typeface="+mn-ea"/>
              </a:rPr>
              <a:t>固定时间：</a:t>
            </a:r>
            <a:r>
              <a:rPr lang="zh-CN" altLang="en-US" sz="1200" dirty="0">
                <a:solidFill>
                  <a:schemeClr val="tx1">
                    <a:lumMod val="75000"/>
                    <a:lumOff val="25000"/>
                  </a:schemeClr>
                </a:solidFill>
                <a:latin typeface="+mn-ea"/>
              </a:rPr>
              <a:t>每月</a:t>
            </a:r>
            <a:r>
              <a:rPr lang="en-US" altLang="zh-CN" sz="1200" dirty="0">
                <a:solidFill>
                  <a:schemeClr val="tx1">
                    <a:lumMod val="75000"/>
                    <a:lumOff val="25000"/>
                  </a:schemeClr>
                </a:solidFill>
                <a:latin typeface="+mn-ea"/>
              </a:rPr>
              <a:t>1</a:t>
            </a:r>
            <a:r>
              <a:rPr lang="zh-CN" altLang="en-US" sz="1200" dirty="0">
                <a:solidFill>
                  <a:schemeClr val="tx1">
                    <a:lumMod val="75000"/>
                    <a:lumOff val="25000"/>
                  </a:schemeClr>
                </a:solidFill>
                <a:latin typeface="+mn-ea"/>
              </a:rPr>
              <a:t>日</a:t>
            </a:r>
            <a:endParaRPr lang="en-US" altLang="zh-CN" sz="1200" dirty="0">
              <a:solidFill>
                <a:schemeClr val="tx1">
                  <a:lumMod val="75000"/>
                  <a:lumOff val="25000"/>
                </a:schemeClr>
              </a:solidFill>
              <a:latin typeface="+mn-ea"/>
            </a:endParaRPr>
          </a:p>
          <a:p>
            <a:pPr>
              <a:lnSpc>
                <a:spcPct val="120000"/>
              </a:lnSpc>
            </a:pPr>
            <a:r>
              <a:rPr lang="zh-CN" altLang="en-US" sz="1200" b="1" dirty="0">
                <a:solidFill>
                  <a:srgbClr val="C30D22"/>
                </a:solidFill>
                <a:latin typeface="+mn-ea"/>
              </a:rPr>
              <a:t>固定金额：</a:t>
            </a:r>
            <a:r>
              <a:rPr lang="en-US" altLang="zh-CN" sz="1200" dirty="0">
                <a:solidFill>
                  <a:schemeClr val="tx1">
                    <a:lumMod val="75000"/>
                    <a:lumOff val="25000"/>
                  </a:schemeClr>
                </a:solidFill>
                <a:latin typeface="+mn-ea"/>
              </a:rPr>
              <a:t>1000</a:t>
            </a:r>
            <a:r>
              <a:rPr lang="zh-CN" altLang="en-US" sz="1200" dirty="0">
                <a:solidFill>
                  <a:schemeClr val="tx1">
                    <a:lumMod val="75000"/>
                    <a:lumOff val="25000"/>
                  </a:schemeClr>
                </a:solidFill>
                <a:latin typeface="+mn-ea"/>
              </a:rPr>
              <a:t>元</a:t>
            </a:r>
            <a:endParaRPr lang="en-US" altLang="zh-CN" sz="1200" dirty="0">
              <a:solidFill>
                <a:schemeClr val="tx1">
                  <a:lumMod val="75000"/>
                  <a:lumOff val="25000"/>
                </a:schemeClr>
              </a:solidFill>
              <a:latin typeface="+mn-ea"/>
            </a:endParaRPr>
          </a:p>
          <a:p>
            <a:pPr>
              <a:lnSpc>
                <a:spcPct val="120000"/>
              </a:lnSpc>
            </a:pPr>
            <a:r>
              <a:rPr lang="zh-CN" altLang="en-US" sz="1200" b="1" dirty="0">
                <a:solidFill>
                  <a:srgbClr val="C30D22"/>
                </a:solidFill>
                <a:latin typeface="+mn-ea"/>
              </a:rPr>
              <a:t>开始定投日期：</a:t>
            </a:r>
            <a:r>
              <a:rPr lang="en-US" altLang="zh-CN" sz="1200" dirty="0">
                <a:solidFill>
                  <a:schemeClr val="tx1">
                    <a:lumMod val="75000"/>
                    <a:lumOff val="25000"/>
                  </a:schemeClr>
                </a:solidFill>
                <a:latin typeface="+mn-ea"/>
              </a:rPr>
              <a:t>2009</a:t>
            </a:r>
            <a:r>
              <a:rPr lang="zh-CN" altLang="en-US" sz="1200" dirty="0">
                <a:solidFill>
                  <a:schemeClr val="tx1">
                    <a:lumMod val="75000"/>
                    <a:lumOff val="25000"/>
                  </a:schemeClr>
                </a:solidFill>
                <a:latin typeface="+mn-ea"/>
              </a:rPr>
              <a:t>年</a:t>
            </a:r>
            <a:r>
              <a:rPr lang="en-US" altLang="zh-CN" sz="1200" dirty="0">
                <a:solidFill>
                  <a:schemeClr val="tx1">
                    <a:lumMod val="75000"/>
                    <a:lumOff val="25000"/>
                  </a:schemeClr>
                </a:solidFill>
                <a:latin typeface="+mn-ea"/>
              </a:rPr>
              <a:t>11</a:t>
            </a:r>
            <a:r>
              <a:rPr lang="zh-CN" altLang="en-US" sz="1200" dirty="0">
                <a:solidFill>
                  <a:schemeClr val="tx1">
                    <a:lumMod val="75000"/>
                    <a:lumOff val="25000"/>
                  </a:schemeClr>
                </a:solidFill>
                <a:latin typeface="+mn-ea"/>
              </a:rPr>
              <a:t>月</a:t>
            </a:r>
            <a:r>
              <a:rPr lang="en-US" altLang="zh-CN" sz="1200" dirty="0">
                <a:solidFill>
                  <a:schemeClr val="tx1">
                    <a:lumMod val="75000"/>
                    <a:lumOff val="25000"/>
                  </a:schemeClr>
                </a:solidFill>
                <a:latin typeface="+mn-ea"/>
              </a:rPr>
              <a:t>30</a:t>
            </a:r>
            <a:r>
              <a:rPr lang="zh-CN" altLang="en-US" sz="1200" dirty="0">
                <a:solidFill>
                  <a:schemeClr val="tx1">
                    <a:lumMod val="75000"/>
                    <a:lumOff val="25000"/>
                  </a:schemeClr>
                </a:solidFill>
                <a:latin typeface="+mn-ea"/>
              </a:rPr>
              <a:t>日</a:t>
            </a:r>
            <a:endParaRPr lang="en-US" altLang="zh-CN" sz="1200" dirty="0">
              <a:solidFill>
                <a:schemeClr val="tx1">
                  <a:lumMod val="75000"/>
                  <a:lumOff val="25000"/>
                </a:schemeClr>
              </a:solidFill>
              <a:latin typeface="+mn-ea"/>
            </a:endParaRPr>
          </a:p>
          <a:p>
            <a:pPr>
              <a:lnSpc>
                <a:spcPct val="120000"/>
              </a:lnSpc>
            </a:pPr>
            <a:r>
              <a:rPr lang="zh-CN" altLang="en-US" sz="1200" b="1" dirty="0">
                <a:solidFill>
                  <a:srgbClr val="C30D22"/>
                </a:solidFill>
                <a:latin typeface="+mn-ea"/>
              </a:rPr>
              <a:t>结束定投日期：</a:t>
            </a:r>
            <a:r>
              <a:rPr lang="en-US" altLang="zh-CN" sz="1200" dirty="0">
                <a:solidFill>
                  <a:schemeClr val="tx1">
                    <a:lumMod val="75000"/>
                    <a:lumOff val="25000"/>
                  </a:schemeClr>
                </a:solidFill>
                <a:latin typeface="+mn-ea"/>
              </a:rPr>
              <a:t>2019</a:t>
            </a:r>
            <a:r>
              <a:rPr lang="zh-CN" altLang="en-US" sz="1200" dirty="0">
                <a:solidFill>
                  <a:schemeClr val="tx1">
                    <a:lumMod val="75000"/>
                    <a:lumOff val="25000"/>
                  </a:schemeClr>
                </a:solidFill>
                <a:latin typeface="+mn-ea"/>
              </a:rPr>
              <a:t>年</a:t>
            </a:r>
            <a:r>
              <a:rPr lang="en-US" altLang="zh-CN" sz="1200" dirty="0">
                <a:solidFill>
                  <a:schemeClr val="tx1">
                    <a:lumMod val="75000"/>
                    <a:lumOff val="25000"/>
                  </a:schemeClr>
                </a:solidFill>
                <a:latin typeface="+mn-ea"/>
              </a:rPr>
              <a:t>4</a:t>
            </a:r>
            <a:r>
              <a:rPr lang="zh-CN" altLang="en-US" sz="1200" dirty="0">
                <a:solidFill>
                  <a:schemeClr val="tx1">
                    <a:lumMod val="75000"/>
                    <a:lumOff val="25000"/>
                  </a:schemeClr>
                </a:solidFill>
                <a:latin typeface="+mn-ea"/>
              </a:rPr>
              <a:t>月</a:t>
            </a:r>
            <a:r>
              <a:rPr lang="en-US" altLang="zh-CN" sz="1200" dirty="0">
                <a:solidFill>
                  <a:schemeClr val="tx1">
                    <a:lumMod val="75000"/>
                    <a:lumOff val="25000"/>
                  </a:schemeClr>
                </a:solidFill>
                <a:latin typeface="+mn-ea"/>
              </a:rPr>
              <a:t>30</a:t>
            </a:r>
            <a:r>
              <a:rPr lang="zh-CN" altLang="en-US" sz="1200" dirty="0">
                <a:solidFill>
                  <a:schemeClr val="tx1">
                    <a:lumMod val="75000"/>
                    <a:lumOff val="25000"/>
                  </a:schemeClr>
                </a:solidFill>
                <a:latin typeface="+mn-ea"/>
              </a:rPr>
              <a:t>日</a:t>
            </a:r>
            <a:endParaRPr lang="en-US" altLang="zh-CN" sz="1200" dirty="0">
              <a:solidFill>
                <a:schemeClr val="tx1">
                  <a:lumMod val="75000"/>
                  <a:lumOff val="25000"/>
                </a:schemeClr>
              </a:solidFill>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1886287297"/>
              </p:ext>
            </p:extLst>
          </p:nvPr>
        </p:nvGraphicFramePr>
        <p:xfrm>
          <a:off x="6247342" y="3394710"/>
          <a:ext cx="2805218" cy="1222670"/>
        </p:xfrm>
        <a:graphic>
          <a:graphicData uri="http://schemas.openxmlformats.org/drawingml/2006/table">
            <a:tbl>
              <a:tblPr firstRow="1" bandRow="1">
                <a:tableStyleId>{5C22544A-7EE6-4342-B048-85BDC9FD1C3A}</a:tableStyleId>
              </a:tblPr>
              <a:tblGrid>
                <a:gridCol w="879025">
                  <a:extLst>
                    <a:ext uri="{9D8B030D-6E8A-4147-A177-3AD203B41FA5}">
                      <a16:colId xmlns="" xmlns:a16="http://schemas.microsoft.com/office/drawing/2014/main" val="20000"/>
                    </a:ext>
                  </a:extLst>
                </a:gridCol>
                <a:gridCol w="1091803">
                  <a:extLst>
                    <a:ext uri="{9D8B030D-6E8A-4147-A177-3AD203B41FA5}">
                      <a16:colId xmlns="" xmlns:a16="http://schemas.microsoft.com/office/drawing/2014/main" val="20001"/>
                    </a:ext>
                  </a:extLst>
                </a:gridCol>
                <a:gridCol w="834390">
                  <a:extLst>
                    <a:ext uri="{9D8B030D-6E8A-4147-A177-3AD203B41FA5}">
                      <a16:colId xmlns="" xmlns:a16="http://schemas.microsoft.com/office/drawing/2014/main" val="20002"/>
                    </a:ext>
                  </a:extLst>
                </a:gridCol>
              </a:tblGrid>
              <a:tr h="382735">
                <a:tc>
                  <a:txBody>
                    <a:bodyPr/>
                    <a:lstStyle/>
                    <a:p>
                      <a:pPr algn="ctr"/>
                      <a:endParaRPr lang="zh-CN" altLang="en-US" sz="1200" dirty="0"/>
                    </a:p>
                  </a:txBody>
                  <a:tcPr anchor="ctr">
                    <a:solidFill>
                      <a:srgbClr val="9EAFDA"/>
                    </a:solidFill>
                  </a:tcPr>
                </a:tc>
                <a:tc>
                  <a:txBody>
                    <a:bodyPr/>
                    <a:lstStyle/>
                    <a:p>
                      <a:pPr algn="ctr"/>
                      <a:r>
                        <a:rPr lang="en-US" altLang="zh-CN" sz="1200" dirty="0">
                          <a:solidFill>
                            <a:schemeClr val="tx1"/>
                          </a:solidFill>
                        </a:rPr>
                        <a:t>MSCI</a:t>
                      </a:r>
                      <a:r>
                        <a:rPr lang="zh-CN" altLang="en-US" sz="1200" dirty="0">
                          <a:solidFill>
                            <a:schemeClr val="tx1"/>
                          </a:solidFill>
                        </a:rPr>
                        <a:t>中国</a:t>
                      </a:r>
                      <a:r>
                        <a:rPr lang="en-US" altLang="zh-CN" sz="1200" dirty="0">
                          <a:solidFill>
                            <a:schemeClr val="tx1"/>
                          </a:solidFill>
                        </a:rPr>
                        <a:t>A</a:t>
                      </a:r>
                      <a:r>
                        <a:rPr lang="zh-CN" altLang="en-US" sz="1200" dirty="0">
                          <a:solidFill>
                            <a:schemeClr val="tx1"/>
                          </a:solidFill>
                        </a:rPr>
                        <a:t>股质优价值</a:t>
                      </a:r>
                      <a:r>
                        <a:rPr lang="en-US" altLang="zh-CN" sz="1200" dirty="0">
                          <a:solidFill>
                            <a:schemeClr val="tx1"/>
                          </a:solidFill>
                        </a:rPr>
                        <a:t>100</a:t>
                      </a:r>
                      <a:endParaRPr lang="zh-CN" altLang="en-US" sz="1200" dirty="0">
                        <a:solidFill>
                          <a:schemeClr val="tx1"/>
                        </a:solidFill>
                      </a:endParaRPr>
                    </a:p>
                  </a:txBody>
                  <a:tcPr anchor="ctr">
                    <a:solidFill>
                      <a:srgbClr val="9EAFDA"/>
                    </a:solidFill>
                  </a:tcPr>
                </a:tc>
                <a:tc>
                  <a:txBody>
                    <a:bodyPr/>
                    <a:lstStyle/>
                    <a:p>
                      <a:pPr algn="ctr"/>
                      <a:r>
                        <a:rPr lang="zh-CN" altLang="en-US" sz="1200" dirty="0">
                          <a:solidFill>
                            <a:schemeClr val="tx1"/>
                          </a:solidFill>
                        </a:rPr>
                        <a:t>沪深</a:t>
                      </a:r>
                      <a:r>
                        <a:rPr lang="en-US" altLang="zh-CN" sz="1200" dirty="0">
                          <a:solidFill>
                            <a:schemeClr val="tx1"/>
                          </a:solidFill>
                        </a:rPr>
                        <a:t>300</a:t>
                      </a:r>
                      <a:endParaRPr lang="zh-CN" altLang="en-US" sz="1200" dirty="0">
                        <a:solidFill>
                          <a:schemeClr val="tx1"/>
                        </a:solidFill>
                      </a:endParaRPr>
                    </a:p>
                  </a:txBody>
                  <a:tcPr anchor="ctr">
                    <a:solidFill>
                      <a:srgbClr val="9EAFDA"/>
                    </a:solidFill>
                  </a:tcPr>
                </a:tc>
                <a:extLst>
                  <a:ext uri="{0D108BD9-81ED-4DB2-BD59-A6C34878D82A}">
                    <a16:rowId xmlns="" xmlns:a16="http://schemas.microsoft.com/office/drawing/2014/main" val="10000"/>
                  </a:ext>
                </a:extLst>
              </a:tr>
              <a:tr h="382735">
                <a:tc>
                  <a:txBody>
                    <a:bodyPr/>
                    <a:lstStyle/>
                    <a:p>
                      <a:pPr algn="ctr"/>
                      <a:r>
                        <a:rPr lang="zh-CN" altLang="en-US" sz="1200" kern="1200" dirty="0">
                          <a:solidFill>
                            <a:schemeClr val="tx1"/>
                          </a:solidFill>
                          <a:latin typeface="微软雅黑" panose="020B0503020204020204" pitchFamily="34" charset="-122"/>
                          <a:ea typeface="微软雅黑" panose="020B0503020204020204" pitchFamily="34" charset="-122"/>
                          <a:cs typeface="+mn-cs"/>
                        </a:rPr>
                        <a:t>扣款次数</a:t>
                      </a:r>
                    </a:p>
                  </a:txBody>
                  <a:tcPr anchor="ctr">
                    <a:solidFill>
                      <a:srgbClr val="CCD5EC"/>
                    </a:solidFill>
                  </a:tcPr>
                </a:tc>
                <a:tc>
                  <a:txBody>
                    <a:bodyPr/>
                    <a:lstStyle/>
                    <a:p>
                      <a:pPr marL="0" algn="ctr" defTabSz="914400" rtl="0" eaLnBrk="1" latinLnBrk="0" hangingPunct="1"/>
                      <a:r>
                        <a:rPr lang="en-US" altLang="zh-CN" sz="1400" kern="1200" dirty="0">
                          <a:solidFill>
                            <a:schemeClr val="dk1"/>
                          </a:solidFill>
                          <a:latin typeface="+mn-lt"/>
                          <a:ea typeface="+mn-ea"/>
                          <a:cs typeface="+mn-cs"/>
                        </a:rPr>
                        <a:t>113</a:t>
                      </a:r>
                      <a:endParaRPr lang="zh-CN" altLang="en-US" sz="1400" kern="1200" dirty="0">
                        <a:solidFill>
                          <a:schemeClr val="dk1"/>
                        </a:solidFill>
                        <a:latin typeface="+mn-lt"/>
                        <a:ea typeface="+mn-ea"/>
                        <a:cs typeface="+mn-cs"/>
                      </a:endParaRPr>
                    </a:p>
                  </a:txBody>
                  <a:tcPr anchor="ctr">
                    <a:solidFill>
                      <a:srgbClr val="E9ECF7"/>
                    </a:solidFill>
                  </a:tcPr>
                </a:tc>
                <a:tc>
                  <a:txBody>
                    <a:bodyPr/>
                    <a:lstStyle/>
                    <a:p>
                      <a:pPr marL="0" algn="ctr" defTabSz="914400" rtl="0" eaLnBrk="1" latinLnBrk="0" hangingPunct="1"/>
                      <a:r>
                        <a:rPr lang="en-US" altLang="zh-CN" sz="1400" kern="1200" dirty="0">
                          <a:solidFill>
                            <a:schemeClr val="dk1"/>
                          </a:solidFill>
                          <a:latin typeface="+mn-lt"/>
                          <a:ea typeface="+mn-ea"/>
                          <a:cs typeface="+mn-cs"/>
                        </a:rPr>
                        <a:t>113</a:t>
                      </a:r>
                      <a:endParaRPr lang="zh-CN" altLang="en-US" sz="1400" kern="1200" dirty="0">
                        <a:solidFill>
                          <a:schemeClr val="dk1"/>
                        </a:solidFill>
                        <a:latin typeface="+mn-lt"/>
                        <a:ea typeface="+mn-ea"/>
                        <a:cs typeface="+mn-cs"/>
                      </a:endParaRPr>
                    </a:p>
                  </a:txBody>
                  <a:tcPr anchor="ctr">
                    <a:solidFill>
                      <a:srgbClr val="E9ECF7"/>
                    </a:solidFill>
                  </a:tcPr>
                </a:tc>
                <a:extLst>
                  <a:ext uri="{0D108BD9-81ED-4DB2-BD59-A6C34878D82A}">
                    <a16:rowId xmlns="" xmlns:a16="http://schemas.microsoft.com/office/drawing/2014/main" val="10001"/>
                  </a:ext>
                </a:extLst>
              </a:tr>
              <a:tr h="382735">
                <a:tc>
                  <a:txBody>
                    <a:bodyPr/>
                    <a:lstStyle/>
                    <a:p>
                      <a:pPr algn="ctr"/>
                      <a:r>
                        <a:rPr lang="zh-CN" altLang="en-US" sz="1200" kern="1200" dirty="0">
                          <a:solidFill>
                            <a:schemeClr val="tx1"/>
                          </a:solidFill>
                          <a:latin typeface="微软雅黑" panose="020B0503020204020204" pitchFamily="34" charset="-122"/>
                          <a:ea typeface="微软雅黑" panose="020B0503020204020204" pitchFamily="34" charset="-122"/>
                          <a:cs typeface="+mn-cs"/>
                        </a:rPr>
                        <a:t>定投收益</a:t>
                      </a:r>
                    </a:p>
                  </a:txBody>
                  <a:tcPr anchor="ctr">
                    <a:solidFill>
                      <a:srgbClr val="CCD5EC"/>
                    </a:solidFill>
                  </a:tcPr>
                </a:tc>
                <a:tc>
                  <a:txBody>
                    <a:bodyPr/>
                    <a:lstStyle/>
                    <a:p>
                      <a:pPr algn="ctr"/>
                      <a:r>
                        <a:rPr lang="en-US" altLang="zh-CN" sz="1400" b="1" dirty="0">
                          <a:solidFill>
                            <a:srgbClr val="FF0000"/>
                          </a:solidFill>
                        </a:rPr>
                        <a:t>83.22%</a:t>
                      </a:r>
                      <a:endParaRPr lang="zh-CN" altLang="en-US" sz="1400" b="1" dirty="0">
                        <a:solidFill>
                          <a:srgbClr val="FF0000"/>
                        </a:solidFill>
                      </a:endParaRPr>
                    </a:p>
                  </a:txBody>
                  <a:tcPr anchor="ctr">
                    <a:solidFill>
                      <a:srgbClr val="E9ECF7"/>
                    </a:solidFill>
                  </a:tcPr>
                </a:tc>
                <a:tc>
                  <a:txBody>
                    <a:bodyPr/>
                    <a:lstStyle/>
                    <a:p>
                      <a:pPr algn="ctr"/>
                      <a:r>
                        <a:rPr lang="en-US" altLang="zh-CN" sz="1400" dirty="0"/>
                        <a:t>43.98%</a:t>
                      </a:r>
                      <a:endParaRPr lang="zh-CN" altLang="en-US" sz="1400" dirty="0"/>
                    </a:p>
                  </a:txBody>
                  <a:tcPr anchor="ctr">
                    <a:solidFill>
                      <a:srgbClr val="E9ECF7"/>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74322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44655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2008</a:t>
            </a:r>
            <a:r>
              <a:rPr lang="zh-CN" altLang="en-US" sz="1600" dirty="0">
                <a:ea typeface="微软雅黑" pitchFamily="34" charset="-122"/>
              </a:rPr>
              <a:t>年以来，有分红的股票组合累计收益高于无分红股票组合。趋势从</a:t>
            </a:r>
            <a:r>
              <a:rPr lang="en-US" altLang="zh-CN" sz="1600" dirty="0">
                <a:ea typeface="微软雅黑" pitchFamily="34" charset="-122"/>
              </a:rPr>
              <a:t>2014</a:t>
            </a:r>
            <a:r>
              <a:rPr lang="zh-CN" altLang="en-US" sz="1600" dirty="0">
                <a:ea typeface="微软雅黑" pitchFamily="34" charset="-122"/>
              </a:rPr>
              <a:t>年开始，延续至今，显示出高分红股票的投资价值。</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33</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”指数成分股分红率高</a:t>
            </a:r>
          </a:p>
        </p:txBody>
      </p:sp>
      <p:pic>
        <p:nvPicPr>
          <p:cNvPr id="1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596" y="1907823"/>
            <a:ext cx="7462583" cy="424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100040" y="2101486"/>
            <a:ext cx="4483954" cy="246221"/>
          </a:xfrm>
          <a:prstGeom prst="rect">
            <a:avLst/>
          </a:prstGeom>
          <a:noFill/>
        </p:spPr>
        <p:txBody>
          <a:bodyPr wrap="square" rtlCol="0">
            <a:spAutoFit/>
          </a:bodyPr>
          <a:lstStyle/>
          <a:p>
            <a:r>
              <a:rPr lang="zh-CN" altLang="en-US" sz="1000" dirty="0">
                <a:latin typeface="微软雅黑" pitchFamily="34" charset="-122"/>
                <a:ea typeface="微软雅黑" pitchFamily="34" charset="-122"/>
              </a:rPr>
              <a:t>数据来源：大成基金，自</a:t>
            </a:r>
            <a:r>
              <a:rPr lang="en-US" altLang="zh-CN" sz="1000" dirty="0">
                <a:latin typeface="微软雅黑" pitchFamily="34" charset="-122"/>
                <a:ea typeface="微软雅黑" pitchFamily="34" charset="-122"/>
              </a:rPr>
              <a:t>2008</a:t>
            </a:r>
            <a:r>
              <a:rPr lang="zh-CN" altLang="en-US" sz="1000" dirty="0">
                <a:latin typeface="微软雅黑" pitchFamily="34" charset="-122"/>
                <a:ea typeface="微软雅黑" pitchFamily="34" charset="-122"/>
              </a:rPr>
              <a:t>年</a:t>
            </a:r>
            <a:r>
              <a:rPr lang="en-US" altLang="zh-CN" sz="1000" dirty="0">
                <a:latin typeface="微软雅黑" pitchFamily="34" charset="-122"/>
                <a:ea typeface="微软雅黑" pitchFamily="34" charset="-122"/>
              </a:rPr>
              <a:t>1</a:t>
            </a:r>
            <a:r>
              <a:rPr lang="zh-CN" altLang="en-US" sz="1000" dirty="0">
                <a:latin typeface="微软雅黑" pitchFamily="34" charset="-122"/>
                <a:ea typeface="微软雅黑" pitchFamily="34" charset="-122"/>
              </a:rPr>
              <a:t>月</a:t>
            </a:r>
            <a:r>
              <a:rPr lang="en-US" altLang="zh-CN" sz="1000" dirty="0">
                <a:latin typeface="微软雅黑" pitchFamily="34" charset="-122"/>
                <a:ea typeface="微软雅黑" pitchFamily="34" charset="-122"/>
              </a:rPr>
              <a:t>2</a:t>
            </a:r>
            <a:r>
              <a:rPr lang="zh-CN" altLang="en-US" sz="1000" dirty="0">
                <a:latin typeface="微软雅黑" pitchFamily="34" charset="-122"/>
                <a:ea typeface="微软雅黑" pitchFamily="34" charset="-122"/>
              </a:rPr>
              <a:t>日至</a:t>
            </a:r>
            <a:r>
              <a:rPr lang="en-US" altLang="zh-CN" sz="1000" dirty="0">
                <a:latin typeface="微软雅黑" pitchFamily="34" charset="-122"/>
                <a:ea typeface="微软雅黑" pitchFamily="34" charset="-122"/>
              </a:rPr>
              <a:t>2019</a:t>
            </a:r>
            <a:r>
              <a:rPr lang="zh-CN" altLang="en-US" sz="1000" dirty="0">
                <a:latin typeface="微软雅黑" pitchFamily="34" charset="-122"/>
                <a:ea typeface="微软雅黑" pitchFamily="34" charset="-122"/>
              </a:rPr>
              <a:t>年</a:t>
            </a:r>
            <a:r>
              <a:rPr lang="en-US" altLang="zh-CN" sz="1000" dirty="0">
                <a:latin typeface="微软雅黑" pitchFamily="34" charset="-122"/>
                <a:ea typeface="微软雅黑" pitchFamily="34" charset="-122"/>
              </a:rPr>
              <a:t>2</a:t>
            </a:r>
            <a:r>
              <a:rPr lang="zh-CN" altLang="en-US" sz="1000" dirty="0">
                <a:latin typeface="微软雅黑" pitchFamily="34" charset="-122"/>
                <a:ea typeface="微软雅黑" pitchFamily="34" charset="-122"/>
              </a:rPr>
              <a:t>月</a:t>
            </a:r>
            <a:r>
              <a:rPr lang="en-US" altLang="zh-CN" sz="1000" dirty="0">
                <a:latin typeface="微软雅黑" pitchFamily="34" charset="-122"/>
                <a:ea typeface="微软雅黑" pitchFamily="34" charset="-122"/>
              </a:rPr>
              <a:t>22</a:t>
            </a:r>
            <a:r>
              <a:rPr lang="zh-CN" altLang="en-US" sz="1000" dirty="0">
                <a:latin typeface="微软雅黑" pitchFamily="34" charset="-122"/>
                <a:ea typeface="微软雅黑" pitchFamily="34" charset="-122"/>
              </a:rPr>
              <a:t>日</a:t>
            </a:r>
          </a:p>
        </p:txBody>
      </p:sp>
    </p:spTree>
    <p:extLst>
      <p:ext uri="{BB962C8B-B14F-4D97-AF65-F5344CB8AC3E}">
        <p14:creationId xmlns:p14="http://schemas.microsoft.com/office/powerpoint/2010/main" val="39355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9" y="725325"/>
            <a:ext cx="7799552" cy="3662541"/>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高分红上市公司的投资价值分析</a:t>
            </a:r>
            <a:endParaRPr lang="en-US" altLang="zh-CN" sz="1600" dirty="0">
              <a:ea typeface="微软雅黑" pitchFamily="34" charset="-122"/>
            </a:endParaRPr>
          </a:p>
          <a:p>
            <a:pPr marL="1200150" lvl="2" indent="-285750">
              <a:lnSpc>
                <a:spcPct val="150000"/>
              </a:lnSpc>
              <a:buClr>
                <a:srgbClr val="C00000"/>
              </a:buClr>
              <a:buFont typeface="Wingdings" panose="05000000000000000000" pitchFamily="2" charset="2"/>
              <a:buChar char="Ø"/>
            </a:pPr>
            <a:endParaRPr lang="en-US" altLang="zh-CN" sz="1600" dirty="0">
              <a:ea typeface="微软雅黑" pitchFamily="34" charset="-122"/>
            </a:endParaRP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持续和稳定的盈利能力，行业龙头企业，经营质量相对成熟和稳定</a:t>
            </a: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估值不高，公司经营稳定的情况下，股息率越高，估值相对越低</a:t>
            </a: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股东和管理层有分红意愿，通过现金分红给投资者以真金白银的回报，分享到经济发展和企业成长的成果</a:t>
            </a: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财务方面有累计盈余，充足的现金支持分红，一定程度可以帮助规避财报造假企业</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34</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”指数成分股分红率高</a:t>
            </a:r>
          </a:p>
        </p:txBody>
      </p:sp>
    </p:spTree>
    <p:extLst>
      <p:ext uri="{BB962C8B-B14F-4D97-AF65-F5344CB8AC3E}">
        <p14:creationId xmlns:p14="http://schemas.microsoft.com/office/powerpoint/2010/main" val="4252387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200329"/>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MSCI</a:t>
            </a:r>
            <a:r>
              <a:rPr lang="zh-CN" altLang="en-US" sz="1600" dirty="0">
                <a:ea typeface="微软雅黑" pitchFamily="34" charset="-122"/>
              </a:rPr>
              <a:t>中国</a:t>
            </a:r>
            <a:r>
              <a:rPr lang="en-US" altLang="zh-CN" sz="1600" dirty="0">
                <a:ea typeface="微软雅黑" pitchFamily="34" charset="-122"/>
              </a:rPr>
              <a:t>A</a:t>
            </a:r>
            <a:r>
              <a:rPr lang="zh-CN" altLang="en-US" sz="1600" dirty="0">
                <a:ea typeface="微软雅黑" pitchFamily="34" charset="-122"/>
              </a:rPr>
              <a:t>股质优价值</a:t>
            </a:r>
            <a:r>
              <a:rPr lang="en-US" altLang="zh-CN" sz="1600" dirty="0">
                <a:ea typeface="微软雅黑" pitchFamily="34" charset="-122"/>
              </a:rPr>
              <a:t>100</a:t>
            </a:r>
            <a:r>
              <a:rPr lang="zh-CN" altLang="en-US" sz="1600" dirty="0">
                <a:ea typeface="微软雅黑" pitchFamily="34" charset="-122"/>
              </a:rPr>
              <a:t>指数成分股分红率长期高于沪深</a:t>
            </a:r>
            <a:r>
              <a:rPr lang="en-US" altLang="zh-CN" sz="1600" dirty="0">
                <a:ea typeface="微软雅黑" pitchFamily="34" charset="-122"/>
              </a:rPr>
              <a:t>300</a:t>
            </a:r>
            <a:r>
              <a:rPr lang="zh-CN" altLang="en-US" sz="1600" dirty="0">
                <a:ea typeface="微软雅黑" pitchFamily="34" charset="-122"/>
              </a:rPr>
              <a:t>指数，凸显“漂亮</a:t>
            </a:r>
            <a:r>
              <a:rPr lang="en-US" altLang="zh-CN" sz="1600" dirty="0">
                <a:ea typeface="微软雅黑" pitchFamily="34" charset="-122"/>
              </a:rPr>
              <a:t>100</a:t>
            </a:r>
            <a:r>
              <a:rPr lang="zh-CN" altLang="en-US" sz="1600" dirty="0">
                <a:ea typeface="微软雅黑" pitchFamily="34" charset="-122"/>
              </a:rPr>
              <a:t>”的长期投资价值</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35</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”指数成分股分红率高</a:t>
            </a:r>
          </a:p>
        </p:txBody>
      </p:sp>
      <p:graphicFrame>
        <p:nvGraphicFramePr>
          <p:cNvPr id="20" name="图表 19">
            <a:extLst>
              <a:ext uri="{FF2B5EF4-FFF2-40B4-BE49-F238E27FC236}">
                <a16:creationId xmlns:lc="http://schemas.openxmlformats.org/drawingml/2006/lockedCanvas" xmlns:a16="http://schemas.microsoft.com/office/drawing/2014/main" xmlns:xdr="http://schemas.openxmlformats.org/drawingml/2006/spreadsheetDrawing" xmlns="" id="{00000000-0008-0000-0500-000002000000}"/>
              </a:ext>
            </a:extLst>
          </p:cNvPr>
          <p:cNvGraphicFramePr>
            <a:graphicFrameLocks/>
          </p:cNvGraphicFramePr>
          <p:nvPr>
            <p:extLst>
              <p:ext uri="{D42A27DB-BD31-4B8C-83A1-F6EECF244321}">
                <p14:modId xmlns:p14="http://schemas.microsoft.com/office/powerpoint/2010/main" val="818573760"/>
              </p:ext>
            </p:extLst>
          </p:nvPr>
        </p:nvGraphicFramePr>
        <p:xfrm>
          <a:off x="1339918" y="2207419"/>
          <a:ext cx="6055292" cy="24431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52387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56966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100</a:t>
            </a:r>
            <a:r>
              <a:rPr lang="zh-CN" altLang="en-US" sz="1600" dirty="0">
                <a:ea typeface="微软雅黑" pitchFamily="34" charset="-122"/>
              </a:rPr>
              <a:t>”优选质优价值股，过去近十年累计收益率超越主流宽基指数</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100</a:t>
            </a:r>
            <a:r>
              <a:rPr lang="zh-CN" altLang="en-US" sz="1600" dirty="0">
                <a:ea typeface="微软雅黑" pitchFamily="34" charset="-122"/>
              </a:rPr>
              <a:t>”剔除高波动个股，指数波动率明显较低</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100</a:t>
            </a:r>
            <a:r>
              <a:rPr lang="zh-CN" altLang="en-US" sz="1600" dirty="0">
                <a:ea typeface="微软雅黑" pitchFamily="34" charset="-122"/>
              </a:rPr>
              <a:t>”近十年年化夏普比率</a:t>
            </a:r>
            <a:r>
              <a:rPr lang="en-US" altLang="zh-CN" sz="1600" dirty="0" smtClean="0">
                <a:ea typeface="微软雅黑" pitchFamily="34" charset="-122"/>
              </a:rPr>
              <a:t>0.25</a:t>
            </a:r>
            <a:r>
              <a:rPr lang="zh-CN" altLang="en-US" sz="1600" dirty="0" smtClean="0">
                <a:ea typeface="微软雅黑" pitchFamily="34" charset="-122"/>
              </a:rPr>
              <a:t>，</a:t>
            </a:r>
            <a:r>
              <a:rPr lang="zh-CN" altLang="en-US" sz="1600" dirty="0">
                <a:ea typeface="微软雅黑" pitchFamily="34" charset="-122"/>
              </a:rPr>
              <a:t>远高于其他可比指数，具有长期投资价值</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36</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4.3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“漂亮</a:t>
            </a:r>
            <a:r>
              <a:rPr lang="en-US" altLang="zh-CN" sz="2800" b="1" dirty="0">
                <a:solidFill>
                  <a:srgbClr val="C00000"/>
                </a:solidFill>
                <a:latin typeface="微软雅黑" panose="020B0503020204020204" pitchFamily="34" charset="-122"/>
                <a:ea typeface="微软雅黑" panose="020B0503020204020204" pitchFamily="34" charset="-122"/>
              </a:rPr>
              <a:t>100</a:t>
            </a:r>
            <a:r>
              <a:rPr lang="zh-CN" altLang="en-US" sz="2800" b="1" dirty="0">
                <a:solidFill>
                  <a:srgbClr val="C00000"/>
                </a:solidFill>
                <a:latin typeface="微软雅黑" panose="020B0503020204020204" pitchFamily="34" charset="-122"/>
                <a:ea typeface="微软雅黑" panose="020B0503020204020204" pitchFamily="34" charset="-122"/>
              </a:rPr>
              <a:t>”指数夏普比率高</a:t>
            </a:r>
          </a:p>
        </p:txBody>
      </p:sp>
      <p:graphicFrame>
        <p:nvGraphicFramePr>
          <p:cNvPr id="4" name="表格 3"/>
          <p:cNvGraphicFramePr>
            <a:graphicFrameLocks noGrp="1"/>
          </p:cNvGraphicFramePr>
          <p:nvPr>
            <p:extLst>
              <p:ext uri="{D42A27DB-BD31-4B8C-83A1-F6EECF244321}">
                <p14:modId xmlns:p14="http://schemas.microsoft.com/office/powerpoint/2010/main" val="3685056540"/>
              </p:ext>
            </p:extLst>
          </p:nvPr>
        </p:nvGraphicFramePr>
        <p:xfrm>
          <a:off x="731231" y="3097530"/>
          <a:ext cx="7601242" cy="1817369"/>
        </p:xfrm>
        <a:graphic>
          <a:graphicData uri="http://schemas.openxmlformats.org/drawingml/2006/table">
            <a:tbl>
              <a:tblPr>
                <a:tableStyleId>{5C22544A-7EE6-4342-B048-85BDC9FD1C3A}</a:tableStyleId>
              </a:tblPr>
              <a:tblGrid>
                <a:gridCol w="1543340">
                  <a:extLst>
                    <a:ext uri="{9D8B030D-6E8A-4147-A177-3AD203B41FA5}">
                      <a16:colId xmlns="" xmlns:a16="http://schemas.microsoft.com/office/drawing/2014/main" val="20000"/>
                    </a:ext>
                  </a:extLst>
                </a:gridCol>
                <a:gridCol w="1194547">
                  <a:extLst>
                    <a:ext uri="{9D8B030D-6E8A-4147-A177-3AD203B41FA5}">
                      <a16:colId xmlns="" xmlns:a16="http://schemas.microsoft.com/office/drawing/2014/main" val="20001"/>
                    </a:ext>
                  </a:extLst>
                </a:gridCol>
                <a:gridCol w="972671">
                  <a:extLst>
                    <a:ext uri="{9D8B030D-6E8A-4147-A177-3AD203B41FA5}">
                      <a16:colId xmlns="" xmlns:a16="http://schemas.microsoft.com/office/drawing/2014/main" val="20002"/>
                    </a:ext>
                  </a:extLst>
                </a:gridCol>
                <a:gridCol w="972671">
                  <a:extLst>
                    <a:ext uri="{9D8B030D-6E8A-4147-A177-3AD203B41FA5}">
                      <a16:colId xmlns="" xmlns:a16="http://schemas.microsoft.com/office/drawing/2014/main" val="20003"/>
                    </a:ext>
                  </a:extLst>
                </a:gridCol>
                <a:gridCol w="972671">
                  <a:extLst>
                    <a:ext uri="{9D8B030D-6E8A-4147-A177-3AD203B41FA5}">
                      <a16:colId xmlns="" xmlns:a16="http://schemas.microsoft.com/office/drawing/2014/main" val="20004"/>
                    </a:ext>
                  </a:extLst>
                </a:gridCol>
                <a:gridCol w="972671">
                  <a:extLst>
                    <a:ext uri="{9D8B030D-6E8A-4147-A177-3AD203B41FA5}">
                      <a16:colId xmlns="" xmlns:a16="http://schemas.microsoft.com/office/drawing/2014/main" val="20005"/>
                    </a:ext>
                  </a:extLst>
                </a:gridCol>
                <a:gridCol w="972671">
                  <a:extLst>
                    <a:ext uri="{9D8B030D-6E8A-4147-A177-3AD203B41FA5}">
                      <a16:colId xmlns="" xmlns:a16="http://schemas.microsoft.com/office/drawing/2014/main" val="20006"/>
                    </a:ext>
                  </a:extLst>
                </a:gridCol>
              </a:tblGrid>
              <a:tr h="560385">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2009-11-30</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至</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p>
                      <a:pPr algn="ctr"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2019-6-30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b="1" u="none" strike="noStrike" dirty="0">
                          <a:solidFill>
                            <a:srgbClr val="FF0000"/>
                          </a:solidFill>
                          <a:effectLst/>
                          <a:latin typeface="微软雅黑" panose="020B0503020204020204" pitchFamily="34" charset="-122"/>
                          <a:ea typeface="微软雅黑" panose="020B0503020204020204" pitchFamily="34" charset="-122"/>
                        </a:rPr>
                        <a:t> </a:t>
                      </a: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MSCI</a:t>
                      </a:r>
                      <a:r>
                        <a:rPr lang="zh-CN" altLang="en-US" sz="1200" b="1" u="none" strike="noStrike" dirty="0">
                          <a:solidFill>
                            <a:srgbClr val="FF0000"/>
                          </a:solidFill>
                          <a:effectLst/>
                          <a:latin typeface="微软雅黑" panose="020B0503020204020204" pitchFamily="34" charset="-122"/>
                          <a:ea typeface="微软雅黑" panose="020B0503020204020204" pitchFamily="34" charset="-122"/>
                        </a:rPr>
                        <a:t>中国</a:t>
                      </a: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A</a:t>
                      </a:r>
                      <a:r>
                        <a:rPr lang="zh-CN" altLang="en-US" sz="1200" b="1" u="none" strike="noStrike" dirty="0">
                          <a:solidFill>
                            <a:srgbClr val="FF0000"/>
                          </a:solidFill>
                          <a:effectLst/>
                          <a:latin typeface="微软雅黑" panose="020B0503020204020204" pitchFamily="34" charset="-122"/>
                          <a:ea typeface="微软雅黑" panose="020B0503020204020204" pitchFamily="34" charset="-122"/>
                        </a:rPr>
                        <a:t>股质优价值</a:t>
                      </a: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100 </a:t>
                      </a:r>
                      <a:endParaRPr lang="en-US" altLang="zh-CN" sz="1200" b="1" i="0" u="none" strike="noStrike" dirty="0">
                        <a:solidFill>
                          <a:srgbClr val="FF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 MSCI</a:t>
                      </a:r>
                      <a:r>
                        <a:rPr lang="zh-CN" altLang="en-US" sz="1200" u="none" strike="noStrike" dirty="0">
                          <a:effectLst/>
                          <a:latin typeface="微软雅黑" panose="020B0503020204020204" pitchFamily="34" charset="-122"/>
                          <a:ea typeface="微软雅黑" panose="020B0503020204020204" pitchFamily="34" charset="-122"/>
                        </a:rPr>
                        <a:t>中国</a:t>
                      </a:r>
                      <a:r>
                        <a:rPr lang="en-US" sz="1200" u="none" strike="noStrike" dirty="0">
                          <a:effectLst/>
                          <a:latin typeface="微软雅黑" panose="020B0503020204020204" pitchFamily="34" charset="-122"/>
                          <a:ea typeface="微软雅黑" panose="020B0503020204020204" pitchFamily="34" charset="-122"/>
                        </a:rPr>
                        <a:t>A</a:t>
                      </a:r>
                      <a:r>
                        <a:rPr lang="zh-CN" altLang="en-US" sz="1200" u="none" strike="noStrike" dirty="0">
                          <a:effectLst/>
                          <a:latin typeface="微软雅黑" panose="020B0503020204020204" pitchFamily="34" charset="-122"/>
                          <a:ea typeface="微软雅黑" panose="020B0503020204020204" pitchFamily="34" charset="-122"/>
                        </a:rPr>
                        <a:t>股在岸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上证</a:t>
                      </a:r>
                      <a:r>
                        <a:rPr lang="en-US" altLang="zh-CN" sz="1200" u="none" strike="noStrike">
                          <a:effectLst/>
                          <a:latin typeface="微软雅黑" panose="020B0503020204020204" pitchFamily="34" charset="-122"/>
                          <a:ea typeface="微软雅黑" panose="020B0503020204020204" pitchFamily="34" charset="-122"/>
                        </a:rPr>
                        <a:t>50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中证</a:t>
                      </a:r>
                      <a:r>
                        <a:rPr lang="en-US" altLang="zh-CN" sz="1200" u="none" strike="noStrike">
                          <a:effectLst/>
                          <a:latin typeface="微软雅黑" panose="020B0503020204020204" pitchFamily="34" charset="-122"/>
                          <a:ea typeface="微软雅黑" panose="020B0503020204020204" pitchFamily="34" charset="-122"/>
                        </a:rPr>
                        <a:t>100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沪深</a:t>
                      </a:r>
                      <a:r>
                        <a:rPr lang="en-US" altLang="zh-CN" sz="1200" u="none" strike="noStrike">
                          <a:effectLst/>
                          <a:latin typeface="微软雅黑" panose="020B0503020204020204" pitchFamily="34" charset="-122"/>
                          <a:ea typeface="微软雅黑" panose="020B0503020204020204" pitchFamily="34" charset="-122"/>
                        </a:rPr>
                        <a:t>300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中</a:t>
                      </a:r>
                      <a:r>
                        <a:rPr lang="zh-CN" altLang="en-US" sz="1200" u="none" strike="noStrike" dirty="0" smtClean="0">
                          <a:effectLst/>
                          <a:latin typeface="微软雅黑" panose="020B0503020204020204" pitchFamily="34" charset="-122"/>
                          <a:ea typeface="微软雅黑" panose="020B0503020204020204" pitchFamily="34" charset="-122"/>
                        </a:rPr>
                        <a:t>证</a:t>
                      </a:r>
                      <a:r>
                        <a:rPr lang="en-US" altLang="zh-CN" sz="1200" u="none" strike="noStrike" dirty="0" smtClean="0">
                          <a:effectLst/>
                          <a:latin typeface="微软雅黑" panose="020B0503020204020204" pitchFamily="34" charset="-122"/>
                          <a:ea typeface="微软雅黑" panose="020B0503020204020204" pitchFamily="34" charset="-122"/>
                        </a:rPr>
                        <a:t>500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14246">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累计收益率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ctr" latinLnBrk="0" hangingPunct="1"/>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61.7%</a:t>
                      </a: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ctr" latinLnBrk="0" hangingPunct="1"/>
                      <a:r>
                        <a:rPr lang="en-US" altLang="zh-CN" sz="1200" u="none" strike="noStrike" kern="1200">
                          <a:solidFill>
                            <a:schemeClr val="dk1"/>
                          </a:solidFill>
                          <a:effectLst/>
                          <a:latin typeface="微软雅黑" panose="020B0503020204020204" pitchFamily="34" charset="-122"/>
                          <a:ea typeface="微软雅黑" panose="020B0503020204020204" pitchFamily="34" charset="-122"/>
                          <a:cs typeface="+mn-cs"/>
                        </a:rPr>
                        <a:t>-6.3%</a:t>
                      </a: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ctr" latinLnBrk="0" hangingPunct="1"/>
                      <a:r>
                        <a:rPr lang="en-US" altLang="zh-CN" sz="1200" u="none" strike="noStrike" kern="1200">
                          <a:solidFill>
                            <a:schemeClr val="dk1"/>
                          </a:solidFill>
                          <a:effectLst/>
                          <a:latin typeface="微软雅黑" panose="020B0503020204020204" pitchFamily="34" charset="-122"/>
                          <a:ea typeface="微软雅黑" panose="020B0503020204020204" pitchFamily="34" charset="-122"/>
                          <a:cs typeface="+mn-cs"/>
                        </a:rPr>
                        <a:t>18.8%</a:t>
                      </a: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ctr" latinLnBrk="0" hangingPunct="1"/>
                      <a:r>
                        <a:rPr lang="en-US" altLang="zh-CN" sz="1200" u="none" strike="noStrike" kern="1200">
                          <a:solidFill>
                            <a:schemeClr val="dk1"/>
                          </a:solidFill>
                          <a:effectLst/>
                          <a:latin typeface="微软雅黑" panose="020B0503020204020204" pitchFamily="34" charset="-122"/>
                          <a:ea typeface="微软雅黑" panose="020B0503020204020204" pitchFamily="34" charset="-122"/>
                          <a:cs typeface="+mn-cs"/>
                        </a:rPr>
                        <a:t>20.1%</a:t>
                      </a: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8.9%</a:t>
                      </a: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12.4%</a:t>
                      </a:r>
                    </a:p>
                  </a:txBody>
                  <a:tcPr marL="0" marR="0" marT="0" marB="0" anchor="ctr">
                    <a:lnT w="12700"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1"/>
                  </a:ext>
                </a:extLst>
              </a:tr>
              <a:tr h="314246">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年化收益率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noFill/>
                  </a:tcPr>
                </a:tc>
                <a:tc>
                  <a:txBody>
                    <a:bodyPr/>
                    <a:lstStyle/>
                    <a:p>
                      <a:pPr marL="0" algn="ctr" defTabSz="914400" rtl="0" eaLnBrk="1" fontAlgn="ctr" latinLnBrk="0" hangingPunct="1"/>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5.1%</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-0.7%</a:t>
                      </a:r>
                    </a:p>
                  </a:txBody>
                  <a:tcPr marL="0" marR="0" marT="0" marB="0" anchor="ctr">
                    <a:noFill/>
                  </a:tcPr>
                </a:tc>
                <a:tc>
                  <a:txBody>
                    <a:bodyPr/>
                    <a:lstStyle/>
                    <a:p>
                      <a:pPr marL="0" algn="ctr" defTabSz="914400" rtl="0" eaLnBrk="1" fontAlgn="ctr" latinLnBrk="0" hangingPunct="1"/>
                      <a:r>
                        <a:rPr lang="en-US" altLang="zh-CN" sz="1200" u="none" strike="noStrike" kern="1200">
                          <a:solidFill>
                            <a:schemeClr val="dk1"/>
                          </a:solidFill>
                          <a:effectLst/>
                          <a:latin typeface="微软雅黑" panose="020B0503020204020204" pitchFamily="34" charset="-122"/>
                          <a:ea typeface="微软雅黑" panose="020B0503020204020204" pitchFamily="34" charset="-122"/>
                          <a:cs typeface="+mn-cs"/>
                        </a:rPr>
                        <a:t>1.8%</a:t>
                      </a:r>
                    </a:p>
                  </a:txBody>
                  <a:tcPr marL="0" marR="0" marT="0" marB="0" anchor="ctr">
                    <a:noFill/>
                  </a:tcPr>
                </a:tc>
                <a:tc>
                  <a:txBody>
                    <a:bodyPr/>
                    <a:lstStyle/>
                    <a:p>
                      <a:pPr marL="0" algn="ctr" defTabSz="914400" rtl="0" eaLnBrk="1" fontAlgn="ctr" latinLnBrk="0" hangingPunct="1"/>
                      <a:r>
                        <a:rPr lang="en-US" altLang="zh-CN" sz="1200" u="none" strike="noStrike" kern="1200">
                          <a:solidFill>
                            <a:schemeClr val="dk1"/>
                          </a:solidFill>
                          <a:effectLst/>
                          <a:latin typeface="微软雅黑" panose="020B0503020204020204" pitchFamily="34" charset="-122"/>
                          <a:ea typeface="微软雅黑" panose="020B0503020204020204" pitchFamily="34" charset="-122"/>
                          <a:cs typeface="+mn-cs"/>
                        </a:rPr>
                        <a:t>1.9%</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0.9%</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1.2%</a:t>
                      </a:r>
                    </a:p>
                  </a:txBody>
                  <a:tcPr marL="0" marR="0" marT="0" marB="0" anchor="ctr">
                    <a:noFill/>
                  </a:tcPr>
                </a:tc>
                <a:extLst>
                  <a:ext uri="{0D108BD9-81ED-4DB2-BD59-A6C34878D82A}">
                    <a16:rowId xmlns="" xmlns:a16="http://schemas.microsoft.com/office/drawing/2014/main" val="10002"/>
                  </a:ext>
                </a:extLst>
              </a:tr>
              <a:tr h="314246">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年化波动率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noFill/>
                  </a:tcPr>
                </a:tc>
                <a:tc>
                  <a:txBody>
                    <a:bodyPr/>
                    <a:lstStyle/>
                    <a:p>
                      <a:pPr marL="0" algn="ctr" defTabSz="914400" rtl="0" eaLnBrk="1" fontAlgn="ctr" latinLnBrk="0" hangingPunct="1"/>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21.0%</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23.6%</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23.9%</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23.4%</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23.4%</a:t>
                      </a:r>
                    </a:p>
                  </a:txBody>
                  <a:tcPr marL="0" marR="0" marT="0" marB="0" anchor="ctr">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27.2%</a:t>
                      </a:r>
                    </a:p>
                  </a:txBody>
                  <a:tcPr marL="0" marR="0" marT="0" marB="0" anchor="ctr">
                    <a:noFill/>
                  </a:tcPr>
                </a:tc>
                <a:extLst>
                  <a:ext uri="{0D108BD9-81ED-4DB2-BD59-A6C34878D82A}">
                    <a16:rowId xmlns="" xmlns:a16="http://schemas.microsoft.com/office/drawing/2014/main" val="10003"/>
                  </a:ext>
                </a:extLst>
              </a:tr>
              <a:tr h="314246">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年化夏普比率</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0.25 </a:t>
                      </a: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-0.03 </a:t>
                      </a: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0.08 </a:t>
                      </a: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0.08 </a:t>
                      </a: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rPr>
                        <a:t>0.04 </a:t>
                      </a: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12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0.05 </a:t>
                      </a:r>
                      <a:endParaRPr lang="en-US" altLang="zh-CN"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0" marR="0" marT="0" marB="0"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542448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Box 39"/>
          <p:cNvSpPr txBox="1">
            <a:spLocks noChangeArrowheads="1"/>
          </p:cNvSpPr>
          <p:nvPr/>
        </p:nvSpPr>
        <p:spPr bwMode="auto">
          <a:xfrm>
            <a:off x="2657793" y="3208338"/>
            <a:ext cx="6284729" cy="71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72" tIns="38438" rIns="76872" bIns="38438">
            <a:spAutoFit/>
          </a:bodyPr>
          <a:lstStyle>
            <a:lvl1pPr marL="347980" indent="-34798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just" eaLnBrk="0" hangingPunct="0">
              <a:lnSpc>
                <a:spcPct val="130000"/>
              </a:lnSpc>
            </a:pPr>
            <a:r>
              <a:rPr lang="en-US" altLang="zh-CN" b="1" dirty="0">
                <a:solidFill>
                  <a:schemeClr val="accent2"/>
                </a:solidFill>
                <a:latin typeface="微软雅黑" pitchFamily="34" charset="-122"/>
                <a:ea typeface="微软雅黑" pitchFamily="34" charset="-122"/>
              </a:rPr>
              <a:t> </a:t>
            </a:r>
            <a:r>
              <a:rPr lang="zh-CN" altLang="en-US" b="1" dirty="0">
                <a:solidFill>
                  <a:schemeClr val="accent2"/>
                </a:solidFill>
                <a:latin typeface="微软雅黑" pitchFamily="34" charset="-122"/>
                <a:ea typeface="微软雅黑" pitchFamily="34" charset="-122"/>
              </a:rPr>
              <a:t>基金产品信息</a:t>
            </a:r>
          </a:p>
        </p:txBody>
      </p:sp>
      <p:grpSp>
        <p:nvGrpSpPr>
          <p:cNvPr id="5123" name="组合 21"/>
          <p:cNvGrpSpPr/>
          <p:nvPr/>
        </p:nvGrpSpPr>
        <p:grpSpPr bwMode="auto">
          <a:xfrm>
            <a:off x="0" y="2724150"/>
            <a:ext cx="1282700" cy="1362075"/>
            <a:chOff x="1270152" y="1347614"/>
            <a:chExt cx="2149720" cy="2149720"/>
          </a:xfrm>
        </p:grpSpPr>
        <p:sp>
          <p:nvSpPr>
            <p:cNvPr id="23" name="椭圆 22"/>
            <p:cNvSpPr/>
            <p:nvPr/>
          </p:nvSpPr>
          <p:spPr>
            <a:xfrm>
              <a:off x="1270152" y="1347614"/>
              <a:ext cx="2149720" cy="214972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1024890">
                <a:spcBef>
                  <a:spcPts val="0"/>
                </a:spcBef>
                <a:spcAft>
                  <a:spcPts val="0"/>
                </a:spcAft>
                <a:defRPr/>
              </a:pPr>
              <a:endParaRPr lang="zh-CN" altLang="en-US" sz="2000" noProof="1">
                <a:solidFill>
                  <a:srgbClr val="FFFFFF"/>
                </a:solidFill>
                <a:ea typeface="微软雅黑" pitchFamily="34" charset="-122"/>
              </a:endParaRPr>
            </a:p>
          </p:txBody>
        </p:sp>
        <p:pic>
          <p:nvPicPr>
            <p:cNvPr id="5141" name="Picture 2" descr="C:\Documents and Settings\jiangjian\桌面\大成基金树.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9163" y="1436447"/>
              <a:ext cx="1990425" cy="191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 Placeholder 3"/>
          <p:cNvSpPr txBox="1">
            <a:spLocks noChangeArrowheads="1"/>
          </p:cNvSpPr>
          <p:nvPr/>
        </p:nvSpPr>
        <p:spPr bwMode="auto">
          <a:xfrm>
            <a:off x="1187450" y="2421111"/>
            <a:ext cx="1641476"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ctr">
              <a:spcBef>
                <a:spcPct val="20000"/>
              </a:spcBef>
            </a:pPr>
            <a:r>
              <a:rPr lang="zh-CN" altLang="zh-CN" sz="11500" b="1" noProof="1">
                <a:solidFill>
                  <a:schemeClr val="accent2"/>
                </a:solidFill>
                <a:latin typeface="Arial" pitchFamily="34" charset="0"/>
                <a:ea typeface="微软雅黑" pitchFamily="34" charset="-122"/>
                <a:cs typeface="Arial" pitchFamily="34" charset="0"/>
              </a:rPr>
              <a:t>0</a:t>
            </a:r>
            <a:r>
              <a:rPr lang="en-US" altLang="zh-CN" sz="11500" b="1" noProof="1">
                <a:solidFill>
                  <a:schemeClr val="accent2"/>
                </a:solidFill>
                <a:latin typeface="Arial" pitchFamily="34" charset="0"/>
                <a:ea typeface="微软雅黑" pitchFamily="34" charset="-122"/>
                <a:cs typeface="Arial" pitchFamily="34" charset="0"/>
              </a:rPr>
              <a:t>5</a:t>
            </a:r>
            <a:endParaRPr lang="en-US" altLang="zh-CN" sz="11500" b="1" dirty="0">
              <a:solidFill>
                <a:schemeClr val="accent2"/>
              </a:solidFill>
              <a:latin typeface="Arial" pitchFamily="34" charset="0"/>
              <a:ea typeface="微软雅黑" pitchFamily="34" charset="-122"/>
              <a:cs typeface="Arial" pitchFamily="34" charset="0"/>
            </a:endParaRPr>
          </a:p>
        </p:txBody>
      </p:sp>
      <p:sp>
        <p:nvSpPr>
          <p:cNvPr id="5125" name="文本框 49"/>
          <p:cNvSpPr txBox="1">
            <a:spLocks noChangeArrowheads="1"/>
          </p:cNvSpPr>
          <p:nvPr/>
        </p:nvSpPr>
        <p:spPr bwMode="auto">
          <a:xfrm>
            <a:off x="2627313" y="2781300"/>
            <a:ext cx="24986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r>
              <a:rPr lang="en-US" altLang="zh-CN" b="1" i="1" dirty="0">
                <a:solidFill>
                  <a:schemeClr val="accent2"/>
                </a:solidFill>
                <a:latin typeface="微软雅黑" pitchFamily="34" charset="-122"/>
                <a:ea typeface="微软雅黑" pitchFamily="34" charset="-122"/>
              </a:rPr>
              <a:t>Part Five</a:t>
            </a:r>
          </a:p>
        </p:txBody>
      </p:sp>
      <p:grpSp>
        <p:nvGrpSpPr>
          <p:cNvPr id="5126" name="组合 58"/>
          <p:cNvGrpSpPr/>
          <p:nvPr/>
        </p:nvGrpSpPr>
        <p:grpSpPr bwMode="auto">
          <a:xfrm rot="-9708606">
            <a:off x="5727700" y="604006"/>
            <a:ext cx="3097213" cy="2152650"/>
            <a:chOff x="912737" y="565770"/>
            <a:chExt cx="3097450" cy="2152130"/>
          </a:xfrm>
        </p:grpSpPr>
        <p:sp>
          <p:nvSpPr>
            <p:cNvPr id="60" name="等腰三角形 59"/>
            <p:cNvSpPr/>
            <p:nvPr/>
          </p:nvSpPr>
          <p:spPr>
            <a:xfrm rot="18941696">
              <a:off x="2820405" y="2045825"/>
              <a:ext cx="266720" cy="230132"/>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1" name="等腰三角形 60"/>
            <p:cNvSpPr/>
            <p:nvPr/>
          </p:nvSpPr>
          <p:spPr>
            <a:xfrm rot="3678182">
              <a:off x="2798706" y="1190847"/>
              <a:ext cx="396779" cy="342926"/>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2" name="等腰三角形 61"/>
            <p:cNvSpPr/>
            <p:nvPr/>
          </p:nvSpPr>
          <p:spPr>
            <a:xfrm rot="9480000">
              <a:off x="3485137" y="2512418"/>
              <a:ext cx="266720" cy="230132"/>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3" name="等腰三角形 62"/>
            <p:cNvSpPr/>
            <p:nvPr/>
          </p:nvSpPr>
          <p:spPr>
            <a:xfrm rot="1020767">
              <a:off x="1215161" y="771196"/>
              <a:ext cx="946222" cy="814190"/>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4" name="等腰三角形 63"/>
            <p:cNvSpPr/>
            <p:nvPr/>
          </p:nvSpPr>
          <p:spPr>
            <a:xfrm rot="1020767">
              <a:off x="1118072" y="626867"/>
              <a:ext cx="1176427" cy="1014167"/>
            </a:xfrm>
            <a:prstGeom prst="triangle">
              <a:avLst/>
            </a:prstGeom>
            <a:noFill/>
            <a:ln>
              <a:solidFill>
                <a:srgbClr val="021F9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5" name="椭圆 64"/>
            <p:cNvSpPr/>
            <p:nvPr/>
          </p:nvSpPr>
          <p:spPr>
            <a:xfrm rot="18818926">
              <a:off x="912321" y="138482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6" name="椭圆 65"/>
            <p:cNvSpPr/>
            <p:nvPr/>
          </p:nvSpPr>
          <p:spPr>
            <a:xfrm rot="18818926">
              <a:off x="1778844" y="56893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7" name="椭圆 66"/>
            <p:cNvSpPr/>
            <p:nvPr/>
          </p:nvSpPr>
          <p:spPr>
            <a:xfrm rot="18818926">
              <a:off x="2041562" y="1708854"/>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grpSp>
          <p:nvGrpSpPr>
            <p:cNvPr id="5137" name="组合 67"/>
            <p:cNvGrpSpPr/>
            <p:nvPr/>
          </p:nvGrpSpPr>
          <p:grpSpPr bwMode="auto">
            <a:xfrm rot="8977127">
              <a:off x="3563479" y="1987179"/>
              <a:ext cx="446708" cy="334617"/>
              <a:chOff x="2822785" y="1265179"/>
              <a:chExt cx="930073" cy="696693"/>
            </a:xfrm>
          </p:grpSpPr>
          <p:sp>
            <p:nvSpPr>
              <p:cNvPr id="69" name="等腰三角形 68"/>
              <p:cNvSpPr/>
              <p:nvPr/>
            </p:nvSpPr>
            <p:spPr>
              <a:xfrm rot="18941696">
                <a:off x="2778164" y="1250474"/>
                <a:ext cx="264442" cy="221401"/>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70" name="等腰三角形 69"/>
              <p:cNvSpPr/>
              <p:nvPr/>
            </p:nvSpPr>
            <p:spPr>
              <a:xfrm rot="9480000">
                <a:off x="3450295" y="1687999"/>
                <a:ext cx="264442" cy="214790"/>
              </a:xfrm>
              <a:prstGeom prst="triangle">
                <a:avLst/>
              </a:prstGeom>
              <a:solidFill>
                <a:srgbClr val="CF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grpSp>
      </p:grpSp>
      <p:cxnSp>
        <p:nvCxnSpPr>
          <p:cNvPr id="71" name="Straight Connector 13"/>
          <p:cNvCxnSpPr/>
          <p:nvPr/>
        </p:nvCxnSpPr>
        <p:spPr>
          <a:xfrm flipH="1">
            <a:off x="0" y="4110038"/>
            <a:ext cx="8708596" cy="0"/>
          </a:xfrm>
          <a:prstGeom prst="line">
            <a:avLst/>
          </a:prstGeom>
          <a:ln w="19050" cap="sq">
            <a:solidFill>
              <a:srgbClr val="CF3E50"/>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lgn="r"/>
            <a:fld id="{9A0DB2DC-4C9A-4742-B13C-FB6460FD3503}" type="slidenum">
              <a:rPr lang="zh-CN" altLang="en-US" smtClean="0"/>
              <a:pPr algn="r"/>
              <a:t>37</a:t>
            </a:fld>
            <a:endParaRPr lang="zh-CN" altLang="en-US" dirty="0"/>
          </a:p>
        </p:txBody>
      </p:sp>
    </p:spTree>
    <p:extLst>
      <p:ext uri="{BB962C8B-B14F-4D97-AF65-F5344CB8AC3E}">
        <p14:creationId xmlns:p14="http://schemas.microsoft.com/office/powerpoint/2010/main" val="114216040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ppt_x</p:attrName>
                                        </p:attrNameLst>
                                      </p:cBhvr>
                                      <p:tavLst>
                                        <p:tav tm="0">
                                          <p:val>
                                            <p:strVal val="0-#ppt_w/2"/>
                                          </p:val>
                                        </p:tav>
                                        <p:tav tm="100000">
                                          <p:val>
                                            <p:strVal val="#ppt_x"/>
                                          </p:val>
                                        </p:tav>
                                      </p:tavLst>
                                    </p:anim>
                                    <p:anim calcmode="lin" valueType="num">
                                      <p:cBhvr>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38</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5.1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基金经理介绍</a:t>
            </a:r>
          </a:p>
        </p:txBody>
      </p:sp>
      <p:sp>
        <p:nvSpPr>
          <p:cNvPr id="10" name="文本框 16"/>
          <p:cNvSpPr txBox="1"/>
          <p:nvPr/>
        </p:nvSpPr>
        <p:spPr>
          <a:xfrm>
            <a:off x="2515870" y="1648460"/>
            <a:ext cx="6094095" cy="1578610"/>
          </a:xfrm>
          <a:prstGeom prst="rect">
            <a:avLst/>
          </a:prstGeom>
          <a:noFill/>
        </p:spPr>
        <p:txBody>
          <a:bodyPr wrap="square" rtlCol="0" anchor="t">
            <a:spAutoFit/>
          </a:bodyPr>
          <a:lstStyle/>
          <a:p>
            <a:pPr algn="just" fontAlgn="auto">
              <a:lnSpc>
                <a:spcPts val="2320"/>
              </a:lnSpc>
            </a:pPr>
            <a:r>
              <a:rPr sz="1600" b="1" dirty="0">
                <a:solidFill>
                  <a:schemeClr val="tx1">
                    <a:lumMod val="50000"/>
                    <a:lumOff val="50000"/>
                  </a:schemeClr>
                </a:solidFill>
                <a:latin typeface="微软雅黑" panose="020B0503020204020204" charset="-122"/>
                <a:ea typeface="微软雅黑" panose="020B0503020204020204" charset="-122"/>
                <a:sym typeface="+mn-ea"/>
              </a:rPr>
              <a:t>黎新平</a:t>
            </a:r>
            <a:r>
              <a:rPr lang="en-US" sz="1600" dirty="0">
                <a:solidFill>
                  <a:schemeClr val="tx1">
                    <a:lumMod val="50000"/>
                    <a:lumOff val="50000"/>
                  </a:schemeClr>
                </a:solidFill>
                <a:latin typeface="微软雅黑" panose="020B0503020204020204" charset="-122"/>
                <a:ea typeface="微软雅黑" panose="020B0503020204020204" charset="-122"/>
                <a:sym typeface="+mn-ea"/>
              </a:rPr>
              <a:t>/</a:t>
            </a:r>
            <a:r>
              <a:rPr sz="1600" b="1" dirty="0">
                <a:solidFill>
                  <a:schemeClr val="tx1">
                    <a:lumMod val="65000"/>
                    <a:lumOff val="35000"/>
                  </a:schemeClr>
                </a:solidFill>
                <a:latin typeface="微软雅黑" panose="020B0503020204020204" charset="-122"/>
                <a:ea typeface="微软雅黑" panose="020B0503020204020204" charset="-122"/>
                <a:sym typeface="+mn-ea"/>
              </a:rPr>
              <a:t>数量与指数投资部总监</a:t>
            </a:r>
          </a:p>
          <a:p>
            <a:pPr algn="just" fontAlgn="auto">
              <a:lnSpc>
                <a:spcPts val="2320"/>
              </a:lnSpc>
            </a:pPr>
            <a:r>
              <a:rPr sz="1200" dirty="0">
                <a:solidFill>
                  <a:schemeClr val="tx1">
                    <a:lumMod val="65000"/>
                    <a:lumOff val="35000"/>
                  </a:schemeClr>
                </a:solidFill>
                <a:latin typeface="微软雅黑" panose="020B0503020204020204" charset="-122"/>
                <a:ea typeface="微软雅黑" panose="020B0503020204020204" charset="-122"/>
                <a:sym typeface="+mn-ea"/>
              </a:rPr>
              <a:t>北京大学金融及计算机学士、数理金融硕士，斯坦福大学经济学博士，具有7年华尔街工作经验。擅长量化投资、衍生品定价、公司金融及宏观经济研究。曾在国际货币基金组织（IMF）负责新兴国家贷款计划的定价研究，在美国大型对冲基金Aristeia Capital 任资深策略分析师和投资经理。现任大成动态量化和大成绝对收益基金经理。</a:t>
            </a:r>
          </a:p>
        </p:txBody>
      </p:sp>
      <p:pic>
        <p:nvPicPr>
          <p:cNvPr id="11" name="图片 10"/>
          <p:cNvPicPr>
            <a:picLocks noChangeAspect="1"/>
          </p:cNvPicPr>
          <p:nvPr/>
        </p:nvPicPr>
        <p:blipFill>
          <a:blip r:embed="rId5"/>
          <a:stretch>
            <a:fillRect/>
          </a:stretch>
        </p:blipFill>
        <p:spPr>
          <a:xfrm>
            <a:off x="636905" y="1555750"/>
            <a:ext cx="1813560" cy="1764665"/>
          </a:xfrm>
          <a:prstGeom prst="rect">
            <a:avLst/>
          </a:prstGeom>
        </p:spPr>
      </p:pic>
      <p:pic>
        <p:nvPicPr>
          <p:cNvPr id="15" name="图片 14"/>
          <p:cNvPicPr>
            <a:picLocks noChangeAspect="1"/>
          </p:cNvPicPr>
          <p:nvPr/>
        </p:nvPicPr>
        <p:blipFill>
          <a:blip r:embed="rId6"/>
          <a:stretch>
            <a:fillRect/>
          </a:stretch>
        </p:blipFill>
        <p:spPr>
          <a:xfrm>
            <a:off x="7143023" y="4149936"/>
            <a:ext cx="1546225" cy="1522308"/>
          </a:xfrm>
          <a:prstGeom prst="rect">
            <a:avLst/>
          </a:prstGeom>
        </p:spPr>
      </p:pic>
      <p:sp>
        <p:nvSpPr>
          <p:cNvPr id="20" name="文本框 16"/>
          <p:cNvSpPr txBox="1"/>
          <p:nvPr/>
        </p:nvSpPr>
        <p:spPr>
          <a:xfrm>
            <a:off x="625384" y="4130796"/>
            <a:ext cx="6094095" cy="1541448"/>
          </a:xfrm>
          <a:prstGeom prst="rect">
            <a:avLst/>
          </a:prstGeom>
          <a:noFill/>
        </p:spPr>
        <p:txBody>
          <a:bodyPr wrap="square" rtlCol="0" anchor="t">
            <a:spAutoFit/>
          </a:bodyPr>
          <a:lstStyle/>
          <a:p>
            <a:pPr algn="just" fontAlgn="auto">
              <a:lnSpc>
                <a:spcPts val="2320"/>
              </a:lnSpc>
            </a:pPr>
            <a:r>
              <a:rPr sz="1400" b="1" dirty="0">
                <a:solidFill>
                  <a:schemeClr val="tx1">
                    <a:lumMod val="50000"/>
                    <a:lumOff val="50000"/>
                  </a:schemeClr>
                </a:solidFill>
                <a:latin typeface="微软雅黑" panose="020B0503020204020204" charset="-122"/>
                <a:ea typeface="微软雅黑" panose="020B0503020204020204" charset="-122"/>
                <a:sym typeface="+mn-ea"/>
              </a:rPr>
              <a:t>张钟玉</a:t>
            </a:r>
            <a:r>
              <a:rPr lang="en-US" sz="1400" dirty="0">
                <a:solidFill>
                  <a:schemeClr val="tx1">
                    <a:lumMod val="50000"/>
                    <a:lumOff val="50000"/>
                  </a:schemeClr>
                </a:solidFill>
                <a:latin typeface="微软雅黑" panose="020B0503020204020204" charset="-122"/>
                <a:ea typeface="微软雅黑" panose="020B0503020204020204" charset="-122"/>
                <a:sym typeface="+mn-ea"/>
              </a:rPr>
              <a:t>/</a:t>
            </a:r>
            <a:r>
              <a:rPr sz="1400" b="1" dirty="0">
                <a:solidFill>
                  <a:schemeClr val="tx1">
                    <a:lumMod val="65000"/>
                    <a:lumOff val="35000"/>
                  </a:schemeClr>
                </a:solidFill>
                <a:latin typeface="微软雅黑" panose="020B0503020204020204" charset="-122"/>
                <a:ea typeface="微软雅黑" panose="020B0503020204020204" charset="-122"/>
                <a:sym typeface="+mn-ea"/>
              </a:rPr>
              <a:t>基金经理</a:t>
            </a:r>
          </a:p>
          <a:p>
            <a:pPr algn="just" fontAlgn="auto">
              <a:lnSpc>
                <a:spcPts val="1820"/>
              </a:lnSpc>
            </a:pPr>
            <a:r>
              <a:rPr sz="1200" dirty="0">
                <a:solidFill>
                  <a:schemeClr val="tx1">
                    <a:lumMod val="65000"/>
                    <a:lumOff val="35000"/>
                  </a:schemeClr>
                </a:solidFill>
                <a:latin typeface="微软雅黑" panose="020B0503020204020204" charset="-122"/>
                <a:ea typeface="微软雅黑" panose="020B0503020204020204" charset="-122"/>
                <a:sym typeface="+mn-ea"/>
              </a:rPr>
              <a:t>清华大学会计学硕士、华盛顿大学会计硕士，具有CFA 、CPA资格，6年股票、量化投资经验。2010年大成基金管理有限公司，历任研究员、数量分析师，现任大成核心双动力基金、大成沪深300指数基金、大成中证500深市ETF、大成深证成长40ETF及联接基金基金经理。</a:t>
            </a:r>
            <a:r>
              <a:rPr lang="en-US" sz="1200" dirty="0">
                <a:solidFill>
                  <a:schemeClr val="tx1">
                    <a:lumMod val="65000"/>
                    <a:lumOff val="35000"/>
                  </a:schemeClr>
                </a:solidFill>
                <a:latin typeface="微软雅黑" panose="020B0503020204020204" charset="-122"/>
                <a:ea typeface="微软雅黑" panose="020B0503020204020204" charset="-122"/>
                <a:sym typeface="+mn-ea"/>
              </a:rPr>
              <a:t>W</a:t>
            </a:r>
            <a:r>
              <a:rPr lang="en-US" altLang="zh-CN" sz="1200" dirty="0">
                <a:solidFill>
                  <a:schemeClr val="tx1">
                    <a:lumMod val="65000"/>
                    <a:lumOff val="35000"/>
                  </a:schemeClr>
                </a:solidFill>
                <a:latin typeface="微软雅黑" panose="020B0503020204020204" charset="-122"/>
                <a:ea typeface="微软雅黑" panose="020B0503020204020204" charset="-122"/>
                <a:sym typeface="+mn-ea"/>
              </a:rPr>
              <a:t>ind</a:t>
            </a: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数据显示，其所管理的大成深证成长</a:t>
            </a:r>
            <a:r>
              <a:rPr lang="en-US" altLang="zh-CN" sz="1200" dirty="0">
                <a:solidFill>
                  <a:schemeClr val="tx1">
                    <a:lumMod val="65000"/>
                    <a:lumOff val="35000"/>
                  </a:schemeClr>
                </a:solidFill>
                <a:latin typeface="微软雅黑" panose="020B0503020204020204" charset="-122"/>
                <a:ea typeface="微软雅黑" panose="020B0503020204020204" charset="-122"/>
                <a:sym typeface="+mn-ea"/>
              </a:rPr>
              <a:t>40ETF2019</a:t>
            </a: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年一季度的收益率为</a:t>
            </a:r>
            <a:r>
              <a:rPr lang="en-US" altLang="zh-CN" sz="1200" dirty="0">
                <a:solidFill>
                  <a:schemeClr val="tx1">
                    <a:lumMod val="65000"/>
                    <a:lumOff val="35000"/>
                  </a:schemeClr>
                </a:solidFill>
                <a:latin typeface="微软雅黑" panose="020B0503020204020204" charset="-122"/>
                <a:ea typeface="微软雅黑" panose="020B0503020204020204" charset="-122"/>
                <a:sym typeface="+mn-ea"/>
              </a:rPr>
              <a:t>45%</a:t>
            </a: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，同类排名</a:t>
            </a:r>
            <a:r>
              <a:rPr lang="en-US" altLang="zh-CN" sz="1200" dirty="0">
                <a:solidFill>
                  <a:schemeClr val="tx1">
                    <a:lumMod val="65000"/>
                    <a:lumOff val="35000"/>
                  </a:schemeClr>
                </a:solidFill>
                <a:latin typeface="微软雅黑" panose="020B0503020204020204" charset="-122"/>
                <a:ea typeface="微软雅黑" panose="020B0503020204020204" charset="-122"/>
                <a:sym typeface="+mn-ea"/>
              </a:rPr>
              <a:t>24/626</a:t>
            </a:r>
            <a:r>
              <a:rPr lang="zh-CN" altLang="en-US" sz="1200" dirty="0">
                <a:solidFill>
                  <a:schemeClr val="tx1">
                    <a:lumMod val="65000"/>
                    <a:lumOff val="35000"/>
                  </a:schemeClr>
                </a:solidFill>
                <a:latin typeface="微软雅黑" panose="020B0503020204020204" charset="-122"/>
                <a:ea typeface="微软雅黑" panose="020B0503020204020204" charset="-122"/>
                <a:sym typeface="+mn-ea"/>
              </a:rPr>
              <a:t>。</a:t>
            </a:r>
            <a:endParaRPr sz="1200" dirty="0">
              <a:solidFill>
                <a:schemeClr val="tx1">
                  <a:lumMod val="65000"/>
                  <a:lumOff val="35000"/>
                </a:schemeClr>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848900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39</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5.2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基金基本信息</a:t>
            </a:r>
          </a:p>
        </p:txBody>
      </p:sp>
      <p:graphicFrame>
        <p:nvGraphicFramePr>
          <p:cNvPr id="10" name="表格 9"/>
          <p:cNvGraphicFramePr>
            <a:graphicFrameLocks noGrp="1"/>
          </p:cNvGraphicFramePr>
          <p:nvPr>
            <p:extLst>
              <p:ext uri="{D42A27DB-BD31-4B8C-83A1-F6EECF244321}">
                <p14:modId xmlns:p14="http://schemas.microsoft.com/office/powerpoint/2010/main" val="920692591"/>
              </p:ext>
            </p:extLst>
          </p:nvPr>
        </p:nvGraphicFramePr>
        <p:xfrm>
          <a:off x="504825" y="1158595"/>
          <a:ext cx="8272463" cy="4462275"/>
        </p:xfrm>
        <a:graphic>
          <a:graphicData uri="http://schemas.openxmlformats.org/drawingml/2006/table">
            <a:tbl>
              <a:tblPr firstRow="1" firstCol="1" bandRow="1">
                <a:tableStyleId>{9DCAF9ED-07DC-4A11-8D7F-57B35C25682E}</a:tableStyleId>
              </a:tblPr>
              <a:tblGrid>
                <a:gridCol w="1332018">
                  <a:extLst>
                    <a:ext uri="{9D8B030D-6E8A-4147-A177-3AD203B41FA5}">
                      <a16:colId xmlns="" xmlns:a16="http://schemas.microsoft.com/office/drawing/2014/main" val="20000"/>
                    </a:ext>
                  </a:extLst>
                </a:gridCol>
                <a:gridCol w="6940445">
                  <a:extLst>
                    <a:ext uri="{9D8B030D-6E8A-4147-A177-3AD203B41FA5}">
                      <a16:colId xmlns="" xmlns:a16="http://schemas.microsoft.com/office/drawing/2014/main" val="20001"/>
                    </a:ext>
                  </a:extLst>
                </a:gridCol>
              </a:tblGrid>
              <a:tr h="341454">
                <a:tc>
                  <a:txBody>
                    <a:bodyPr/>
                    <a:lstStyle/>
                    <a:p>
                      <a:pPr algn="ctr">
                        <a:lnSpc>
                          <a:spcPct val="130000"/>
                        </a:lnSpc>
                        <a:spcAft>
                          <a:spcPts val="0"/>
                        </a:spcAft>
                      </a:pPr>
                      <a:r>
                        <a:rPr lang="zh-CN" sz="1300" kern="100" dirty="0">
                          <a:solidFill>
                            <a:schemeClr val="tx1"/>
                          </a:solidFill>
                          <a:effectLst/>
                          <a:latin typeface="微软雅黑" panose="020B0503020204020204" pitchFamily="34" charset="-122"/>
                          <a:ea typeface="微软雅黑" panose="020B0503020204020204" pitchFamily="34" charset="-122"/>
                        </a:rPr>
                        <a:t>基金名称</a:t>
                      </a:r>
                      <a:endParaRPr lang="zh-CN" sz="13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solidFill>
                            <a:schemeClr val="tx1"/>
                          </a:solidFill>
                          <a:effectLst/>
                          <a:latin typeface="微软雅黑" panose="020B0503020204020204" pitchFamily="34" charset="-122"/>
                          <a:ea typeface="微软雅黑" panose="020B0503020204020204" pitchFamily="34" charset="-122"/>
                        </a:rPr>
                        <a:t>大成</a:t>
                      </a:r>
                      <a:r>
                        <a:rPr lang="en-US" altLang="zh-CN" sz="1300" b="0" kern="100" dirty="0">
                          <a:solidFill>
                            <a:schemeClr val="tx1"/>
                          </a:solidFill>
                          <a:effectLst/>
                          <a:latin typeface="微软雅黑" panose="020B0503020204020204" pitchFamily="34" charset="-122"/>
                          <a:ea typeface="微软雅黑" panose="020B0503020204020204" pitchFamily="34" charset="-122"/>
                        </a:rPr>
                        <a:t>MSCI</a:t>
                      </a:r>
                      <a:r>
                        <a:rPr lang="zh-CN" altLang="en-US" sz="1300" b="0" kern="100" dirty="0">
                          <a:solidFill>
                            <a:schemeClr val="tx1"/>
                          </a:solidFill>
                          <a:effectLst/>
                          <a:latin typeface="微软雅黑" panose="020B0503020204020204" pitchFamily="34" charset="-122"/>
                          <a:ea typeface="微软雅黑" panose="020B0503020204020204" pitchFamily="34" charset="-122"/>
                        </a:rPr>
                        <a:t>中国</a:t>
                      </a:r>
                      <a:r>
                        <a:rPr lang="en-US" altLang="zh-CN" sz="1300" b="0" kern="100" dirty="0">
                          <a:solidFill>
                            <a:schemeClr val="tx1"/>
                          </a:solidFill>
                          <a:effectLst/>
                          <a:latin typeface="微软雅黑" panose="020B0503020204020204" pitchFamily="34" charset="-122"/>
                          <a:ea typeface="微软雅黑" panose="020B0503020204020204" pitchFamily="34" charset="-122"/>
                        </a:rPr>
                        <a:t>A</a:t>
                      </a:r>
                      <a:r>
                        <a:rPr lang="zh-CN" altLang="en-US" sz="1300" b="0" kern="100" dirty="0">
                          <a:solidFill>
                            <a:schemeClr val="tx1"/>
                          </a:solidFill>
                          <a:effectLst/>
                          <a:latin typeface="微软雅黑" panose="020B0503020204020204" pitchFamily="34" charset="-122"/>
                          <a:ea typeface="微软雅黑" panose="020B0503020204020204" pitchFamily="34" charset="-122"/>
                        </a:rPr>
                        <a:t>股质优价值</a:t>
                      </a:r>
                      <a:r>
                        <a:rPr lang="en-US" altLang="zh-CN" sz="1300" b="0" kern="100" dirty="0">
                          <a:solidFill>
                            <a:schemeClr val="tx1"/>
                          </a:solidFill>
                          <a:effectLst/>
                          <a:latin typeface="微软雅黑" panose="020B0503020204020204" pitchFamily="34" charset="-122"/>
                          <a:ea typeface="微软雅黑" panose="020B0503020204020204" pitchFamily="34" charset="-122"/>
                        </a:rPr>
                        <a:t>100</a:t>
                      </a:r>
                      <a:r>
                        <a:rPr lang="zh-CN" altLang="en-US" sz="1300" b="0" kern="100" dirty="0">
                          <a:solidFill>
                            <a:schemeClr val="tx1"/>
                          </a:solidFill>
                          <a:effectLst/>
                          <a:latin typeface="微软雅黑" panose="020B0503020204020204" pitchFamily="34" charset="-122"/>
                          <a:ea typeface="微软雅黑" panose="020B0503020204020204" pitchFamily="34" charset="-122"/>
                        </a:rPr>
                        <a:t>交易型开放式指数证券投资基金</a:t>
                      </a:r>
                      <a:endParaRPr lang="zh-CN" sz="1300" b="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273141">
                <a:tc>
                  <a:txBody>
                    <a:bodyPr/>
                    <a:lstStyle/>
                    <a:p>
                      <a:pPr algn="ctr">
                        <a:lnSpc>
                          <a:spcPct val="130000"/>
                        </a:lnSpc>
                        <a:spcAft>
                          <a:spcPts val="0"/>
                        </a:spcAft>
                      </a:pPr>
                      <a:r>
                        <a:rPr lang="zh-CN" sz="1300" kern="100" dirty="0">
                          <a:effectLst/>
                          <a:latin typeface="微软雅黑" panose="020B0503020204020204" pitchFamily="34" charset="-122"/>
                          <a:ea typeface="微软雅黑" panose="020B0503020204020204" pitchFamily="34" charset="-122"/>
                        </a:rPr>
                        <a:t>基金类别</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rPr>
                        <a:t>股票型</a:t>
                      </a:r>
                      <a:r>
                        <a:rPr lang="en-US" altLang="zh-CN" sz="1300" b="0" kern="100" dirty="0">
                          <a:effectLst/>
                          <a:latin typeface="微软雅黑" panose="020B0503020204020204" pitchFamily="34" charset="-122"/>
                          <a:ea typeface="微软雅黑" panose="020B0503020204020204" pitchFamily="34" charset="-122"/>
                        </a:rPr>
                        <a:t>ETF</a:t>
                      </a:r>
                      <a:endParaRPr lang="zh-CN" sz="1300" b="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81952">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标的指数</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30000"/>
                        </a:lnSpc>
                        <a:spcAft>
                          <a:spcPts val="0"/>
                        </a:spcAft>
                      </a:pPr>
                      <a:r>
                        <a:rPr lang="en-US" altLang="zh-CN" sz="1300" b="0" kern="100" dirty="0">
                          <a:effectLst/>
                          <a:latin typeface="微软雅黑" panose="020B0503020204020204" pitchFamily="34" charset="-122"/>
                          <a:ea typeface="微软雅黑" panose="020B0503020204020204" pitchFamily="34" charset="-122"/>
                        </a:rPr>
                        <a:t>MSCI</a:t>
                      </a:r>
                      <a:r>
                        <a:rPr lang="zh-CN" altLang="en-US" sz="1300" b="0" kern="100" dirty="0">
                          <a:effectLst/>
                          <a:latin typeface="微软雅黑" panose="020B0503020204020204" pitchFamily="34" charset="-122"/>
                          <a:ea typeface="微软雅黑" panose="020B0503020204020204" pitchFamily="34" charset="-122"/>
                        </a:rPr>
                        <a:t>中国</a:t>
                      </a:r>
                      <a:r>
                        <a:rPr lang="en-US" altLang="zh-CN" sz="1300" b="0" kern="100" dirty="0">
                          <a:effectLst/>
                          <a:latin typeface="微软雅黑" panose="020B0503020204020204" pitchFamily="34" charset="-122"/>
                          <a:ea typeface="微软雅黑" panose="020B0503020204020204" pitchFamily="34" charset="-122"/>
                        </a:rPr>
                        <a:t>A</a:t>
                      </a:r>
                      <a:r>
                        <a:rPr lang="zh-CN" altLang="en-US" sz="1300" b="0" kern="100" dirty="0">
                          <a:effectLst/>
                          <a:latin typeface="微软雅黑" panose="020B0503020204020204" pitchFamily="34" charset="-122"/>
                          <a:ea typeface="微软雅黑" panose="020B0503020204020204" pitchFamily="34" charset="-122"/>
                        </a:rPr>
                        <a:t>股质优价值</a:t>
                      </a:r>
                      <a:r>
                        <a:rPr lang="en-US" altLang="zh-CN" sz="1300" b="0" kern="100" dirty="0">
                          <a:effectLst/>
                          <a:latin typeface="微软雅黑" panose="020B0503020204020204" pitchFamily="34" charset="-122"/>
                          <a:ea typeface="微软雅黑" panose="020B0503020204020204" pitchFamily="34" charset="-122"/>
                        </a:rPr>
                        <a:t>100</a:t>
                      </a:r>
                      <a:r>
                        <a:rPr lang="zh-CN" altLang="en-US" sz="1300" b="0" kern="100" dirty="0">
                          <a:effectLst/>
                          <a:latin typeface="微软雅黑" panose="020B0503020204020204" pitchFamily="34" charset="-122"/>
                          <a:ea typeface="微软雅黑" panose="020B0503020204020204" pitchFamily="34" charset="-122"/>
                        </a:rPr>
                        <a:t>指数</a:t>
                      </a:r>
                      <a:endParaRPr lang="en-US" altLang="zh-CN" sz="1300" b="0" kern="100" dirty="0">
                        <a:effectLst/>
                        <a:latin typeface="微软雅黑" panose="020B0503020204020204" pitchFamily="34" charset="-122"/>
                        <a:ea typeface="微软雅黑" panose="020B0503020204020204" pitchFamily="34" charset="-122"/>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1952">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指数情况</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30000"/>
                        </a:lnSpc>
                        <a:spcAft>
                          <a:spcPts val="0"/>
                        </a:spcAft>
                      </a:pPr>
                      <a:r>
                        <a:rPr lang="en-US" altLang="zh-CN" sz="1300" b="0" kern="100" dirty="0">
                          <a:effectLst/>
                          <a:latin typeface="微软雅黑" panose="020B0503020204020204" pitchFamily="34" charset="-122"/>
                          <a:ea typeface="微软雅黑" panose="020B0503020204020204" pitchFamily="34" charset="-122"/>
                        </a:rPr>
                        <a:t>MSCI</a:t>
                      </a:r>
                      <a:r>
                        <a:rPr lang="zh-CN" altLang="en-US" sz="1300" b="0" kern="100" dirty="0">
                          <a:effectLst/>
                          <a:latin typeface="微软雅黑" panose="020B0503020204020204" pitchFamily="34" charset="-122"/>
                          <a:ea typeface="微软雅黑" panose="020B0503020204020204" pitchFamily="34" charset="-122"/>
                        </a:rPr>
                        <a:t>中国</a:t>
                      </a:r>
                      <a:r>
                        <a:rPr lang="en-US" altLang="zh-CN" sz="1300" b="0" kern="100" dirty="0">
                          <a:effectLst/>
                          <a:latin typeface="微软雅黑" panose="020B0503020204020204" pitchFamily="34" charset="-122"/>
                          <a:ea typeface="微软雅黑" panose="020B0503020204020204" pitchFamily="34" charset="-122"/>
                        </a:rPr>
                        <a:t>A</a:t>
                      </a:r>
                      <a:r>
                        <a:rPr lang="zh-CN" altLang="en-US" sz="1300" b="0" kern="100" dirty="0">
                          <a:effectLst/>
                          <a:latin typeface="微软雅黑" panose="020B0503020204020204" pitchFamily="34" charset="-122"/>
                          <a:ea typeface="微软雅黑" panose="020B0503020204020204" pitchFamily="34" charset="-122"/>
                        </a:rPr>
                        <a:t>股质优价值</a:t>
                      </a:r>
                      <a:r>
                        <a:rPr lang="en-US" altLang="zh-CN" sz="1300" b="0" kern="100" dirty="0">
                          <a:effectLst/>
                          <a:latin typeface="微软雅黑" panose="020B0503020204020204" pitchFamily="34" charset="-122"/>
                          <a:ea typeface="微软雅黑" panose="020B0503020204020204" pitchFamily="34" charset="-122"/>
                        </a:rPr>
                        <a:t>100</a:t>
                      </a:r>
                      <a:r>
                        <a:rPr lang="zh-CN" altLang="en-US" sz="1300" b="0" kern="100" dirty="0">
                          <a:effectLst/>
                          <a:latin typeface="微软雅黑" panose="020B0503020204020204" pitchFamily="34" charset="-122"/>
                          <a:ea typeface="微软雅黑" panose="020B0503020204020204" pitchFamily="34" charset="-122"/>
                        </a:rPr>
                        <a:t>指数由</a:t>
                      </a:r>
                      <a:r>
                        <a:rPr lang="en-US" altLang="zh-CN" sz="1300" b="0" kern="100" dirty="0">
                          <a:effectLst/>
                          <a:latin typeface="微软雅黑" panose="020B0503020204020204" pitchFamily="34" charset="-122"/>
                          <a:ea typeface="微软雅黑" panose="020B0503020204020204" pitchFamily="34" charset="-122"/>
                        </a:rPr>
                        <a:t>MSCI</a:t>
                      </a:r>
                      <a:r>
                        <a:rPr lang="zh-CN" altLang="en-US" sz="1300" b="0" kern="100" dirty="0">
                          <a:effectLst/>
                          <a:latin typeface="微软雅黑" panose="020B0503020204020204" pitchFamily="34" charset="-122"/>
                          <a:ea typeface="微软雅黑" panose="020B0503020204020204" pitchFamily="34" charset="-122"/>
                        </a:rPr>
                        <a:t>公司编制并发布，是一只使用优化方法构建的因子指数，指数选股范围为国内投资者最熟知的</a:t>
                      </a:r>
                      <a:r>
                        <a:rPr lang="en-US" altLang="zh-CN" sz="1300" b="0" kern="100" dirty="0">
                          <a:effectLst/>
                          <a:latin typeface="微软雅黑" panose="020B0503020204020204" pitchFamily="34" charset="-122"/>
                          <a:ea typeface="微软雅黑" panose="020B0503020204020204" pitchFamily="34" charset="-122"/>
                        </a:rPr>
                        <a:t>MSCI China A</a:t>
                      </a:r>
                      <a:r>
                        <a:rPr lang="zh-CN" altLang="en-US" sz="1300" b="0" kern="100" dirty="0">
                          <a:effectLst/>
                          <a:latin typeface="微软雅黑" panose="020B0503020204020204" pitchFamily="34" charset="-122"/>
                          <a:ea typeface="微软雅黑" panose="020B0503020204020204" pitchFamily="34" charset="-122"/>
                        </a:rPr>
                        <a:t>指数（</a:t>
                      </a:r>
                      <a:r>
                        <a:rPr lang="en-US" altLang="zh-CN" sz="1300" b="0" kern="100" dirty="0">
                          <a:effectLst/>
                          <a:latin typeface="微软雅黑" panose="020B0503020204020204" pitchFamily="34" charset="-122"/>
                          <a:ea typeface="微软雅黑" panose="020B0503020204020204" pitchFamily="34" charset="-122"/>
                        </a:rPr>
                        <a:t>MSCI</a:t>
                      </a:r>
                      <a:r>
                        <a:rPr lang="zh-CN" altLang="en-US" sz="1300" b="0" kern="100" dirty="0">
                          <a:effectLst/>
                          <a:latin typeface="微软雅黑" panose="020B0503020204020204" pitchFamily="34" charset="-122"/>
                          <a:ea typeface="微软雅黑" panose="020B0503020204020204" pitchFamily="34" charset="-122"/>
                        </a:rPr>
                        <a:t>中国</a:t>
                      </a:r>
                      <a:r>
                        <a:rPr lang="en-US" altLang="zh-CN" sz="1300" b="0" kern="100" dirty="0">
                          <a:effectLst/>
                          <a:latin typeface="微软雅黑" panose="020B0503020204020204" pitchFamily="34" charset="-122"/>
                          <a:ea typeface="微软雅黑" panose="020B0503020204020204" pitchFamily="34" charset="-122"/>
                        </a:rPr>
                        <a:t>A</a:t>
                      </a:r>
                      <a:r>
                        <a:rPr lang="zh-CN" altLang="en-US" sz="1300" b="0" kern="100" dirty="0">
                          <a:effectLst/>
                          <a:latin typeface="微软雅黑" panose="020B0503020204020204" pitchFamily="34" charset="-122"/>
                          <a:ea typeface="微软雅黑" panose="020B0503020204020204" pitchFamily="34" charset="-122"/>
                        </a:rPr>
                        <a:t>股在岸指数）样本股，目标是选出</a:t>
                      </a:r>
                      <a:r>
                        <a:rPr lang="en-US" altLang="zh-CN" sz="1300" b="0" kern="100" dirty="0">
                          <a:effectLst/>
                          <a:latin typeface="微软雅黑" panose="020B0503020204020204" pitchFamily="34" charset="-122"/>
                          <a:ea typeface="微软雅黑" panose="020B0503020204020204" pitchFamily="34" charset="-122"/>
                        </a:rPr>
                        <a:t>MSCI China A</a:t>
                      </a:r>
                      <a:r>
                        <a:rPr lang="zh-CN" altLang="en-US" sz="1300" b="0" kern="100" dirty="0">
                          <a:effectLst/>
                          <a:latin typeface="微软雅黑" panose="020B0503020204020204" pitchFamily="34" charset="-122"/>
                          <a:ea typeface="微软雅黑" panose="020B0503020204020204" pitchFamily="34" charset="-122"/>
                        </a:rPr>
                        <a:t>指数中高质量、低波动、价格合理的</a:t>
                      </a:r>
                      <a:r>
                        <a:rPr lang="en-US" altLang="zh-CN" sz="1300" b="0" kern="100" dirty="0">
                          <a:effectLst/>
                          <a:latin typeface="微软雅黑" panose="020B0503020204020204" pitchFamily="34" charset="-122"/>
                          <a:ea typeface="微软雅黑" panose="020B0503020204020204" pitchFamily="34" charset="-122"/>
                        </a:rPr>
                        <a:t>100</a:t>
                      </a:r>
                      <a:r>
                        <a:rPr lang="zh-CN" altLang="en-US" sz="1300" b="0" kern="100" dirty="0">
                          <a:effectLst/>
                          <a:latin typeface="微软雅黑" panose="020B0503020204020204" pitchFamily="34" charset="-122"/>
                          <a:ea typeface="微软雅黑" panose="020B0503020204020204" pitchFamily="34" charset="-122"/>
                        </a:rPr>
                        <a:t>只股票构建</a:t>
                      </a:r>
                      <a:r>
                        <a:rPr lang="en-US" altLang="zh-CN" sz="1300" b="0" kern="100" dirty="0">
                          <a:effectLst/>
                          <a:latin typeface="微软雅黑" panose="020B0503020204020204" pitchFamily="34" charset="-122"/>
                          <a:ea typeface="微软雅黑" panose="020B0503020204020204" pitchFamily="34" charset="-122"/>
                        </a:rPr>
                        <a:t>MSCI</a:t>
                      </a:r>
                      <a:r>
                        <a:rPr lang="zh-CN" altLang="en-US" sz="1300" b="0" kern="100" dirty="0">
                          <a:effectLst/>
                          <a:latin typeface="微软雅黑" panose="020B0503020204020204" pitchFamily="34" charset="-122"/>
                          <a:ea typeface="微软雅黑" panose="020B0503020204020204" pitchFamily="34" charset="-122"/>
                        </a:rPr>
                        <a:t>质优价值</a:t>
                      </a:r>
                      <a:r>
                        <a:rPr lang="en-US" altLang="zh-CN" sz="1300" b="0" kern="100" dirty="0">
                          <a:effectLst/>
                          <a:latin typeface="微软雅黑" panose="020B0503020204020204" pitchFamily="34" charset="-122"/>
                          <a:ea typeface="微软雅黑" panose="020B0503020204020204" pitchFamily="34" charset="-122"/>
                        </a:rPr>
                        <a:t>100</a:t>
                      </a:r>
                      <a:r>
                        <a:rPr lang="zh-CN" altLang="en-US" sz="1300" b="0" kern="100" dirty="0">
                          <a:effectLst/>
                          <a:latin typeface="微软雅黑" panose="020B0503020204020204" pitchFamily="34" charset="-122"/>
                          <a:ea typeface="微软雅黑" panose="020B0503020204020204" pitchFamily="34" charset="-122"/>
                        </a:rPr>
                        <a:t>指数，具有较好的投资价值。</a:t>
                      </a:r>
                      <a:endParaRPr lang="en-US" altLang="zh-CN" sz="1300" b="0" kern="100" dirty="0">
                        <a:effectLst/>
                        <a:latin typeface="微软雅黑" panose="020B0503020204020204" pitchFamily="34" charset="-122"/>
                        <a:ea typeface="微软雅黑" panose="020B0503020204020204" pitchFamily="34" charset="-122"/>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81952">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上市地点</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rPr>
                        <a:t>上海证券交易所</a:t>
                      </a:r>
                      <a:endParaRPr lang="zh-CN" sz="1300" b="0" kern="100" dirty="0">
                        <a:effectLst/>
                        <a:latin typeface="微软雅黑" panose="020B0503020204020204" pitchFamily="34" charset="-122"/>
                        <a:ea typeface="微软雅黑" panose="020B0503020204020204" pitchFamily="34" charset="-122"/>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481617">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投资策略</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cs typeface="Times New Roman"/>
                        </a:rPr>
                        <a:t>本基金为完全被动式指数基金，采用完全复制法，即按照成份股在标的指数中的基准权重来构建指数化投资组合，并根据标的指数成份股及其权重的变化进行相应调整。</a:t>
                      </a:r>
                      <a:endParaRPr lang="en-US" altLang="zh-CN" sz="1300" b="0" kern="100" dirty="0">
                        <a:effectLst/>
                        <a:latin typeface="微软雅黑" panose="020B0503020204020204" pitchFamily="34" charset="-122"/>
                        <a:ea typeface="微软雅黑" panose="020B0503020204020204" pitchFamily="34" charset="-122"/>
                        <a:cs typeface="Times New Roman"/>
                      </a:endParaRPr>
                    </a:p>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cs typeface="Times New Roman"/>
                        </a:rPr>
                        <a:t>本基金的风险控制目标是追求日均跟踪偏离度的绝对值争取不超过</a:t>
                      </a:r>
                      <a:r>
                        <a:rPr lang="en-US" altLang="zh-CN" sz="1300" b="0" kern="100" dirty="0">
                          <a:effectLst/>
                          <a:latin typeface="微软雅黑" panose="020B0503020204020204" pitchFamily="34" charset="-122"/>
                          <a:ea typeface="微软雅黑" panose="020B0503020204020204" pitchFamily="34" charset="-122"/>
                          <a:cs typeface="Times New Roman"/>
                        </a:rPr>
                        <a:t>0.2%</a:t>
                      </a:r>
                      <a:r>
                        <a:rPr lang="zh-CN" altLang="en-US" sz="1300" b="0" kern="100" dirty="0">
                          <a:effectLst/>
                          <a:latin typeface="微软雅黑" panose="020B0503020204020204" pitchFamily="34" charset="-122"/>
                          <a:ea typeface="微软雅黑" panose="020B0503020204020204" pitchFamily="34" charset="-122"/>
                          <a:cs typeface="Times New Roman"/>
                        </a:rPr>
                        <a:t>，年跟踪误差争取不超过</a:t>
                      </a:r>
                      <a:r>
                        <a:rPr lang="en-US" altLang="zh-CN" sz="1300" b="0" kern="100" dirty="0">
                          <a:effectLst/>
                          <a:latin typeface="微软雅黑" panose="020B0503020204020204" pitchFamily="34" charset="-122"/>
                          <a:ea typeface="微软雅黑" panose="020B0503020204020204" pitchFamily="34" charset="-122"/>
                          <a:cs typeface="Times New Roman"/>
                        </a:rPr>
                        <a:t>2%</a:t>
                      </a:r>
                      <a:r>
                        <a:rPr lang="zh-CN" altLang="en-US" sz="1300" b="0" kern="100" dirty="0">
                          <a:effectLst/>
                          <a:latin typeface="微软雅黑" panose="020B0503020204020204" pitchFamily="34" charset="-122"/>
                          <a:ea typeface="微软雅黑" panose="020B0503020204020204" pitchFamily="34" charset="-122"/>
                          <a:cs typeface="Times New Roman"/>
                        </a:rPr>
                        <a:t>。</a:t>
                      </a: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1023328">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投资比例</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rPr>
                        <a:t>本基金投资于标的指数成份股和备选成份股的资产比例不低于基金资产净值的</a:t>
                      </a:r>
                      <a:r>
                        <a:rPr lang="en-US" altLang="zh-CN" sz="1300" b="0" kern="100" dirty="0">
                          <a:effectLst/>
                          <a:latin typeface="微软雅黑" panose="020B0503020204020204" pitchFamily="34" charset="-122"/>
                          <a:ea typeface="微软雅黑" panose="020B0503020204020204" pitchFamily="34" charset="-122"/>
                        </a:rPr>
                        <a:t>90%</a:t>
                      </a:r>
                      <a:r>
                        <a:rPr lang="zh-CN" altLang="en-US" sz="1300" b="0" kern="100" dirty="0">
                          <a:effectLst/>
                          <a:latin typeface="微软雅黑" panose="020B0503020204020204" pitchFamily="34" charset="-122"/>
                          <a:ea typeface="微软雅黑" panose="020B0503020204020204" pitchFamily="34" charset="-122"/>
                        </a:rPr>
                        <a:t>，且不低于非现金基金资产的</a:t>
                      </a:r>
                      <a:r>
                        <a:rPr lang="en-US" altLang="zh-CN" sz="1300" b="0" kern="100" dirty="0">
                          <a:effectLst/>
                          <a:latin typeface="微软雅黑" panose="020B0503020204020204" pitchFamily="34" charset="-122"/>
                          <a:ea typeface="微软雅黑" panose="020B0503020204020204" pitchFamily="34" charset="-122"/>
                        </a:rPr>
                        <a:t>80%</a:t>
                      </a:r>
                      <a:endParaRPr lang="zh-CN" sz="1300" b="0" kern="100" dirty="0">
                        <a:effectLst/>
                        <a:latin typeface="微软雅黑" panose="020B0503020204020204" pitchFamily="34" charset="-122"/>
                        <a:ea typeface="微软雅黑" panose="020B0503020204020204" pitchFamily="34" charset="-122"/>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72245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56966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en-US" altLang="zh-CN" sz="1600" dirty="0">
                <a:ea typeface="微软雅黑" pitchFamily="34" charset="-122"/>
              </a:rPr>
              <a:t>2015</a:t>
            </a:r>
            <a:r>
              <a:rPr lang="zh-CN" altLang="en-US" sz="1600" dirty="0">
                <a:ea typeface="微软雅黑" pitchFamily="34" charset="-122"/>
              </a:rPr>
              <a:t>年</a:t>
            </a:r>
            <a:r>
              <a:rPr lang="en-US" altLang="zh-CN" sz="1600" dirty="0">
                <a:ea typeface="微软雅黑" pitchFamily="34" charset="-122"/>
              </a:rPr>
              <a:t>A</a:t>
            </a:r>
            <a:r>
              <a:rPr lang="zh-CN" altLang="en-US" sz="1600" dirty="0">
                <a:ea typeface="微软雅黑" pitchFamily="34" charset="-122"/>
              </a:rPr>
              <a:t>股题材股泡沫破灭后，以低估值质优为代表特征的“漂亮”概念获得投资者的认可。由于相关标的稳定的盈利增长以及相对较低的估值水平，这些个股不仅得到“国家队”的增持，也受到通过沪</a:t>
            </a:r>
            <a:r>
              <a:rPr lang="en-US" altLang="zh-CN" sz="1600" dirty="0">
                <a:ea typeface="微软雅黑" pitchFamily="34" charset="-122"/>
              </a:rPr>
              <a:t>/</a:t>
            </a:r>
            <a:r>
              <a:rPr lang="zh-CN" altLang="en-US" sz="1600" dirty="0">
                <a:ea typeface="微软雅黑" pitchFamily="34" charset="-122"/>
              </a:rPr>
              <a:t>深股通北上资金的青睐。</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4" y="312684"/>
            <a:ext cx="6037868"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A</a:t>
            </a:r>
            <a:r>
              <a:rPr lang="zh-CN" altLang="en-US" sz="2800" b="1" dirty="0">
                <a:solidFill>
                  <a:srgbClr val="C00000"/>
                </a:solidFill>
                <a:latin typeface="微软雅黑" panose="020B0503020204020204" pitchFamily="34" charset="-122"/>
                <a:ea typeface="微软雅黑" panose="020B0503020204020204" pitchFamily="34" charset="-122"/>
              </a:rPr>
              <a:t>股“漂亮</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投资理念风起</a:t>
            </a:r>
          </a:p>
        </p:txBody>
      </p:sp>
      <p:graphicFrame>
        <p:nvGraphicFramePr>
          <p:cNvPr id="16" name="表格 15"/>
          <p:cNvGraphicFramePr>
            <a:graphicFrameLocks noGrp="1"/>
          </p:cNvGraphicFramePr>
          <p:nvPr>
            <p:extLst>
              <p:ext uri="{D42A27DB-BD31-4B8C-83A1-F6EECF244321}">
                <p14:modId xmlns:p14="http://schemas.microsoft.com/office/powerpoint/2010/main" val="759892701"/>
              </p:ext>
            </p:extLst>
          </p:nvPr>
        </p:nvGraphicFramePr>
        <p:xfrm>
          <a:off x="1819913" y="2767623"/>
          <a:ext cx="5113517" cy="2542911"/>
        </p:xfrm>
        <a:graphic>
          <a:graphicData uri="http://schemas.openxmlformats.org/drawingml/2006/table">
            <a:tbl>
              <a:tblPr>
                <a:tableStyleId>{5C22544A-7EE6-4342-B048-85BDC9FD1C3A}</a:tableStyleId>
              </a:tblPr>
              <a:tblGrid>
                <a:gridCol w="1236865">
                  <a:extLst>
                    <a:ext uri="{9D8B030D-6E8A-4147-A177-3AD203B41FA5}">
                      <a16:colId xmlns="" xmlns:a16="http://schemas.microsoft.com/office/drawing/2014/main" val="20000"/>
                    </a:ext>
                  </a:extLst>
                </a:gridCol>
                <a:gridCol w="1425829">
                  <a:extLst>
                    <a:ext uri="{9D8B030D-6E8A-4147-A177-3AD203B41FA5}">
                      <a16:colId xmlns="" xmlns:a16="http://schemas.microsoft.com/office/drawing/2014/main" val="20001"/>
                    </a:ext>
                  </a:extLst>
                </a:gridCol>
                <a:gridCol w="2450823">
                  <a:extLst>
                    <a:ext uri="{9D8B030D-6E8A-4147-A177-3AD203B41FA5}">
                      <a16:colId xmlns="" xmlns:a16="http://schemas.microsoft.com/office/drawing/2014/main" val="20002"/>
                    </a:ext>
                  </a:extLst>
                </a:gridCol>
              </a:tblGrid>
              <a:tr h="363273">
                <a:tc>
                  <a:txBody>
                    <a:bodyPr/>
                    <a:lstStyle/>
                    <a:p>
                      <a:pPr algn="ctr" fontAlgn="ctr"/>
                      <a:endParaRPr lang="zh-CN" altLang="en-US" sz="1600" b="0" i="0" u="none" strike="noStrike" dirty="0">
                        <a:solidFill>
                          <a:schemeClr val="tx1"/>
                        </a:solidFill>
                        <a:effectLst/>
                        <a:latin typeface="微软雅黑" pitchFamily="34" charset="-122"/>
                        <a:ea typeface="微软雅黑" pitchFamily="34" charset="-122"/>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zh-CN" altLang="en-US" sz="1600" b="0" i="0" u="none" strike="noStrike" dirty="0">
                          <a:solidFill>
                            <a:schemeClr val="tx1"/>
                          </a:solidFill>
                          <a:effectLst/>
                          <a:latin typeface="微软雅黑" pitchFamily="34" charset="-122"/>
                          <a:ea typeface="微软雅黑" pitchFamily="34" charset="-122"/>
                        </a:rPr>
                        <a:t>股票名称</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zh-CN" sz="1600" u="none" strike="noStrike" dirty="0">
                          <a:solidFill>
                            <a:schemeClr val="tx1"/>
                          </a:solidFill>
                          <a:effectLst/>
                          <a:latin typeface="微软雅黑" pitchFamily="34" charset="-122"/>
                          <a:ea typeface="微软雅黑" pitchFamily="34" charset="-122"/>
                        </a:rPr>
                        <a:t>2016-2018</a:t>
                      </a:r>
                      <a:r>
                        <a:rPr lang="zh-CN" altLang="en-US" sz="1600" u="none" strike="noStrike" dirty="0">
                          <a:solidFill>
                            <a:schemeClr val="tx1"/>
                          </a:solidFill>
                          <a:effectLst/>
                          <a:latin typeface="微软雅黑" pitchFamily="34" charset="-122"/>
                          <a:ea typeface="微软雅黑" pitchFamily="34" charset="-122"/>
                        </a:rPr>
                        <a:t>涨幅</a:t>
                      </a:r>
                      <a:r>
                        <a:rPr lang="en-US" altLang="zh-CN" sz="1600" u="none" strike="noStrike" dirty="0">
                          <a:solidFill>
                            <a:schemeClr val="tx1"/>
                          </a:solidFill>
                          <a:effectLst/>
                          <a:latin typeface="微软雅黑" pitchFamily="34" charset="-122"/>
                          <a:ea typeface="微软雅黑" pitchFamily="34" charset="-122"/>
                        </a:rPr>
                        <a:t>(%)</a:t>
                      </a:r>
                      <a:endParaRPr lang="en-US" altLang="zh-CN" sz="1600" b="0" i="0" u="none" strike="noStrike" dirty="0">
                        <a:solidFill>
                          <a:schemeClr val="tx1"/>
                        </a:solidFill>
                        <a:effectLst/>
                        <a:latin typeface="微软雅黑" pitchFamily="34" charset="-122"/>
                        <a:ea typeface="微软雅黑" pitchFamily="34" charset="-122"/>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63273">
                <a:tc rowSpan="5">
                  <a:txBody>
                    <a:bodyPr/>
                    <a:lstStyle/>
                    <a:p>
                      <a:pPr algn="ctr" fontAlgn="ctr"/>
                      <a:r>
                        <a:rPr lang="zh-CN" altLang="en-US" sz="1600" b="0" i="0" u="none" strike="noStrike" dirty="0">
                          <a:solidFill>
                            <a:schemeClr val="tx1"/>
                          </a:solidFill>
                          <a:effectLst/>
                          <a:latin typeface="微软雅黑" pitchFamily="34" charset="-122"/>
                          <a:ea typeface="微软雅黑" pitchFamily="34" charset="-122"/>
                        </a:rPr>
                        <a:t>符合漂亮</a:t>
                      </a:r>
                      <a:r>
                        <a:rPr lang="en-US" altLang="zh-CN" sz="1600" b="0" i="0" u="none" strike="noStrike" dirty="0">
                          <a:solidFill>
                            <a:schemeClr val="tx1"/>
                          </a:solidFill>
                          <a:effectLst/>
                          <a:latin typeface="微软雅黑" pitchFamily="34" charset="-122"/>
                          <a:ea typeface="微软雅黑" pitchFamily="34" charset="-122"/>
                        </a:rPr>
                        <a:t>50</a:t>
                      </a:r>
                    </a:p>
                    <a:p>
                      <a:pPr algn="ctr" fontAlgn="ctr"/>
                      <a:r>
                        <a:rPr lang="zh-CN" altLang="en-US" sz="1600" b="0" i="0" u="none" strike="noStrike" dirty="0">
                          <a:solidFill>
                            <a:schemeClr val="tx1"/>
                          </a:solidFill>
                          <a:effectLst/>
                          <a:latin typeface="微软雅黑" pitchFamily="34" charset="-122"/>
                          <a:ea typeface="微软雅黑" pitchFamily="34" charset="-122"/>
                        </a:rPr>
                        <a:t>理念个股</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600" u="none" strike="noStrike" dirty="0">
                          <a:solidFill>
                            <a:schemeClr val="tx1"/>
                          </a:solidFill>
                          <a:effectLst/>
                          <a:latin typeface="微软雅黑" pitchFamily="34" charset="-122"/>
                          <a:ea typeface="微软雅黑" pitchFamily="34" charset="-122"/>
                        </a:rPr>
                        <a:t>中国平安</a:t>
                      </a:r>
                      <a:endParaRPr lang="zh-CN" altLang="en-US" sz="1600" b="0" i="0" u="none" strike="noStrike" dirty="0">
                        <a:solidFill>
                          <a:schemeClr val="tx1"/>
                        </a:solidFill>
                        <a:effectLst/>
                        <a:latin typeface="微软雅黑" pitchFamily="34" charset="-122"/>
                        <a:ea typeface="微软雅黑" pitchFamily="34" charset="-122"/>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zh-CN" sz="1600" u="none" strike="noStrike" dirty="0">
                          <a:solidFill>
                            <a:schemeClr val="tx1"/>
                          </a:solidFill>
                          <a:effectLst/>
                          <a:latin typeface="微软雅黑" pitchFamily="34" charset="-122"/>
                          <a:ea typeface="微软雅黑" pitchFamily="34" charset="-122"/>
                        </a:rPr>
                        <a:t>66.3 </a:t>
                      </a:r>
                      <a:endParaRPr lang="en-US" altLang="zh-CN" sz="1600" b="0" i="0" u="none" strike="noStrike" dirty="0">
                        <a:solidFill>
                          <a:schemeClr val="tx1"/>
                        </a:solidFill>
                        <a:effectLst/>
                        <a:latin typeface="微软雅黑" pitchFamily="34" charset="-122"/>
                        <a:ea typeface="微软雅黑" pitchFamily="34" charset="-122"/>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1"/>
                  </a:ext>
                </a:extLst>
              </a:tr>
              <a:tr h="363273">
                <a:tc vMerge="1">
                  <a:txBody>
                    <a:bodyPr/>
                    <a:lstStyle/>
                    <a:p>
                      <a:pPr algn="ctr" fontAlgn="ctr"/>
                      <a:endParaRPr lang="zh-CN" altLang="en-US" sz="1400" b="0" i="0" u="none" strike="noStrike" dirty="0">
                        <a:solidFill>
                          <a:srgbClr val="000000"/>
                        </a:solidFill>
                        <a:effectLst/>
                        <a:latin typeface="宋体"/>
                      </a:endParaRPr>
                    </a:p>
                  </a:txBody>
                  <a:tcPr marL="9525" marR="9525" marT="9525" marB="0" anchor="ctr">
                    <a:noFill/>
                  </a:tcPr>
                </a:tc>
                <a:tc>
                  <a:txBody>
                    <a:bodyPr/>
                    <a:lstStyle/>
                    <a:p>
                      <a:pPr algn="ctr" fontAlgn="ctr"/>
                      <a:r>
                        <a:rPr lang="zh-CN" altLang="en-US" sz="1600" u="none" strike="noStrike" dirty="0">
                          <a:solidFill>
                            <a:schemeClr val="tx1"/>
                          </a:solidFill>
                          <a:effectLst/>
                          <a:latin typeface="微软雅黑" pitchFamily="34" charset="-122"/>
                          <a:ea typeface="微软雅黑" pitchFamily="34" charset="-122"/>
                        </a:rPr>
                        <a:t>招商银行</a:t>
                      </a:r>
                      <a:endParaRPr lang="zh-CN" altLang="en-US" sz="1600" b="0" i="0" u="none" strike="noStrike" dirty="0">
                        <a:solidFill>
                          <a:schemeClr val="tx1"/>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600" u="none" strike="noStrike" dirty="0">
                          <a:solidFill>
                            <a:schemeClr val="tx1"/>
                          </a:solidFill>
                          <a:effectLst/>
                          <a:latin typeface="微软雅黑" pitchFamily="34" charset="-122"/>
                          <a:ea typeface="微软雅黑" pitchFamily="34" charset="-122"/>
                        </a:rPr>
                        <a:t>55.6 </a:t>
                      </a:r>
                      <a:endParaRPr lang="en-US" altLang="zh-CN" sz="1600" b="0" i="0" u="none" strike="noStrike" dirty="0">
                        <a:solidFill>
                          <a:schemeClr val="tx1"/>
                        </a:solidFill>
                        <a:effectLst/>
                        <a:latin typeface="微软雅黑" pitchFamily="34" charset="-122"/>
                        <a:ea typeface="微软雅黑" pitchFamily="34" charset="-122"/>
                      </a:endParaRPr>
                    </a:p>
                  </a:txBody>
                  <a:tcPr marL="9525" marR="9525" marT="9525" marB="0" anchor="ctr">
                    <a:noFill/>
                  </a:tcPr>
                </a:tc>
                <a:extLst>
                  <a:ext uri="{0D108BD9-81ED-4DB2-BD59-A6C34878D82A}">
                    <a16:rowId xmlns="" xmlns:a16="http://schemas.microsoft.com/office/drawing/2014/main" val="10002"/>
                  </a:ext>
                </a:extLst>
              </a:tr>
              <a:tr h="363273">
                <a:tc vMerge="1">
                  <a:txBody>
                    <a:bodyPr/>
                    <a:lstStyle/>
                    <a:p>
                      <a:pPr algn="ctr" fontAlgn="ctr"/>
                      <a:endParaRPr lang="zh-CN" altLang="en-US" sz="1400" b="0" i="0" u="none" strike="noStrike" dirty="0">
                        <a:solidFill>
                          <a:srgbClr val="000000"/>
                        </a:solidFill>
                        <a:effectLst/>
                        <a:latin typeface="宋体"/>
                      </a:endParaRPr>
                    </a:p>
                  </a:txBody>
                  <a:tcPr marL="9525" marR="9525" marT="9525" marB="0" anchor="ctr">
                    <a:noFill/>
                  </a:tcPr>
                </a:tc>
                <a:tc>
                  <a:txBody>
                    <a:bodyPr/>
                    <a:lstStyle/>
                    <a:p>
                      <a:pPr algn="ctr" fontAlgn="ctr"/>
                      <a:r>
                        <a:rPr lang="zh-CN" altLang="en-US" sz="1600" u="none" strike="noStrike" dirty="0">
                          <a:solidFill>
                            <a:schemeClr val="tx1"/>
                          </a:solidFill>
                          <a:effectLst/>
                          <a:latin typeface="微软雅黑" pitchFamily="34" charset="-122"/>
                          <a:ea typeface="微软雅黑" pitchFamily="34" charset="-122"/>
                        </a:rPr>
                        <a:t>贵州茅台</a:t>
                      </a:r>
                      <a:endParaRPr lang="zh-CN" altLang="en-US" sz="1600" b="0" i="0" u="none" strike="noStrike" dirty="0">
                        <a:solidFill>
                          <a:schemeClr val="tx1"/>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600" u="none" strike="noStrike" dirty="0">
                          <a:solidFill>
                            <a:schemeClr val="tx1"/>
                          </a:solidFill>
                          <a:effectLst/>
                          <a:latin typeface="微软雅黑" pitchFamily="34" charset="-122"/>
                          <a:ea typeface="微软雅黑" pitchFamily="34" charset="-122"/>
                        </a:rPr>
                        <a:t>184.4 </a:t>
                      </a:r>
                      <a:endParaRPr lang="en-US" altLang="zh-CN" sz="1600" b="0" i="0" u="none" strike="noStrike" dirty="0">
                        <a:solidFill>
                          <a:schemeClr val="tx1"/>
                        </a:solidFill>
                        <a:effectLst/>
                        <a:latin typeface="微软雅黑" pitchFamily="34" charset="-122"/>
                        <a:ea typeface="微软雅黑" pitchFamily="34" charset="-122"/>
                      </a:endParaRPr>
                    </a:p>
                  </a:txBody>
                  <a:tcPr marL="9525" marR="9525" marT="9525" marB="0" anchor="ctr">
                    <a:noFill/>
                  </a:tcPr>
                </a:tc>
                <a:extLst>
                  <a:ext uri="{0D108BD9-81ED-4DB2-BD59-A6C34878D82A}">
                    <a16:rowId xmlns="" xmlns:a16="http://schemas.microsoft.com/office/drawing/2014/main" val="10003"/>
                  </a:ext>
                </a:extLst>
              </a:tr>
              <a:tr h="363273">
                <a:tc vMerge="1">
                  <a:txBody>
                    <a:bodyPr/>
                    <a:lstStyle/>
                    <a:p>
                      <a:pPr algn="ctr" fontAlgn="ctr"/>
                      <a:endParaRPr lang="zh-CN" altLang="en-US" sz="1400" b="0" i="0" u="none" strike="noStrike" dirty="0">
                        <a:solidFill>
                          <a:srgbClr val="000000"/>
                        </a:solidFill>
                        <a:effectLst/>
                        <a:latin typeface="宋体"/>
                      </a:endParaRPr>
                    </a:p>
                  </a:txBody>
                  <a:tcPr marL="9525" marR="9525" marT="9525" marB="0" anchor="ctr">
                    <a:noFill/>
                  </a:tcPr>
                </a:tc>
                <a:tc>
                  <a:txBody>
                    <a:bodyPr/>
                    <a:lstStyle/>
                    <a:p>
                      <a:pPr algn="ctr" fontAlgn="ctr"/>
                      <a:r>
                        <a:rPr lang="zh-CN" altLang="en-US" sz="1600" u="none" strike="noStrike">
                          <a:solidFill>
                            <a:schemeClr val="tx1"/>
                          </a:solidFill>
                          <a:effectLst/>
                          <a:latin typeface="微软雅黑" pitchFamily="34" charset="-122"/>
                          <a:ea typeface="微软雅黑" pitchFamily="34" charset="-122"/>
                        </a:rPr>
                        <a:t>格力电器</a:t>
                      </a:r>
                      <a:endParaRPr lang="zh-CN" altLang="en-US" sz="1600" b="0" i="0" u="none" strike="noStrike">
                        <a:solidFill>
                          <a:schemeClr val="tx1"/>
                        </a:solidFill>
                        <a:effectLst/>
                        <a:latin typeface="微软雅黑" pitchFamily="34" charset="-122"/>
                        <a:ea typeface="微软雅黑" pitchFamily="34" charset="-122"/>
                      </a:endParaRPr>
                    </a:p>
                  </a:txBody>
                  <a:tcPr marL="9525" marR="9525" marT="9525" marB="0" anchor="ctr">
                    <a:noFill/>
                  </a:tcPr>
                </a:tc>
                <a:tc>
                  <a:txBody>
                    <a:bodyPr/>
                    <a:lstStyle/>
                    <a:p>
                      <a:pPr algn="ctr" fontAlgn="ctr"/>
                      <a:r>
                        <a:rPr lang="en-US" altLang="zh-CN" sz="1600" u="none" strike="noStrike" dirty="0">
                          <a:solidFill>
                            <a:schemeClr val="tx1"/>
                          </a:solidFill>
                          <a:effectLst/>
                          <a:latin typeface="微软雅黑" pitchFamily="34" charset="-122"/>
                          <a:ea typeface="微软雅黑" pitchFamily="34" charset="-122"/>
                        </a:rPr>
                        <a:t>81.4</a:t>
                      </a:r>
                      <a:endParaRPr lang="en-US" altLang="zh-CN" sz="1600" b="0" i="0" u="none" strike="noStrike" dirty="0">
                        <a:solidFill>
                          <a:schemeClr val="tx1"/>
                        </a:solidFill>
                        <a:effectLst/>
                        <a:latin typeface="微软雅黑" pitchFamily="34" charset="-122"/>
                        <a:ea typeface="微软雅黑" pitchFamily="34" charset="-122"/>
                      </a:endParaRPr>
                    </a:p>
                  </a:txBody>
                  <a:tcPr marL="9525" marR="9525" marT="9525" marB="0" anchor="ctr">
                    <a:noFill/>
                  </a:tcPr>
                </a:tc>
                <a:extLst>
                  <a:ext uri="{0D108BD9-81ED-4DB2-BD59-A6C34878D82A}">
                    <a16:rowId xmlns="" xmlns:a16="http://schemas.microsoft.com/office/drawing/2014/main" val="10004"/>
                  </a:ext>
                </a:extLst>
              </a:tr>
              <a:tr h="363273">
                <a:tc vMerge="1">
                  <a:txBody>
                    <a:bodyPr/>
                    <a:lstStyle/>
                    <a:p>
                      <a:pPr algn="ctr" fontAlgn="ctr"/>
                      <a:endParaRPr lang="zh-CN" altLang="en-US" sz="1400" b="0" i="0" u="none" strike="noStrike" dirty="0">
                        <a:solidFill>
                          <a:srgbClr val="000000"/>
                        </a:solidFill>
                        <a:effectLst/>
                        <a:latin typeface="宋体"/>
                      </a:endParaRPr>
                    </a:p>
                  </a:txBody>
                  <a:tcPr marL="9525" marR="9525" marT="9525" marB="0" anchor="ctr">
                    <a:lnB w="12700" cap="flat" cmpd="sng" algn="ctr">
                      <a:solidFill>
                        <a:schemeClr val="tx2">
                          <a:lumMod val="20000"/>
                          <a:lumOff val="80000"/>
                        </a:schemeClr>
                      </a:solidFill>
                      <a:prstDash val="solid"/>
                      <a:round/>
                      <a:headEnd type="none" w="med" len="med"/>
                      <a:tailEnd type="none" w="med" len="med"/>
                    </a:lnB>
                    <a:noFill/>
                  </a:tcPr>
                </a:tc>
                <a:tc>
                  <a:txBody>
                    <a:bodyPr/>
                    <a:lstStyle/>
                    <a:p>
                      <a:pPr algn="ctr" fontAlgn="ctr"/>
                      <a:r>
                        <a:rPr lang="en-US" altLang="zh-CN" sz="1600" u="none" strike="noStrike">
                          <a:solidFill>
                            <a:schemeClr val="tx1"/>
                          </a:solidFill>
                          <a:effectLst/>
                          <a:latin typeface="微软雅黑" pitchFamily="34" charset="-122"/>
                          <a:ea typeface="微软雅黑" pitchFamily="34" charset="-122"/>
                        </a:rPr>
                        <a:t>…</a:t>
                      </a:r>
                      <a:endParaRPr lang="en-US" altLang="zh-CN" sz="1600" b="0" i="0" u="none" strike="noStrike">
                        <a:solidFill>
                          <a:schemeClr val="tx1"/>
                        </a:solidFill>
                        <a:effectLst/>
                        <a:latin typeface="微软雅黑" pitchFamily="34" charset="-122"/>
                        <a:ea typeface="微软雅黑" pitchFamily="34" charset="-122"/>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endParaRPr lang="zh-CN" altLang="en-US" sz="1600" b="0" i="0" u="none" strike="noStrike" dirty="0">
                        <a:solidFill>
                          <a:schemeClr val="tx1"/>
                        </a:solidFill>
                        <a:effectLst/>
                        <a:latin typeface="微软雅黑" pitchFamily="34" charset="-122"/>
                        <a:ea typeface="微软雅黑" pitchFamily="34" charset="-122"/>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63273">
                <a:tc>
                  <a:txBody>
                    <a:bodyPr/>
                    <a:lstStyle/>
                    <a:p>
                      <a:pPr algn="ctr" fontAlgn="ctr"/>
                      <a:r>
                        <a:rPr lang="zh-CN" altLang="en-US" sz="1600" b="0" i="0" u="none" strike="noStrike" dirty="0">
                          <a:solidFill>
                            <a:schemeClr val="tx1"/>
                          </a:solidFill>
                          <a:effectLst/>
                          <a:latin typeface="微软雅黑" pitchFamily="34" charset="-122"/>
                          <a:ea typeface="微软雅黑" pitchFamily="34" charset="-122"/>
                        </a:rPr>
                        <a:t>同期指数</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600" u="none" strike="noStrike" dirty="0">
                          <a:solidFill>
                            <a:schemeClr val="tx1"/>
                          </a:solidFill>
                          <a:effectLst/>
                          <a:latin typeface="微软雅黑" pitchFamily="34" charset="-122"/>
                          <a:ea typeface="微软雅黑" pitchFamily="34" charset="-122"/>
                        </a:rPr>
                        <a:t>沪深</a:t>
                      </a:r>
                      <a:r>
                        <a:rPr lang="en-US" altLang="zh-CN" sz="1600" u="none" strike="noStrike" dirty="0">
                          <a:solidFill>
                            <a:schemeClr val="tx1"/>
                          </a:solidFill>
                          <a:effectLst/>
                          <a:latin typeface="微软雅黑" pitchFamily="34" charset="-122"/>
                          <a:ea typeface="微软雅黑" pitchFamily="34" charset="-122"/>
                        </a:rPr>
                        <a:t>300</a:t>
                      </a:r>
                      <a:endParaRPr lang="en-US" altLang="zh-CN" sz="1600" b="0" i="0" u="none" strike="noStrike" dirty="0">
                        <a:solidFill>
                          <a:schemeClr val="tx1"/>
                        </a:solidFill>
                        <a:effectLst/>
                        <a:latin typeface="微软雅黑" pitchFamily="34" charset="-122"/>
                        <a:ea typeface="微软雅黑"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600" u="none" strike="noStrike" dirty="0">
                          <a:solidFill>
                            <a:schemeClr val="tx1"/>
                          </a:solidFill>
                          <a:effectLst/>
                          <a:latin typeface="微软雅黑" pitchFamily="34" charset="-122"/>
                          <a:ea typeface="微软雅黑" pitchFamily="34" charset="-122"/>
                        </a:rPr>
                        <a:t>-19.3</a:t>
                      </a:r>
                      <a:endParaRPr lang="en-US" altLang="zh-CN" sz="1600" b="0" i="0" u="none" strike="noStrike" dirty="0">
                        <a:solidFill>
                          <a:schemeClr val="tx1"/>
                        </a:solidFill>
                        <a:effectLst/>
                        <a:latin typeface="微软雅黑" pitchFamily="34" charset="-122"/>
                        <a:ea typeface="微软雅黑"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908713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40</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5.3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基金基本信息</a:t>
            </a:r>
          </a:p>
        </p:txBody>
      </p:sp>
      <p:graphicFrame>
        <p:nvGraphicFramePr>
          <p:cNvPr id="11" name="表格 10"/>
          <p:cNvGraphicFramePr>
            <a:graphicFrameLocks noGrp="1"/>
          </p:cNvGraphicFramePr>
          <p:nvPr>
            <p:extLst>
              <p:ext uri="{D42A27DB-BD31-4B8C-83A1-F6EECF244321}">
                <p14:modId xmlns:p14="http://schemas.microsoft.com/office/powerpoint/2010/main" val="622568493"/>
              </p:ext>
            </p:extLst>
          </p:nvPr>
        </p:nvGraphicFramePr>
        <p:xfrm>
          <a:off x="504825" y="1212383"/>
          <a:ext cx="8272463" cy="4826574"/>
        </p:xfrm>
        <a:graphic>
          <a:graphicData uri="http://schemas.openxmlformats.org/drawingml/2006/table">
            <a:tbl>
              <a:tblPr firstRow="1" firstCol="1" bandRow="1">
                <a:tableStyleId>{9DCAF9ED-07DC-4A11-8D7F-57B35C25682E}</a:tableStyleId>
              </a:tblPr>
              <a:tblGrid>
                <a:gridCol w="1332018">
                  <a:extLst>
                    <a:ext uri="{9D8B030D-6E8A-4147-A177-3AD203B41FA5}">
                      <a16:colId xmlns="" xmlns:a16="http://schemas.microsoft.com/office/drawing/2014/main" val="20000"/>
                    </a:ext>
                  </a:extLst>
                </a:gridCol>
                <a:gridCol w="6940445">
                  <a:extLst>
                    <a:ext uri="{9D8B030D-6E8A-4147-A177-3AD203B41FA5}">
                      <a16:colId xmlns="" xmlns:a16="http://schemas.microsoft.com/office/drawing/2014/main" val="20001"/>
                    </a:ext>
                  </a:extLst>
                </a:gridCol>
              </a:tblGrid>
              <a:tr h="481617">
                <a:tc>
                  <a:txBody>
                    <a:bodyPr/>
                    <a:lstStyle/>
                    <a:p>
                      <a:pPr marL="0" algn="ctr" defTabSz="914400" rtl="0" eaLnBrk="1" latinLnBrk="0" hangingPunct="1">
                        <a:lnSpc>
                          <a:spcPct val="130000"/>
                        </a:lnSpc>
                        <a:spcAft>
                          <a:spcPts val="0"/>
                        </a:spcAft>
                      </a:pPr>
                      <a:r>
                        <a:rPr lang="zh-CN" altLang="en-US" sz="1300" b="1" kern="100" dirty="0">
                          <a:solidFill>
                            <a:schemeClr val="dk1"/>
                          </a:solidFill>
                          <a:effectLst/>
                          <a:latin typeface="微软雅黑" panose="020B0503020204020204" pitchFamily="34" charset="-122"/>
                          <a:ea typeface="微软雅黑" panose="020B0503020204020204" pitchFamily="34" charset="-122"/>
                          <a:cs typeface="Times New Roman"/>
                        </a:rPr>
                        <a:t>发售方式</a:t>
                      </a:r>
                      <a:endParaRPr lang="zh-CN" sz="13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投资人可选择网上现金认购、网下现金认购和网下股票认购三种方式。</a:t>
                      </a:r>
                    </a:p>
                    <a:p>
                      <a:pPr marL="0" algn="l" defTabSz="914400" rtl="0" eaLnBrk="1" latinLnBrk="0" hangingPunct="1">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网上现金认购是指投资人通过基金管理人指定的发售代理机构利用上海证券交易所网上系统以现金进行认购。</a:t>
                      </a:r>
                    </a:p>
                    <a:p>
                      <a:pPr marL="0" algn="l" defTabSz="914400" rtl="0" eaLnBrk="1" latinLnBrk="0" hangingPunct="1">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网下现金认购是指投资人通过基金管理人及其指定的发售代理机构以现金进行认购。</a:t>
                      </a:r>
                    </a:p>
                    <a:p>
                      <a:pPr algn="l">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网下股票认购是指投资人通过基金管理人或其指定的发售代理机构以股票进行认购。</a:t>
                      </a: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481617">
                <a:tc>
                  <a:txBody>
                    <a:bodyPr/>
                    <a:lstStyle/>
                    <a:p>
                      <a:pPr marL="0" algn="ctr" defTabSz="914400" rtl="0" eaLnBrk="1" latinLnBrk="0" hangingPunct="1">
                        <a:lnSpc>
                          <a:spcPct val="130000"/>
                        </a:lnSpc>
                        <a:spcAft>
                          <a:spcPts val="0"/>
                        </a:spcAft>
                      </a:pPr>
                      <a:r>
                        <a:rPr lang="zh-CN" altLang="en-US" sz="1300" b="1" kern="100" dirty="0">
                          <a:solidFill>
                            <a:schemeClr val="dk1"/>
                          </a:solidFill>
                          <a:effectLst/>
                          <a:latin typeface="微软雅黑" panose="020B0503020204020204" pitchFamily="34" charset="-122"/>
                          <a:ea typeface="微软雅黑" panose="020B0503020204020204" pitchFamily="34" charset="-122"/>
                          <a:cs typeface="Times New Roman"/>
                        </a:rPr>
                        <a:t>申赎原则</a:t>
                      </a:r>
                      <a:endParaRPr lang="zh-CN" sz="13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”份额申购、份额赎回”的原则</a:t>
                      </a: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481617">
                <a:tc>
                  <a:txBody>
                    <a:bodyPr/>
                    <a:lstStyle/>
                    <a:p>
                      <a:pPr marL="0" algn="ctr" defTabSz="914400" rtl="0" eaLnBrk="1" latinLnBrk="0" hangingPunct="1">
                        <a:lnSpc>
                          <a:spcPct val="130000"/>
                        </a:lnSpc>
                        <a:spcAft>
                          <a:spcPts val="0"/>
                        </a:spcAft>
                      </a:pPr>
                      <a:r>
                        <a:rPr lang="zh-CN" altLang="en-US" sz="1300" b="1" kern="100" dirty="0">
                          <a:solidFill>
                            <a:schemeClr val="dk1"/>
                          </a:solidFill>
                          <a:effectLst/>
                          <a:latin typeface="微软雅黑" panose="020B0503020204020204" pitchFamily="34" charset="-122"/>
                          <a:ea typeface="微软雅黑" panose="020B0503020204020204" pitchFamily="34" charset="-122"/>
                          <a:cs typeface="Times New Roman"/>
                        </a:rPr>
                        <a:t>最小申赎单位</a:t>
                      </a:r>
                      <a:endParaRPr lang="zh-CN" sz="1300" b="1"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本基金最小申购赎回单位为</a:t>
                      </a:r>
                      <a:r>
                        <a:rPr lang="en-US" altLang="zh-CN" sz="1300" b="0" kern="100" dirty="0">
                          <a:solidFill>
                            <a:schemeClr val="dk1"/>
                          </a:solidFill>
                          <a:effectLst/>
                          <a:latin typeface="微软雅黑" panose="020B0503020204020204" pitchFamily="34" charset="-122"/>
                          <a:ea typeface="微软雅黑" panose="020B0503020204020204" pitchFamily="34" charset="-122"/>
                          <a:cs typeface="+mn-cs"/>
                        </a:rPr>
                        <a:t>100</a:t>
                      </a: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万份</a:t>
                      </a: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750662">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申赎方式</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基金合同生效后，本基金不超过</a:t>
                      </a:r>
                      <a:r>
                        <a:rPr lang="en-US" altLang="zh-CN" sz="1300" b="0" kern="100" dirty="0">
                          <a:solidFill>
                            <a:schemeClr val="dk1"/>
                          </a:solidFill>
                          <a:effectLst/>
                          <a:latin typeface="微软雅黑" panose="020B0503020204020204" pitchFamily="34" charset="-122"/>
                          <a:ea typeface="微软雅黑" panose="020B0503020204020204" pitchFamily="34" charset="-122"/>
                          <a:cs typeface="+mn-cs"/>
                        </a:rPr>
                        <a:t>3</a:t>
                      </a: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个月开始办理申购、赎回</a:t>
                      </a:r>
                      <a:r>
                        <a:rPr lang="en-US" altLang="zh-CN" sz="1300" b="0" kern="1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本基金的申购对价、赎回对价包括组合证券、现金替代、现金差额及其他对价。</a:t>
                      </a:r>
                      <a:endParaRPr lang="en-US" altLang="zh-CN" sz="1300" b="0" kern="100" dirty="0">
                        <a:solidFill>
                          <a:schemeClr val="dk1"/>
                        </a:solidFill>
                        <a:effectLst/>
                        <a:latin typeface="微软雅黑" panose="020B0503020204020204" pitchFamily="34" charset="-122"/>
                        <a:ea typeface="微软雅黑" panose="020B0503020204020204" pitchFamily="34" charset="-122"/>
                        <a:cs typeface="+mn-cs"/>
                      </a:endParaRPr>
                    </a:p>
                    <a:p>
                      <a:pPr algn="l">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上交所股票现金替代标志：禁止现金替代（标志为“禁止”）、可以现金替代（标志为“允许”）、必须现金替代（标志为“必须”）；</a:t>
                      </a:r>
                      <a:endParaRPr lang="en-US" altLang="zh-CN" sz="1300" b="0" kern="100" dirty="0">
                        <a:solidFill>
                          <a:schemeClr val="dk1"/>
                        </a:solidFill>
                        <a:effectLst/>
                        <a:latin typeface="微软雅黑" panose="020B0503020204020204" pitchFamily="34" charset="-122"/>
                        <a:ea typeface="微软雅黑" panose="020B0503020204020204" pitchFamily="34" charset="-122"/>
                        <a:cs typeface="+mn-cs"/>
                      </a:endParaRPr>
                    </a:p>
                    <a:p>
                      <a:pPr algn="l">
                        <a:lnSpc>
                          <a:spcPct val="130000"/>
                        </a:lnSpc>
                        <a:spcAft>
                          <a:spcPts val="0"/>
                        </a:spcAft>
                      </a:pPr>
                      <a:r>
                        <a:rPr lang="zh-CN" altLang="en-US" sz="1300" b="0" kern="100" dirty="0">
                          <a:solidFill>
                            <a:schemeClr val="dk1"/>
                          </a:solidFill>
                          <a:effectLst/>
                          <a:latin typeface="微软雅黑" panose="020B0503020204020204" pitchFamily="34" charset="-122"/>
                          <a:ea typeface="微软雅黑" panose="020B0503020204020204" pitchFamily="34" charset="-122"/>
                          <a:cs typeface="+mn-cs"/>
                        </a:rPr>
                        <a:t>深交所股票现金替代标志：退补现金替代（标志为“退补”）、必须现金替代（标志为“必须”）</a:t>
                      </a:r>
                      <a:endParaRPr lang="zh-CN" sz="1300" b="0" kern="100" dirty="0">
                        <a:solidFill>
                          <a:schemeClr val="dk1"/>
                        </a:solidFill>
                        <a:effectLst/>
                        <a:latin typeface="微软雅黑" panose="020B0503020204020204" pitchFamily="34" charset="-122"/>
                        <a:ea typeface="微软雅黑" panose="020B0503020204020204" pitchFamily="34" charset="-122"/>
                        <a:cs typeface="+mn-cs"/>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464188">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收益分配</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cs typeface="Times New Roman"/>
                        </a:rPr>
                        <a:t>收益分配方式：现金分红</a:t>
                      </a:r>
                      <a:endParaRPr lang="en-US" altLang="zh-CN" sz="1300" b="0" kern="100" dirty="0">
                        <a:effectLst/>
                        <a:latin typeface="微软雅黑" panose="020B0503020204020204" pitchFamily="34" charset="-122"/>
                        <a:ea typeface="微软雅黑" panose="020B0503020204020204" pitchFamily="34" charset="-122"/>
                        <a:cs typeface="Times New Roman"/>
                      </a:endParaRPr>
                    </a:p>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cs typeface="Times New Roman"/>
                        </a:rPr>
                        <a:t>当基金份额净值增长率超过标的指数同期增长率达到</a:t>
                      </a:r>
                      <a:r>
                        <a:rPr lang="en-US" altLang="zh-CN" sz="1300" b="0" kern="100" dirty="0">
                          <a:effectLst/>
                          <a:latin typeface="微软雅黑" panose="020B0503020204020204" pitchFamily="34" charset="-122"/>
                          <a:ea typeface="微软雅黑" panose="020B0503020204020204" pitchFamily="34" charset="-122"/>
                          <a:cs typeface="Times New Roman"/>
                        </a:rPr>
                        <a:t>1%</a:t>
                      </a:r>
                      <a:r>
                        <a:rPr lang="zh-CN" altLang="en-US" sz="1300" b="0" kern="100" dirty="0">
                          <a:effectLst/>
                          <a:latin typeface="微软雅黑" panose="020B0503020204020204" pitchFamily="34" charset="-122"/>
                          <a:ea typeface="微软雅黑" panose="020B0503020204020204" pitchFamily="34" charset="-122"/>
                          <a:cs typeface="Times New Roman"/>
                        </a:rPr>
                        <a:t>以上时，可进行收益分配</a:t>
                      </a:r>
                      <a:endParaRPr lang="zh-CN" sz="1300" b="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464188">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联接基金</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cs typeface="Times New Roman"/>
                        </a:rPr>
                        <a:t>公司将在发行</a:t>
                      </a:r>
                      <a:r>
                        <a:rPr lang="en-US" altLang="zh-CN" sz="1300" b="0" kern="100" dirty="0">
                          <a:effectLst/>
                          <a:latin typeface="微软雅黑" panose="020B0503020204020204" pitchFamily="34" charset="-122"/>
                          <a:ea typeface="微软雅黑" panose="020B0503020204020204" pitchFamily="34" charset="-122"/>
                          <a:cs typeface="Times New Roman"/>
                        </a:rPr>
                        <a:t>MSCI</a:t>
                      </a:r>
                      <a:r>
                        <a:rPr lang="zh-CN" altLang="en-US" sz="1300" b="0" kern="100" dirty="0">
                          <a:effectLst/>
                          <a:latin typeface="微软雅黑" panose="020B0503020204020204" pitchFamily="34" charset="-122"/>
                          <a:ea typeface="微软雅黑" panose="020B0503020204020204" pitchFamily="34" charset="-122"/>
                          <a:cs typeface="Times New Roman"/>
                        </a:rPr>
                        <a:t>质优价值</a:t>
                      </a:r>
                      <a:r>
                        <a:rPr lang="en-US" altLang="zh-CN" sz="1300" b="0" kern="100" dirty="0">
                          <a:effectLst/>
                          <a:latin typeface="微软雅黑" panose="020B0503020204020204" pitchFamily="34" charset="-122"/>
                          <a:ea typeface="微软雅黑" panose="020B0503020204020204" pitchFamily="34" charset="-122"/>
                          <a:cs typeface="Times New Roman"/>
                        </a:rPr>
                        <a:t>100ETF</a:t>
                      </a:r>
                      <a:r>
                        <a:rPr lang="zh-CN" altLang="en-US" sz="1300" b="0" kern="100" dirty="0">
                          <a:effectLst/>
                          <a:latin typeface="微软雅黑" panose="020B0503020204020204" pitchFamily="34" charset="-122"/>
                          <a:ea typeface="微软雅黑" panose="020B0503020204020204" pitchFamily="34" charset="-122"/>
                          <a:cs typeface="Times New Roman"/>
                        </a:rPr>
                        <a:t>的同时发行</a:t>
                      </a:r>
                      <a:r>
                        <a:rPr lang="en-US" altLang="zh-CN" sz="1300" b="0" kern="100" dirty="0">
                          <a:effectLst/>
                          <a:latin typeface="微软雅黑" panose="020B0503020204020204" pitchFamily="34" charset="-122"/>
                          <a:ea typeface="微软雅黑" panose="020B0503020204020204" pitchFamily="34" charset="-122"/>
                          <a:cs typeface="Times New Roman"/>
                        </a:rPr>
                        <a:t>ETF</a:t>
                      </a:r>
                      <a:r>
                        <a:rPr lang="zh-CN" altLang="en-US" sz="1300" b="0" kern="100" dirty="0">
                          <a:effectLst/>
                          <a:latin typeface="微软雅黑" panose="020B0503020204020204" pitchFamily="34" charset="-122"/>
                          <a:ea typeface="微软雅黑" panose="020B0503020204020204" pitchFamily="34" charset="-122"/>
                          <a:cs typeface="Times New Roman"/>
                        </a:rPr>
                        <a:t>联接基金，通过联接基金引导银行等销售渠道的资金投资于</a:t>
                      </a:r>
                      <a:r>
                        <a:rPr lang="en-US" altLang="zh-CN" sz="1300" b="0" kern="100" dirty="0">
                          <a:effectLst/>
                          <a:latin typeface="微软雅黑" panose="020B0503020204020204" pitchFamily="34" charset="-122"/>
                          <a:ea typeface="微软雅黑" panose="020B0503020204020204" pitchFamily="34" charset="-122"/>
                          <a:cs typeface="Times New Roman"/>
                        </a:rPr>
                        <a:t>ETF</a:t>
                      </a:r>
                      <a:r>
                        <a:rPr lang="zh-CN" altLang="en-US" sz="1300" b="0" kern="100" dirty="0">
                          <a:effectLst/>
                          <a:latin typeface="微软雅黑" panose="020B0503020204020204" pitchFamily="34" charset="-122"/>
                          <a:ea typeface="微软雅黑" panose="020B0503020204020204" pitchFamily="34" charset="-122"/>
                          <a:cs typeface="Times New Roman"/>
                        </a:rPr>
                        <a:t>主基金，提升产品规模。</a:t>
                      </a:r>
                      <a:endParaRPr lang="zh-CN" sz="1300" b="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893640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41</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5.4</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基金基本信息</a:t>
            </a:r>
          </a:p>
        </p:txBody>
      </p:sp>
      <p:graphicFrame>
        <p:nvGraphicFramePr>
          <p:cNvPr id="11" name="表格 10"/>
          <p:cNvGraphicFramePr>
            <a:graphicFrameLocks noGrp="1"/>
          </p:cNvGraphicFramePr>
          <p:nvPr>
            <p:extLst>
              <p:ext uri="{D42A27DB-BD31-4B8C-83A1-F6EECF244321}">
                <p14:modId xmlns:p14="http://schemas.microsoft.com/office/powerpoint/2010/main" val="3732290147"/>
              </p:ext>
            </p:extLst>
          </p:nvPr>
        </p:nvGraphicFramePr>
        <p:xfrm>
          <a:off x="539750" y="1185863"/>
          <a:ext cx="7939088" cy="4918054"/>
        </p:xfrm>
        <a:graphic>
          <a:graphicData uri="http://schemas.openxmlformats.org/drawingml/2006/table">
            <a:tbl>
              <a:tblPr firstRow="1" firstCol="1" bandRow="1">
                <a:tableStyleId>{9DCAF9ED-07DC-4A11-8D7F-57B35C25682E}</a:tableStyleId>
              </a:tblPr>
              <a:tblGrid>
                <a:gridCol w="1331907">
                  <a:extLst>
                    <a:ext uri="{9D8B030D-6E8A-4147-A177-3AD203B41FA5}">
                      <a16:colId xmlns="" xmlns:a16="http://schemas.microsoft.com/office/drawing/2014/main" val="20000"/>
                    </a:ext>
                  </a:extLst>
                </a:gridCol>
                <a:gridCol w="6607181">
                  <a:extLst>
                    <a:ext uri="{9D8B030D-6E8A-4147-A177-3AD203B41FA5}">
                      <a16:colId xmlns="" xmlns:a16="http://schemas.microsoft.com/office/drawing/2014/main" val="20001"/>
                    </a:ext>
                  </a:extLst>
                </a:gridCol>
              </a:tblGrid>
              <a:tr h="677085">
                <a:tc>
                  <a:txBody>
                    <a:bodyPr/>
                    <a:lstStyle/>
                    <a:p>
                      <a:pPr algn="ctr">
                        <a:lnSpc>
                          <a:spcPct val="130000"/>
                        </a:lnSpc>
                        <a:spcAft>
                          <a:spcPts val="0"/>
                        </a:spcAft>
                      </a:pPr>
                      <a:r>
                        <a:rPr lang="zh-CN" altLang="en-US" sz="1300" kern="100" dirty="0">
                          <a:solidFill>
                            <a:schemeClr val="tx1"/>
                          </a:solidFill>
                          <a:effectLst/>
                          <a:latin typeface="微软雅黑" panose="020B0503020204020204" pitchFamily="34" charset="-122"/>
                          <a:ea typeface="微软雅黑" panose="020B0503020204020204" pitchFamily="34" charset="-122"/>
                          <a:cs typeface="+mn-cs"/>
                        </a:rPr>
                        <a:t>管理费</a:t>
                      </a:r>
                      <a:endParaRPr lang="zh-CN" sz="13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marL="68579" marR="68579"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30000"/>
                        </a:lnSpc>
                        <a:spcAft>
                          <a:spcPts val="0"/>
                        </a:spcAft>
                      </a:pPr>
                      <a:r>
                        <a:rPr lang="en-US" altLang="zh-CN" sz="1300" b="0" kern="100" dirty="0">
                          <a:solidFill>
                            <a:schemeClr val="tx1"/>
                          </a:solidFill>
                          <a:effectLst/>
                          <a:latin typeface="微软雅黑" panose="020B0503020204020204" pitchFamily="34" charset="-122"/>
                          <a:ea typeface="微软雅黑" panose="020B0503020204020204" pitchFamily="34" charset="-122"/>
                          <a:cs typeface="Times New Roman"/>
                        </a:rPr>
                        <a:t>0.50%/</a:t>
                      </a:r>
                      <a:r>
                        <a:rPr lang="zh-CN" altLang="en-US" sz="1300" b="0" kern="100" dirty="0">
                          <a:solidFill>
                            <a:schemeClr val="tx1"/>
                          </a:solidFill>
                          <a:effectLst/>
                          <a:latin typeface="微软雅黑" panose="020B0503020204020204" pitchFamily="34" charset="-122"/>
                          <a:ea typeface="微软雅黑" panose="020B0503020204020204" pitchFamily="34" charset="-122"/>
                          <a:cs typeface="Times New Roman"/>
                        </a:rPr>
                        <a:t>年</a:t>
                      </a:r>
                      <a:endParaRPr lang="zh-CN" sz="1300" b="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marL="68579" marR="68579"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475147">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mn-cs"/>
                        </a:rPr>
                        <a:t>托管费</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30000"/>
                        </a:lnSpc>
                        <a:spcAft>
                          <a:spcPts val="0"/>
                        </a:spcAft>
                      </a:pPr>
                      <a:r>
                        <a:rPr lang="en-US" altLang="zh-CN" sz="1300" b="0" kern="100" dirty="0">
                          <a:effectLst/>
                          <a:latin typeface="微软雅黑" panose="020B0503020204020204" pitchFamily="34" charset="-122"/>
                          <a:ea typeface="微软雅黑" panose="020B0503020204020204" pitchFamily="34" charset="-122"/>
                        </a:rPr>
                        <a:t>0.10%/</a:t>
                      </a:r>
                      <a:r>
                        <a:rPr lang="zh-CN" altLang="en-US" sz="1300" b="0" kern="100" dirty="0">
                          <a:effectLst/>
                          <a:latin typeface="微软雅黑" panose="020B0503020204020204" pitchFamily="34" charset="-122"/>
                          <a:ea typeface="微软雅黑" panose="020B0503020204020204" pitchFamily="34" charset="-122"/>
                        </a:rPr>
                        <a:t>年</a:t>
                      </a:r>
                      <a:endParaRPr lang="zh-CN" sz="1300" b="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475147">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Times New Roman"/>
                        </a:rPr>
                        <a:t>指数使用费</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30000"/>
                        </a:lnSpc>
                        <a:spcAft>
                          <a:spcPts val="0"/>
                        </a:spcAft>
                      </a:pPr>
                      <a:r>
                        <a:rPr lang="en-US" altLang="zh-CN" sz="1300" b="0" kern="100" dirty="0">
                          <a:effectLst/>
                          <a:latin typeface="微软雅黑" panose="020B0503020204020204" pitchFamily="34" charset="-122"/>
                          <a:ea typeface="微软雅黑" panose="020B0503020204020204" pitchFamily="34" charset="-122"/>
                          <a:cs typeface="Times New Roman"/>
                        </a:rPr>
                        <a:t>0.01%/</a:t>
                      </a:r>
                      <a:r>
                        <a:rPr lang="zh-CN" altLang="en-US" sz="1300" b="0" kern="100" dirty="0">
                          <a:effectLst/>
                          <a:latin typeface="微软雅黑" panose="020B0503020204020204" pitchFamily="34" charset="-122"/>
                          <a:ea typeface="微软雅黑" panose="020B0503020204020204" pitchFamily="34" charset="-122"/>
                          <a:cs typeface="Times New Roman"/>
                        </a:rPr>
                        <a:t>季</a:t>
                      </a:r>
                      <a:endParaRPr lang="zh-CN" sz="1300" b="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2067516">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mn-cs"/>
                        </a:rPr>
                        <a:t>认购费</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endParaRPr lang="zh-CN" sz="1300" b="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1223159">
                <a:tc>
                  <a:txBody>
                    <a:bodyPr/>
                    <a:lstStyle/>
                    <a:p>
                      <a:pPr algn="ctr">
                        <a:lnSpc>
                          <a:spcPct val="130000"/>
                        </a:lnSpc>
                        <a:spcAft>
                          <a:spcPts val="0"/>
                        </a:spcAft>
                      </a:pPr>
                      <a:r>
                        <a:rPr lang="zh-CN" altLang="en-US" sz="1300" kern="100" dirty="0">
                          <a:effectLst/>
                          <a:latin typeface="微软雅黑" panose="020B0503020204020204" pitchFamily="34" charset="-122"/>
                          <a:ea typeface="微软雅黑" panose="020B0503020204020204" pitchFamily="34" charset="-122"/>
                          <a:cs typeface="+mn-cs"/>
                        </a:rPr>
                        <a:t>申赎费</a:t>
                      </a:r>
                      <a:endParaRPr lang="zh-CN" sz="130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2700" cmpd="sng">
                      <a:noFill/>
                    </a:lnL>
                    <a:lnR w="19050" cap="flat" cmpd="sng" algn="ctr">
                      <a:solidFill>
                        <a:schemeClr val="accent2">
                          <a:lumMod val="60000"/>
                          <a:lumOff val="40000"/>
                        </a:schemeClr>
                      </a:solidFill>
                      <a:prstDash val="solid"/>
                      <a:round/>
                      <a:headEnd type="none" w="med" len="med"/>
                      <a:tailEnd type="none" w="med" len="med"/>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30000"/>
                        </a:lnSpc>
                        <a:spcAft>
                          <a:spcPts val="0"/>
                        </a:spcAft>
                      </a:pPr>
                      <a:r>
                        <a:rPr lang="zh-CN" altLang="en-US" sz="1300" b="0" kern="100" dirty="0">
                          <a:effectLst/>
                          <a:latin typeface="微软雅黑" panose="020B0503020204020204" pitchFamily="34" charset="-122"/>
                          <a:ea typeface="微软雅黑" panose="020B0503020204020204" pitchFamily="34" charset="-122"/>
                          <a:cs typeface="Times New Roman"/>
                        </a:rPr>
                        <a:t>投资人在申购或赎回本基金时，申购赎回代理机构可按照不超过</a:t>
                      </a:r>
                      <a:r>
                        <a:rPr lang="en-US" altLang="zh-CN" sz="1300" b="0" kern="100" dirty="0">
                          <a:effectLst/>
                          <a:latin typeface="微软雅黑" panose="020B0503020204020204" pitchFamily="34" charset="-122"/>
                          <a:ea typeface="微软雅黑" panose="020B0503020204020204" pitchFamily="34" charset="-122"/>
                          <a:cs typeface="Times New Roman"/>
                        </a:rPr>
                        <a:t>0.50%</a:t>
                      </a:r>
                      <a:r>
                        <a:rPr lang="zh-CN" altLang="en-US" sz="1300" b="0" kern="100" dirty="0">
                          <a:effectLst/>
                          <a:latin typeface="微软雅黑" panose="020B0503020204020204" pitchFamily="34" charset="-122"/>
                          <a:ea typeface="微软雅黑" panose="020B0503020204020204" pitchFamily="34" charset="-122"/>
                          <a:cs typeface="Times New Roman"/>
                        </a:rPr>
                        <a:t>标准收取佣金</a:t>
                      </a:r>
                      <a:endParaRPr lang="zh-CN" sz="1300" b="0" kern="100" dirty="0">
                        <a:effectLst/>
                        <a:latin typeface="微软雅黑" panose="020B0503020204020204" pitchFamily="34" charset="-122"/>
                        <a:ea typeface="微软雅黑" panose="020B0503020204020204" pitchFamily="34" charset="-122"/>
                        <a:cs typeface="Times New Roman"/>
                      </a:endParaRPr>
                    </a:p>
                  </a:txBody>
                  <a:tcPr marL="68579" marR="68579" marT="0" marB="0" anchor="ctr">
                    <a:lnL w="19050" cap="flat" cmpd="sng" algn="ctr">
                      <a:solidFill>
                        <a:schemeClr val="accent2">
                          <a:lumMod val="60000"/>
                          <a:lumOff val="40000"/>
                        </a:schemeClr>
                      </a:solidFill>
                      <a:prstDash val="solid"/>
                      <a:round/>
                      <a:headEnd type="none" w="med" len="med"/>
                      <a:tailEnd type="none" w="med" len="med"/>
                    </a:lnL>
                    <a:lnR w="12700" cmpd="sng">
                      <a:noFill/>
                    </a:lnR>
                    <a:lnT w="19050" cap="flat" cmpd="sng" algn="ctr">
                      <a:solidFill>
                        <a:schemeClr val="accent2">
                          <a:lumMod val="60000"/>
                          <a:lumOff val="40000"/>
                        </a:schemeClr>
                      </a:solidFill>
                      <a:prstDash val="solid"/>
                      <a:round/>
                      <a:headEnd type="none" w="med" len="med"/>
                      <a:tailEnd type="none" w="med" len="med"/>
                    </a:lnT>
                    <a:lnB w="190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461246240"/>
              </p:ext>
            </p:extLst>
          </p:nvPr>
        </p:nvGraphicFramePr>
        <p:xfrm>
          <a:off x="2176648" y="3213946"/>
          <a:ext cx="5316682" cy="1399116"/>
        </p:xfrm>
        <a:graphic>
          <a:graphicData uri="http://schemas.openxmlformats.org/drawingml/2006/table">
            <a:tbl>
              <a:tblPr firstRow="1" bandRow="1">
                <a:tableStyleId>{21E4AEA4-8DFA-4A89-87EB-49C32662AFE0}</a:tableStyleId>
              </a:tblPr>
              <a:tblGrid>
                <a:gridCol w="2658341">
                  <a:extLst>
                    <a:ext uri="{9D8B030D-6E8A-4147-A177-3AD203B41FA5}">
                      <a16:colId xmlns="" xmlns:a16="http://schemas.microsoft.com/office/drawing/2014/main" val="20000"/>
                    </a:ext>
                  </a:extLst>
                </a:gridCol>
                <a:gridCol w="2658341">
                  <a:extLst>
                    <a:ext uri="{9D8B030D-6E8A-4147-A177-3AD203B41FA5}">
                      <a16:colId xmlns="" xmlns:a16="http://schemas.microsoft.com/office/drawing/2014/main" val="20001"/>
                    </a:ext>
                  </a:extLst>
                </a:gridCol>
              </a:tblGrid>
              <a:tr h="349779">
                <a:tc>
                  <a:txBody>
                    <a:bodyPr/>
                    <a:lstStyle/>
                    <a:p>
                      <a:pPr indent="266700" algn="ctr">
                        <a:lnSpc>
                          <a:spcPct val="150000"/>
                        </a:lnSpc>
                        <a:spcAft>
                          <a:spcPts val="0"/>
                        </a:spcAft>
                      </a:pPr>
                      <a:r>
                        <a:rPr lang="zh-CN" sz="1400" kern="100" dirty="0">
                          <a:effectLst/>
                          <a:latin typeface="Times New Roman"/>
                          <a:ea typeface="宋体"/>
                        </a:rPr>
                        <a:t>认购份额（</a:t>
                      </a:r>
                      <a:r>
                        <a:rPr lang="en-US" sz="1400" kern="100" dirty="0">
                          <a:effectLst/>
                          <a:latin typeface="Times New Roman"/>
                          <a:ea typeface="宋体"/>
                        </a:rPr>
                        <a:t>M</a:t>
                      </a:r>
                      <a:r>
                        <a:rPr lang="zh-CN" sz="1400" kern="100" dirty="0">
                          <a:effectLst/>
                          <a:latin typeface="Times New Roman"/>
                          <a:ea typeface="宋体"/>
                        </a:rPr>
                        <a:t>）</a:t>
                      </a:r>
                    </a:p>
                  </a:txBody>
                  <a:tcPr marL="68580" marR="68580" marT="0" marB="0" anchor="ctr"/>
                </a:tc>
                <a:tc>
                  <a:txBody>
                    <a:bodyPr/>
                    <a:lstStyle/>
                    <a:p>
                      <a:pPr indent="266700" algn="ctr">
                        <a:lnSpc>
                          <a:spcPct val="150000"/>
                        </a:lnSpc>
                        <a:spcAft>
                          <a:spcPts val="0"/>
                        </a:spcAft>
                      </a:pPr>
                      <a:r>
                        <a:rPr lang="zh-CN" sz="1400" kern="100">
                          <a:effectLst/>
                          <a:latin typeface="Times New Roman"/>
                          <a:ea typeface="宋体"/>
                        </a:rPr>
                        <a:t>认购费率</a:t>
                      </a:r>
                    </a:p>
                  </a:txBody>
                  <a:tcPr marL="68580" marR="68580" marT="0" marB="0" anchor="ctr"/>
                </a:tc>
                <a:extLst>
                  <a:ext uri="{0D108BD9-81ED-4DB2-BD59-A6C34878D82A}">
                    <a16:rowId xmlns="" xmlns:a16="http://schemas.microsoft.com/office/drawing/2014/main" val="10000"/>
                  </a:ext>
                </a:extLst>
              </a:tr>
              <a:tr h="349779">
                <a:tc>
                  <a:txBody>
                    <a:bodyPr/>
                    <a:lstStyle/>
                    <a:p>
                      <a:pPr indent="266700" algn="ctr">
                        <a:lnSpc>
                          <a:spcPct val="150000"/>
                        </a:lnSpc>
                        <a:spcAft>
                          <a:spcPts val="0"/>
                        </a:spcAft>
                      </a:pPr>
                      <a:r>
                        <a:rPr lang="en-US" sz="1400" kern="100">
                          <a:effectLst/>
                          <a:latin typeface="宋体"/>
                          <a:ea typeface="宋体"/>
                        </a:rPr>
                        <a:t>M</a:t>
                      </a:r>
                      <a:r>
                        <a:rPr lang="zh-CN" sz="1400" kern="100">
                          <a:effectLst/>
                          <a:latin typeface="Times New Roman"/>
                          <a:ea typeface="宋体"/>
                        </a:rPr>
                        <a:t>＜</a:t>
                      </a:r>
                      <a:r>
                        <a:rPr lang="en-US" sz="1400" kern="100">
                          <a:effectLst/>
                          <a:latin typeface="Times New Roman"/>
                          <a:ea typeface="宋体"/>
                        </a:rPr>
                        <a:t>50</a:t>
                      </a:r>
                      <a:r>
                        <a:rPr lang="zh-CN" sz="1400" kern="100">
                          <a:effectLst/>
                          <a:latin typeface="Times New Roman"/>
                          <a:ea typeface="宋体"/>
                        </a:rPr>
                        <a:t>万</a:t>
                      </a:r>
                    </a:p>
                  </a:txBody>
                  <a:tcPr marL="68580" marR="68580" marT="0" marB="0" anchor="ctr"/>
                </a:tc>
                <a:tc>
                  <a:txBody>
                    <a:bodyPr/>
                    <a:lstStyle/>
                    <a:p>
                      <a:pPr indent="266700" algn="ctr">
                        <a:lnSpc>
                          <a:spcPct val="150000"/>
                        </a:lnSpc>
                        <a:spcAft>
                          <a:spcPts val="0"/>
                        </a:spcAft>
                      </a:pPr>
                      <a:r>
                        <a:rPr lang="en-US" sz="1400" kern="100">
                          <a:effectLst/>
                          <a:latin typeface="宋体"/>
                          <a:ea typeface="宋体"/>
                        </a:rPr>
                        <a:t>0.80%</a:t>
                      </a:r>
                      <a:endParaRPr lang="zh-CN" sz="1400" kern="100">
                        <a:effectLst/>
                        <a:latin typeface="Times New Roman"/>
                        <a:ea typeface="宋体"/>
                      </a:endParaRPr>
                    </a:p>
                  </a:txBody>
                  <a:tcPr marL="68580" marR="68580" marT="0" marB="0" anchor="ctr"/>
                </a:tc>
                <a:extLst>
                  <a:ext uri="{0D108BD9-81ED-4DB2-BD59-A6C34878D82A}">
                    <a16:rowId xmlns="" xmlns:a16="http://schemas.microsoft.com/office/drawing/2014/main" val="10001"/>
                  </a:ext>
                </a:extLst>
              </a:tr>
              <a:tr h="349779">
                <a:tc>
                  <a:txBody>
                    <a:bodyPr/>
                    <a:lstStyle/>
                    <a:p>
                      <a:pPr indent="266700" algn="ctr">
                        <a:lnSpc>
                          <a:spcPct val="150000"/>
                        </a:lnSpc>
                        <a:spcAft>
                          <a:spcPts val="0"/>
                        </a:spcAft>
                      </a:pPr>
                      <a:r>
                        <a:rPr lang="en-US" sz="1400" kern="100">
                          <a:effectLst/>
                          <a:latin typeface="宋体"/>
                          <a:ea typeface="宋体"/>
                        </a:rPr>
                        <a:t>50</a:t>
                      </a:r>
                      <a:r>
                        <a:rPr lang="zh-CN" sz="1400" kern="100">
                          <a:effectLst/>
                          <a:latin typeface="Times New Roman"/>
                          <a:ea typeface="宋体"/>
                        </a:rPr>
                        <a:t>万</a:t>
                      </a:r>
                      <a:r>
                        <a:rPr lang="en-US" sz="1400" kern="100">
                          <a:effectLst/>
                          <a:latin typeface="Times New Roman"/>
                          <a:ea typeface="宋体"/>
                        </a:rPr>
                        <a:t>≤M</a:t>
                      </a:r>
                      <a:r>
                        <a:rPr lang="zh-CN" sz="1400" kern="100">
                          <a:effectLst/>
                          <a:latin typeface="Times New Roman"/>
                          <a:ea typeface="宋体"/>
                        </a:rPr>
                        <a:t>＜</a:t>
                      </a:r>
                      <a:r>
                        <a:rPr lang="en-US" sz="1400" kern="100">
                          <a:effectLst/>
                          <a:latin typeface="Times New Roman"/>
                          <a:ea typeface="宋体"/>
                        </a:rPr>
                        <a:t>100</a:t>
                      </a:r>
                      <a:r>
                        <a:rPr lang="zh-CN" sz="1400" kern="100">
                          <a:effectLst/>
                          <a:latin typeface="Times New Roman"/>
                          <a:ea typeface="宋体"/>
                        </a:rPr>
                        <a:t>万</a:t>
                      </a:r>
                    </a:p>
                  </a:txBody>
                  <a:tcPr marL="68580" marR="68580" marT="0" marB="0" anchor="ctr"/>
                </a:tc>
                <a:tc>
                  <a:txBody>
                    <a:bodyPr/>
                    <a:lstStyle/>
                    <a:p>
                      <a:pPr indent="266700" algn="ctr">
                        <a:lnSpc>
                          <a:spcPct val="150000"/>
                        </a:lnSpc>
                        <a:spcAft>
                          <a:spcPts val="0"/>
                        </a:spcAft>
                      </a:pPr>
                      <a:r>
                        <a:rPr lang="en-US" sz="1400" kern="100">
                          <a:effectLst/>
                          <a:latin typeface="宋体"/>
                          <a:ea typeface="宋体"/>
                        </a:rPr>
                        <a:t>0.50%</a:t>
                      </a:r>
                      <a:endParaRPr lang="zh-CN" sz="1400" kern="100">
                        <a:effectLst/>
                        <a:latin typeface="Times New Roman"/>
                        <a:ea typeface="宋体"/>
                      </a:endParaRPr>
                    </a:p>
                  </a:txBody>
                  <a:tcPr marL="68580" marR="68580" marT="0" marB="0" anchor="ctr"/>
                </a:tc>
                <a:extLst>
                  <a:ext uri="{0D108BD9-81ED-4DB2-BD59-A6C34878D82A}">
                    <a16:rowId xmlns="" xmlns:a16="http://schemas.microsoft.com/office/drawing/2014/main" val="10002"/>
                  </a:ext>
                </a:extLst>
              </a:tr>
              <a:tr h="349779">
                <a:tc>
                  <a:txBody>
                    <a:bodyPr/>
                    <a:lstStyle/>
                    <a:p>
                      <a:pPr indent="266700" algn="ctr">
                        <a:lnSpc>
                          <a:spcPct val="150000"/>
                        </a:lnSpc>
                        <a:spcAft>
                          <a:spcPts val="0"/>
                        </a:spcAft>
                      </a:pPr>
                      <a:r>
                        <a:rPr lang="en-US" sz="1400" kern="100">
                          <a:effectLst/>
                          <a:latin typeface="宋体"/>
                          <a:ea typeface="宋体"/>
                        </a:rPr>
                        <a:t>M≥100</a:t>
                      </a:r>
                      <a:r>
                        <a:rPr lang="zh-CN" sz="1400" kern="100">
                          <a:effectLst/>
                          <a:latin typeface="Times New Roman"/>
                          <a:ea typeface="宋体"/>
                        </a:rPr>
                        <a:t>万</a:t>
                      </a:r>
                    </a:p>
                  </a:txBody>
                  <a:tcPr marL="68580" marR="68580" marT="0" marB="0" anchor="ctr"/>
                </a:tc>
                <a:tc>
                  <a:txBody>
                    <a:bodyPr/>
                    <a:lstStyle/>
                    <a:p>
                      <a:pPr indent="266700" algn="ctr">
                        <a:lnSpc>
                          <a:spcPct val="150000"/>
                        </a:lnSpc>
                        <a:spcAft>
                          <a:spcPts val="0"/>
                        </a:spcAft>
                      </a:pPr>
                      <a:r>
                        <a:rPr lang="zh-CN" sz="1400" kern="100" dirty="0">
                          <a:effectLst/>
                          <a:latin typeface="Times New Roman"/>
                          <a:ea typeface="宋体"/>
                        </a:rPr>
                        <a:t>每笔</a:t>
                      </a:r>
                      <a:r>
                        <a:rPr lang="en-US" sz="1400" kern="100" dirty="0">
                          <a:effectLst/>
                          <a:latin typeface="Times New Roman"/>
                          <a:ea typeface="宋体"/>
                        </a:rPr>
                        <a:t>1,000</a:t>
                      </a:r>
                      <a:r>
                        <a:rPr lang="zh-CN" sz="1400" kern="100" dirty="0">
                          <a:effectLst/>
                          <a:latin typeface="Times New Roman"/>
                          <a:ea typeface="宋体"/>
                        </a:rPr>
                        <a:t>元</a:t>
                      </a:r>
                    </a:p>
                  </a:txBody>
                  <a:tcPr marL="68580" marR="68580" marT="0" marB="0"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93640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extBox 39"/>
          <p:cNvSpPr txBox="1">
            <a:spLocks noChangeArrowheads="1"/>
          </p:cNvSpPr>
          <p:nvPr/>
        </p:nvSpPr>
        <p:spPr bwMode="auto">
          <a:xfrm>
            <a:off x="2657793" y="3208338"/>
            <a:ext cx="6284729" cy="71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72" tIns="38438" rIns="76872" bIns="38438">
            <a:spAutoFit/>
          </a:bodyPr>
          <a:lstStyle>
            <a:lvl1pPr marL="347980" indent="-34798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just" eaLnBrk="0" hangingPunct="0">
              <a:lnSpc>
                <a:spcPct val="130000"/>
              </a:lnSpc>
            </a:pPr>
            <a:r>
              <a:rPr lang="zh-CN" altLang="en-US" b="1" dirty="0">
                <a:solidFill>
                  <a:schemeClr val="accent2"/>
                </a:solidFill>
                <a:latin typeface="微软雅黑" pitchFamily="34" charset="-122"/>
                <a:ea typeface="微软雅黑" pitchFamily="34" charset="-122"/>
              </a:rPr>
              <a:t> 股票认购流程</a:t>
            </a:r>
          </a:p>
        </p:txBody>
      </p:sp>
      <p:grpSp>
        <p:nvGrpSpPr>
          <p:cNvPr id="5123" name="组合 21"/>
          <p:cNvGrpSpPr/>
          <p:nvPr/>
        </p:nvGrpSpPr>
        <p:grpSpPr bwMode="auto">
          <a:xfrm>
            <a:off x="0" y="2724150"/>
            <a:ext cx="1282700" cy="1362075"/>
            <a:chOff x="1270152" y="1347614"/>
            <a:chExt cx="2149720" cy="2149720"/>
          </a:xfrm>
        </p:grpSpPr>
        <p:sp>
          <p:nvSpPr>
            <p:cNvPr id="23" name="椭圆 22"/>
            <p:cNvSpPr/>
            <p:nvPr/>
          </p:nvSpPr>
          <p:spPr>
            <a:xfrm>
              <a:off x="1270152" y="1347614"/>
              <a:ext cx="2149720" cy="214972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1024890">
                <a:spcBef>
                  <a:spcPts val="0"/>
                </a:spcBef>
                <a:spcAft>
                  <a:spcPts val="0"/>
                </a:spcAft>
                <a:defRPr/>
              </a:pPr>
              <a:endParaRPr lang="zh-CN" altLang="en-US" sz="2000" noProof="1">
                <a:solidFill>
                  <a:srgbClr val="FFFFFF"/>
                </a:solidFill>
                <a:ea typeface="微软雅黑" pitchFamily="34" charset="-122"/>
              </a:endParaRPr>
            </a:p>
          </p:txBody>
        </p:sp>
        <p:pic>
          <p:nvPicPr>
            <p:cNvPr id="5141" name="Picture 2" descr="C:\Documents and Settings\jiangjian\桌面\大成基金树.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9163" y="1436447"/>
              <a:ext cx="1990425" cy="191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4" name="Text Placeholder 3"/>
          <p:cNvSpPr txBox="1">
            <a:spLocks noChangeArrowheads="1"/>
          </p:cNvSpPr>
          <p:nvPr/>
        </p:nvSpPr>
        <p:spPr bwMode="auto">
          <a:xfrm>
            <a:off x="1187450" y="2421111"/>
            <a:ext cx="1641476"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pPr algn="ctr">
              <a:spcBef>
                <a:spcPct val="20000"/>
              </a:spcBef>
            </a:pPr>
            <a:r>
              <a:rPr lang="zh-CN" altLang="zh-CN" sz="11500" b="1" noProof="1" smtClean="0">
                <a:solidFill>
                  <a:schemeClr val="accent2"/>
                </a:solidFill>
                <a:latin typeface="Arial" pitchFamily="34" charset="0"/>
                <a:ea typeface="微软雅黑" pitchFamily="34" charset="-122"/>
                <a:cs typeface="Arial" pitchFamily="34" charset="0"/>
              </a:rPr>
              <a:t>0</a:t>
            </a:r>
            <a:r>
              <a:rPr lang="en-US" altLang="zh-CN" sz="11500" b="1" noProof="1" smtClean="0">
                <a:solidFill>
                  <a:schemeClr val="accent2"/>
                </a:solidFill>
                <a:latin typeface="Arial" pitchFamily="34" charset="0"/>
                <a:ea typeface="微软雅黑" pitchFamily="34" charset="-122"/>
                <a:cs typeface="Arial" pitchFamily="34" charset="0"/>
              </a:rPr>
              <a:t>6</a:t>
            </a:r>
            <a:endParaRPr lang="en-US" altLang="zh-CN" sz="11500" b="1" dirty="0">
              <a:solidFill>
                <a:schemeClr val="accent2"/>
              </a:solidFill>
              <a:latin typeface="Arial" pitchFamily="34" charset="0"/>
              <a:ea typeface="微软雅黑" pitchFamily="34" charset="-122"/>
              <a:cs typeface="Arial" pitchFamily="34" charset="0"/>
            </a:endParaRPr>
          </a:p>
        </p:txBody>
      </p:sp>
      <p:sp>
        <p:nvSpPr>
          <p:cNvPr id="5125" name="文本框 49"/>
          <p:cNvSpPr txBox="1">
            <a:spLocks noChangeArrowheads="1"/>
          </p:cNvSpPr>
          <p:nvPr/>
        </p:nvSpPr>
        <p:spPr bwMode="auto">
          <a:xfrm>
            <a:off x="2627313" y="2781300"/>
            <a:ext cx="24986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defRPr sz="2000">
                <a:solidFill>
                  <a:schemeClr val="tx1"/>
                </a:solidFill>
                <a:latin typeface="Calibri" pitchFamily="34" charset="0"/>
                <a:ea typeface="宋体" pitchFamily="2" charset="-122"/>
              </a:defRPr>
            </a:lvl6pPr>
            <a:lvl7pPr>
              <a:defRPr sz="2000">
                <a:solidFill>
                  <a:schemeClr val="tx1"/>
                </a:solidFill>
                <a:latin typeface="Calibri" pitchFamily="34" charset="0"/>
                <a:ea typeface="宋体" pitchFamily="2" charset="-122"/>
              </a:defRPr>
            </a:lvl7pPr>
            <a:lvl8pPr>
              <a:defRPr sz="2000">
                <a:solidFill>
                  <a:schemeClr val="tx1"/>
                </a:solidFill>
                <a:latin typeface="Calibri" pitchFamily="34" charset="0"/>
                <a:ea typeface="宋体" pitchFamily="2" charset="-122"/>
              </a:defRPr>
            </a:lvl8pPr>
            <a:lvl9pPr>
              <a:defRPr sz="2000">
                <a:solidFill>
                  <a:schemeClr val="tx1"/>
                </a:solidFill>
                <a:latin typeface="Calibri" pitchFamily="34" charset="0"/>
                <a:ea typeface="宋体" pitchFamily="2" charset="-122"/>
              </a:defRPr>
            </a:lvl9pPr>
          </a:lstStyle>
          <a:p>
            <a:r>
              <a:rPr lang="en-US" altLang="zh-CN" b="1" i="1" dirty="0">
                <a:solidFill>
                  <a:schemeClr val="accent2"/>
                </a:solidFill>
                <a:latin typeface="微软雅黑" pitchFamily="34" charset="-122"/>
                <a:ea typeface="微软雅黑" pitchFamily="34" charset="-122"/>
              </a:rPr>
              <a:t>Part </a:t>
            </a:r>
            <a:r>
              <a:rPr lang="en-US" altLang="zh-CN" b="1" i="1" dirty="0" smtClean="0">
                <a:solidFill>
                  <a:schemeClr val="accent2"/>
                </a:solidFill>
                <a:latin typeface="微软雅黑" pitchFamily="34" charset="-122"/>
                <a:ea typeface="微软雅黑" pitchFamily="34" charset="-122"/>
              </a:rPr>
              <a:t>Six</a:t>
            </a:r>
            <a:endParaRPr lang="en-US" altLang="zh-CN" b="1" i="1" dirty="0">
              <a:solidFill>
                <a:schemeClr val="accent2"/>
              </a:solidFill>
              <a:latin typeface="微软雅黑" pitchFamily="34" charset="-122"/>
              <a:ea typeface="微软雅黑" pitchFamily="34" charset="-122"/>
            </a:endParaRPr>
          </a:p>
        </p:txBody>
      </p:sp>
      <p:grpSp>
        <p:nvGrpSpPr>
          <p:cNvPr id="5126" name="组合 58"/>
          <p:cNvGrpSpPr/>
          <p:nvPr/>
        </p:nvGrpSpPr>
        <p:grpSpPr bwMode="auto">
          <a:xfrm rot="-9708606">
            <a:off x="5727700" y="604006"/>
            <a:ext cx="3097213" cy="2152650"/>
            <a:chOff x="912737" y="565770"/>
            <a:chExt cx="3097450" cy="2152130"/>
          </a:xfrm>
        </p:grpSpPr>
        <p:sp>
          <p:nvSpPr>
            <p:cNvPr id="60" name="等腰三角形 59"/>
            <p:cNvSpPr/>
            <p:nvPr/>
          </p:nvSpPr>
          <p:spPr>
            <a:xfrm rot="18941696">
              <a:off x="2820405" y="2045825"/>
              <a:ext cx="266720" cy="230132"/>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1" name="等腰三角形 60"/>
            <p:cNvSpPr/>
            <p:nvPr/>
          </p:nvSpPr>
          <p:spPr>
            <a:xfrm rot="3678182">
              <a:off x="2798706" y="1190847"/>
              <a:ext cx="396779" cy="342926"/>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2" name="等腰三角形 61"/>
            <p:cNvSpPr/>
            <p:nvPr/>
          </p:nvSpPr>
          <p:spPr>
            <a:xfrm rot="9480000">
              <a:off x="3485137" y="2512418"/>
              <a:ext cx="266720" cy="230132"/>
            </a:xfrm>
            <a:prstGeom prst="triangle">
              <a:avLst/>
            </a:prstGeom>
            <a:solidFill>
              <a:srgbClr val="C30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3" name="等腰三角形 62"/>
            <p:cNvSpPr/>
            <p:nvPr/>
          </p:nvSpPr>
          <p:spPr>
            <a:xfrm rot="1020767">
              <a:off x="1215161" y="771196"/>
              <a:ext cx="946222" cy="814190"/>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4" name="等腰三角形 63"/>
            <p:cNvSpPr/>
            <p:nvPr/>
          </p:nvSpPr>
          <p:spPr>
            <a:xfrm rot="1020767">
              <a:off x="1118072" y="626867"/>
              <a:ext cx="1176427" cy="1014167"/>
            </a:xfrm>
            <a:prstGeom prst="triangle">
              <a:avLst/>
            </a:prstGeom>
            <a:noFill/>
            <a:ln>
              <a:solidFill>
                <a:srgbClr val="021F9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65" name="椭圆 64"/>
            <p:cNvSpPr/>
            <p:nvPr/>
          </p:nvSpPr>
          <p:spPr>
            <a:xfrm rot="18818926">
              <a:off x="912321" y="138482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6" name="椭圆 65"/>
            <p:cNvSpPr/>
            <p:nvPr/>
          </p:nvSpPr>
          <p:spPr>
            <a:xfrm rot="18818926">
              <a:off x="1778844" y="568931"/>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sp>
          <p:nvSpPr>
            <p:cNvPr id="67" name="椭圆 66"/>
            <p:cNvSpPr/>
            <p:nvPr/>
          </p:nvSpPr>
          <p:spPr>
            <a:xfrm rot="18818926">
              <a:off x="2041562" y="1708854"/>
              <a:ext cx="114272" cy="114309"/>
            </a:xfrm>
            <a:prstGeom prst="ellips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ea typeface="微软雅黑" pitchFamily="34" charset="-122"/>
              </a:endParaRPr>
            </a:p>
          </p:txBody>
        </p:sp>
        <p:grpSp>
          <p:nvGrpSpPr>
            <p:cNvPr id="5137" name="组合 67"/>
            <p:cNvGrpSpPr/>
            <p:nvPr/>
          </p:nvGrpSpPr>
          <p:grpSpPr bwMode="auto">
            <a:xfrm rot="8977127">
              <a:off x="3563479" y="1987179"/>
              <a:ext cx="446708" cy="334617"/>
              <a:chOff x="2822785" y="1265179"/>
              <a:chExt cx="930073" cy="696693"/>
            </a:xfrm>
          </p:grpSpPr>
          <p:sp>
            <p:nvSpPr>
              <p:cNvPr id="69" name="等腰三角形 68"/>
              <p:cNvSpPr/>
              <p:nvPr/>
            </p:nvSpPr>
            <p:spPr>
              <a:xfrm rot="18941696">
                <a:off x="2778164" y="1250474"/>
                <a:ext cx="264442" cy="221401"/>
              </a:xfrm>
              <a:prstGeom prst="triangle">
                <a:avLst/>
              </a:prstGeom>
              <a:solidFill>
                <a:srgbClr val="021F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sp>
            <p:nvSpPr>
              <p:cNvPr id="70" name="等腰三角形 69"/>
              <p:cNvSpPr/>
              <p:nvPr/>
            </p:nvSpPr>
            <p:spPr>
              <a:xfrm rot="9480000">
                <a:off x="3450295" y="1687999"/>
                <a:ext cx="264442" cy="214790"/>
              </a:xfrm>
              <a:prstGeom prst="triangle">
                <a:avLst/>
              </a:prstGeom>
              <a:solidFill>
                <a:srgbClr val="CF3E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rgbClr val="FFC20F"/>
                  </a:solidFill>
                  <a:ea typeface="微软雅黑" pitchFamily="34" charset="-122"/>
                </a:endParaRPr>
              </a:p>
            </p:txBody>
          </p:sp>
        </p:grpSp>
      </p:grpSp>
      <p:cxnSp>
        <p:nvCxnSpPr>
          <p:cNvPr id="71" name="Straight Connector 13"/>
          <p:cNvCxnSpPr/>
          <p:nvPr/>
        </p:nvCxnSpPr>
        <p:spPr>
          <a:xfrm flipH="1">
            <a:off x="0" y="4110038"/>
            <a:ext cx="8708596" cy="0"/>
          </a:xfrm>
          <a:prstGeom prst="line">
            <a:avLst/>
          </a:prstGeom>
          <a:ln w="19050" cap="sq">
            <a:solidFill>
              <a:srgbClr val="CF3E50"/>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lgn="r"/>
            <a:fld id="{9A0DB2DC-4C9A-4742-B13C-FB6460FD3503}" type="slidenum">
              <a:rPr lang="zh-CN" altLang="en-US" smtClean="0"/>
              <a:pPr algn="r"/>
              <a:t>42</a:t>
            </a:fld>
            <a:endParaRPr lang="zh-CN" altLang="en-US" dirty="0"/>
          </a:p>
        </p:txBody>
      </p:sp>
    </p:spTree>
    <p:extLst>
      <p:ext uri="{BB962C8B-B14F-4D97-AF65-F5344CB8AC3E}">
        <p14:creationId xmlns:p14="http://schemas.microsoft.com/office/powerpoint/2010/main" val="127290361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ppt_x</p:attrName>
                                        </p:attrNameLst>
                                      </p:cBhvr>
                                      <p:tavLst>
                                        <p:tav tm="0">
                                          <p:val>
                                            <p:strVal val="0-#ppt_w/2"/>
                                          </p:val>
                                        </p:tav>
                                        <p:tav tm="100000">
                                          <p:val>
                                            <p:strVal val="#ppt_x"/>
                                          </p:val>
                                        </p:tav>
                                      </p:tavLst>
                                    </p:anim>
                                    <p:anim calcmode="lin" valueType="num">
                                      <p:cBhvr>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43</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认购方式</a:t>
            </a:r>
          </a:p>
        </p:txBody>
      </p:sp>
      <p:sp>
        <p:nvSpPr>
          <p:cNvPr id="34" name="矩形 33"/>
          <p:cNvSpPr/>
          <p:nvPr/>
        </p:nvSpPr>
        <p:spPr>
          <a:xfrm>
            <a:off x="619609" y="2666807"/>
            <a:ext cx="2266936" cy="529066"/>
          </a:xfrm>
          <a:prstGeom prst="rect">
            <a:avLst/>
          </a:prstGeom>
          <a:solidFill>
            <a:srgbClr val="DEAE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lstStyle/>
          <a:p>
            <a:pPr>
              <a:buFont typeface="Arial" panose="020B0604020202020204" pitchFamily="34" charset="0"/>
              <a:buNone/>
            </a:pPr>
            <a:endParaRPr lang="zh-CN" altLang="en-US">
              <a:solidFill>
                <a:srgbClr val="000000"/>
              </a:solidFill>
            </a:endParaRPr>
          </a:p>
        </p:txBody>
      </p:sp>
      <p:sp>
        <p:nvSpPr>
          <p:cNvPr id="35" name="矩形 34"/>
          <p:cNvSpPr/>
          <p:nvPr/>
        </p:nvSpPr>
        <p:spPr>
          <a:xfrm>
            <a:off x="735702" y="2734338"/>
            <a:ext cx="2055351" cy="368499"/>
          </a:xfrm>
          <a:prstGeom prst="rect">
            <a:avLst/>
          </a:prstGeom>
        </p:spPr>
        <p:txBody>
          <a:bodyPr wrap="square">
            <a:spAutoFit/>
          </a:bodyPr>
          <a:lstStyle/>
          <a:p>
            <a:pPr algn="ctr">
              <a:lnSpc>
                <a:spcPts val="2300"/>
              </a:lnSpc>
            </a:pPr>
            <a:r>
              <a:rPr lang="zh-CN" altLang="en-US" b="1" dirty="0">
                <a:solidFill>
                  <a:schemeClr val="bg1"/>
                </a:solidFill>
                <a:latin typeface="微软雅黑" pitchFamily="34" charset="-122"/>
                <a:ea typeface="微软雅黑" pitchFamily="34" charset="-122"/>
              </a:rPr>
              <a:t>网上现金认购</a:t>
            </a:r>
          </a:p>
        </p:txBody>
      </p:sp>
      <p:sp>
        <p:nvSpPr>
          <p:cNvPr id="36" name="矩形 35"/>
          <p:cNvSpPr/>
          <p:nvPr/>
        </p:nvSpPr>
        <p:spPr>
          <a:xfrm>
            <a:off x="621881" y="3581762"/>
            <a:ext cx="2266936" cy="529066"/>
          </a:xfrm>
          <a:prstGeom prst="rect">
            <a:avLst/>
          </a:prstGeom>
          <a:solidFill>
            <a:srgbClr val="DEAE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lstStyle/>
          <a:p>
            <a:pPr>
              <a:buFont typeface="Arial" panose="020B0604020202020204" pitchFamily="34" charset="0"/>
              <a:buNone/>
            </a:pPr>
            <a:endParaRPr lang="zh-CN" altLang="en-US">
              <a:solidFill>
                <a:srgbClr val="000000"/>
              </a:solidFill>
            </a:endParaRPr>
          </a:p>
        </p:txBody>
      </p:sp>
      <p:sp>
        <p:nvSpPr>
          <p:cNvPr id="37" name="矩形 36"/>
          <p:cNvSpPr/>
          <p:nvPr/>
        </p:nvSpPr>
        <p:spPr>
          <a:xfrm>
            <a:off x="737952" y="3649291"/>
            <a:ext cx="2055351" cy="368499"/>
          </a:xfrm>
          <a:prstGeom prst="rect">
            <a:avLst/>
          </a:prstGeom>
        </p:spPr>
        <p:txBody>
          <a:bodyPr wrap="square">
            <a:spAutoFit/>
          </a:bodyPr>
          <a:lstStyle/>
          <a:p>
            <a:pPr algn="ctr">
              <a:lnSpc>
                <a:spcPts val="2300"/>
              </a:lnSpc>
            </a:pPr>
            <a:r>
              <a:rPr lang="zh-CN" altLang="en-US" b="1" dirty="0">
                <a:solidFill>
                  <a:schemeClr val="bg1"/>
                </a:solidFill>
                <a:latin typeface="微软雅黑" pitchFamily="34" charset="-122"/>
                <a:ea typeface="微软雅黑" pitchFamily="34" charset="-122"/>
              </a:rPr>
              <a:t>网下现金认购</a:t>
            </a:r>
          </a:p>
        </p:txBody>
      </p:sp>
      <p:sp>
        <p:nvSpPr>
          <p:cNvPr id="38" name="矩形 37"/>
          <p:cNvSpPr/>
          <p:nvPr/>
        </p:nvSpPr>
        <p:spPr>
          <a:xfrm>
            <a:off x="624153" y="4524374"/>
            <a:ext cx="2266936" cy="529066"/>
          </a:xfrm>
          <a:prstGeom prst="rect">
            <a:avLst/>
          </a:prstGeom>
          <a:solidFill>
            <a:srgbClr val="DEAE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lstStyle/>
          <a:p>
            <a:pPr>
              <a:buFont typeface="Arial" panose="020B0604020202020204" pitchFamily="34" charset="0"/>
              <a:buNone/>
            </a:pPr>
            <a:endParaRPr lang="zh-CN" altLang="en-US">
              <a:solidFill>
                <a:srgbClr val="000000"/>
              </a:solidFill>
            </a:endParaRPr>
          </a:p>
        </p:txBody>
      </p:sp>
      <p:sp>
        <p:nvSpPr>
          <p:cNvPr id="39" name="矩形 38"/>
          <p:cNvSpPr/>
          <p:nvPr/>
        </p:nvSpPr>
        <p:spPr>
          <a:xfrm>
            <a:off x="740215" y="4591903"/>
            <a:ext cx="2055351" cy="368499"/>
          </a:xfrm>
          <a:prstGeom prst="rect">
            <a:avLst/>
          </a:prstGeom>
        </p:spPr>
        <p:txBody>
          <a:bodyPr wrap="square">
            <a:spAutoFit/>
          </a:bodyPr>
          <a:lstStyle/>
          <a:p>
            <a:pPr algn="ctr">
              <a:lnSpc>
                <a:spcPts val="2300"/>
              </a:lnSpc>
            </a:pPr>
            <a:r>
              <a:rPr lang="zh-CN" altLang="en-US" b="1" dirty="0">
                <a:solidFill>
                  <a:schemeClr val="bg1"/>
                </a:solidFill>
                <a:latin typeface="微软雅黑" pitchFamily="34" charset="-122"/>
                <a:ea typeface="微软雅黑" pitchFamily="34" charset="-122"/>
              </a:rPr>
              <a:t>网下股票认购</a:t>
            </a:r>
          </a:p>
        </p:txBody>
      </p:sp>
      <p:sp>
        <p:nvSpPr>
          <p:cNvPr id="40" name="矩形 39"/>
          <p:cNvSpPr/>
          <p:nvPr/>
        </p:nvSpPr>
        <p:spPr>
          <a:xfrm>
            <a:off x="3848670" y="2669109"/>
            <a:ext cx="5036024" cy="529066"/>
          </a:xfrm>
          <a:prstGeom prst="rect">
            <a:avLst/>
          </a:prstGeom>
          <a:solidFill>
            <a:srgbClr val="EA5F00"/>
          </a:solidFill>
          <a:ln w="38100" cap="flat" cmpd="sng" algn="ctr">
            <a:noFill/>
            <a:prstDash val="solid"/>
            <a:round/>
            <a:headEnd type="none" w="med" len="med"/>
            <a:tailEnd type="none" w="med" len="med"/>
          </a:ln>
        </p:spPr>
        <p:txBody>
          <a:bodyPr vert="horz" wrap="square" lIns="91440" tIns="45720" rIns="91440" bIns="45720" numCol="1" anchor="t" anchorCtr="0" compatLnSpc="1"/>
          <a:lstStyle/>
          <a:p>
            <a:pPr>
              <a:buFont typeface="Arial" panose="020B0604020202020204" pitchFamily="34" charset="0"/>
              <a:buNone/>
            </a:pPr>
            <a:endParaRPr lang="zh-CN" altLang="en-US">
              <a:solidFill>
                <a:srgbClr val="000000"/>
              </a:solidFill>
            </a:endParaRPr>
          </a:p>
        </p:txBody>
      </p:sp>
      <p:sp>
        <p:nvSpPr>
          <p:cNvPr id="41" name="矩形 40"/>
          <p:cNvSpPr/>
          <p:nvPr/>
        </p:nvSpPr>
        <p:spPr>
          <a:xfrm>
            <a:off x="3807726" y="2736639"/>
            <a:ext cx="5172500" cy="387286"/>
          </a:xfrm>
          <a:prstGeom prst="rect">
            <a:avLst/>
          </a:prstGeom>
        </p:spPr>
        <p:txBody>
          <a:bodyPr wrap="square">
            <a:spAutoFit/>
          </a:bodyPr>
          <a:lstStyle/>
          <a:p>
            <a:pPr algn="ctr">
              <a:lnSpc>
                <a:spcPts val="2300"/>
              </a:lnSpc>
            </a:pPr>
            <a:r>
              <a:rPr lang="zh-CN" altLang="en-US" sz="1400" b="1" dirty="0">
                <a:solidFill>
                  <a:prstClr val="white"/>
                </a:solidFill>
                <a:latin typeface="微软雅黑" pitchFamily="34" charset="-122"/>
                <a:ea typeface="微软雅黑" pitchFamily="34" charset="-122"/>
              </a:rPr>
              <a:t>通过发售代理机构利用上海证券交易所网上系统以现金进行认购</a:t>
            </a:r>
          </a:p>
        </p:txBody>
      </p:sp>
      <p:sp>
        <p:nvSpPr>
          <p:cNvPr id="42" name="矩形 41"/>
          <p:cNvSpPr/>
          <p:nvPr/>
        </p:nvSpPr>
        <p:spPr>
          <a:xfrm>
            <a:off x="3848670" y="3584064"/>
            <a:ext cx="5036023" cy="529066"/>
          </a:xfrm>
          <a:prstGeom prst="rect">
            <a:avLst/>
          </a:prstGeom>
          <a:solidFill>
            <a:srgbClr val="EA5F00"/>
          </a:solidFill>
          <a:ln w="38100" cap="flat" cmpd="sng" algn="ctr">
            <a:noFill/>
            <a:prstDash val="solid"/>
            <a:round/>
            <a:headEnd type="none" w="med" len="med"/>
            <a:tailEnd type="none" w="med" len="med"/>
          </a:ln>
        </p:spPr>
        <p:txBody>
          <a:bodyPr vert="horz" wrap="square" lIns="91440" tIns="45720" rIns="91440" bIns="45720" numCol="1" anchor="t" anchorCtr="0" compatLnSpc="1"/>
          <a:lstStyle/>
          <a:p>
            <a:pPr>
              <a:buFont typeface="Arial" panose="020B0604020202020204" pitchFamily="34" charset="0"/>
              <a:buNone/>
            </a:pPr>
            <a:endParaRPr lang="zh-CN" altLang="en-US">
              <a:solidFill>
                <a:srgbClr val="000000"/>
              </a:solidFill>
            </a:endParaRPr>
          </a:p>
        </p:txBody>
      </p:sp>
      <p:sp>
        <p:nvSpPr>
          <p:cNvPr id="43" name="矩形 42"/>
          <p:cNvSpPr/>
          <p:nvPr/>
        </p:nvSpPr>
        <p:spPr>
          <a:xfrm>
            <a:off x="4080991" y="3651593"/>
            <a:ext cx="4803702" cy="356251"/>
          </a:xfrm>
          <a:prstGeom prst="rect">
            <a:avLst/>
          </a:prstGeom>
        </p:spPr>
        <p:txBody>
          <a:bodyPr wrap="square">
            <a:spAutoFit/>
          </a:bodyPr>
          <a:lstStyle/>
          <a:p>
            <a:pPr algn="ctr">
              <a:lnSpc>
                <a:spcPts val="2300"/>
              </a:lnSpc>
            </a:pPr>
            <a:r>
              <a:rPr lang="zh-CN" altLang="en-US" sz="1400" b="1" dirty="0">
                <a:solidFill>
                  <a:prstClr val="white"/>
                </a:solidFill>
                <a:latin typeface="微软雅黑" pitchFamily="34" charset="-122"/>
                <a:ea typeface="微软雅黑" pitchFamily="34" charset="-122"/>
              </a:rPr>
              <a:t>通过基金管理人及其指定的发售代理机构以现金进行认购</a:t>
            </a:r>
          </a:p>
        </p:txBody>
      </p:sp>
      <p:sp>
        <p:nvSpPr>
          <p:cNvPr id="44" name="矩形 43"/>
          <p:cNvSpPr/>
          <p:nvPr/>
        </p:nvSpPr>
        <p:spPr>
          <a:xfrm>
            <a:off x="3848670" y="4526676"/>
            <a:ext cx="5036023" cy="529066"/>
          </a:xfrm>
          <a:prstGeom prst="rect">
            <a:avLst/>
          </a:prstGeom>
          <a:solidFill>
            <a:srgbClr val="EA5F00"/>
          </a:solidFill>
          <a:ln w="38100" cap="flat" cmpd="sng" algn="ctr">
            <a:noFill/>
            <a:prstDash val="solid"/>
            <a:round/>
            <a:headEnd type="none" w="med" len="med"/>
            <a:tailEnd type="none" w="med" len="med"/>
          </a:ln>
        </p:spPr>
        <p:txBody>
          <a:bodyPr vert="horz" wrap="square" lIns="91440" tIns="45720" rIns="91440" bIns="45720" numCol="1" anchor="t" anchorCtr="0" compatLnSpc="1"/>
          <a:lstStyle/>
          <a:p>
            <a:pPr>
              <a:buFont typeface="Arial" panose="020B0604020202020204" pitchFamily="34" charset="0"/>
              <a:buNone/>
            </a:pPr>
            <a:endParaRPr lang="zh-CN" altLang="en-US">
              <a:solidFill>
                <a:srgbClr val="000000"/>
              </a:solidFill>
            </a:endParaRPr>
          </a:p>
        </p:txBody>
      </p:sp>
      <p:sp>
        <p:nvSpPr>
          <p:cNvPr id="45" name="矩形 44"/>
          <p:cNvSpPr/>
          <p:nvPr/>
        </p:nvSpPr>
        <p:spPr>
          <a:xfrm>
            <a:off x="4083261" y="4594205"/>
            <a:ext cx="4801433" cy="387286"/>
          </a:xfrm>
          <a:prstGeom prst="rect">
            <a:avLst/>
          </a:prstGeom>
        </p:spPr>
        <p:txBody>
          <a:bodyPr wrap="square">
            <a:spAutoFit/>
          </a:bodyPr>
          <a:lstStyle/>
          <a:p>
            <a:pPr algn="ctr">
              <a:lnSpc>
                <a:spcPts val="2300"/>
              </a:lnSpc>
            </a:pPr>
            <a:r>
              <a:rPr lang="zh-CN" altLang="en-US" sz="1400" b="1" dirty="0">
                <a:solidFill>
                  <a:prstClr val="white"/>
                </a:solidFill>
                <a:latin typeface="微软雅黑" pitchFamily="34" charset="-122"/>
                <a:ea typeface="微软雅黑" pitchFamily="34" charset="-122"/>
              </a:rPr>
              <a:t>通过基金管理人或其指定的发售代理机构以股票进行认购</a:t>
            </a:r>
          </a:p>
        </p:txBody>
      </p:sp>
      <p:sp>
        <p:nvSpPr>
          <p:cNvPr id="46" name="右箭头 45"/>
          <p:cNvSpPr/>
          <p:nvPr/>
        </p:nvSpPr>
        <p:spPr bwMode="auto">
          <a:xfrm>
            <a:off x="3106754" y="2806716"/>
            <a:ext cx="641615" cy="233377"/>
          </a:xfrm>
          <a:prstGeom prst="rightArrow">
            <a:avLst>
              <a:gd name="adj1" fmla="val 24671"/>
              <a:gd name="adj2" fmla="val 65830"/>
            </a:avLst>
          </a:prstGeom>
          <a:solidFill>
            <a:schemeClr val="bg1">
              <a:lumMod val="50000"/>
            </a:schemeClr>
          </a:solidFill>
          <a:ln w="28575" cap="flat" cmpd="sng" algn="ctr">
            <a:noFill/>
            <a:prstDash val="solid"/>
            <a:round/>
            <a:headEnd type="none" w="med" len="med"/>
            <a:tailEnd type="none" w="med" len="med"/>
          </a:ln>
        </p:spPr>
        <p:txBody>
          <a:bodyPr vert="horz" wrap="square" lIns="91440" tIns="45720" rIns="91440" bIns="45720" numCol="1" rtlCol="0" anchor="t" anchorCtr="0" compatLnSpc="1"/>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ndParaRPr>
          </a:p>
        </p:txBody>
      </p:sp>
      <p:sp>
        <p:nvSpPr>
          <p:cNvPr id="48" name="椭圆 47"/>
          <p:cNvSpPr/>
          <p:nvPr/>
        </p:nvSpPr>
        <p:spPr>
          <a:xfrm>
            <a:off x="1304916" y="1509112"/>
            <a:ext cx="1288159" cy="868567"/>
          </a:xfrm>
          <a:prstGeom prst="ellipse">
            <a:avLst/>
          </a:prstGeom>
          <a:solidFill>
            <a:srgbClr val="C3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TextBox 48"/>
          <p:cNvSpPr txBox="1"/>
          <p:nvPr/>
        </p:nvSpPr>
        <p:spPr>
          <a:xfrm>
            <a:off x="1385763" y="1733713"/>
            <a:ext cx="1207312" cy="400110"/>
          </a:xfrm>
          <a:prstGeom prst="rect">
            <a:avLst/>
          </a:prstGeom>
          <a:noFill/>
        </p:spPr>
        <p:txBody>
          <a:bodyPr wrap="square" rtlCol="0">
            <a:spAutoFit/>
          </a:bodyPr>
          <a:lstStyle/>
          <a:p>
            <a:r>
              <a:rPr lang="zh-CN" altLang="en-US" sz="2000" b="1" dirty="0">
                <a:solidFill>
                  <a:prstClr val="white"/>
                </a:solidFill>
                <a:latin typeface="微软雅黑" pitchFamily="34" charset="-122"/>
                <a:ea typeface="微软雅黑" pitchFamily="34" charset="-122"/>
              </a:rPr>
              <a:t>认购方式</a:t>
            </a:r>
          </a:p>
        </p:txBody>
      </p:sp>
      <p:sp>
        <p:nvSpPr>
          <p:cNvPr id="51" name="右箭头 50"/>
          <p:cNvSpPr/>
          <p:nvPr/>
        </p:nvSpPr>
        <p:spPr bwMode="auto">
          <a:xfrm>
            <a:off x="3106754" y="3747664"/>
            <a:ext cx="641615" cy="233377"/>
          </a:xfrm>
          <a:prstGeom prst="rightArrow">
            <a:avLst>
              <a:gd name="adj1" fmla="val 24671"/>
              <a:gd name="adj2" fmla="val 65830"/>
            </a:avLst>
          </a:prstGeom>
          <a:solidFill>
            <a:schemeClr val="bg1">
              <a:lumMod val="50000"/>
            </a:schemeClr>
          </a:solidFill>
          <a:ln w="28575" cap="flat" cmpd="sng" algn="ctr">
            <a:noFill/>
            <a:prstDash val="solid"/>
            <a:round/>
            <a:headEnd type="none" w="med" len="med"/>
            <a:tailEnd type="none" w="med" len="med"/>
          </a:ln>
        </p:spPr>
        <p:txBody>
          <a:bodyPr vert="horz" wrap="square" lIns="91440" tIns="45720" rIns="91440" bIns="45720" numCol="1" rtlCol="0" anchor="t" anchorCtr="0" compatLnSpc="1"/>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ndParaRPr>
          </a:p>
        </p:txBody>
      </p:sp>
      <p:sp>
        <p:nvSpPr>
          <p:cNvPr id="52" name="右箭头 51"/>
          <p:cNvSpPr/>
          <p:nvPr/>
        </p:nvSpPr>
        <p:spPr bwMode="auto">
          <a:xfrm>
            <a:off x="3106754" y="4688635"/>
            <a:ext cx="641615" cy="233377"/>
          </a:xfrm>
          <a:prstGeom prst="rightArrow">
            <a:avLst>
              <a:gd name="adj1" fmla="val 24671"/>
              <a:gd name="adj2" fmla="val 65830"/>
            </a:avLst>
          </a:prstGeom>
          <a:solidFill>
            <a:schemeClr val="bg1">
              <a:lumMod val="50000"/>
            </a:schemeClr>
          </a:solidFill>
          <a:ln w="28575" cap="flat" cmpd="sng" algn="ctr">
            <a:noFill/>
            <a:prstDash val="solid"/>
            <a:round/>
            <a:headEnd type="none" w="med" len="med"/>
            <a:tailEnd type="none" w="med" len="med"/>
          </a:ln>
        </p:spPr>
        <p:txBody>
          <a:bodyPr vert="horz" wrap="square" lIns="91440" tIns="45720" rIns="91440" bIns="45720" numCol="1" rtlCol="0" anchor="t" anchorCtr="0" compatLnSpc="1"/>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ndParaRPr>
          </a:p>
        </p:txBody>
      </p:sp>
      <p:sp>
        <p:nvSpPr>
          <p:cNvPr id="57" name="椭圆 56"/>
          <p:cNvSpPr/>
          <p:nvPr/>
        </p:nvSpPr>
        <p:spPr>
          <a:xfrm>
            <a:off x="5278689" y="1509112"/>
            <a:ext cx="1288159" cy="868567"/>
          </a:xfrm>
          <a:prstGeom prst="ellipse">
            <a:avLst/>
          </a:prstGeom>
          <a:solidFill>
            <a:srgbClr val="C3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TextBox 57"/>
          <p:cNvSpPr txBox="1"/>
          <p:nvPr/>
        </p:nvSpPr>
        <p:spPr>
          <a:xfrm>
            <a:off x="5359536" y="1733713"/>
            <a:ext cx="1207312" cy="400110"/>
          </a:xfrm>
          <a:prstGeom prst="rect">
            <a:avLst/>
          </a:prstGeom>
          <a:noFill/>
        </p:spPr>
        <p:txBody>
          <a:bodyPr wrap="square" rtlCol="0">
            <a:spAutoFit/>
          </a:bodyPr>
          <a:lstStyle/>
          <a:p>
            <a:r>
              <a:rPr lang="zh-CN" altLang="en-US" sz="2000" b="1" dirty="0">
                <a:solidFill>
                  <a:prstClr val="white"/>
                </a:solidFill>
                <a:latin typeface="微软雅黑" pitchFamily="34" charset="-122"/>
                <a:ea typeface="微软雅黑" pitchFamily="34" charset="-122"/>
              </a:rPr>
              <a:t>认购渠道</a:t>
            </a:r>
          </a:p>
        </p:txBody>
      </p:sp>
      <p:sp>
        <p:nvSpPr>
          <p:cNvPr id="2" name="矩形 1"/>
          <p:cNvSpPr/>
          <p:nvPr/>
        </p:nvSpPr>
        <p:spPr>
          <a:xfrm>
            <a:off x="787535" y="5357715"/>
            <a:ext cx="8097157" cy="646331"/>
          </a:xfrm>
          <a:prstGeom prst="rect">
            <a:avLst/>
          </a:prstGeom>
        </p:spPr>
        <p:txBody>
          <a:bodyPr wrap="square">
            <a:spAutoFit/>
          </a:bodyPr>
          <a:lstStyle/>
          <a:p>
            <a:r>
              <a:rPr lang="zh-CN" altLang="en-US" dirty="0"/>
              <a:t>网上现金认购时间一般为发售期最后三天，网下现金和网下股票认购时间根据管理人发行安排确认。</a:t>
            </a:r>
            <a:endParaRPr lang="en-US" altLang="zh-CN" dirty="0"/>
          </a:p>
        </p:txBody>
      </p:sp>
    </p:spTree>
    <p:extLst>
      <p:ext uri="{BB962C8B-B14F-4D97-AF65-F5344CB8AC3E}">
        <p14:creationId xmlns:p14="http://schemas.microsoft.com/office/powerpoint/2010/main" val="677612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44</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认购费用</a:t>
            </a:r>
          </a:p>
        </p:txBody>
      </p:sp>
      <p:graphicFrame>
        <p:nvGraphicFramePr>
          <p:cNvPr id="3" name="表格 2"/>
          <p:cNvGraphicFramePr>
            <a:graphicFrameLocks noGrp="1"/>
          </p:cNvGraphicFramePr>
          <p:nvPr>
            <p:extLst/>
          </p:nvPr>
        </p:nvGraphicFramePr>
        <p:xfrm>
          <a:off x="1209612" y="2427436"/>
          <a:ext cx="6323952" cy="1694188"/>
        </p:xfrm>
        <a:graphic>
          <a:graphicData uri="http://schemas.openxmlformats.org/drawingml/2006/table">
            <a:tbl>
              <a:tblPr>
                <a:tableStyleId>{35758FB7-9AC5-4552-8A53-C91805E547FA}</a:tableStyleId>
              </a:tblPr>
              <a:tblGrid>
                <a:gridCol w="2975977">
                  <a:extLst>
                    <a:ext uri="{9D8B030D-6E8A-4147-A177-3AD203B41FA5}">
                      <a16:colId xmlns="" xmlns:a16="http://schemas.microsoft.com/office/drawing/2014/main" val="20000"/>
                    </a:ext>
                  </a:extLst>
                </a:gridCol>
                <a:gridCol w="3347975">
                  <a:extLst>
                    <a:ext uri="{9D8B030D-6E8A-4147-A177-3AD203B41FA5}">
                      <a16:colId xmlns="" xmlns:a16="http://schemas.microsoft.com/office/drawing/2014/main" val="20001"/>
                    </a:ext>
                  </a:extLst>
                </a:gridCol>
              </a:tblGrid>
              <a:tr h="421784">
                <a:tc>
                  <a:txBody>
                    <a:bodyPr/>
                    <a:lstStyle/>
                    <a:p>
                      <a:pPr algn="ctr">
                        <a:lnSpc>
                          <a:spcPct val="150000"/>
                        </a:lnSpc>
                        <a:spcAft>
                          <a:spcPts val="0"/>
                        </a:spcAft>
                      </a:pPr>
                      <a:r>
                        <a:rPr lang="zh-CN" sz="1200" kern="100">
                          <a:effectLst/>
                        </a:rPr>
                        <a:t>认购份额（</a:t>
                      </a:r>
                      <a:r>
                        <a:rPr lang="en-US" sz="1200" kern="100">
                          <a:effectLst/>
                        </a:rPr>
                        <a:t>M</a:t>
                      </a:r>
                      <a:r>
                        <a:rPr lang="zh-CN" sz="1200" kern="100">
                          <a:effectLst/>
                        </a:rPr>
                        <a:t>）</a:t>
                      </a:r>
                      <a:endParaRPr lang="zh-CN" sz="1050" kern="100">
                        <a:effectLst/>
                        <a:latin typeface="Times New Roman"/>
                        <a:ea typeface="宋体"/>
                      </a:endParaRPr>
                    </a:p>
                  </a:txBody>
                  <a:tcPr marL="68580" marR="68580" marT="0" marB="0" anchor="ctr"/>
                </a:tc>
                <a:tc>
                  <a:txBody>
                    <a:bodyPr/>
                    <a:lstStyle/>
                    <a:p>
                      <a:pPr algn="ctr">
                        <a:lnSpc>
                          <a:spcPct val="150000"/>
                        </a:lnSpc>
                        <a:spcAft>
                          <a:spcPts val="0"/>
                        </a:spcAft>
                      </a:pPr>
                      <a:r>
                        <a:rPr lang="zh-CN" sz="1200" kern="100">
                          <a:effectLst/>
                        </a:rPr>
                        <a:t>认购费率</a:t>
                      </a:r>
                      <a:endParaRPr lang="zh-CN" sz="1050" kern="100">
                        <a:effectLst/>
                        <a:latin typeface="Times New Roman"/>
                        <a:ea typeface="宋体"/>
                      </a:endParaRPr>
                    </a:p>
                  </a:txBody>
                  <a:tcPr marL="68580" marR="68580" marT="0" marB="0" anchor="ctr"/>
                </a:tc>
                <a:extLst>
                  <a:ext uri="{0D108BD9-81ED-4DB2-BD59-A6C34878D82A}">
                    <a16:rowId xmlns="" xmlns:a16="http://schemas.microsoft.com/office/drawing/2014/main" val="10000"/>
                  </a:ext>
                </a:extLst>
              </a:tr>
              <a:tr h="425310">
                <a:tc>
                  <a:txBody>
                    <a:bodyPr/>
                    <a:lstStyle/>
                    <a:p>
                      <a:pPr algn="ctr">
                        <a:lnSpc>
                          <a:spcPct val="150000"/>
                        </a:lnSpc>
                        <a:spcAft>
                          <a:spcPts val="0"/>
                        </a:spcAft>
                      </a:pPr>
                      <a:r>
                        <a:rPr lang="en-US" sz="1200" kern="100">
                          <a:effectLst/>
                        </a:rPr>
                        <a:t>M</a:t>
                      </a:r>
                      <a:r>
                        <a:rPr lang="zh-CN" sz="1200" kern="100">
                          <a:effectLst/>
                        </a:rPr>
                        <a:t>＜</a:t>
                      </a:r>
                      <a:r>
                        <a:rPr lang="en-US" sz="1200" kern="100">
                          <a:effectLst/>
                        </a:rPr>
                        <a:t>50</a:t>
                      </a:r>
                      <a:r>
                        <a:rPr lang="zh-CN" sz="1200" kern="100">
                          <a:effectLst/>
                        </a:rPr>
                        <a:t>万</a:t>
                      </a:r>
                      <a:endParaRPr lang="zh-CN" sz="1050" kern="100">
                        <a:effectLst/>
                        <a:latin typeface="Times New Roman"/>
                        <a:ea typeface="宋体"/>
                      </a:endParaRPr>
                    </a:p>
                  </a:txBody>
                  <a:tcPr marL="68580" marR="68580" marT="0" marB="0" anchor="ctr"/>
                </a:tc>
                <a:tc>
                  <a:txBody>
                    <a:bodyPr/>
                    <a:lstStyle/>
                    <a:p>
                      <a:pPr algn="ctr">
                        <a:lnSpc>
                          <a:spcPct val="150000"/>
                        </a:lnSpc>
                        <a:spcAft>
                          <a:spcPts val="0"/>
                        </a:spcAft>
                      </a:pPr>
                      <a:r>
                        <a:rPr lang="en-US" sz="1200" kern="100">
                          <a:effectLst/>
                        </a:rPr>
                        <a:t>0.8%</a:t>
                      </a:r>
                      <a:endParaRPr lang="zh-CN" sz="1050" kern="100">
                        <a:effectLst/>
                        <a:latin typeface="Times New Roman"/>
                        <a:ea typeface="宋体"/>
                      </a:endParaRPr>
                    </a:p>
                  </a:txBody>
                  <a:tcPr marL="68580" marR="68580" marT="0" marB="0" anchor="ctr"/>
                </a:tc>
                <a:extLst>
                  <a:ext uri="{0D108BD9-81ED-4DB2-BD59-A6C34878D82A}">
                    <a16:rowId xmlns="" xmlns:a16="http://schemas.microsoft.com/office/drawing/2014/main" val="10001"/>
                  </a:ext>
                </a:extLst>
              </a:tr>
              <a:tr h="425310">
                <a:tc>
                  <a:txBody>
                    <a:bodyPr/>
                    <a:lstStyle/>
                    <a:p>
                      <a:pPr algn="ctr">
                        <a:lnSpc>
                          <a:spcPct val="150000"/>
                        </a:lnSpc>
                        <a:spcAft>
                          <a:spcPts val="0"/>
                        </a:spcAft>
                      </a:pPr>
                      <a:r>
                        <a:rPr lang="en-US" sz="1200" kern="100">
                          <a:effectLst/>
                        </a:rPr>
                        <a:t>50</a:t>
                      </a:r>
                      <a:r>
                        <a:rPr lang="zh-CN" sz="1200" kern="100">
                          <a:effectLst/>
                        </a:rPr>
                        <a:t>万</a:t>
                      </a:r>
                      <a:r>
                        <a:rPr lang="en-US" sz="1200" kern="100">
                          <a:effectLst/>
                        </a:rPr>
                        <a:t>≤M</a:t>
                      </a:r>
                      <a:r>
                        <a:rPr lang="zh-CN" sz="1200" kern="100">
                          <a:effectLst/>
                        </a:rPr>
                        <a:t>＜</a:t>
                      </a:r>
                      <a:r>
                        <a:rPr lang="en-US" sz="1200" kern="100">
                          <a:effectLst/>
                        </a:rPr>
                        <a:t>100</a:t>
                      </a:r>
                      <a:r>
                        <a:rPr lang="zh-CN" sz="1200" kern="100">
                          <a:effectLst/>
                        </a:rPr>
                        <a:t>万</a:t>
                      </a:r>
                      <a:endParaRPr lang="zh-CN" sz="1050" kern="100">
                        <a:effectLst/>
                        <a:latin typeface="Times New Roman"/>
                        <a:ea typeface="宋体"/>
                      </a:endParaRPr>
                    </a:p>
                  </a:txBody>
                  <a:tcPr marL="68580" marR="68580" marT="0" marB="0" anchor="ctr"/>
                </a:tc>
                <a:tc>
                  <a:txBody>
                    <a:bodyPr/>
                    <a:lstStyle/>
                    <a:p>
                      <a:pPr algn="ctr">
                        <a:lnSpc>
                          <a:spcPct val="150000"/>
                        </a:lnSpc>
                        <a:spcAft>
                          <a:spcPts val="0"/>
                        </a:spcAft>
                      </a:pPr>
                      <a:r>
                        <a:rPr lang="en-US" sz="1200" kern="100">
                          <a:effectLst/>
                        </a:rPr>
                        <a:t>0.5%</a:t>
                      </a:r>
                      <a:endParaRPr lang="zh-CN" sz="1050" kern="100">
                        <a:effectLst/>
                        <a:latin typeface="Times New Roman"/>
                        <a:ea typeface="宋体"/>
                      </a:endParaRPr>
                    </a:p>
                  </a:txBody>
                  <a:tcPr marL="68580" marR="68580" marT="0" marB="0" anchor="ctr"/>
                </a:tc>
                <a:extLst>
                  <a:ext uri="{0D108BD9-81ED-4DB2-BD59-A6C34878D82A}">
                    <a16:rowId xmlns="" xmlns:a16="http://schemas.microsoft.com/office/drawing/2014/main" val="10002"/>
                  </a:ext>
                </a:extLst>
              </a:tr>
              <a:tr h="421784">
                <a:tc>
                  <a:txBody>
                    <a:bodyPr/>
                    <a:lstStyle/>
                    <a:p>
                      <a:pPr algn="ctr">
                        <a:lnSpc>
                          <a:spcPct val="150000"/>
                        </a:lnSpc>
                        <a:spcAft>
                          <a:spcPts val="0"/>
                        </a:spcAft>
                      </a:pPr>
                      <a:r>
                        <a:rPr lang="en-US" sz="1200" kern="100">
                          <a:effectLst/>
                        </a:rPr>
                        <a:t>M≥100</a:t>
                      </a:r>
                      <a:r>
                        <a:rPr lang="zh-CN" sz="1200" kern="100">
                          <a:effectLst/>
                        </a:rPr>
                        <a:t>万</a:t>
                      </a:r>
                      <a:endParaRPr lang="zh-CN" sz="1050" kern="100">
                        <a:effectLst/>
                        <a:latin typeface="Times New Roman"/>
                        <a:ea typeface="宋体"/>
                      </a:endParaRPr>
                    </a:p>
                  </a:txBody>
                  <a:tcPr marL="68580" marR="68580" marT="0" marB="0" anchor="ctr"/>
                </a:tc>
                <a:tc>
                  <a:txBody>
                    <a:bodyPr/>
                    <a:lstStyle/>
                    <a:p>
                      <a:pPr algn="ctr">
                        <a:lnSpc>
                          <a:spcPct val="150000"/>
                        </a:lnSpc>
                        <a:spcAft>
                          <a:spcPts val="0"/>
                        </a:spcAft>
                      </a:pPr>
                      <a:r>
                        <a:rPr lang="zh-CN" sz="1200" kern="100" dirty="0">
                          <a:effectLst/>
                        </a:rPr>
                        <a:t>每笔</a:t>
                      </a:r>
                      <a:r>
                        <a:rPr lang="en-US" sz="1200" kern="100" dirty="0">
                          <a:effectLst/>
                        </a:rPr>
                        <a:t>1,000</a:t>
                      </a:r>
                      <a:r>
                        <a:rPr lang="zh-CN" sz="1200" kern="100" dirty="0">
                          <a:effectLst/>
                        </a:rPr>
                        <a:t>元</a:t>
                      </a:r>
                      <a:endParaRPr lang="zh-CN" sz="1050" kern="100" dirty="0">
                        <a:effectLst/>
                        <a:latin typeface="Times New Roman"/>
                        <a:ea typeface="宋体"/>
                      </a:endParaRPr>
                    </a:p>
                  </a:txBody>
                  <a:tcPr marL="68580" marR="68580" marT="0" marB="0" anchor="ctr"/>
                </a:tc>
                <a:extLst>
                  <a:ext uri="{0D108BD9-81ED-4DB2-BD59-A6C34878D82A}">
                    <a16:rowId xmlns="" xmlns:a16="http://schemas.microsoft.com/office/drawing/2014/main" val="10003"/>
                  </a:ext>
                </a:extLst>
              </a:tr>
            </a:tbl>
          </a:graphicData>
        </a:graphic>
      </p:graphicFrame>
      <p:sp>
        <p:nvSpPr>
          <p:cNvPr id="53" name="矩形 52"/>
          <p:cNvSpPr/>
          <p:nvPr/>
        </p:nvSpPr>
        <p:spPr>
          <a:xfrm>
            <a:off x="573311" y="1304330"/>
            <a:ext cx="8097157" cy="875881"/>
          </a:xfrm>
          <a:prstGeom prst="rect">
            <a:avLst/>
          </a:prstGeom>
        </p:spPr>
        <p:txBody>
          <a:bodyPr wrap="square">
            <a:spAutoFit/>
          </a:bodyPr>
          <a:lstStyle/>
          <a:p>
            <a:pPr>
              <a:lnSpc>
                <a:spcPct val="150000"/>
              </a:lnSpc>
            </a:pPr>
            <a:r>
              <a:rPr lang="zh-CN" altLang="en-US" dirty="0"/>
              <a:t>        募集期投资人可以多次认购本基金，按每笔认购份额确定认购费率，以每笔认购申请单独计算费用</a:t>
            </a:r>
            <a:endParaRPr lang="en-US" altLang="zh-CN" dirty="0"/>
          </a:p>
        </p:txBody>
      </p:sp>
      <p:sp>
        <p:nvSpPr>
          <p:cNvPr id="54" name="矩形 53"/>
          <p:cNvSpPr/>
          <p:nvPr/>
        </p:nvSpPr>
        <p:spPr>
          <a:xfrm>
            <a:off x="656187" y="4745841"/>
            <a:ext cx="8097157" cy="1291379"/>
          </a:xfrm>
          <a:prstGeom prst="rect">
            <a:avLst/>
          </a:prstGeom>
        </p:spPr>
        <p:txBody>
          <a:bodyPr wrap="square">
            <a:spAutoFit/>
          </a:bodyPr>
          <a:lstStyle/>
          <a:p>
            <a:pPr>
              <a:lnSpc>
                <a:spcPct val="150000"/>
              </a:lnSpc>
            </a:pPr>
            <a:r>
              <a:rPr lang="zh-CN" altLang="en-US" dirty="0"/>
              <a:t>        基金管理人办理网下现金认购时按照上表所示费率收取认购费用。发售代理机构办理网上现金认购、网下现金认购时可参照上述费率结构收取一定的佣金。</a:t>
            </a:r>
            <a:endParaRPr lang="en-US" altLang="zh-CN" dirty="0"/>
          </a:p>
        </p:txBody>
      </p:sp>
    </p:spTree>
    <p:extLst>
      <p:ext uri="{BB962C8B-B14F-4D97-AF65-F5344CB8AC3E}">
        <p14:creationId xmlns:p14="http://schemas.microsoft.com/office/powerpoint/2010/main" val="4272625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45</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6.3</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网下股票认购流程</a:t>
            </a:r>
          </a:p>
        </p:txBody>
      </p:sp>
      <p:graphicFrame>
        <p:nvGraphicFramePr>
          <p:cNvPr id="5" name="图示 4"/>
          <p:cNvGraphicFramePr/>
          <p:nvPr>
            <p:extLst/>
          </p:nvPr>
        </p:nvGraphicFramePr>
        <p:xfrm>
          <a:off x="1328672" y="1335438"/>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矩形 14"/>
          <p:cNvSpPr/>
          <p:nvPr/>
        </p:nvSpPr>
        <p:spPr>
          <a:xfrm>
            <a:off x="573311" y="5399438"/>
            <a:ext cx="8097157" cy="923330"/>
          </a:xfrm>
          <a:prstGeom prst="rect">
            <a:avLst/>
          </a:prstGeom>
        </p:spPr>
        <p:txBody>
          <a:bodyPr wrap="square">
            <a:spAutoFit/>
          </a:bodyPr>
          <a:lstStyle/>
          <a:p>
            <a:pPr>
              <a:lnSpc>
                <a:spcPct val="150000"/>
              </a:lnSpc>
            </a:pPr>
            <a:r>
              <a:rPr lang="zh-CN" altLang="en-US" dirty="0"/>
              <a:t>网下股票认购以单只股票股数申报，</a:t>
            </a:r>
            <a:r>
              <a:rPr lang="zh-CN" altLang="zh-CN" dirty="0"/>
              <a:t>单只股票最低认购申报股数为</a:t>
            </a:r>
            <a:r>
              <a:rPr lang="en-US" altLang="zh-CN" dirty="0"/>
              <a:t>1,000</a:t>
            </a:r>
            <a:r>
              <a:rPr lang="zh-CN" altLang="zh-CN" dirty="0"/>
              <a:t>股，超过</a:t>
            </a:r>
            <a:r>
              <a:rPr lang="en-US" altLang="zh-CN" dirty="0"/>
              <a:t>1,000</a:t>
            </a:r>
            <a:r>
              <a:rPr lang="zh-CN" altLang="zh-CN" dirty="0"/>
              <a:t>股的部分须为</a:t>
            </a:r>
            <a:r>
              <a:rPr lang="en-US" altLang="zh-CN" dirty="0"/>
              <a:t>100</a:t>
            </a:r>
            <a:r>
              <a:rPr lang="zh-CN" altLang="zh-CN" dirty="0"/>
              <a:t>股的整数倍</a:t>
            </a:r>
            <a:r>
              <a:rPr lang="zh-CN" altLang="en-US" dirty="0"/>
              <a:t>。</a:t>
            </a:r>
            <a:endParaRPr lang="en-US" altLang="zh-CN" dirty="0"/>
          </a:p>
        </p:txBody>
      </p:sp>
    </p:spTree>
    <p:extLst>
      <p:ext uri="{BB962C8B-B14F-4D97-AF65-F5344CB8AC3E}">
        <p14:creationId xmlns:p14="http://schemas.microsoft.com/office/powerpoint/2010/main" val="764656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46</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6.4</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网下股票认购账户要求</a:t>
            </a:r>
          </a:p>
        </p:txBody>
      </p:sp>
      <p:graphicFrame>
        <p:nvGraphicFramePr>
          <p:cNvPr id="2" name="图示 1"/>
          <p:cNvGraphicFramePr/>
          <p:nvPr>
            <p:extLst/>
          </p:nvPr>
        </p:nvGraphicFramePr>
        <p:xfrm>
          <a:off x="327546" y="1397000"/>
          <a:ext cx="8342922"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0" name="矩形 19"/>
          <p:cNvSpPr/>
          <p:nvPr/>
        </p:nvSpPr>
        <p:spPr>
          <a:xfrm>
            <a:off x="328093" y="5401270"/>
            <a:ext cx="8529304" cy="923330"/>
          </a:xfrm>
          <a:prstGeom prst="rect">
            <a:avLst/>
          </a:prstGeom>
        </p:spPr>
        <p:txBody>
          <a:bodyPr wrap="square">
            <a:spAutoFit/>
          </a:bodyPr>
          <a:lstStyle/>
          <a:p>
            <a:pPr>
              <a:lnSpc>
                <a:spcPct val="150000"/>
              </a:lnSpc>
            </a:pPr>
            <a:r>
              <a:rPr lang="en-US" altLang="zh-CN" dirty="0"/>
              <a:t>        </a:t>
            </a:r>
            <a:r>
              <a:rPr lang="zh-CN" altLang="zh-CN" dirty="0"/>
              <a:t>开户当日无法办理指定交易，建议投资人在进行认购前至少</a:t>
            </a:r>
            <a:r>
              <a:rPr lang="en-US" altLang="zh-CN" dirty="0"/>
              <a:t>2 </a:t>
            </a:r>
            <a:r>
              <a:rPr lang="zh-CN" altLang="zh-CN" dirty="0"/>
              <a:t>个工作日办理开户手续</a:t>
            </a:r>
            <a:endParaRPr lang="en-US" altLang="zh-CN" dirty="0"/>
          </a:p>
        </p:txBody>
      </p:sp>
    </p:spTree>
    <p:extLst>
      <p:ext uri="{BB962C8B-B14F-4D97-AF65-F5344CB8AC3E}">
        <p14:creationId xmlns:p14="http://schemas.microsoft.com/office/powerpoint/2010/main" val="2307902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47</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6.5</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认购流程</a:t>
            </a:r>
          </a:p>
        </p:txBody>
      </p:sp>
      <p:graphicFrame>
        <p:nvGraphicFramePr>
          <p:cNvPr id="2" name="图示 1"/>
          <p:cNvGraphicFramePr/>
          <p:nvPr>
            <p:extLst/>
          </p:nvPr>
        </p:nvGraphicFramePr>
        <p:xfrm>
          <a:off x="-68239" y="1027140"/>
          <a:ext cx="9212239" cy="52974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5" name="图示 4"/>
          <p:cNvGraphicFramePr/>
          <p:nvPr>
            <p:extLst/>
          </p:nvPr>
        </p:nvGraphicFramePr>
        <p:xfrm>
          <a:off x="817989" y="1574744"/>
          <a:ext cx="7884361" cy="453977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5" name="任意多边形 14"/>
          <p:cNvSpPr/>
          <p:nvPr/>
        </p:nvSpPr>
        <p:spPr>
          <a:xfrm>
            <a:off x="-46691" y="1710895"/>
            <a:ext cx="832798" cy="452330"/>
          </a:xfrm>
          <a:custGeom>
            <a:avLst/>
            <a:gdLst>
              <a:gd name="connsiteX0" fmla="*/ 74421 w 1584960"/>
              <a:gd name="connsiteY0" fmla="*/ 0 h 446439"/>
              <a:gd name="connsiteX1" fmla="*/ 1510539 w 1584960"/>
              <a:gd name="connsiteY1" fmla="*/ 0 h 446439"/>
              <a:gd name="connsiteX2" fmla="*/ 1584960 w 1584960"/>
              <a:gd name="connsiteY2" fmla="*/ 74421 h 446439"/>
              <a:gd name="connsiteX3" fmla="*/ 1584960 w 1584960"/>
              <a:gd name="connsiteY3" fmla="*/ 446439 h 446439"/>
              <a:gd name="connsiteX4" fmla="*/ 1584960 w 1584960"/>
              <a:gd name="connsiteY4" fmla="*/ 446439 h 446439"/>
              <a:gd name="connsiteX5" fmla="*/ 0 w 1584960"/>
              <a:gd name="connsiteY5" fmla="*/ 446439 h 446439"/>
              <a:gd name="connsiteX6" fmla="*/ 0 w 1584960"/>
              <a:gd name="connsiteY6" fmla="*/ 446439 h 446439"/>
              <a:gd name="connsiteX7" fmla="*/ 0 w 1584960"/>
              <a:gd name="connsiteY7" fmla="*/ 74421 h 446439"/>
              <a:gd name="connsiteX8" fmla="*/ 74421 w 1584960"/>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446439">
                <a:moveTo>
                  <a:pt x="74421" y="0"/>
                </a:moveTo>
                <a:lnTo>
                  <a:pt x="1510539" y="0"/>
                </a:lnTo>
                <a:cubicBezTo>
                  <a:pt x="1551641" y="0"/>
                  <a:pt x="1584960" y="33319"/>
                  <a:pt x="1584960" y="74421"/>
                </a:cubicBezTo>
                <a:lnTo>
                  <a:pt x="1584960" y="446439"/>
                </a:lnTo>
                <a:lnTo>
                  <a:pt x="1584960" y="446439"/>
                </a:lnTo>
                <a:lnTo>
                  <a:pt x="0" y="446439"/>
                </a:lnTo>
                <a:lnTo>
                  <a:pt x="0" y="446439"/>
                </a:lnTo>
                <a:lnTo>
                  <a:pt x="0" y="74421"/>
                </a:lnTo>
                <a:cubicBezTo>
                  <a:pt x="0" y="33319"/>
                  <a:pt x="33319" y="0"/>
                  <a:pt x="74421" y="0"/>
                </a:cubicBez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707" tIns="63707" rIns="63707" bIns="41910" numCol="1" spcCol="1270" anchor="ctr" anchorCtr="0">
            <a:noAutofit/>
          </a:bodyPr>
          <a:lstStyle/>
          <a:p>
            <a:pPr algn="ctr" defTabSz="977900">
              <a:lnSpc>
                <a:spcPct val="90000"/>
              </a:lnSpc>
              <a:spcBef>
                <a:spcPct val="0"/>
              </a:spcBef>
              <a:spcAft>
                <a:spcPct val="35000"/>
              </a:spcAft>
            </a:pPr>
            <a:r>
              <a:rPr lang="en-US" altLang="zh-CN" sz="3200" b="1" dirty="0">
                <a:solidFill>
                  <a:prstClr val="white">
                    <a:lumMod val="75000"/>
                  </a:prstClr>
                </a:solidFill>
                <a:latin typeface="微软雅黑" pitchFamily="34" charset="-122"/>
                <a:ea typeface="微软雅黑" pitchFamily="34" charset="-122"/>
              </a:rPr>
              <a:t>01</a:t>
            </a:r>
            <a:endParaRPr lang="zh-CN" altLang="en-US" sz="3200" b="1" dirty="0">
              <a:solidFill>
                <a:prstClr val="white">
                  <a:lumMod val="75000"/>
                </a:prstClr>
              </a:solidFill>
              <a:latin typeface="微软雅黑" pitchFamily="34" charset="-122"/>
              <a:ea typeface="微软雅黑" pitchFamily="34" charset="-122"/>
            </a:endParaRPr>
          </a:p>
        </p:txBody>
      </p:sp>
      <p:sp>
        <p:nvSpPr>
          <p:cNvPr id="20" name="任意多边形 19"/>
          <p:cNvSpPr/>
          <p:nvPr/>
        </p:nvSpPr>
        <p:spPr>
          <a:xfrm>
            <a:off x="40985" y="2475309"/>
            <a:ext cx="649302" cy="452330"/>
          </a:xfrm>
          <a:custGeom>
            <a:avLst/>
            <a:gdLst>
              <a:gd name="connsiteX0" fmla="*/ 74421 w 1584960"/>
              <a:gd name="connsiteY0" fmla="*/ 0 h 446439"/>
              <a:gd name="connsiteX1" fmla="*/ 1510539 w 1584960"/>
              <a:gd name="connsiteY1" fmla="*/ 0 h 446439"/>
              <a:gd name="connsiteX2" fmla="*/ 1584960 w 1584960"/>
              <a:gd name="connsiteY2" fmla="*/ 74421 h 446439"/>
              <a:gd name="connsiteX3" fmla="*/ 1584960 w 1584960"/>
              <a:gd name="connsiteY3" fmla="*/ 446439 h 446439"/>
              <a:gd name="connsiteX4" fmla="*/ 1584960 w 1584960"/>
              <a:gd name="connsiteY4" fmla="*/ 446439 h 446439"/>
              <a:gd name="connsiteX5" fmla="*/ 0 w 1584960"/>
              <a:gd name="connsiteY5" fmla="*/ 446439 h 446439"/>
              <a:gd name="connsiteX6" fmla="*/ 0 w 1584960"/>
              <a:gd name="connsiteY6" fmla="*/ 446439 h 446439"/>
              <a:gd name="connsiteX7" fmla="*/ 0 w 1584960"/>
              <a:gd name="connsiteY7" fmla="*/ 74421 h 446439"/>
              <a:gd name="connsiteX8" fmla="*/ 74421 w 1584960"/>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446439">
                <a:moveTo>
                  <a:pt x="74421" y="0"/>
                </a:moveTo>
                <a:lnTo>
                  <a:pt x="1510539" y="0"/>
                </a:lnTo>
                <a:cubicBezTo>
                  <a:pt x="1551641" y="0"/>
                  <a:pt x="1584960" y="33319"/>
                  <a:pt x="1584960" y="74421"/>
                </a:cubicBezTo>
                <a:lnTo>
                  <a:pt x="1584960" y="446439"/>
                </a:lnTo>
                <a:lnTo>
                  <a:pt x="1584960" y="446439"/>
                </a:lnTo>
                <a:lnTo>
                  <a:pt x="0" y="446439"/>
                </a:lnTo>
                <a:lnTo>
                  <a:pt x="0" y="446439"/>
                </a:lnTo>
                <a:lnTo>
                  <a:pt x="0" y="74421"/>
                </a:lnTo>
                <a:cubicBezTo>
                  <a:pt x="0" y="33319"/>
                  <a:pt x="33319" y="0"/>
                  <a:pt x="74421" y="0"/>
                </a:cubicBez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707" tIns="63707" rIns="63707" bIns="41910" numCol="1" spcCol="1270" anchor="ctr" anchorCtr="0">
            <a:noAutofit/>
          </a:bodyPr>
          <a:lstStyle/>
          <a:p>
            <a:pPr algn="ctr" defTabSz="977900">
              <a:lnSpc>
                <a:spcPct val="90000"/>
              </a:lnSpc>
              <a:spcBef>
                <a:spcPct val="0"/>
              </a:spcBef>
              <a:spcAft>
                <a:spcPct val="35000"/>
              </a:spcAft>
            </a:pPr>
            <a:r>
              <a:rPr lang="en-US" altLang="zh-CN" sz="3200" b="1" dirty="0">
                <a:solidFill>
                  <a:prstClr val="white">
                    <a:lumMod val="75000"/>
                  </a:prstClr>
                </a:solidFill>
                <a:latin typeface="微软雅黑" pitchFamily="34" charset="-122"/>
                <a:ea typeface="微软雅黑" pitchFamily="34" charset="-122"/>
              </a:rPr>
              <a:t>02</a:t>
            </a:r>
            <a:endParaRPr lang="zh-CN" altLang="en-US" sz="3200" b="1" dirty="0">
              <a:solidFill>
                <a:prstClr val="white">
                  <a:lumMod val="75000"/>
                </a:prstClr>
              </a:solidFill>
              <a:latin typeface="微软雅黑" pitchFamily="34" charset="-122"/>
              <a:ea typeface="微软雅黑" pitchFamily="34" charset="-122"/>
            </a:endParaRPr>
          </a:p>
        </p:txBody>
      </p:sp>
      <p:sp>
        <p:nvSpPr>
          <p:cNvPr id="22" name="任意多边形 21"/>
          <p:cNvSpPr/>
          <p:nvPr/>
        </p:nvSpPr>
        <p:spPr>
          <a:xfrm>
            <a:off x="54633" y="3200915"/>
            <a:ext cx="649302" cy="452330"/>
          </a:xfrm>
          <a:custGeom>
            <a:avLst/>
            <a:gdLst>
              <a:gd name="connsiteX0" fmla="*/ 74421 w 1584960"/>
              <a:gd name="connsiteY0" fmla="*/ 0 h 446439"/>
              <a:gd name="connsiteX1" fmla="*/ 1510539 w 1584960"/>
              <a:gd name="connsiteY1" fmla="*/ 0 h 446439"/>
              <a:gd name="connsiteX2" fmla="*/ 1584960 w 1584960"/>
              <a:gd name="connsiteY2" fmla="*/ 74421 h 446439"/>
              <a:gd name="connsiteX3" fmla="*/ 1584960 w 1584960"/>
              <a:gd name="connsiteY3" fmla="*/ 446439 h 446439"/>
              <a:gd name="connsiteX4" fmla="*/ 1584960 w 1584960"/>
              <a:gd name="connsiteY4" fmla="*/ 446439 h 446439"/>
              <a:gd name="connsiteX5" fmla="*/ 0 w 1584960"/>
              <a:gd name="connsiteY5" fmla="*/ 446439 h 446439"/>
              <a:gd name="connsiteX6" fmla="*/ 0 w 1584960"/>
              <a:gd name="connsiteY6" fmla="*/ 446439 h 446439"/>
              <a:gd name="connsiteX7" fmla="*/ 0 w 1584960"/>
              <a:gd name="connsiteY7" fmla="*/ 74421 h 446439"/>
              <a:gd name="connsiteX8" fmla="*/ 74421 w 1584960"/>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446439">
                <a:moveTo>
                  <a:pt x="74421" y="0"/>
                </a:moveTo>
                <a:lnTo>
                  <a:pt x="1510539" y="0"/>
                </a:lnTo>
                <a:cubicBezTo>
                  <a:pt x="1551641" y="0"/>
                  <a:pt x="1584960" y="33319"/>
                  <a:pt x="1584960" y="74421"/>
                </a:cubicBezTo>
                <a:lnTo>
                  <a:pt x="1584960" y="446439"/>
                </a:lnTo>
                <a:lnTo>
                  <a:pt x="1584960" y="446439"/>
                </a:lnTo>
                <a:lnTo>
                  <a:pt x="0" y="446439"/>
                </a:lnTo>
                <a:lnTo>
                  <a:pt x="0" y="446439"/>
                </a:lnTo>
                <a:lnTo>
                  <a:pt x="0" y="74421"/>
                </a:lnTo>
                <a:cubicBezTo>
                  <a:pt x="0" y="33319"/>
                  <a:pt x="33319" y="0"/>
                  <a:pt x="74421" y="0"/>
                </a:cubicBez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707" tIns="63707" rIns="63707" bIns="41910" numCol="1" spcCol="1270" anchor="ctr" anchorCtr="0">
            <a:noAutofit/>
          </a:bodyPr>
          <a:lstStyle/>
          <a:p>
            <a:pPr algn="ctr" defTabSz="977900">
              <a:lnSpc>
                <a:spcPct val="90000"/>
              </a:lnSpc>
              <a:spcBef>
                <a:spcPct val="0"/>
              </a:spcBef>
              <a:spcAft>
                <a:spcPct val="35000"/>
              </a:spcAft>
            </a:pPr>
            <a:r>
              <a:rPr lang="en-US" altLang="zh-CN" sz="3200" b="1" dirty="0">
                <a:solidFill>
                  <a:prstClr val="white">
                    <a:lumMod val="75000"/>
                  </a:prstClr>
                </a:solidFill>
                <a:latin typeface="微软雅黑" pitchFamily="34" charset="-122"/>
                <a:ea typeface="微软雅黑" pitchFamily="34" charset="-122"/>
              </a:rPr>
              <a:t>03</a:t>
            </a:r>
            <a:endParaRPr lang="zh-CN" altLang="en-US" sz="3200" b="1" dirty="0">
              <a:solidFill>
                <a:prstClr val="white">
                  <a:lumMod val="75000"/>
                </a:prstClr>
              </a:solidFill>
              <a:latin typeface="微软雅黑" pitchFamily="34" charset="-122"/>
              <a:ea typeface="微软雅黑" pitchFamily="34" charset="-122"/>
            </a:endParaRPr>
          </a:p>
        </p:txBody>
      </p:sp>
      <p:sp>
        <p:nvSpPr>
          <p:cNvPr id="23" name="任意多边形 22"/>
          <p:cNvSpPr/>
          <p:nvPr/>
        </p:nvSpPr>
        <p:spPr>
          <a:xfrm>
            <a:off x="62532" y="4008408"/>
            <a:ext cx="649302" cy="452330"/>
          </a:xfrm>
          <a:custGeom>
            <a:avLst/>
            <a:gdLst>
              <a:gd name="connsiteX0" fmla="*/ 74421 w 1584960"/>
              <a:gd name="connsiteY0" fmla="*/ 0 h 446439"/>
              <a:gd name="connsiteX1" fmla="*/ 1510539 w 1584960"/>
              <a:gd name="connsiteY1" fmla="*/ 0 h 446439"/>
              <a:gd name="connsiteX2" fmla="*/ 1584960 w 1584960"/>
              <a:gd name="connsiteY2" fmla="*/ 74421 h 446439"/>
              <a:gd name="connsiteX3" fmla="*/ 1584960 w 1584960"/>
              <a:gd name="connsiteY3" fmla="*/ 446439 h 446439"/>
              <a:gd name="connsiteX4" fmla="*/ 1584960 w 1584960"/>
              <a:gd name="connsiteY4" fmla="*/ 446439 h 446439"/>
              <a:gd name="connsiteX5" fmla="*/ 0 w 1584960"/>
              <a:gd name="connsiteY5" fmla="*/ 446439 h 446439"/>
              <a:gd name="connsiteX6" fmla="*/ 0 w 1584960"/>
              <a:gd name="connsiteY6" fmla="*/ 446439 h 446439"/>
              <a:gd name="connsiteX7" fmla="*/ 0 w 1584960"/>
              <a:gd name="connsiteY7" fmla="*/ 74421 h 446439"/>
              <a:gd name="connsiteX8" fmla="*/ 74421 w 1584960"/>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446439">
                <a:moveTo>
                  <a:pt x="74421" y="0"/>
                </a:moveTo>
                <a:lnTo>
                  <a:pt x="1510539" y="0"/>
                </a:lnTo>
                <a:cubicBezTo>
                  <a:pt x="1551641" y="0"/>
                  <a:pt x="1584960" y="33319"/>
                  <a:pt x="1584960" y="74421"/>
                </a:cubicBezTo>
                <a:lnTo>
                  <a:pt x="1584960" y="446439"/>
                </a:lnTo>
                <a:lnTo>
                  <a:pt x="1584960" y="446439"/>
                </a:lnTo>
                <a:lnTo>
                  <a:pt x="0" y="446439"/>
                </a:lnTo>
                <a:lnTo>
                  <a:pt x="0" y="446439"/>
                </a:lnTo>
                <a:lnTo>
                  <a:pt x="0" y="74421"/>
                </a:lnTo>
                <a:cubicBezTo>
                  <a:pt x="0" y="33319"/>
                  <a:pt x="33319" y="0"/>
                  <a:pt x="74421" y="0"/>
                </a:cubicBez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707" tIns="63707" rIns="63707" bIns="41910" numCol="1" spcCol="1270" anchor="ctr" anchorCtr="0">
            <a:noAutofit/>
          </a:bodyPr>
          <a:lstStyle/>
          <a:p>
            <a:pPr algn="ctr" defTabSz="977900">
              <a:lnSpc>
                <a:spcPct val="90000"/>
              </a:lnSpc>
              <a:spcBef>
                <a:spcPct val="0"/>
              </a:spcBef>
              <a:spcAft>
                <a:spcPct val="35000"/>
              </a:spcAft>
            </a:pPr>
            <a:r>
              <a:rPr lang="en-US" altLang="zh-CN" sz="3200" b="1" dirty="0">
                <a:solidFill>
                  <a:prstClr val="white">
                    <a:lumMod val="75000"/>
                  </a:prstClr>
                </a:solidFill>
                <a:latin typeface="微软雅黑" pitchFamily="34" charset="-122"/>
                <a:ea typeface="微软雅黑" pitchFamily="34" charset="-122"/>
              </a:rPr>
              <a:t>04</a:t>
            </a:r>
            <a:endParaRPr lang="zh-CN" altLang="en-US" sz="3200" b="1" dirty="0">
              <a:solidFill>
                <a:prstClr val="white">
                  <a:lumMod val="75000"/>
                </a:prstClr>
              </a:solidFill>
              <a:latin typeface="微软雅黑" pitchFamily="34" charset="-122"/>
              <a:ea typeface="微软雅黑" pitchFamily="34" charset="-122"/>
            </a:endParaRPr>
          </a:p>
        </p:txBody>
      </p:sp>
      <p:sp>
        <p:nvSpPr>
          <p:cNvPr id="24" name="任意多边形 23"/>
          <p:cNvSpPr/>
          <p:nvPr/>
        </p:nvSpPr>
        <p:spPr>
          <a:xfrm>
            <a:off x="68281" y="4774957"/>
            <a:ext cx="649302" cy="452330"/>
          </a:xfrm>
          <a:custGeom>
            <a:avLst/>
            <a:gdLst>
              <a:gd name="connsiteX0" fmla="*/ 74421 w 1584960"/>
              <a:gd name="connsiteY0" fmla="*/ 0 h 446439"/>
              <a:gd name="connsiteX1" fmla="*/ 1510539 w 1584960"/>
              <a:gd name="connsiteY1" fmla="*/ 0 h 446439"/>
              <a:gd name="connsiteX2" fmla="*/ 1584960 w 1584960"/>
              <a:gd name="connsiteY2" fmla="*/ 74421 h 446439"/>
              <a:gd name="connsiteX3" fmla="*/ 1584960 w 1584960"/>
              <a:gd name="connsiteY3" fmla="*/ 446439 h 446439"/>
              <a:gd name="connsiteX4" fmla="*/ 1584960 w 1584960"/>
              <a:gd name="connsiteY4" fmla="*/ 446439 h 446439"/>
              <a:gd name="connsiteX5" fmla="*/ 0 w 1584960"/>
              <a:gd name="connsiteY5" fmla="*/ 446439 h 446439"/>
              <a:gd name="connsiteX6" fmla="*/ 0 w 1584960"/>
              <a:gd name="connsiteY6" fmla="*/ 446439 h 446439"/>
              <a:gd name="connsiteX7" fmla="*/ 0 w 1584960"/>
              <a:gd name="connsiteY7" fmla="*/ 74421 h 446439"/>
              <a:gd name="connsiteX8" fmla="*/ 74421 w 1584960"/>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446439">
                <a:moveTo>
                  <a:pt x="74421" y="0"/>
                </a:moveTo>
                <a:lnTo>
                  <a:pt x="1510539" y="0"/>
                </a:lnTo>
                <a:cubicBezTo>
                  <a:pt x="1551641" y="0"/>
                  <a:pt x="1584960" y="33319"/>
                  <a:pt x="1584960" y="74421"/>
                </a:cubicBezTo>
                <a:lnTo>
                  <a:pt x="1584960" y="446439"/>
                </a:lnTo>
                <a:lnTo>
                  <a:pt x="1584960" y="446439"/>
                </a:lnTo>
                <a:lnTo>
                  <a:pt x="0" y="446439"/>
                </a:lnTo>
                <a:lnTo>
                  <a:pt x="0" y="446439"/>
                </a:lnTo>
                <a:lnTo>
                  <a:pt x="0" y="74421"/>
                </a:lnTo>
                <a:cubicBezTo>
                  <a:pt x="0" y="33319"/>
                  <a:pt x="33319" y="0"/>
                  <a:pt x="74421" y="0"/>
                </a:cubicBez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707" tIns="63707" rIns="63707" bIns="41910" numCol="1" spcCol="1270" anchor="ctr" anchorCtr="0">
            <a:noAutofit/>
          </a:bodyPr>
          <a:lstStyle/>
          <a:p>
            <a:pPr algn="ctr" defTabSz="977900">
              <a:lnSpc>
                <a:spcPct val="90000"/>
              </a:lnSpc>
              <a:spcBef>
                <a:spcPct val="0"/>
              </a:spcBef>
              <a:spcAft>
                <a:spcPct val="35000"/>
              </a:spcAft>
            </a:pPr>
            <a:r>
              <a:rPr lang="en-US" altLang="zh-CN" sz="3200" b="1" dirty="0">
                <a:solidFill>
                  <a:prstClr val="white">
                    <a:lumMod val="75000"/>
                  </a:prstClr>
                </a:solidFill>
                <a:latin typeface="微软雅黑" pitchFamily="34" charset="-122"/>
                <a:ea typeface="微软雅黑" pitchFamily="34" charset="-122"/>
              </a:rPr>
              <a:t>05</a:t>
            </a:r>
            <a:endParaRPr lang="zh-CN" altLang="en-US" sz="3200" b="1" dirty="0">
              <a:solidFill>
                <a:prstClr val="white">
                  <a:lumMod val="75000"/>
                </a:prstClr>
              </a:solidFill>
              <a:latin typeface="微软雅黑" pitchFamily="34" charset="-122"/>
              <a:ea typeface="微软雅黑" pitchFamily="34" charset="-122"/>
            </a:endParaRPr>
          </a:p>
        </p:txBody>
      </p:sp>
      <p:sp>
        <p:nvSpPr>
          <p:cNvPr id="25" name="任意多边形 24"/>
          <p:cNvSpPr/>
          <p:nvPr/>
        </p:nvSpPr>
        <p:spPr>
          <a:xfrm>
            <a:off x="84079" y="5514211"/>
            <a:ext cx="649302" cy="452330"/>
          </a:xfrm>
          <a:custGeom>
            <a:avLst/>
            <a:gdLst>
              <a:gd name="connsiteX0" fmla="*/ 74421 w 1584960"/>
              <a:gd name="connsiteY0" fmla="*/ 0 h 446439"/>
              <a:gd name="connsiteX1" fmla="*/ 1510539 w 1584960"/>
              <a:gd name="connsiteY1" fmla="*/ 0 h 446439"/>
              <a:gd name="connsiteX2" fmla="*/ 1584960 w 1584960"/>
              <a:gd name="connsiteY2" fmla="*/ 74421 h 446439"/>
              <a:gd name="connsiteX3" fmla="*/ 1584960 w 1584960"/>
              <a:gd name="connsiteY3" fmla="*/ 446439 h 446439"/>
              <a:gd name="connsiteX4" fmla="*/ 1584960 w 1584960"/>
              <a:gd name="connsiteY4" fmla="*/ 446439 h 446439"/>
              <a:gd name="connsiteX5" fmla="*/ 0 w 1584960"/>
              <a:gd name="connsiteY5" fmla="*/ 446439 h 446439"/>
              <a:gd name="connsiteX6" fmla="*/ 0 w 1584960"/>
              <a:gd name="connsiteY6" fmla="*/ 446439 h 446439"/>
              <a:gd name="connsiteX7" fmla="*/ 0 w 1584960"/>
              <a:gd name="connsiteY7" fmla="*/ 74421 h 446439"/>
              <a:gd name="connsiteX8" fmla="*/ 74421 w 1584960"/>
              <a:gd name="connsiteY8" fmla="*/ 0 h 4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446439">
                <a:moveTo>
                  <a:pt x="74421" y="0"/>
                </a:moveTo>
                <a:lnTo>
                  <a:pt x="1510539" y="0"/>
                </a:lnTo>
                <a:cubicBezTo>
                  <a:pt x="1551641" y="0"/>
                  <a:pt x="1584960" y="33319"/>
                  <a:pt x="1584960" y="74421"/>
                </a:cubicBezTo>
                <a:lnTo>
                  <a:pt x="1584960" y="446439"/>
                </a:lnTo>
                <a:lnTo>
                  <a:pt x="1584960" y="446439"/>
                </a:lnTo>
                <a:lnTo>
                  <a:pt x="0" y="446439"/>
                </a:lnTo>
                <a:lnTo>
                  <a:pt x="0" y="446439"/>
                </a:lnTo>
                <a:lnTo>
                  <a:pt x="0" y="74421"/>
                </a:lnTo>
                <a:cubicBezTo>
                  <a:pt x="0" y="33319"/>
                  <a:pt x="33319" y="0"/>
                  <a:pt x="74421" y="0"/>
                </a:cubicBezTo>
                <a:close/>
              </a:path>
            </a:pathLst>
          </a:cu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3707" tIns="63707" rIns="63707" bIns="41910" numCol="1" spcCol="1270" anchor="ctr" anchorCtr="0">
            <a:noAutofit/>
          </a:bodyPr>
          <a:lstStyle/>
          <a:p>
            <a:pPr algn="ctr" defTabSz="977900">
              <a:lnSpc>
                <a:spcPct val="90000"/>
              </a:lnSpc>
              <a:spcBef>
                <a:spcPct val="0"/>
              </a:spcBef>
              <a:spcAft>
                <a:spcPct val="35000"/>
              </a:spcAft>
            </a:pPr>
            <a:r>
              <a:rPr lang="en-US" altLang="zh-CN" sz="3200" b="1" dirty="0">
                <a:solidFill>
                  <a:prstClr val="white">
                    <a:lumMod val="75000"/>
                  </a:prstClr>
                </a:solidFill>
                <a:latin typeface="微软雅黑" pitchFamily="34" charset="-122"/>
                <a:ea typeface="微软雅黑" pitchFamily="34" charset="-122"/>
              </a:rPr>
              <a:t>06</a:t>
            </a:r>
            <a:endParaRPr lang="zh-CN" altLang="en-US" sz="3200" b="1" dirty="0">
              <a:solidFill>
                <a:prstClr val="white">
                  <a:lumMod val="75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429072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48</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6.6</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认购数量与认购价格</a:t>
            </a:r>
          </a:p>
        </p:txBody>
      </p:sp>
      <mc:AlternateContent xmlns:mc="http://schemas.openxmlformats.org/markup-compatibility/2006" xmlns:a14="http://schemas.microsoft.com/office/drawing/2010/main">
        <mc:Choice Requires="a14">
          <p:sp>
            <p:nvSpPr>
              <p:cNvPr id="10" name="文本框 65">
                <a:extLst>
                  <a:ext uri="{FF2B5EF4-FFF2-40B4-BE49-F238E27FC236}">
                    <a16:creationId xmlns="" xmlns:a16="http://schemas.microsoft.com/office/drawing/2014/main" id="{3030F4E0-B226-4AEB-B6C7-302690ABF45E}"/>
                  </a:ext>
                </a:extLst>
              </p:cNvPr>
              <p:cNvSpPr txBox="1"/>
              <p:nvPr/>
            </p:nvSpPr>
            <p:spPr>
              <a:xfrm>
                <a:off x="683568" y="1507625"/>
                <a:ext cx="7848872" cy="2270365"/>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单只股票最低认购申报股数为</a:t>
                </a:r>
                <a:r>
                  <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rPr>
                  <a:t>1,000</a:t>
                </a: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股，超过</a:t>
                </a:r>
                <a:r>
                  <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rPr>
                  <a:t>1,000</a:t>
                </a: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股的部分须为</a:t>
                </a:r>
                <a:r>
                  <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rPr>
                  <a:t>100</a:t>
                </a: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股的整数倍。</a:t>
                </a:r>
                <a:endPar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endParaRPr>
              </a:p>
              <a:p>
                <a:pPr marL="171450" indent="-171450">
                  <a:lnSpc>
                    <a:spcPct val="200000"/>
                  </a:lnSpc>
                  <a:buFont typeface="Arial" panose="020B0604020202020204" pitchFamily="34" charset="0"/>
                  <a:buChar char="•"/>
                </a:pP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已经公告的即将被调出标的指数的成份股不得用于认购本基金</a:t>
                </a:r>
                <a:endPar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endParaRPr>
              </a:p>
              <a:p>
                <a:pPr marL="171450" indent="-171450">
                  <a:lnSpc>
                    <a:spcPct val="200000"/>
                  </a:lnSpc>
                  <a:buFont typeface="Arial" panose="020B0604020202020204" pitchFamily="34" charset="0"/>
                  <a:buChar char="•"/>
                </a:pPr>
                <a:r>
                  <a:rPr lang="zh-CN" altLang="en-US" sz="1400" kern="100" dirty="0" smtClean="0">
                    <a:solidFill>
                      <a:schemeClr val="tx1">
                        <a:lumMod val="75000"/>
                        <a:lumOff val="25000"/>
                      </a:schemeClr>
                    </a:solidFill>
                    <a:latin typeface="微软雅黑" pitchFamily="34" charset="-122"/>
                    <a:ea typeface="微软雅黑" pitchFamily="34" charset="-122"/>
                    <a:cs typeface="Times New Roman"/>
                    <a:sym typeface="+mn-ea"/>
                  </a:rPr>
                  <a:t>限制认购股票数量：</a:t>
                </a:r>
                <a14:m>
                  <m:oMath xmlns:m="http://schemas.openxmlformats.org/officeDocument/2006/math">
                    <m:sSup>
                      <m:sSupPr>
                        <m:ctrlPr>
                          <a:rPr lang="zh-CN" altLang="zh-CN" sz="1400" i="1" u="sng">
                            <a:latin typeface="Cambria Math"/>
                          </a:rPr>
                        </m:ctrlPr>
                      </m:sSupPr>
                      <m:e>
                        <m:r>
                          <m:rPr>
                            <m:sty m:val="p"/>
                          </m:rPr>
                          <a:rPr lang="en-US" altLang="zh-CN" sz="1400" i="1" u="sng">
                            <a:latin typeface="Cambria Math"/>
                          </a:rPr>
                          <m:t>q</m:t>
                        </m:r>
                      </m:e>
                      <m:sup>
                        <m:r>
                          <m:rPr>
                            <m:sty m:val="p"/>
                          </m:rPr>
                          <a:rPr lang="en-US" altLang="zh-CN" sz="1400" i="1" u="sng">
                            <a:latin typeface="Cambria Math"/>
                          </a:rPr>
                          <m:t>max</m:t>
                        </m:r>
                      </m:sup>
                    </m:sSup>
                    <m:d>
                      <m:dPr>
                        <m:ctrlPr>
                          <a:rPr lang="zh-CN" altLang="zh-CN" sz="1400" i="1" u="sng">
                            <a:latin typeface="Cambria Math"/>
                          </a:rPr>
                        </m:ctrlPr>
                      </m:dPr>
                      <m:e>
                        <m:nary>
                          <m:naryPr>
                            <m:chr m:val="∑"/>
                            <m:limLoc m:val="undOvr"/>
                            <m:ctrlPr>
                              <a:rPr lang="zh-CN" altLang="zh-CN" sz="1400" i="1" u="sng">
                                <a:latin typeface="Cambria Math"/>
                              </a:rPr>
                            </m:ctrlPr>
                          </m:naryPr>
                          <m:sub>
                            <m:r>
                              <m:rPr>
                                <m:sty m:val="p"/>
                              </m:rPr>
                              <a:rPr lang="en-US" altLang="zh-CN" sz="1400" i="1" u="sng">
                                <a:latin typeface="Cambria Math"/>
                              </a:rPr>
                              <m:t>j</m:t>
                            </m:r>
                            <m:r>
                              <a:rPr lang="en-US" altLang="zh-CN" sz="1400" i="1" u="sng">
                                <a:latin typeface="Cambria Math"/>
                              </a:rPr>
                              <m:t>=1</m:t>
                            </m:r>
                          </m:sub>
                          <m:sup>
                            <m:r>
                              <m:rPr>
                                <m:sty m:val="p"/>
                              </m:rPr>
                              <a:rPr lang="en-US" altLang="zh-CN" sz="1400" i="1" u="sng">
                                <a:latin typeface="Cambria Math"/>
                              </a:rPr>
                              <m:t>n</m:t>
                            </m:r>
                          </m:sup>
                          <m:e>
                            <m:sSub>
                              <m:sSubPr>
                                <m:ctrlPr>
                                  <a:rPr lang="zh-CN" altLang="zh-CN" sz="1400" i="1" u="sng">
                                    <a:latin typeface="Cambria Math"/>
                                  </a:rPr>
                                </m:ctrlPr>
                              </m:sSubPr>
                              <m:e>
                                <m:r>
                                  <m:rPr>
                                    <m:sty m:val="p"/>
                                  </m:rPr>
                                  <a:rPr lang="en-US" altLang="zh-CN" sz="1400" i="1" u="sng">
                                    <a:latin typeface="Cambria Math"/>
                                  </a:rPr>
                                  <m:t>p</m:t>
                                </m:r>
                              </m:e>
                              <m:sub>
                                <m:r>
                                  <m:rPr>
                                    <m:sty m:val="p"/>
                                  </m:rPr>
                                  <a:rPr lang="en-US" altLang="zh-CN" sz="1400" i="1" u="sng">
                                    <a:latin typeface="Cambria Math"/>
                                  </a:rPr>
                                  <m:t>j</m:t>
                                </m:r>
                                <m:r>
                                  <a:rPr lang="en-US" altLang="zh-CN" sz="1400" i="1" u="sng">
                                    <a:latin typeface="Cambria Math"/>
                                  </a:rPr>
                                  <m:t> </m:t>
                                </m:r>
                              </m:sub>
                            </m:sSub>
                          </m:e>
                        </m:nary>
                        <m:sSub>
                          <m:sSubPr>
                            <m:ctrlPr>
                              <a:rPr lang="zh-CN" altLang="zh-CN" sz="1400" i="1" u="sng">
                                <a:latin typeface="Cambria Math"/>
                              </a:rPr>
                            </m:ctrlPr>
                          </m:sSubPr>
                          <m:e>
                            <m:r>
                              <m:rPr>
                                <m:sty m:val="p"/>
                              </m:rPr>
                              <a:rPr lang="en-US" altLang="zh-CN" sz="1400" i="1" u="sng">
                                <a:latin typeface="Cambria Math"/>
                              </a:rPr>
                              <m:t>q</m:t>
                            </m:r>
                          </m:e>
                          <m:sub>
                            <m:r>
                              <m:rPr>
                                <m:sty m:val="p"/>
                              </m:rPr>
                              <a:rPr lang="en-US" altLang="zh-CN" sz="1400" i="1" u="sng">
                                <a:latin typeface="Cambria Math"/>
                              </a:rPr>
                              <m:t>j</m:t>
                            </m:r>
                          </m:sub>
                        </m:sSub>
                      </m:e>
                    </m:d>
                  </m:oMath>
                </a14:m>
                <a:r>
                  <a:rPr lang="en-US" altLang="zh-CN" sz="1400" u="sng" dirty="0"/>
                  <a:t>×105%×</a:t>
                </a:r>
                <a:r>
                  <a:rPr lang="en-US" altLang="zh-CN" sz="1400" u="sng" dirty="0" smtClean="0"/>
                  <a:t>w/p</a:t>
                </a:r>
              </a:p>
              <a:p>
                <a:pPr marL="171450" indent="-171450">
                  <a:lnSpc>
                    <a:spcPct val="200000"/>
                  </a:lnSpc>
                  <a:buFont typeface="Arial" panose="020B0604020202020204" pitchFamily="34" charset="0"/>
                  <a:buChar char="•"/>
                </a:pP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业内通常对单只股票认购规模限制在基金发行总规模的</a:t>
                </a:r>
                <a:r>
                  <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rPr>
                  <a:t>10%-15%</a:t>
                </a:r>
                <a:endPar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endParaRPr>
              </a:p>
              <a:p>
                <a:pPr marL="171450" indent="-171450">
                  <a:lnSpc>
                    <a:spcPct val="200000"/>
                  </a:lnSpc>
                  <a:buFont typeface="Arial" panose="020B0604020202020204" pitchFamily="34" charset="0"/>
                  <a:buChar char="•"/>
                </a:pPr>
                <a:endParaRPr lang="en-US" altLang="zh-CN" sz="600" kern="100" dirty="0">
                  <a:solidFill>
                    <a:schemeClr val="bg1">
                      <a:lumMod val="50000"/>
                    </a:schemeClr>
                  </a:solidFill>
                  <a:latin typeface="思源黑体 CN Normal" panose="020B0400000000000000" pitchFamily="34" charset="-122"/>
                  <a:ea typeface="思源黑体 CN Normal" panose="020B0400000000000000" pitchFamily="34" charset="-122"/>
                  <a:cs typeface="Times New Roman"/>
                  <a:sym typeface="+mn-ea"/>
                </a:endParaRPr>
              </a:p>
              <a:p>
                <a:pPr marL="171450" indent="-171450">
                  <a:lnSpc>
                    <a:spcPct val="200000"/>
                  </a:lnSpc>
                  <a:buFont typeface="Arial" panose="020B0604020202020204" pitchFamily="34" charset="0"/>
                  <a:buChar char="•"/>
                </a:pPr>
                <a:endParaRPr lang="zh-CN" altLang="en-US" sz="600" kern="100" dirty="0">
                  <a:solidFill>
                    <a:schemeClr val="bg1">
                      <a:lumMod val="50000"/>
                    </a:schemeClr>
                  </a:solidFill>
                  <a:latin typeface="思源黑体 CN Normal" panose="020B0400000000000000" pitchFamily="34" charset="-122"/>
                  <a:ea typeface="思源黑体 CN Normal" panose="020B0400000000000000" pitchFamily="34" charset="-122"/>
                  <a:cs typeface="Times New Roman"/>
                  <a:sym typeface="+mn-ea"/>
                </a:endParaRPr>
              </a:p>
            </p:txBody>
          </p:sp>
        </mc:Choice>
        <mc:Fallback xmlns="">
          <p:sp>
            <p:nvSpPr>
              <p:cNvPr id="10" name="文本框 65">
                <a:extLst>
                  <a:ext uri="{FF2B5EF4-FFF2-40B4-BE49-F238E27FC236}">
                    <a16:creationId xmlns="" xmlns:a16="http://schemas.microsoft.com/office/drawing/2014/main" xmlns:a14="http://schemas.microsoft.com/office/drawing/2010/main" id="{3030F4E0-B226-4AEB-B6C7-302690ABF45E}"/>
                  </a:ext>
                </a:extLst>
              </p:cNvPr>
              <p:cNvSpPr txBox="1">
                <a:spLocks noRot="1" noChangeAspect="1" noMove="1" noResize="1" noEditPoints="1" noAdjustHandles="1" noChangeArrowheads="1" noChangeShapeType="1" noTextEdit="1"/>
              </p:cNvSpPr>
              <p:nvPr/>
            </p:nvSpPr>
            <p:spPr>
              <a:xfrm>
                <a:off x="683568" y="1507625"/>
                <a:ext cx="7848872" cy="2270365"/>
              </a:xfrm>
              <a:prstGeom prst="rect">
                <a:avLst/>
              </a:prstGeom>
              <a:blipFill rotWithShape="0">
                <a:blip r:embed="rId5"/>
                <a:stretch>
                  <a:fillRect l="-78"/>
                </a:stretch>
              </a:blipFill>
            </p:spPr>
            <p:txBody>
              <a:bodyPr/>
              <a:lstStyle/>
              <a:p>
                <a:r>
                  <a:rPr lang="zh-CN" altLang="en-US">
                    <a:noFill/>
                  </a:rPr>
                  <a:t> </a:t>
                </a:r>
              </a:p>
            </p:txBody>
          </p:sp>
        </mc:Fallback>
      </mc:AlternateContent>
      <p:sp>
        <p:nvSpPr>
          <p:cNvPr id="15" name="矩形 14">
            <a:extLst>
              <a:ext uri="{FF2B5EF4-FFF2-40B4-BE49-F238E27FC236}">
                <a16:creationId xmlns="" xmlns:a16="http://schemas.microsoft.com/office/drawing/2014/main" id="{4B18DC0E-338E-4906-81DA-9E27DBDCDEB0}"/>
              </a:ext>
            </a:extLst>
          </p:cNvPr>
          <p:cNvSpPr/>
          <p:nvPr/>
        </p:nvSpPr>
        <p:spPr>
          <a:xfrm>
            <a:off x="466149" y="4041260"/>
            <a:ext cx="8354323" cy="2083706"/>
          </a:xfrm>
          <a:prstGeom prst="rect">
            <a:avLst/>
          </a:prstGeom>
          <a:noFill/>
          <a:ln w="19050">
            <a:solidFill>
              <a:srgbClr val="C28F5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20" name="矩形 19">
            <a:extLst>
              <a:ext uri="{FF2B5EF4-FFF2-40B4-BE49-F238E27FC236}">
                <a16:creationId xmlns="" xmlns:a16="http://schemas.microsoft.com/office/drawing/2014/main" id="{D569B9A0-3BEA-4377-B1A4-B0A0143DD6E0}"/>
              </a:ext>
            </a:extLst>
          </p:cNvPr>
          <p:cNvSpPr/>
          <p:nvPr/>
        </p:nvSpPr>
        <p:spPr>
          <a:xfrm>
            <a:off x="959488" y="3879380"/>
            <a:ext cx="1005403" cy="362792"/>
          </a:xfrm>
          <a:prstGeom prst="rect">
            <a:avLst/>
          </a:prstGeom>
          <a:solidFill>
            <a:srgbClr val="FFF4F3"/>
          </a:solidFill>
        </p:spPr>
        <p:txBody>
          <a:bodyPr wrap="none">
            <a:spAutoFit/>
          </a:bodyPr>
          <a:lstStyle/>
          <a:p>
            <a:pPr lvl="0">
              <a:lnSpc>
                <a:spcPct val="120000"/>
              </a:lnSpc>
            </a:pPr>
            <a:r>
              <a:rPr lang="zh-CN" altLang="en-US" sz="1600" dirty="0">
                <a:solidFill>
                  <a:srgbClr val="C28F55"/>
                </a:solidFill>
                <a:latin typeface="思源黑体 CN Heavy" panose="020B0A00000000000000" pitchFamily="34" charset="-122"/>
                <a:ea typeface="思源黑体 CN Heavy" panose="020B0A00000000000000" pitchFamily="34" charset="-122"/>
                <a:sym typeface="+mn-ea"/>
              </a:rPr>
              <a:t>认购价格</a:t>
            </a:r>
          </a:p>
        </p:txBody>
      </p:sp>
      <p:sp>
        <p:nvSpPr>
          <p:cNvPr id="22" name="矩形 21">
            <a:extLst>
              <a:ext uri="{FF2B5EF4-FFF2-40B4-BE49-F238E27FC236}">
                <a16:creationId xmlns="" xmlns:a16="http://schemas.microsoft.com/office/drawing/2014/main" id="{40395D89-B047-47E0-9FD8-ECF539433063}"/>
              </a:ext>
            </a:extLst>
          </p:cNvPr>
          <p:cNvSpPr/>
          <p:nvPr/>
        </p:nvSpPr>
        <p:spPr>
          <a:xfrm>
            <a:off x="481506" y="1183207"/>
            <a:ext cx="8338966" cy="2316737"/>
          </a:xfrm>
          <a:prstGeom prst="rect">
            <a:avLst/>
          </a:prstGeom>
          <a:noFill/>
          <a:ln w="19050">
            <a:solidFill>
              <a:srgbClr val="C28F5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23" name="文本框 52">
            <a:extLst>
              <a:ext uri="{FF2B5EF4-FFF2-40B4-BE49-F238E27FC236}">
                <a16:creationId xmlns="" xmlns:a16="http://schemas.microsoft.com/office/drawing/2014/main" id="{FF4DF3C1-B2C0-4B7D-9BDB-E50F303246DB}"/>
              </a:ext>
            </a:extLst>
          </p:cNvPr>
          <p:cNvSpPr txBox="1"/>
          <p:nvPr/>
        </p:nvSpPr>
        <p:spPr>
          <a:xfrm>
            <a:off x="494885" y="4198285"/>
            <a:ext cx="8325587" cy="1750864"/>
          </a:xfrm>
          <a:prstGeom prst="rect">
            <a:avLst/>
          </a:prstGeom>
          <a:noFill/>
        </p:spPr>
        <p:txBody>
          <a:bodyPr wrap="square" rtlCol="0" anchor="t">
            <a:spAutoFit/>
          </a:bodyPr>
          <a:lstStyle/>
          <a:p>
            <a:pPr marL="171450" indent="-171450">
              <a:lnSpc>
                <a:spcPct val="200000"/>
              </a:lnSpc>
              <a:buFont typeface="Arial" panose="020B0604020202020204" pitchFamily="34" charset="0"/>
              <a:buChar char="•"/>
            </a:pPr>
            <a:endPar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endParaRPr>
          </a:p>
          <a:p>
            <a:pPr marL="171450" indent="-171450">
              <a:lnSpc>
                <a:spcPct val="200000"/>
              </a:lnSpc>
              <a:buFont typeface="Arial" panose="020B0604020202020204" pitchFamily="34" charset="0"/>
              <a:buChar char="•"/>
            </a:pP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”第</a:t>
            </a:r>
            <a:r>
              <a:rPr lang="en-US" altLang="zh-CN" sz="1400" kern="100" dirty="0">
                <a:solidFill>
                  <a:schemeClr val="tx1">
                    <a:lumMod val="75000"/>
                    <a:lumOff val="25000"/>
                  </a:schemeClr>
                </a:solidFill>
                <a:latin typeface="微软雅黑" pitchFamily="34" charset="-122"/>
                <a:ea typeface="微软雅黑" pitchFamily="34" charset="-122"/>
                <a:cs typeface="Times New Roman"/>
                <a:sym typeface="+mn-ea"/>
              </a:rPr>
              <a:t>i</a:t>
            </a:r>
            <a:r>
              <a:rPr lang="zh-CN" altLang="en-US" sz="1400" kern="100" dirty="0">
                <a:solidFill>
                  <a:schemeClr val="tx1">
                    <a:lumMod val="75000"/>
                    <a:lumOff val="25000"/>
                  </a:schemeClr>
                </a:solidFill>
                <a:latin typeface="微软雅黑" pitchFamily="34" charset="-122"/>
                <a:ea typeface="微软雅黑" pitchFamily="34" charset="-122"/>
                <a:cs typeface="Times New Roman"/>
                <a:sym typeface="+mn-ea"/>
              </a:rPr>
              <a:t>只股票在网下股票认购期最后一日均价”由本基金管理人根据上海证券交易所的当日行情数据，以该股票的总成交金额除以总成交股数计算，以四舍五入的方法保留小数点后两位。若该股票在当日停牌或无成交，则以同样方法计算最近一个交易日的均价作为计算价格。</a:t>
            </a:r>
            <a:endParaRPr lang="zh-CN" altLang="en-US" sz="600" kern="100" dirty="0">
              <a:solidFill>
                <a:schemeClr val="bg1">
                  <a:lumMod val="50000"/>
                </a:schemeClr>
              </a:solidFill>
              <a:latin typeface="思源黑体 CN Normal" panose="020B0400000000000000" pitchFamily="34" charset="-122"/>
              <a:ea typeface="思源黑体 CN Normal" panose="020B0400000000000000" pitchFamily="34" charset="-122"/>
              <a:cs typeface="Times New Roman"/>
              <a:sym typeface="+mn-ea"/>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294536"/>
            <a:ext cx="5396721"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a:extLst>
              <a:ext uri="{FF2B5EF4-FFF2-40B4-BE49-F238E27FC236}">
                <a16:creationId xmlns="" xmlns:a16="http://schemas.microsoft.com/office/drawing/2014/main" id="{2E7EE84F-1205-4DE1-B718-976F5389391F}"/>
              </a:ext>
            </a:extLst>
          </p:cNvPr>
          <p:cNvSpPr/>
          <p:nvPr/>
        </p:nvSpPr>
        <p:spPr>
          <a:xfrm>
            <a:off x="856806" y="1001812"/>
            <a:ext cx="1005403" cy="362792"/>
          </a:xfrm>
          <a:prstGeom prst="rect">
            <a:avLst/>
          </a:prstGeom>
          <a:solidFill>
            <a:srgbClr val="FFF4F3"/>
          </a:solidFill>
        </p:spPr>
        <p:txBody>
          <a:bodyPr wrap="none">
            <a:spAutoFit/>
          </a:bodyPr>
          <a:lstStyle/>
          <a:p>
            <a:pPr lvl="0">
              <a:lnSpc>
                <a:spcPct val="120000"/>
              </a:lnSpc>
            </a:pPr>
            <a:r>
              <a:rPr lang="zh-CN" altLang="en-US" sz="1600" dirty="0">
                <a:solidFill>
                  <a:srgbClr val="C28F55"/>
                </a:solidFill>
                <a:latin typeface="思源黑体 CN Heavy" panose="020B0A00000000000000" pitchFamily="34" charset="-122"/>
                <a:ea typeface="思源黑体 CN Heavy" panose="020B0A00000000000000" pitchFamily="34" charset="-122"/>
                <a:sym typeface="+mn-ea"/>
              </a:rPr>
              <a:t>认购数量</a:t>
            </a:r>
          </a:p>
        </p:txBody>
      </p:sp>
    </p:spTree>
    <p:extLst>
      <p:ext uri="{BB962C8B-B14F-4D97-AF65-F5344CB8AC3E}">
        <p14:creationId xmlns:p14="http://schemas.microsoft.com/office/powerpoint/2010/main" val="3832679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49</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6.7</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股东及董监高减持要求</a:t>
            </a:r>
          </a:p>
        </p:txBody>
      </p:sp>
      <p:sp>
        <p:nvSpPr>
          <p:cNvPr id="10" name="Shape 1672"/>
          <p:cNvSpPr/>
          <p:nvPr/>
        </p:nvSpPr>
        <p:spPr>
          <a:xfrm>
            <a:off x="1001768" y="1092907"/>
            <a:ext cx="1697547" cy="16722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673AE"/>
          </a:solidFill>
          <a:ln w="12700">
            <a:miter lim="400000"/>
          </a:ln>
        </p:spPr>
        <p:txBody>
          <a:bodyPr lIns="0" tIns="0" rIns="0" bIns="0"/>
          <a:lstStyle/>
          <a:p>
            <a:pPr marL="0" marR="0" lvl="0" indent="0" defTabSz="914400" eaLnBrk="1" fontAlgn="auto" latinLnBrk="0" hangingPunct="1">
              <a:lnSpc>
                <a:spcPct val="120000"/>
              </a:lnSpc>
              <a:spcBef>
                <a:spcPts val="0"/>
              </a:spcBef>
              <a:spcAft>
                <a:spcPts val="0"/>
              </a:spcAft>
              <a:buClrTx/>
              <a:buSzTx/>
              <a:buFontTx/>
              <a:buNone/>
              <a:tabLst/>
              <a:defRPr/>
            </a:pPr>
            <a:endParaRPr kumimoji="0" sz="18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Shape 1677"/>
          <p:cNvSpPr/>
          <p:nvPr/>
        </p:nvSpPr>
        <p:spPr>
          <a:xfrm>
            <a:off x="6188983" y="1161147"/>
            <a:ext cx="1697547" cy="16722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673AE"/>
          </a:solidFill>
          <a:ln w="12700">
            <a:miter lim="400000"/>
          </a:ln>
        </p:spPr>
        <p:txBody>
          <a:bodyPr lIns="0" tIns="0" rIns="0" bIns="0"/>
          <a:lstStyle/>
          <a:p>
            <a:pPr marL="0" marR="0" lvl="0" indent="0" defTabSz="914400" eaLnBrk="1" fontAlgn="auto" latinLnBrk="0" hangingPunct="1">
              <a:lnSpc>
                <a:spcPct val="120000"/>
              </a:lnSpc>
              <a:spcBef>
                <a:spcPts val="0"/>
              </a:spcBef>
              <a:spcAft>
                <a:spcPts val="0"/>
              </a:spcAft>
              <a:buClrTx/>
              <a:buSzTx/>
              <a:buFontTx/>
              <a:buNone/>
              <a:tabLst/>
              <a:defRPr/>
            </a:pPr>
            <a:endParaRPr kumimoji="0" sz="18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Text Placeholder 4"/>
          <p:cNvSpPr txBox="1">
            <a:spLocks/>
          </p:cNvSpPr>
          <p:nvPr/>
        </p:nvSpPr>
        <p:spPr>
          <a:xfrm>
            <a:off x="6226636" y="3270353"/>
            <a:ext cx="1989315" cy="323165"/>
          </a:xfrm>
          <a:prstGeom prst="rect">
            <a:avLst/>
          </a:prstGeom>
        </p:spPr>
        <p:txBody>
          <a:bodyPr vert="horz" wrap="square"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auto">
              <a:lnSpc>
                <a:spcPct val="150000"/>
              </a:lnSpc>
              <a:spcAft>
                <a:spcPts val="0"/>
              </a:spcAft>
              <a:defRPr/>
            </a:pPr>
            <a:r>
              <a:rPr lang="zh-CN" altLang="en-US" sz="1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董监高减持所持有的股份</a:t>
            </a:r>
            <a:endParaRPr kumimoji="0" lang="id-ID" altLang="zh-CN" sz="14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0" name="Text Placeholder 4"/>
          <p:cNvSpPr txBox="1">
            <a:spLocks/>
          </p:cNvSpPr>
          <p:nvPr/>
        </p:nvSpPr>
        <p:spPr>
          <a:xfrm>
            <a:off x="914398" y="2825437"/>
            <a:ext cx="2184399" cy="1254189"/>
          </a:xfrm>
          <a:prstGeom prst="rect">
            <a:avLst/>
          </a:prstGeom>
        </p:spPr>
        <p:txBody>
          <a:bodyPr vert="horz" wrap="square"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zh-CN" altLang="en-US" sz="1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上市公司控股股东、持股</a:t>
            </a:r>
            <a:r>
              <a:rPr lang="en-US" altLang="zh-CN" sz="1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5%</a:t>
            </a:r>
            <a:r>
              <a:rPr lang="zh-CN" altLang="en-US" sz="1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以上的股东，减持所持有的股份，但其减持通过集中竞价交易取得的股份除外</a:t>
            </a:r>
            <a:endParaRPr kumimoji="0" lang="id-ID" altLang="zh-CN" sz="14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4"/>
          <p:cNvSpPr txBox="1">
            <a:spLocks/>
          </p:cNvSpPr>
          <p:nvPr/>
        </p:nvSpPr>
        <p:spPr>
          <a:xfrm>
            <a:off x="3493827" y="2835809"/>
            <a:ext cx="1937982" cy="1292662"/>
          </a:xfrm>
          <a:prstGeom prst="rect">
            <a:avLst/>
          </a:prstGeom>
        </p:spPr>
        <p:txBody>
          <a:bodyPr vert="horz" wrap="square" lIns="0" tIns="0" rIns="0" bIns="0" rtlCol="0">
            <a:sp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fontAlgn="auto">
              <a:lnSpc>
                <a:spcPct val="150000"/>
              </a:lnSpc>
              <a:spcAft>
                <a:spcPts val="0"/>
              </a:spcAft>
              <a:defRPr/>
            </a:pPr>
            <a:r>
              <a:rPr lang="zh-CN" altLang="en-US" sz="1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大股东以外的股东，减持所持有的公司首次公开发行前股份、上市公司非公开发行股份</a:t>
            </a:r>
            <a:endParaRPr kumimoji="0" lang="id-ID" altLang="zh-CN" sz="1400" b="1" i="0" u="none" strike="noStrike" kern="1200" cap="none" spc="0" normalizeH="0" baseline="0" noProof="0" dirty="0">
              <a:ln>
                <a:noFill/>
              </a:ln>
              <a:solidFill>
                <a:schemeClr val="bg1">
                  <a:lumMod val="50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Shape 1674"/>
          <p:cNvSpPr/>
          <p:nvPr/>
        </p:nvSpPr>
        <p:spPr>
          <a:xfrm>
            <a:off x="3601725" y="1121353"/>
            <a:ext cx="1697547" cy="16722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ED1E5"/>
          </a:solidFill>
          <a:ln w="12700">
            <a:miter lim="400000"/>
          </a:ln>
        </p:spPr>
        <p:txBody>
          <a:bodyPr lIns="0" tIns="0" rIns="0" bIns="0"/>
          <a:lstStyle/>
          <a:p>
            <a:pPr marL="0" marR="0" lvl="0" indent="0" defTabSz="914400" eaLnBrk="1" fontAlgn="auto" latinLnBrk="0" hangingPunct="1">
              <a:lnSpc>
                <a:spcPct val="120000"/>
              </a:lnSpc>
              <a:spcBef>
                <a:spcPts val="0"/>
              </a:spcBef>
              <a:spcAft>
                <a:spcPts val="0"/>
              </a:spcAft>
              <a:buClrTx/>
              <a:buSzTx/>
              <a:buFontTx/>
              <a:buNone/>
              <a:tabLst/>
              <a:defRPr/>
            </a:pPr>
            <a:endParaRPr kumimoji="0" sz="18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4" name="Text Placeholder 3"/>
          <p:cNvSpPr txBox="1">
            <a:spLocks/>
          </p:cNvSpPr>
          <p:nvPr/>
        </p:nvSpPr>
        <p:spPr>
          <a:xfrm>
            <a:off x="1075798" y="1822449"/>
            <a:ext cx="1572715" cy="270010"/>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600" b="1" dirty="0">
                <a:solidFill>
                  <a:srgbClr val="FCFCFC"/>
                </a:solidFill>
                <a:latin typeface="Arial" panose="020B0604020202020204" pitchFamily="34" charset="0"/>
                <a:ea typeface="微软雅黑" panose="020B0503020204020204" pitchFamily="34" charset="-122"/>
                <a:sym typeface="Arial" panose="020B0604020202020204" pitchFamily="34" charset="0"/>
              </a:rPr>
              <a:t>大股东</a:t>
            </a:r>
            <a:endParaRPr lang="id-ID" sz="1600" b="1" dirty="0">
              <a:solidFill>
                <a:srgbClr val="FCFCFC"/>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 Placeholder 3"/>
          <p:cNvSpPr txBox="1">
            <a:spLocks/>
          </p:cNvSpPr>
          <p:nvPr/>
        </p:nvSpPr>
        <p:spPr>
          <a:xfrm>
            <a:off x="6439814" y="1871603"/>
            <a:ext cx="1230985" cy="268279"/>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600" b="1" dirty="0">
                <a:solidFill>
                  <a:srgbClr val="FCFCFC"/>
                </a:solidFill>
                <a:latin typeface="Arial" panose="020B0604020202020204" pitchFamily="34" charset="0"/>
                <a:ea typeface="微软雅黑" panose="020B0503020204020204" pitchFamily="34" charset="-122"/>
                <a:sym typeface="Arial" panose="020B0604020202020204" pitchFamily="34" charset="0"/>
              </a:rPr>
              <a:t>董监高</a:t>
            </a:r>
            <a:endParaRPr lang="id-ID" sz="1600" b="1" dirty="0">
              <a:solidFill>
                <a:srgbClr val="FCFCFC"/>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3"/>
          <p:cNvSpPr txBox="1">
            <a:spLocks/>
          </p:cNvSpPr>
          <p:nvPr/>
        </p:nvSpPr>
        <p:spPr>
          <a:xfrm>
            <a:off x="3935371" y="1858149"/>
            <a:ext cx="1030253" cy="270010"/>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600" b="1" dirty="0">
                <a:solidFill>
                  <a:srgbClr val="FCFCFC"/>
                </a:solidFill>
                <a:latin typeface="Arial" panose="020B0604020202020204" pitchFamily="34" charset="0"/>
                <a:ea typeface="微软雅黑" panose="020B0503020204020204" pitchFamily="34" charset="-122"/>
                <a:sym typeface="Arial" panose="020B0604020202020204" pitchFamily="34" charset="0"/>
              </a:rPr>
              <a:t>特定股东</a:t>
            </a:r>
            <a:endParaRPr lang="id-ID" sz="1600" b="1" dirty="0">
              <a:solidFill>
                <a:srgbClr val="FCFCFC"/>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p:nvPr/>
        </p:nvCxnSpPr>
        <p:spPr bwMode="auto">
          <a:xfrm flipH="1">
            <a:off x="5636524" y="1027140"/>
            <a:ext cx="40946" cy="3120726"/>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4" name="圆角矩形 3"/>
          <p:cNvSpPr/>
          <p:nvPr/>
        </p:nvSpPr>
        <p:spPr bwMode="auto">
          <a:xfrm>
            <a:off x="368488" y="4210360"/>
            <a:ext cx="8301980" cy="1125915"/>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nSpc>
                <a:spcPct val="150000"/>
              </a:lnSpc>
            </a:pP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大股东减持或者特定股东减持，采取集中竞价交易方式的，在任意连续</a:t>
            </a:r>
            <a:r>
              <a:rPr lang="en-US" altLang="zh-CN"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90</a:t>
            </a: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日内，减持股份的总数不得超过公司股份总数的</a:t>
            </a:r>
            <a:r>
              <a:rPr lang="en-US" altLang="zh-CN"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1%</a:t>
            </a: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a:t>
            </a:r>
            <a:r>
              <a:rPr lang="zh-CN" altLang="en-US"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大股东减持或者特定股东减持，采取大宗交易方式的，在任意连续</a:t>
            </a:r>
            <a:r>
              <a:rPr lang="en-US" altLang="zh-CN"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90</a:t>
            </a:r>
            <a:r>
              <a:rPr lang="zh-CN" altLang="en-US"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日内，减持股份的总数不得超过公司股份总数的</a:t>
            </a:r>
            <a:r>
              <a:rPr lang="en-US" altLang="zh-CN"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2%</a:t>
            </a: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（受让方在受让后</a:t>
            </a:r>
            <a:r>
              <a:rPr lang="en-US" altLang="zh-CN"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6</a:t>
            </a: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个月内，不得转让所受让的股份）</a:t>
            </a:r>
            <a:r>
              <a:rPr lang="zh-CN" altLang="en-US"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a:t>
            </a:r>
          </a:p>
        </p:txBody>
      </p:sp>
      <p:sp>
        <p:nvSpPr>
          <p:cNvPr id="27" name="圆角矩形 26"/>
          <p:cNvSpPr/>
          <p:nvPr/>
        </p:nvSpPr>
        <p:spPr bwMode="auto">
          <a:xfrm>
            <a:off x="313310" y="5486397"/>
            <a:ext cx="8357158" cy="111256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nSpc>
                <a:spcPct val="150000"/>
              </a:lnSpc>
            </a:pPr>
            <a:r>
              <a:rPr lang="zh-CN" altLang="en-US"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大股东、董监高通过集中竞价交易减持股份的，应当在</a:t>
            </a: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首次卖出股份的</a:t>
            </a:r>
            <a:r>
              <a:rPr lang="en-US" altLang="zh-CN"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15</a:t>
            </a: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个交易日前</a:t>
            </a:r>
            <a:r>
              <a:rPr lang="zh-CN" altLang="en-US"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向本所报告备案减持计划，并予以公告；大股东、董监高通过本所集中竞价交易减持股份的，应当在股份减持计划实施完毕或者披露的减持时间区间届满后的</a:t>
            </a:r>
            <a:r>
              <a:rPr lang="en-US" altLang="zh-CN"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2</a:t>
            </a:r>
            <a:r>
              <a:rPr lang="zh-CN" altLang="en-US" sz="1400" b="1"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个交易日内</a:t>
            </a:r>
            <a:r>
              <a:rPr lang="zh-CN" altLang="en-US" sz="1400" dirty="0">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rPr>
              <a:t>公告具体减持情况。</a:t>
            </a:r>
          </a:p>
        </p:txBody>
      </p:sp>
    </p:spTree>
    <p:extLst>
      <p:ext uri="{BB962C8B-B14F-4D97-AF65-F5344CB8AC3E}">
        <p14:creationId xmlns:p14="http://schemas.microsoft.com/office/powerpoint/2010/main" val="41334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Right)">
                                      <p:cBhvr>
                                        <p:cTn id="17" dur="500"/>
                                        <p:tgtEl>
                                          <p:spTgt spid="22"/>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2000"/>
                            </p:stCondLst>
                            <p:childTnLst>
                              <p:par>
                                <p:cTn id="25" presetID="18" presetClass="entr" presetSubtype="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trips(downRight)">
                                      <p:cBhvr>
                                        <p:cTn id="27" dur="500"/>
                                        <p:tgtEl>
                                          <p:spTgt spid="15"/>
                                        </p:tgtEl>
                                      </p:cBhvr>
                                    </p:animEffect>
                                  </p:childTnLst>
                                </p:cTn>
                              </p:par>
                            </p:childTnLst>
                          </p:cTn>
                        </p:par>
                        <p:par>
                          <p:cTn id="28" fill="hold">
                            <p:stCondLst>
                              <p:cond delay="2500"/>
                            </p:stCondLst>
                            <p:childTnLst>
                              <p:par>
                                <p:cTn id="29" presetID="1"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par>
                          <p:cTn id="31" fill="hold">
                            <p:stCondLst>
                              <p:cond delay="2500"/>
                            </p:stCondLst>
                            <p:childTnLst>
                              <p:par>
                                <p:cTn id="32" presetID="27" presetClass="emph" presetSubtype="0" fill="remove" grpId="1" nodeType="afterEffect">
                                  <p:stCondLst>
                                    <p:cond delay="0"/>
                                  </p:stCondLst>
                                  <p:childTnLst>
                                    <p:animClr clrSpc="rgb" dir="cw">
                                      <p:cBhvr override="childStyle">
                                        <p:cTn id="33" dur="250" autoRev="1" fill="remove"/>
                                        <p:tgtEl>
                                          <p:spTgt spid="23"/>
                                        </p:tgtEl>
                                        <p:attrNameLst>
                                          <p:attrName>style.color</p:attrName>
                                        </p:attrNameLst>
                                      </p:cBhvr>
                                      <p:to>
                                        <a:schemeClr val="bg1"/>
                                      </p:to>
                                    </p:animClr>
                                    <p:animClr clrSpc="rgb" dir="cw">
                                      <p:cBhvr>
                                        <p:cTn id="34" dur="250" autoRev="1" fill="remove"/>
                                        <p:tgtEl>
                                          <p:spTgt spid="23"/>
                                        </p:tgtEl>
                                        <p:attrNameLst>
                                          <p:attrName>fillcolor</p:attrName>
                                        </p:attrNameLst>
                                      </p:cBhvr>
                                      <p:to>
                                        <a:schemeClr val="bg1"/>
                                      </p:to>
                                    </p:animClr>
                                    <p:set>
                                      <p:cBhvr>
                                        <p:cTn id="35" dur="250" autoRev="1" fill="remove"/>
                                        <p:tgtEl>
                                          <p:spTgt spid="23"/>
                                        </p:tgtEl>
                                        <p:attrNameLst>
                                          <p:attrName>fill.type</p:attrName>
                                        </p:attrNameLst>
                                      </p:cBhvr>
                                      <p:to>
                                        <p:strVal val="solid"/>
                                      </p:to>
                                    </p:set>
                                    <p:set>
                                      <p:cBhvr>
                                        <p:cTn id="36" dur="250" autoRev="1" fill="remove"/>
                                        <p:tgtEl>
                                          <p:spTgt spid="23"/>
                                        </p:tgtEl>
                                        <p:attrNameLst>
                                          <p:attrName>fill.on</p:attrName>
                                        </p:attrNameLst>
                                      </p:cBhvr>
                                      <p:to>
                                        <p:strVal val="true"/>
                                      </p:to>
                                    </p:se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P spid="20" grpId="0"/>
      <p:bldP spid="22" grpId="0"/>
      <p:bldP spid="23" grpId="0" animBg="1"/>
      <p:bldP spid="23" grpId="1" animBg="1"/>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56966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国内、国际机构以及社保养老基金未来不断加大</a:t>
            </a:r>
            <a:r>
              <a:rPr lang="en-US" altLang="zh-CN" sz="1600" dirty="0">
                <a:ea typeface="微软雅黑" pitchFamily="34" charset="-122"/>
              </a:rPr>
              <a:t>A</a:t>
            </a:r>
            <a:r>
              <a:rPr lang="zh-CN" altLang="en-US" sz="1600" dirty="0">
                <a:ea typeface="微软雅黑" pitchFamily="34" charset="-122"/>
              </a:rPr>
              <a:t>股投资，成熟的投资理念提升质优价值风格股票的投资价值</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当价值投资理念不断获得认可，追求长期稳健收益的投资也会受到更大重视。</a:t>
            </a: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5</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4" y="312684"/>
            <a:ext cx="6037868"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A</a:t>
            </a:r>
            <a:r>
              <a:rPr lang="zh-CN" altLang="en-US" sz="2800" b="1" dirty="0">
                <a:solidFill>
                  <a:srgbClr val="C00000"/>
                </a:solidFill>
                <a:latin typeface="微软雅黑" panose="020B0503020204020204" pitchFamily="34" charset="-122"/>
                <a:ea typeface="微软雅黑" panose="020B0503020204020204" pitchFamily="34" charset="-122"/>
              </a:rPr>
              <a:t>股“漂亮</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投资理念风起</a:t>
            </a:r>
          </a:p>
        </p:txBody>
      </p:sp>
      <p:graphicFrame>
        <p:nvGraphicFramePr>
          <p:cNvPr id="20" name="表格 19"/>
          <p:cNvGraphicFramePr>
            <a:graphicFrameLocks noGrp="1"/>
          </p:cNvGraphicFramePr>
          <p:nvPr>
            <p:extLst>
              <p:ext uri="{D42A27DB-BD31-4B8C-83A1-F6EECF244321}">
                <p14:modId xmlns:p14="http://schemas.microsoft.com/office/powerpoint/2010/main" val="998394229"/>
              </p:ext>
            </p:extLst>
          </p:nvPr>
        </p:nvGraphicFramePr>
        <p:xfrm>
          <a:off x="1042738" y="2439041"/>
          <a:ext cx="5732882" cy="3770307"/>
        </p:xfrm>
        <a:graphic>
          <a:graphicData uri="http://schemas.openxmlformats.org/drawingml/2006/table">
            <a:tbl>
              <a:tblPr>
                <a:tableStyleId>{5C22544A-7EE6-4342-B048-85BDC9FD1C3A}</a:tableStyleId>
              </a:tblPr>
              <a:tblGrid>
                <a:gridCol w="1371768">
                  <a:extLst>
                    <a:ext uri="{9D8B030D-6E8A-4147-A177-3AD203B41FA5}">
                      <a16:colId xmlns="" xmlns:a16="http://schemas.microsoft.com/office/drawing/2014/main" val="20000"/>
                    </a:ext>
                  </a:extLst>
                </a:gridCol>
                <a:gridCol w="4361114">
                  <a:extLst>
                    <a:ext uri="{9D8B030D-6E8A-4147-A177-3AD203B41FA5}">
                      <a16:colId xmlns="" xmlns:a16="http://schemas.microsoft.com/office/drawing/2014/main" val="20001"/>
                    </a:ext>
                  </a:extLst>
                </a:gridCol>
              </a:tblGrid>
              <a:tr h="308472">
                <a:tc>
                  <a:txBody>
                    <a:bodyPr/>
                    <a:lstStyle/>
                    <a:p>
                      <a:pPr algn="ctr" fontAlgn="ctr">
                        <a:lnSpc>
                          <a:spcPct val="150000"/>
                        </a:lnSpc>
                      </a:pPr>
                      <a:r>
                        <a:rPr lang="zh-CN" altLang="en-US" sz="1400" b="1" kern="1200" dirty="0">
                          <a:solidFill>
                            <a:schemeClr val="tx1"/>
                          </a:solidFill>
                          <a:latin typeface="Calibri" pitchFamily="34" charset="0"/>
                          <a:ea typeface="微软雅黑" pitchFamily="34" charset="-122"/>
                          <a:cs typeface="+mn-cs"/>
                        </a:rPr>
                        <a:t>日期</a:t>
                      </a: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lnSpc>
                          <a:spcPct val="150000"/>
                        </a:lnSpc>
                      </a:pPr>
                      <a:r>
                        <a:rPr lang="zh-CN" altLang="en-US" sz="1400" b="1" kern="1200" dirty="0">
                          <a:solidFill>
                            <a:schemeClr val="tx1"/>
                          </a:solidFill>
                          <a:latin typeface="Calibri" pitchFamily="34" charset="0"/>
                          <a:ea typeface="微软雅黑" pitchFamily="34" charset="-122"/>
                          <a:cs typeface="+mn-cs"/>
                        </a:rPr>
                        <a:t>事件</a:t>
                      </a: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88748">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2014.04</a:t>
                      </a: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lnSpc>
                          <a:spcPct val="150000"/>
                        </a:lnSpc>
                      </a:pPr>
                      <a:r>
                        <a:rPr lang="zh-CN" altLang="en-US" sz="1200" kern="1200" dirty="0">
                          <a:solidFill>
                            <a:schemeClr val="tx1"/>
                          </a:solidFill>
                          <a:latin typeface="Calibri" pitchFamily="34" charset="0"/>
                          <a:ea typeface="微软雅黑" pitchFamily="34" charset="-122"/>
                          <a:cs typeface="+mn-cs"/>
                        </a:rPr>
                        <a:t>沪港通获批。</a:t>
                      </a: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1"/>
                  </a:ext>
                </a:extLst>
              </a:tr>
              <a:tr h="288748">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2015.07</a:t>
                      </a:r>
                    </a:p>
                  </a:txBody>
                  <a:tcPr marL="9525" marR="9525" marT="9525" marB="0" anchor="ctr">
                    <a:noFill/>
                  </a:tcPr>
                </a:tc>
                <a:tc>
                  <a:txBody>
                    <a:bodyPr/>
                    <a:lstStyle/>
                    <a:p>
                      <a:pPr algn="ctr" fontAlgn="ctr">
                        <a:lnSpc>
                          <a:spcPct val="150000"/>
                        </a:lnSpc>
                      </a:pPr>
                      <a:r>
                        <a:rPr lang="zh-CN" altLang="en-US" sz="1200" kern="1200" dirty="0">
                          <a:solidFill>
                            <a:schemeClr val="tx1"/>
                          </a:solidFill>
                          <a:latin typeface="Calibri" pitchFamily="34" charset="0"/>
                          <a:ea typeface="微软雅黑" pitchFamily="34" charset="-122"/>
                          <a:cs typeface="+mn-cs"/>
                        </a:rPr>
                        <a:t>山东省千亿养老金试点。</a:t>
                      </a:r>
                    </a:p>
                  </a:txBody>
                  <a:tcPr marL="9525" marR="9525" marT="9525" marB="0" anchor="ctr">
                    <a:noFill/>
                  </a:tcPr>
                </a:tc>
                <a:extLst>
                  <a:ext uri="{0D108BD9-81ED-4DB2-BD59-A6C34878D82A}">
                    <a16:rowId xmlns="" xmlns:a16="http://schemas.microsoft.com/office/drawing/2014/main" val="10002"/>
                  </a:ext>
                </a:extLst>
              </a:tr>
              <a:tr h="288748">
                <a:tc>
                  <a:txBody>
                    <a:bodyPr/>
                    <a:lstStyle/>
                    <a:p>
                      <a:pPr algn="ctr" fontAlgn="ctr">
                        <a:lnSpc>
                          <a:spcPct val="150000"/>
                        </a:lnSpc>
                      </a:pPr>
                      <a:r>
                        <a:rPr lang="en-US" altLang="zh-CN" sz="1200" kern="1200">
                          <a:solidFill>
                            <a:schemeClr val="tx1"/>
                          </a:solidFill>
                          <a:latin typeface="Calibri" pitchFamily="34" charset="0"/>
                          <a:ea typeface="微软雅黑" pitchFamily="34" charset="-122"/>
                          <a:cs typeface="+mn-cs"/>
                        </a:rPr>
                        <a:t>2015.08.17</a:t>
                      </a:r>
                    </a:p>
                  </a:txBody>
                  <a:tcPr marL="9525" marR="9525" marT="9525" marB="0" anchor="ctr">
                    <a:noFill/>
                  </a:tcPr>
                </a:tc>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a:t>
                      </a:r>
                      <a:r>
                        <a:rPr lang="zh-CN" altLang="en-US" sz="1200" kern="1200" dirty="0">
                          <a:solidFill>
                            <a:schemeClr val="tx1"/>
                          </a:solidFill>
                          <a:latin typeface="Calibri" pitchFamily="34" charset="0"/>
                          <a:ea typeface="微软雅黑" pitchFamily="34" charset="-122"/>
                          <a:cs typeface="+mn-cs"/>
                        </a:rPr>
                        <a:t>基本养老保险基金投资管理办法</a:t>
                      </a:r>
                      <a:r>
                        <a:rPr lang="en-US" altLang="zh-CN" sz="1200" kern="1200" dirty="0">
                          <a:solidFill>
                            <a:schemeClr val="tx1"/>
                          </a:solidFill>
                          <a:latin typeface="Calibri" pitchFamily="34" charset="0"/>
                          <a:ea typeface="微软雅黑" pitchFamily="34" charset="-122"/>
                          <a:cs typeface="+mn-cs"/>
                        </a:rPr>
                        <a:t>》</a:t>
                      </a:r>
                      <a:r>
                        <a:rPr lang="zh-CN" altLang="en-US" sz="1200" kern="1200" dirty="0">
                          <a:solidFill>
                            <a:schemeClr val="tx1"/>
                          </a:solidFill>
                          <a:latin typeface="Calibri" pitchFamily="34" charset="0"/>
                          <a:ea typeface="微软雅黑" pitchFamily="34" charset="-122"/>
                          <a:cs typeface="+mn-cs"/>
                        </a:rPr>
                        <a:t>。</a:t>
                      </a:r>
                    </a:p>
                  </a:txBody>
                  <a:tcPr marL="9525" marR="9525" marT="9525" marB="0" anchor="ctr">
                    <a:noFill/>
                  </a:tcPr>
                </a:tc>
                <a:extLst>
                  <a:ext uri="{0D108BD9-81ED-4DB2-BD59-A6C34878D82A}">
                    <a16:rowId xmlns="" xmlns:a16="http://schemas.microsoft.com/office/drawing/2014/main" val="10003"/>
                  </a:ext>
                </a:extLst>
              </a:tr>
              <a:tr h="288748">
                <a:tc>
                  <a:txBody>
                    <a:bodyPr/>
                    <a:lstStyle/>
                    <a:p>
                      <a:pPr algn="ctr" fontAlgn="ctr">
                        <a:lnSpc>
                          <a:spcPct val="150000"/>
                        </a:lnSpc>
                      </a:pPr>
                      <a:r>
                        <a:rPr lang="en-US" altLang="zh-CN" sz="1200" kern="1200">
                          <a:solidFill>
                            <a:schemeClr val="tx1"/>
                          </a:solidFill>
                          <a:latin typeface="Calibri" pitchFamily="34" charset="0"/>
                          <a:ea typeface="微软雅黑" pitchFamily="34" charset="-122"/>
                          <a:cs typeface="+mn-cs"/>
                        </a:rPr>
                        <a:t>2016.03.10</a:t>
                      </a:r>
                    </a:p>
                  </a:txBody>
                  <a:tcPr marL="9525" marR="9525" marT="9525" marB="0" anchor="ctr">
                    <a:noFill/>
                  </a:tcPr>
                </a:tc>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a:t>
                      </a:r>
                      <a:r>
                        <a:rPr lang="zh-CN" altLang="en-US" sz="1200" kern="1200" dirty="0">
                          <a:solidFill>
                            <a:schemeClr val="tx1"/>
                          </a:solidFill>
                          <a:latin typeface="Calibri" pitchFamily="34" charset="0"/>
                          <a:ea typeface="微软雅黑" pitchFamily="34" charset="-122"/>
                          <a:cs typeface="+mn-cs"/>
                        </a:rPr>
                        <a:t>全国社会保障基金条例</a:t>
                      </a:r>
                      <a:r>
                        <a:rPr lang="en-US" altLang="zh-CN" sz="1200" kern="1200" dirty="0">
                          <a:solidFill>
                            <a:schemeClr val="tx1"/>
                          </a:solidFill>
                          <a:latin typeface="Calibri" pitchFamily="34" charset="0"/>
                          <a:ea typeface="微软雅黑" pitchFamily="34" charset="-122"/>
                          <a:cs typeface="+mn-cs"/>
                        </a:rPr>
                        <a:t>》</a:t>
                      </a:r>
                      <a:r>
                        <a:rPr lang="zh-CN" altLang="en-US" sz="1200" kern="1200" dirty="0">
                          <a:solidFill>
                            <a:schemeClr val="tx1"/>
                          </a:solidFill>
                          <a:latin typeface="Calibri" pitchFamily="34" charset="0"/>
                          <a:ea typeface="微软雅黑" pitchFamily="34" charset="-122"/>
                          <a:cs typeface="+mn-cs"/>
                        </a:rPr>
                        <a:t>。</a:t>
                      </a:r>
                    </a:p>
                  </a:txBody>
                  <a:tcPr marL="9525" marR="9525" marT="9525" marB="0" anchor="ctr">
                    <a:noFill/>
                  </a:tcPr>
                </a:tc>
                <a:extLst>
                  <a:ext uri="{0D108BD9-81ED-4DB2-BD59-A6C34878D82A}">
                    <a16:rowId xmlns="" xmlns:a16="http://schemas.microsoft.com/office/drawing/2014/main" val="10004"/>
                  </a:ext>
                </a:extLst>
              </a:tr>
              <a:tr h="288748">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2016.08</a:t>
                      </a:r>
                    </a:p>
                  </a:txBody>
                  <a:tcPr marL="9525" marR="9525" marT="9525" marB="0" anchor="ctr">
                    <a:noFill/>
                  </a:tcPr>
                </a:tc>
                <a:tc>
                  <a:txBody>
                    <a:bodyPr/>
                    <a:lstStyle/>
                    <a:p>
                      <a:pPr algn="ctr" fontAlgn="ctr">
                        <a:lnSpc>
                          <a:spcPct val="150000"/>
                        </a:lnSpc>
                      </a:pPr>
                      <a:r>
                        <a:rPr lang="zh-CN" altLang="en-US" sz="1200" kern="1200" dirty="0">
                          <a:solidFill>
                            <a:schemeClr val="tx1"/>
                          </a:solidFill>
                          <a:latin typeface="Calibri" pitchFamily="34" charset="0"/>
                          <a:ea typeface="微软雅黑" pitchFamily="34" charset="-122"/>
                          <a:cs typeface="+mn-cs"/>
                        </a:rPr>
                        <a:t>深港通获批。</a:t>
                      </a:r>
                    </a:p>
                  </a:txBody>
                  <a:tcPr marL="9525" marR="9525" marT="9525" marB="0" anchor="ctr">
                    <a:noFill/>
                  </a:tcPr>
                </a:tc>
                <a:extLst>
                  <a:ext uri="{0D108BD9-81ED-4DB2-BD59-A6C34878D82A}">
                    <a16:rowId xmlns="" xmlns:a16="http://schemas.microsoft.com/office/drawing/2014/main" val="10005"/>
                  </a:ext>
                </a:extLst>
              </a:tr>
              <a:tr h="288748">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2017.06</a:t>
                      </a:r>
                    </a:p>
                  </a:txBody>
                  <a:tcPr marL="9525" marR="9525" marT="9525" marB="0" anchor="ctr">
                    <a:noFill/>
                  </a:tcPr>
                </a:tc>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MSCI</a:t>
                      </a:r>
                      <a:r>
                        <a:rPr lang="zh-CN" altLang="en-US" sz="1200" kern="1200" dirty="0">
                          <a:solidFill>
                            <a:schemeClr val="tx1"/>
                          </a:solidFill>
                          <a:latin typeface="Calibri" pitchFamily="34" charset="0"/>
                          <a:ea typeface="微软雅黑" pitchFamily="34" charset="-122"/>
                          <a:cs typeface="+mn-cs"/>
                        </a:rPr>
                        <a:t>宣布将</a:t>
                      </a:r>
                      <a:r>
                        <a:rPr lang="en-US" altLang="zh-CN" sz="1200" kern="1200" dirty="0">
                          <a:solidFill>
                            <a:schemeClr val="tx1"/>
                          </a:solidFill>
                          <a:latin typeface="Calibri" pitchFamily="34" charset="0"/>
                          <a:ea typeface="微软雅黑" pitchFamily="34" charset="-122"/>
                          <a:cs typeface="+mn-cs"/>
                        </a:rPr>
                        <a:t>A</a:t>
                      </a:r>
                      <a:r>
                        <a:rPr lang="zh-CN" altLang="en-US" sz="1200" kern="1200" dirty="0">
                          <a:solidFill>
                            <a:schemeClr val="tx1"/>
                          </a:solidFill>
                          <a:latin typeface="Calibri" pitchFamily="34" charset="0"/>
                          <a:ea typeface="微软雅黑" pitchFamily="34" charset="-122"/>
                          <a:cs typeface="+mn-cs"/>
                        </a:rPr>
                        <a:t>股纳入</a:t>
                      </a:r>
                      <a:r>
                        <a:rPr lang="en-US" altLang="zh-CN" sz="1200" kern="1200" dirty="0">
                          <a:solidFill>
                            <a:schemeClr val="tx1"/>
                          </a:solidFill>
                          <a:latin typeface="Calibri" pitchFamily="34" charset="0"/>
                          <a:ea typeface="微软雅黑" pitchFamily="34" charset="-122"/>
                          <a:cs typeface="+mn-cs"/>
                        </a:rPr>
                        <a:t>MSCI</a:t>
                      </a:r>
                      <a:r>
                        <a:rPr lang="zh-CN" altLang="en-US" sz="1200" kern="1200" dirty="0">
                          <a:solidFill>
                            <a:schemeClr val="tx1"/>
                          </a:solidFill>
                          <a:latin typeface="Calibri" pitchFamily="34" charset="0"/>
                          <a:ea typeface="微软雅黑" pitchFamily="34" charset="-122"/>
                          <a:cs typeface="+mn-cs"/>
                        </a:rPr>
                        <a:t>新兴市场指数。</a:t>
                      </a:r>
                    </a:p>
                  </a:txBody>
                  <a:tcPr marL="9525" marR="9525" marT="9525" marB="0" anchor="ctr">
                    <a:noFill/>
                  </a:tcPr>
                </a:tc>
                <a:extLst>
                  <a:ext uri="{0D108BD9-81ED-4DB2-BD59-A6C34878D82A}">
                    <a16:rowId xmlns="" xmlns:a16="http://schemas.microsoft.com/office/drawing/2014/main" val="10006"/>
                  </a:ext>
                </a:extLst>
              </a:tr>
              <a:tr h="288748">
                <a:tc>
                  <a:txBody>
                    <a:bodyPr/>
                    <a:lstStyle/>
                    <a:p>
                      <a:pPr algn="ctr" fontAlgn="ctr">
                        <a:lnSpc>
                          <a:spcPct val="150000"/>
                        </a:lnSpc>
                      </a:pPr>
                      <a:r>
                        <a:rPr lang="en-US" sz="1200" kern="1200" dirty="0">
                          <a:solidFill>
                            <a:schemeClr val="tx1"/>
                          </a:solidFill>
                          <a:latin typeface="Calibri" pitchFamily="34" charset="0"/>
                          <a:ea typeface="微软雅黑" pitchFamily="34" charset="-122"/>
                          <a:cs typeface="+mn-cs"/>
                        </a:rPr>
                        <a:t>2018.Q1</a:t>
                      </a:r>
                    </a:p>
                  </a:txBody>
                  <a:tcPr marL="9525" marR="9525" marT="9525" marB="0" anchor="ctr">
                    <a:noFill/>
                  </a:tcPr>
                </a:tc>
                <a:tc>
                  <a:txBody>
                    <a:bodyPr/>
                    <a:lstStyle/>
                    <a:p>
                      <a:pPr algn="ctr" fontAlgn="ctr">
                        <a:lnSpc>
                          <a:spcPct val="150000"/>
                        </a:lnSpc>
                      </a:pPr>
                      <a:r>
                        <a:rPr lang="zh-CN" altLang="en-US" sz="1200" kern="1200" dirty="0">
                          <a:solidFill>
                            <a:schemeClr val="tx1"/>
                          </a:solidFill>
                          <a:latin typeface="Calibri" pitchFamily="34" charset="0"/>
                          <a:ea typeface="微软雅黑" pitchFamily="34" charset="-122"/>
                          <a:cs typeface="+mn-cs"/>
                        </a:rPr>
                        <a:t>养老金实际运作</a:t>
                      </a:r>
                      <a:r>
                        <a:rPr lang="en-US" altLang="zh-CN" sz="1200" kern="1200" dirty="0">
                          <a:solidFill>
                            <a:schemeClr val="tx1"/>
                          </a:solidFill>
                          <a:latin typeface="Calibri" pitchFamily="34" charset="0"/>
                          <a:ea typeface="微软雅黑" pitchFamily="34" charset="-122"/>
                          <a:cs typeface="+mn-cs"/>
                        </a:rPr>
                        <a:t>3066</a:t>
                      </a:r>
                      <a:r>
                        <a:rPr lang="zh-CN" altLang="en-US" sz="1200" kern="1200" dirty="0">
                          <a:solidFill>
                            <a:schemeClr val="tx1"/>
                          </a:solidFill>
                          <a:latin typeface="Calibri" pitchFamily="34" charset="0"/>
                          <a:ea typeface="微软雅黑" pitchFamily="34" charset="-122"/>
                          <a:cs typeface="+mn-cs"/>
                        </a:rPr>
                        <a:t>亿元。</a:t>
                      </a:r>
                    </a:p>
                  </a:txBody>
                  <a:tcPr marL="9525" marR="9525" marT="9525" marB="0" anchor="ctr">
                    <a:noFill/>
                  </a:tcPr>
                </a:tc>
                <a:extLst>
                  <a:ext uri="{0D108BD9-81ED-4DB2-BD59-A6C34878D82A}">
                    <a16:rowId xmlns="" xmlns:a16="http://schemas.microsoft.com/office/drawing/2014/main" val="10007"/>
                  </a:ext>
                </a:extLst>
              </a:tr>
              <a:tr h="288748">
                <a:tc>
                  <a:txBody>
                    <a:bodyPr/>
                    <a:lstStyle/>
                    <a:p>
                      <a:pPr algn="ctr" fontAlgn="ctr">
                        <a:lnSpc>
                          <a:spcPct val="150000"/>
                        </a:lnSpc>
                      </a:pPr>
                      <a:r>
                        <a:rPr lang="en-US" sz="1200" kern="1200" dirty="0">
                          <a:solidFill>
                            <a:schemeClr val="tx1"/>
                          </a:solidFill>
                          <a:latin typeface="Calibri" pitchFamily="34" charset="0"/>
                          <a:ea typeface="微软雅黑" pitchFamily="34" charset="-122"/>
                          <a:cs typeface="+mn-cs"/>
                        </a:rPr>
                        <a:t>2018.Q1</a:t>
                      </a:r>
                    </a:p>
                  </a:txBody>
                  <a:tcPr marL="9525" marR="9525" marT="9525" marB="0" anchor="ctr">
                    <a:noFill/>
                  </a:tcPr>
                </a:tc>
                <a:tc>
                  <a:txBody>
                    <a:bodyPr/>
                    <a:lstStyle/>
                    <a:p>
                      <a:pPr algn="ctr" fontAlgn="ctr">
                        <a:lnSpc>
                          <a:spcPct val="150000"/>
                        </a:lnSpc>
                      </a:pPr>
                      <a:r>
                        <a:rPr lang="zh-CN" altLang="en-US" sz="1200" kern="1200" dirty="0">
                          <a:solidFill>
                            <a:schemeClr val="tx1"/>
                          </a:solidFill>
                          <a:latin typeface="Calibri" pitchFamily="34" charset="0"/>
                          <a:ea typeface="微软雅黑" pitchFamily="34" charset="-122"/>
                          <a:cs typeface="+mn-cs"/>
                        </a:rPr>
                        <a:t>境外机构和个人持有境内股票规模余额共计</a:t>
                      </a:r>
                      <a:r>
                        <a:rPr lang="en-US" altLang="zh-CN" sz="1200" kern="1200" dirty="0">
                          <a:solidFill>
                            <a:schemeClr val="tx1"/>
                          </a:solidFill>
                          <a:latin typeface="Calibri" pitchFamily="34" charset="0"/>
                          <a:ea typeface="微软雅黑" pitchFamily="34" charset="-122"/>
                          <a:cs typeface="+mn-cs"/>
                        </a:rPr>
                        <a:t>1.2</a:t>
                      </a:r>
                      <a:r>
                        <a:rPr lang="zh-CN" altLang="en-US" sz="1200" kern="1200" dirty="0">
                          <a:solidFill>
                            <a:schemeClr val="tx1"/>
                          </a:solidFill>
                          <a:latin typeface="Calibri" pitchFamily="34" charset="0"/>
                          <a:ea typeface="微软雅黑" pitchFamily="34" charset="-122"/>
                          <a:cs typeface="+mn-cs"/>
                        </a:rPr>
                        <a:t>万亿元。</a:t>
                      </a:r>
                    </a:p>
                  </a:txBody>
                  <a:tcPr marL="9525" marR="9525" marT="9525" marB="0" anchor="ctr">
                    <a:noFill/>
                  </a:tcPr>
                </a:tc>
                <a:extLst>
                  <a:ext uri="{0D108BD9-81ED-4DB2-BD59-A6C34878D82A}">
                    <a16:rowId xmlns="" xmlns:a16="http://schemas.microsoft.com/office/drawing/2014/main" val="10008"/>
                  </a:ext>
                </a:extLst>
              </a:tr>
              <a:tr h="288748">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2018.05.01</a:t>
                      </a:r>
                    </a:p>
                  </a:txBody>
                  <a:tcPr marL="9525" marR="9525" marT="9525" marB="0" anchor="ctr">
                    <a:noFill/>
                  </a:tcPr>
                </a:tc>
                <a:tc>
                  <a:txBody>
                    <a:bodyPr/>
                    <a:lstStyle/>
                    <a:p>
                      <a:pPr algn="ctr" fontAlgn="ctr">
                        <a:lnSpc>
                          <a:spcPct val="150000"/>
                        </a:lnSpc>
                      </a:pPr>
                      <a:r>
                        <a:rPr lang="zh-CN" altLang="en-US" sz="1200" kern="1200" dirty="0">
                          <a:solidFill>
                            <a:schemeClr val="tx1"/>
                          </a:solidFill>
                          <a:latin typeface="Calibri" pitchFamily="34" charset="0"/>
                          <a:ea typeface="微软雅黑" pitchFamily="34" charset="-122"/>
                          <a:cs typeface="+mn-cs"/>
                        </a:rPr>
                        <a:t>互联互通每日额度扩大四倍。</a:t>
                      </a:r>
                    </a:p>
                  </a:txBody>
                  <a:tcPr marL="9525" marR="9525" marT="9525" marB="0" anchor="ctr">
                    <a:lnB w="12700" cmpd="sng">
                      <a:noFill/>
                    </a:lnB>
                    <a:noFill/>
                  </a:tcPr>
                </a:tc>
                <a:extLst>
                  <a:ext uri="{0D108BD9-81ED-4DB2-BD59-A6C34878D82A}">
                    <a16:rowId xmlns="" xmlns:a16="http://schemas.microsoft.com/office/drawing/2014/main" val="10009"/>
                  </a:ext>
                </a:extLst>
              </a:tr>
              <a:tr h="49832">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2019.01.14</a:t>
                      </a:r>
                    </a:p>
                  </a:txBody>
                  <a:tcPr marL="9525" marR="9525" marT="9525" marB="0" anchor="ctr">
                    <a:lnR w="12700" cmpd="sng">
                      <a:noFill/>
                    </a:lnR>
                    <a:noFill/>
                  </a:tcPr>
                </a:tc>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QFII</a:t>
                      </a:r>
                      <a:r>
                        <a:rPr lang="zh-CN" altLang="en-US" sz="1200" kern="1200" dirty="0">
                          <a:solidFill>
                            <a:schemeClr val="tx1"/>
                          </a:solidFill>
                          <a:latin typeface="Calibri" pitchFamily="34" charset="0"/>
                          <a:ea typeface="微软雅黑" pitchFamily="34" charset="-122"/>
                          <a:cs typeface="+mn-cs"/>
                        </a:rPr>
                        <a:t>总额度由</a:t>
                      </a:r>
                      <a:r>
                        <a:rPr lang="en-US" altLang="zh-CN" sz="1200" kern="1200" dirty="0">
                          <a:solidFill>
                            <a:schemeClr val="tx1"/>
                          </a:solidFill>
                          <a:latin typeface="Calibri" pitchFamily="34" charset="0"/>
                          <a:ea typeface="微软雅黑" pitchFamily="34" charset="-122"/>
                          <a:cs typeface="+mn-cs"/>
                        </a:rPr>
                        <a:t>1500</a:t>
                      </a:r>
                      <a:r>
                        <a:rPr lang="zh-CN" altLang="en-US" sz="1200" kern="1200" dirty="0">
                          <a:solidFill>
                            <a:schemeClr val="tx1"/>
                          </a:solidFill>
                          <a:latin typeface="Calibri" pitchFamily="34" charset="0"/>
                          <a:ea typeface="微软雅黑" pitchFamily="34" charset="-122"/>
                          <a:cs typeface="+mn-cs"/>
                        </a:rPr>
                        <a:t>亿美元增加至</a:t>
                      </a:r>
                      <a:r>
                        <a:rPr lang="en-US" altLang="zh-CN" sz="1200" kern="1200" dirty="0">
                          <a:solidFill>
                            <a:schemeClr val="tx1"/>
                          </a:solidFill>
                          <a:latin typeface="Calibri" pitchFamily="34" charset="0"/>
                          <a:ea typeface="微软雅黑" pitchFamily="34" charset="-122"/>
                          <a:cs typeface="+mn-cs"/>
                        </a:rPr>
                        <a:t>3000</a:t>
                      </a:r>
                      <a:r>
                        <a:rPr lang="zh-CN" altLang="en-US" sz="1200" kern="1200" dirty="0">
                          <a:solidFill>
                            <a:schemeClr val="tx1"/>
                          </a:solidFill>
                          <a:latin typeface="Calibri" pitchFamily="34" charset="0"/>
                          <a:ea typeface="微软雅黑" pitchFamily="34" charset="-122"/>
                          <a:cs typeface="+mn-cs"/>
                        </a:rPr>
                        <a:t>亿美元</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49832">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2019.03.01</a:t>
                      </a:r>
                    </a:p>
                  </a:txBody>
                  <a:tcPr marL="9525" marR="9525" marT="9525" marB="0" anchor="ctr">
                    <a:lnR w="12700" cmpd="sng">
                      <a:noFill/>
                    </a:lnR>
                    <a:lnB w="12700" cap="flat" cmpd="sng" algn="ctr">
                      <a:solidFill>
                        <a:schemeClr val="tx1"/>
                      </a:solidFill>
                      <a:prstDash val="solid"/>
                      <a:round/>
                      <a:headEnd type="none" w="med" len="med"/>
                      <a:tailEnd type="none" w="med" len="med"/>
                    </a:lnB>
                    <a:noFill/>
                  </a:tcPr>
                </a:tc>
                <a:tc>
                  <a:txBody>
                    <a:bodyPr/>
                    <a:lstStyle/>
                    <a:p>
                      <a:pPr algn="ctr" fontAlgn="ctr">
                        <a:lnSpc>
                          <a:spcPct val="150000"/>
                        </a:lnSpc>
                      </a:pPr>
                      <a:r>
                        <a:rPr lang="en-US" altLang="zh-CN" sz="1200" kern="1200" dirty="0">
                          <a:solidFill>
                            <a:schemeClr val="tx1"/>
                          </a:solidFill>
                          <a:latin typeface="Calibri" pitchFamily="34" charset="0"/>
                          <a:ea typeface="微软雅黑" pitchFamily="34" charset="-122"/>
                          <a:cs typeface="+mn-cs"/>
                        </a:rPr>
                        <a:t>MSCI</a:t>
                      </a:r>
                      <a:r>
                        <a:rPr lang="zh-CN" altLang="en-US" sz="1200" kern="1200" dirty="0">
                          <a:solidFill>
                            <a:schemeClr val="tx1"/>
                          </a:solidFill>
                          <a:latin typeface="Calibri" pitchFamily="34" charset="0"/>
                          <a:ea typeface="微软雅黑" pitchFamily="34" charset="-122"/>
                          <a:cs typeface="+mn-cs"/>
                        </a:rPr>
                        <a:t>宣布大幅提升</a:t>
                      </a:r>
                      <a:r>
                        <a:rPr lang="en-US" altLang="zh-CN" sz="1200" kern="1200" dirty="0">
                          <a:solidFill>
                            <a:schemeClr val="tx1"/>
                          </a:solidFill>
                          <a:latin typeface="Calibri" pitchFamily="34" charset="0"/>
                          <a:ea typeface="微软雅黑" pitchFamily="34" charset="-122"/>
                          <a:cs typeface="+mn-cs"/>
                        </a:rPr>
                        <a:t>A</a:t>
                      </a:r>
                      <a:r>
                        <a:rPr lang="zh-CN" altLang="en-US" sz="1200" kern="1200" dirty="0">
                          <a:solidFill>
                            <a:schemeClr val="tx1"/>
                          </a:solidFill>
                          <a:latin typeface="Calibri" pitchFamily="34" charset="0"/>
                          <a:ea typeface="微软雅黑" pitchFamily="34" charset="-122"/>
                          <a:cs typeface="+mn-cs"/>
                        </a:rPr>
                        <a:t>股在其全球指数中的权重，分三阶段将纳入因子由</a:t>
                      </a:r>
                      <a:r>
                        <a:rPr lang="en-US" altLang="zh-CN" sz="1200" kern="1200" dirty="0">
                          <a:solidFill>
                            <a:schemeClr val="tx1"/>
                          </a:solidFill>
                          <a:latin typeface="Calibri" pitchFamily="34" charset="0"/>
                          <a:ea typeface="微软雅黑" pitchFamily="34" charset="-122"/>
                          <a:cs typeface="+mn-cs"/>
                        </a:rPr>
                        <a:t>5%</a:t>
                      </a:r>
                      <a:r>
                        <a:rPr lang="zh-CN" altLang="en-US" sz="1200" kern="1200" dirty="0">
                          <a:solidFill>
                            <a:schemeClr val="tx1"/>
                          </a:solidFill>
                          <a:latin typeface="Calibri" pitchFamily="34" charset="0"/>
                          <a:ea typeface="微软雅黑" pitchFamily="34" charset="-122"/>
                          <a:cs typeface="+mn-cs"/>
                        </a:rPr>
                        <a:t>增加至</a:t>
                      </a:r>
                      <a:r>
                        <a:rPr lang="en-US" altLang="zh-CN" sz="1200" kern="1200" dirty="0">
                          <a:solidFill>
                            <a:schemeClr val="tx1"/>
                          </a:solidFill>
                          <a:latin typeface="Calibri" pitchFamily="34" charset="0"/>
                          <a:ea typeface="微软雅黑" pitchFamily="34" charset="-122"/>
                          <a:cs typeface="+mn-cs"/>
                        </a:rPr>
                        <a:t>20%</a:t>
                      </a:r>
                      <a:r>
                        <a:rPr lang="zh-CN" altLang="en-US" sz="1200" kern="1200" dirty="0">
                          <a:solidFill>
                            <a:schemeClr val="tx1"/>
                          </a:solidFill>
                          <a:latin typeface="Calibri" pitchFamily="34" charset="0"/>
                          <a:ea typeface="微软雅黑" pitchFamily="34" charset="-122"/>
                          <a:cs typeface="+mn-cs"/>
                        </a:rPr>
                        <a:t>，同时纳入创业板和中盘股</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253262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50</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6.8</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认购股票类型</a:t>
            </a:r>
          </a:p>
        </p:txBody>
      </p:sp>
      <p:sp>
        <p:nvSpPr>
          <p:cNvPr id="10" name="平行四边形 9"/>
          <p:cNvSpPr/>
          <p:nvPr/>
        </p:nvSpPr>
        <p:spPr>
          <a:xfrm>
            <a:off x="4786314" y="2183723"/>
            <a:ext cx="2286016" cy="1302851"/>
          </a:xfrm>
          <a:prstGeom prst="parallelogram">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平行四边形 10"/>
          <p:cNvSpPr/>
          <p:nvPr/>
        </p:nvSpPr>
        <p:spPr>
          <a:xfrm>
            <a:off x="2285984" y="2183723"/>
            <a:ext cx="2286016" cy="1302851"/>
          </a:xfrm>
          <a:prstGeom prst="parallelogram">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平行四边形 14"/>
          <p:cNvSpPr/>
          <p:nvPr/>
        </p:nvSpPr>
        <p:spPr>
          <a:xfrm>
            <a:off x="4643438" y="2038934"/>
            <a:ext cx="2286016" cy="1302851"/>
          </a:xfrm>
          <a:prstGeom prst="parallelogram">
            <a:avLst/>
          </a:prstGeom>
          <a:solidFill>
            <a:srgbClr val="B054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平行四边形 19"/>
          <p:cNvSpPr/>
          <p:nvPr/>
        </p:nvSpPr>
        <p:spPr>
          <a:xfrm>
            <a:off x="2143108" y="2038934"/>
            <a:ext cx="2286016" cy="1302851"/>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肘形连接符 21"/>
          <p:cNvCxnSpPr>
            <a:stCxn id="15" idx="0"/>
            <a:endCxn id="20" idx="1"/>
          </p:cNvCxnSpPr>
          <p:nvPr/>
        </p:nvCxnSpPr>
        <p:spPr>
          <a:xfrm rot="16200000" flipV="1">
            <a:off x="4616640" y="869137"/>
            <a:ext cx="1609" cy="2339594"/>
          </a:xfrm>
          <a:prstGeom prst="bentConnector3">
            <a:avLst>
              <a:gd name="adj1" fmla="val 14395466"/>
            </a:avLst>
          </a:prstGeom>
          <a:ln w="28575">
            <a:tailEnd type="arrow"/>
          </a:ln>
        </p:spPr>
        <p:style>
          <a:lnRef idx="1">
            <a:schemeClr val="accent6"/>
          </a:lnRef>
          <a:fillRef idx="0">
            <a:schemeClr val="accent6"/>
          </a:fillRef>
          <a:effectRef idx="0">
            <a:schemeClr val="accent6"/>
          </a:effectRef>
          <a:fontRef idx="minor">
            <a:schemeClr val="tx1"/>
          </a:fontRef>
        </p:style>
      </p:cxnSp>
      <p:cxnSp>
        <p:nvCxnSpPr>
          <p:cNvPr id="24" name="肘形连接符 23"/>
          <p:cNvCxnSpPr>
            <a:stCxn id="20" idx="3"/>
            <a:endCxn id="15" idx="3"/>
          </p:cNvCxnSpPr>
          <p:nvPr/>
        </p:nvCxnSpPr>
        <p:spPr>
          <a:xfrm rot="16200000" flipH="1">
            <a:off x="4375537" y="2091620"/>
            <a:ext cx="1609" cy="2500330"/>
          </a:xfrm>
          <a:prstGeom prst="bentConnector3">
            <a:avLst>
              <a:gd name="adj1" fmla="val 2108464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143488" y="2473218"/>
            <a:ext cx="1502972" cy="369332"/>
          </a:xfrm>
          <a:prstGeom prst="rect">
            <a:avLst/>
          </a:prstGeom>
        </p:spPr>
        <p:txBody>
          <a:bodyPr wrap="square">
            <a:spAutoFit/>
          </a:bodyPr>
          <a:lstStyle/>
          <a:p>
            <a:pPr algn="ctr" defTabSz="1066800">
              <a:lnSpc>
                <a:spcPct val="90000"/>
              </a:lnSpc>
              <a:spcAft>
                <a:spcPct val="35000"/>
              </a:spcAft>
            </a:pPr>
            <a:r>
              <a:rPr lang="zh-CN" altLang="en-US" sz="2000" b="1" dirty="0">
                <a:solidFill>
                  <a:prstClr val="white"/>
                </a:solidFill>
                <a:latin typeface="微软雅黑" pitchFamily="34" charset="-122"/>
                <a:ea typeface="微软雅黑" pitchFamily="34" charset="-122"/>
              </a:rPr>
              <a:t>备选成份股</a:t>
            </a:r>
          </a:p>
        </p:txBody>
      </p:sp>
      <p:sp>
        <p:nvSpPr>
          <p:cNvPr id="27" name="矩形 26"/>
          <p:cNvSpPr/>
          <p:nvPr/>
        </p:nvSpPr>
        <p:spPr>
          <a:xfrm>
            <a:off x="2643157" y="2473218"/>
            <a:ext cx="1546705" cy="369332"/>
          </a:xfrm>
          <a:prstGeom prst="rect">
            <a:avLst/>
          </a:prstGeom>
        </p:spPr>
        <p:txBody>
          <a:bodyPr wrap="square">
            <a:spAutoFit/>
          </a:bodyPr>
          <a:lstStyle/>
          <a:p>
            <a:pPr defTabSz="1066800">
              <a:lnSpc>
                <a:spcPct val="90000"/>
              </a:lnSpc>
              <a:spcAft>
                <a:spcPct val="35000"/>
              </a:spcAft>
            </a:pPr>
            <a:r>
              <a:rPr lang="zh-CN" altLang="en-US" sz="2000" b="1" dirty="0">
                <a:solidFill>
                  <a:prstClr val="white"/>
                </a:solidFill>
                <a:latin typeface="微软雅黑" pitchFamily="34" charset="-122"/>
                <a:ea typeface="微软雅黑" pitchFamily="34" charset="-122"/>
              </a:rPr>
              <a:t>指数成份股</a:t>
            </a:r>
          </a:p>
        </p:txBody>
      </p:sp>
      <p:sp>
        <p:nvSpPr>
          <p:cNvPr id="28" name="矩形 27"/>
          <p:cNvSpPr/>
          <p:nvPr/>
        </p:nvSpPr>
        <p:spPr>
          <a:xfrm>
            <a:off x="378786" y="4300519"/>
            <a:ext cx="8529304" cy="1338828"/>
          </a:xfrm>
          <a:prstGeom prst="rect">
            <a:avLst/>
          </a:prstGeom>
        </p:spPr>
        <p:txBody>
          <a:bodyPr wrap="square">
            <a:spAutoFit/>
          </a:bodyPr>
          <a:lstStyle/>
          <a:p>
            <a:pPr>
              <a:lnSpc>
                <a:spcPct val="150000"/>
              </a:lnSpc>
            </a:pPr>
            <a:r>
              <a:rPr lang="zh-CN" altLang="en-US" dirty="0"/>
              <a:t>        成份股每半年一次（通常是</a:t>
            </a:r>
            <a:r>
              <a:rPr lang="en-US" altLang="zh-CN" dirty="0"/>
              <a:t>6</a:t>
            </a:r>
            <a:r>
              <a:rPr lang="zh-CN" altLang="en-US" dirty="0"/>
              <a:t>月和</a:t>
            </a:r>
            <a:r>
              <a:rPr lang="en-US" altLang="zh-CN" dirty="0"/>
              <a:t>12</a:t>
            </a:r>
            <a:r>
              <a:rPr lang="zh-CN" altLang="en-US" dirty="0"/>
              <a:t>月的第一个工作日），按照调整后的成份股进行换购，如果产品发行周期在</a:t>
            </a:r>
            <a:r>
              <a:rPr lang="en-US" altLang="zh-CN" dirty="0"/>
              <a:t>6</a:t>
            </a:r>
            <a:r>
              <a:rPr lang="zh-CN" altLang="en-US" dirty="0"/>
              <a:t>月之后，则可换购股票已确定，具体见发售公告（可提前沟通）。</a:t>
            </a:r>
            <a:endParaRPr lang="en-US" altLang="zh-CN" dirty="0"/>
          </a:p>
        </p:txBody>
      </p:sp>
    </p:spTree>
    <p:extLst>
      <p:ext uri="{BB962C8B-B14F-4D97-AF65-F5344CB8AC3E}">
        <p14:creationId xmlns:p14="http://schemas.microsoft.com/office/powerpoint/2010/main" val="587703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r"/>
            <a:fld id="{9A0DB2DC-4C9A-4742-B13C-FB6460FD3503}" type="slidenum">
              <a:rPr lang="zh-CN" altLang="en-US" smtClean="0"/>
              <a:pPr algn="r"/>
              <a:t>51</a:t>
            </a:fld>
            <a:endParaRPr lang="zh-CN" altLang="en-US" dirty="0"/>
          </a:p>
        </p:txBody>
      </p:sp>
      <p:graphicFrame>
        <p:nvGraphicFramePr>
          <p:cNvPr id="3" name="表格 2"/>
          <p:cNvGraphicFramePr>
            <a:graphicFrameLocks noGrp="1"/>
          </p:cNvGraphicFramePr>
          <p:nvPr>
            <p:extLst/>
          </p:nvPr>
        </p:nvGraphicFramePr>
        <p:xfrm>
          <a:off x="122831" y="150120"/>
          <a:ext cx="8871046" cy="6496350"/>
        </p:xfrm>
        <a:graphic>
          <a:graphicData uri="http://schemas.openxmlformats.org/drawingml/2006/table">
            <a:tbl>
              <a:tblPr firstRow="1" firstCol="1" bandRow="1">
                <a:tableStyleId>{9DCAF9ED-07DC-4A11-8D7F-57B35C25682E}</a:tableStyleId>
              </a:tblPr>
              <a:tblGrid>
                <a:gridCol w="1477631">
                  <a:extLst>
                    <a:ext uri="{9D8B030D-6E8A-4147-A177-3AD203B41FA5}">
                      <a16:colId xmlns="" xmlns:a16="http://schemas.microsoft.com/office/drawing/2014/main" val="20000"/>
                    </a:ext>
                  </a:extLst>
                </a:gridCol>
                <a:gridCol w="1478683">
                  <a:extLst>
                    <a:ext uri="{9D8B030D-6E8A-4147-A177-3AD203B41FA5}">
                      <a16:colId xmlns="" xmlns:a16="http://schemas.microsoft.com/office/drawing/2014/main" val="20001"/>
                    </a:ext>
                  </a:extLst>
                </a:gridCol>
                <a:gridCol w="1478683">
                  <a:extLst>
                    <a:ext uri="{9D8B030D-6E8A-4147-A177-3AD203B41FA5}">
                      <a16:colId xmlns="" xmlns:a16="http://schemas.microsoft.com/office/drawing/2014/main" val="20002"/>
                    </a:ext>
                  </a:extLst>
                </a:gridCol>
                <a:gridCol w="1478683">
                  <a:extLst>
                    <a:ext uri="{9D8B030D-6E8A-4147-A177-3AD203B41FA5}">
                      <a16:colId xmlns="" xmlns:a16="http://schemas.microsoft.com/office/drawing/2014/main" val="20003"/>
                    </a:ext>
                  </a:extLst>
                </a:gridCol>
                <a:gridCol w="1478683">
                  <a:extLst>
                    <a:ext uri="{9D8B030D-6E8A-4147-A177-3AD203B41FA5}">
                      <a16:colId xmlns="" xmlns:a16="http://schemas.microsoft.com/office/drawing/2014/main" val="20004"/>
                    </a:ext>
                  </a:extLst>
                </a:gridCol>
                <a:gridCol w="1478683">
                  <a:extLst>
                    <a:ext uri="{9D8B030D-6E8A-4147-A177-3AD203B41FA5}">
                      <a16:colId xmlns="" xmlns:a16="http://schemas.microsoft.com/office/drawing/2014/main" val="20005"/>
                    </a:ext>
                  </a:extLst>
                </a:gridCol>
              </a:tblGrid>
              <a:tr h="185610">
                <a:tc>
                  <a:txBody>
                    <a:bodyPr/>
                    <a:lstStyle/>
                    <a:p>
                      <a:pPr algn="ctr">
                        <a:spcAft>
                          <a:spcPts val="0"/>
                        </a:spcAft>
                      </a:pPr>
                      <a:r>
                        <a:rPr lang="zh-CN" sz="1200" b="1" kern="0">
                          <a:effectLst/>
                        </a:rPr>
                        <a:t>证券代码</a:t>
                      </a:r>
                      <a:endParaRPr lang="zh-CN" sz="1200" b="1" kern="100">
                        <a:effectLst/>
                        <a:latin typeface="Calibri"/>
                        <a:ea typeface="宋体"/>
                        <a:cs typeface="Times New Roman"/>
                      </a:endParaRPr>
                    </a:p>
                  </a:txBody>
                  <a:tcPr marL="51725" marR="51725" marT="0" marB="0" anchor="ctr"/>
                </a:tc>
                <a:tc>
                  <a:txBody>
                    <a:bodyPr/>
                    <a:lstStyle/>
                    <a:p>
                      <a:pPr algn="ctr">
                        <a:spcAft>
                          <a:spcPts val="0"/>
                        </a:spcAft>
                      </a:pPr>
                      <a:r>
                        <a:rPr lang="zh-CN" sz="1200" b="1" kern="0">
                          <a:effectLst/>
                        </a:rPr>
                        <a:t>证券名称</a:t>
                      </a:r>
                      <a:endParaRPr lang="zh-CN" sz="1200" b="1" kern="100">
                        <a:effectLst/>
                        <a:latin typeface="Calibri"/>
                        <a:ea typeface="宋体"/>
                        <a:cs typeface="Times New Roman"/>
                      </a:endParaRPr>
                    </a:p>
                  </a:txBody>
                  <a:tcPr marL="51725" marR="51725" marT="0" marB="0" anchor="ctr"/>
                </a:tc>
                <a:tc>
                  <a:txBody>
                    <a:bodyPr/>
                    <a:lstStyle/>
                    <a:p>
                      <a:pPr algn="ctr">
                        <a:spcAft>
                          <a:spcPts val="0"/>
                        </a:spcAft>
                      </a:pPr>
                      <a:r>
                        <a:rPr lang="zh-CN" sz="1200" b="1" kern="0">
                          <a:effectLst/>
                        </a:rPr>
                        <a:t>证券代码</a:t>
                      </a:r>
                      <a:endParaRPr lang="zh-CN" sz="1200" b="1" kern="100">
                        <a:effectLst/>
                        <a:latin typeface="Calibri"/>
                        <a:ea typeface="宋体"/>
                        <a:cs typeface="Times New Roman"/>
                      </a:endParaRPr>
                    </a:p>
                  </a:txBody>
                  <a:tcPr marL="51725" marR="51725" marT="0" marB="0" anchor="ctr"/>
                </a:tc>
                <a:tc>
                  <a:txBody>
                    <a:bodyPr/>
                    <a:lstStyle/>
                    <a:p>
                      <a:pPr algn="ctr">
                        <a:spcAft>
                          <a:spcPts val="0"/>
                        </a:spcAft>
                      </a:pPr>
                      <a:r>
                        <a:rPr lang="zh-CN" sz="1200" b="1" kern="0">
                          <a:effectLst/>
                        </a:rPr>
                        <a:t>证券名称</a:t>
                      </a:r>
                      <a:endParaRPr lang="zh-CN" sz="1200" b="1" kern="100">
                        <a:effectLst/>
                        <a:latin typeface="Calibri"/>
                        <a:ea typeface="宋体"/>
                        <a:cs typeface="Times New Roman"/>
                      </a:endParaRPr>
                    </a:p>
                  </a:txBody>
                  <a:tcPr marL="51725" marR="51725" marT="0" marB="0" anchor="ctr"/>
                </a:tc>
                <a:tc>
                  <a:txBody>
                    <a:bodyPr/>
                    <a:lstStyle/>
                    <a:p>
                      <a:pPr algn="ctr">
                        <a:spcAft>
                          <a:spcPts val="0"/>
                        </a:spcAft>
                      </a:pPr>
                      <a:r>
                        <a:rPr lang="zh-CN" sz="1200" b="1" kern="0">
                          <a:effectLst/>
                        </a:rPr>
                        <a:t>证券代码</a:t>
                      </a:r>
                      <a:endParaRPr lang="zh-CN" sz="1200" b="1" kern="100">
                        <a:effectLst/>
                        <a:latin typeface="Calibri"/>
                        <a:ea typeface="宋体"/>
                        <a:cs typeface="Times New Roman"/>
                      </a:endParaRPr>
                    </a:p>
                  </a:txBody>
                  <a:tcPr marL="51725" marR="51725" marT="0" marB="0" anchor="ctr"/>
                </a:tc>
                <a:tc>
                  <a:txBody>
                    <a:bodyPr/>
                    <a:lstStyle/>
                    <a:p>
                      <a:pPr algn="ctr">
                        <a:spcAft>
                          <a:spcPts val="0"/>
                        </a:spcAft>
                      </a:pPr>
                      <a:r>
                        <a:rPr lang="zh-CN" sz="1200" b="1" kern="0" dirty="0">
                          <a:effectLst/>
                        </a:rPr>
                        <a:t>证券名称</a:t>
                      </a:r>
                      <a:endParaRPr lang="zh-CN" sz="1200" b="1" kern="100" dirty="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0"/>
                  </a:ext>
                </a:extLst>
              </a:tr>
              <a:tr h="185610">
                <a:tc>
                  <a:txBody>
                    <a:bodyPr/>
                    <a:lstStyle/>
                    <a:p>
                      <a:pPr algn="ctr">
                        <a:spcAft>
                          <a:spcPts val="0"/>
                        </a:spcAft>
                      </a:pPr>
                      <a:r>
                        <a:rPr lang="en-US" sz="1200" b="0" kern="0" dirty="0">
                          <a:effectLst/>
                        </a:rPr>
                        <a:t>601318.SH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中国平安</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600104.SH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上汽集团</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600000.SH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浦发银行</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1"/>
                  </a:ext>
                </a:extLst>
              </a:tr>
              <a:tr h="185610">
                <a:tc>
                  <a:txBody>
                    <a:bodyPr/>
                    <a:lstStyle/>
                    <a:p>
                      <a:pPr algn="ctr">
                        <a:spcAft>
                          <a:spcPts val="0"/>
                        </a:spcAft>
                      </a:pPr>
                      <a:r>
                        <a:rPr lang="en-US" sz="1200" b="0" kern="0" dirty="0">
                          <a:effectLst/>
                        </a:rPr>
                        <a:t>600016.SH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民生银行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002007.SZ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华兰生物</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000623.SZ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吉林敖东</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2"/>
                  </a:ext>
                </a:extLst>
              </a:tr>
              <a:tr h="185610">
                <a:tc>
                  <a:txBody>
                    <a:bodyPr/>
                    <a:lstStyle/>
                    <a:p>
                      <a:pPr algn="ctr">
                        <a:spcAft>
                          <a:spcPts val="0"/>
                        </a:spcAft>
                      </a:pPr>
                      <a:r>
                        <a:rPr lang="en-US" sz="1200" b="0" kern="0" dirty="0">
                          <a:effectLst/>
                        </a:rPr>
                        <a:t>601328.SH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交通银行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002415.SZ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海康威视</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601601.SH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中国太保</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3"/>
                  </a:ext>
                </a:extLst>
              </a:tr>
              <a:tr h="185610">
                <a:tc>
                  <a:txBody>
                    <a:bodyPr/>
                    <a:lstStyle/>
                    <a:p>
                      <a:pPr algn="ctr">
                        <a:spcAft>
                          <a:spcPts val="0"/>
                        </a:spcAft>
                      </a:pPr>
                      <a:r>
                        <a:rPr lang="en-US" sz="1200" b="0" kern="0">
                          <a:effectLst/>
                        </a:rPr>
                        <a:t>601169.SH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北京银行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601607.SH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上海医药</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000651.SZ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格力电器</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4"/>
                  </a:ext>
                </a:extLst>
              </a:tr>
              <a:tr h="185610">
                <a:tc>
                  <a:txBody>
                    <a:bodyPr/>
                    <a:lstStyle/>
                    <a:p>
                      <a:pPr algn="ctr">
                        <a:spcAft>
                          <a:spcPts val="0"/>
                        </a:spcAft>
                      </a:pPr>
                      <a:r>
                        <a:rPr lang="en-US" sz="1200" b="0" kern="0" dirty="0">
                          <a:effectLst/>
                        </a:rPr>
                        <a:t>601006.SH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大秦铁路</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002179.SZ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中航光电</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600567.SH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山鹰纸业</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5"/>
                  </a:ext>
                </a:extLst>
              </a:tr>
              <a:tr h="185610">
                <a:tc>
                  <a:txBody>
                    <a:bodyPr/>
                    <a:lstStyle/>
                    <a:p>
                      <a:pPr algn="ctr">
                        <a:spcAft>
                          <a:spcPts val="0"/>
                        </a:spcAft>
                      </a:pPr>
                      <a:r>
                        <a:rPr lang="en-US" sz="1200" b="0" kern="0" dirty="0">
                          <a:effectLst/>
                        </a:rPr>
                        <a:t>601939.SH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建设银行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000999.SZ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华润三九</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000538.SZ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云南白药</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6"/>
                  </a:ext>
                </a:extLst>
              </a:tr>
              <a:tr h="185610">
                <a:tc>
                  <a:txBody>
                    <a:bodyPr/>
                    <a:lstStyle/>
                    <a:p>
                      <a:pPr algn="ctr">
                        <a:spcAft>
                          <a:spcPts val="0"/>
                        </a:spcAft>
                      </a:pPr>
                      <a:r>
                        <a:rPr lang="en-US" sz="1200" b="0" kern="0" dirty="0">
                          <a:effectLst/>
                        </a:rPr>
                        <a:t>601818.SH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光大银行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601699.SH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潞安环能</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601899.SH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紫金矿业</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7"/>
                  </a:ext>
                </a:extLst>
              </a:tr>
              <a:tr h="185610">
                <a:tc>
                  <a:txBody>
                    <a:bodyPr/>
                    <a:lstStyle/>
                    <a:p>
                      <a:pPr algn="ctr">
                        <a:spcAft>
                          <a:spcPts val="0"/>
                        </a:spcAft>
                      </a:pPr>
                      <a:r>
                        <a:rPr lang="en-US" sz="1200" b="0" kern="0" dirty="0">
                          <a:effectLst/>
                        </a:rPr>
                        <a:t>601166.SH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兴业银行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600873.SH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梅花生物</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600690.SH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青岛海尔</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8"/>
                  </a:ext>
                </a:extLst>
              </a:tr>
              <a:tr h="185610">
                <a:tc>
                  <a:txBody>
                    <a:bodyPr/>
                    <a:lstStyle/>
                    <a:p>
                      <a:pPr algn="ctr">
                        <a:spcAft>
                          <a:spcPts val="0"/>
                        </a:spcAft>
                      </a:pPr>
                      <a:r>
                        <a:rPr lang="en-US" sz="1200" b="0" kern="0">
                          <a:effectLst/>
                        </a:rPr>
                        <a:t>600660.SH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福耀玻璃</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600872.SH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中炬高新</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600201.SH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生物股份</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09"/>
                  </a:ext>
                </a:extLst>
              </a:tr>
              <a:tr h="185610">
                <a:tc>
                  <a:txBody>
                    <a:bodyPr/>
                    <a:lstStyle/>
                    <a:p>
                      <a:pPr algn="ctr">
                        <a:spcAft>
                          <a:spcPts val="0"/>
                        </a:spcAft>
                      </a:pPr>
                      <a:r>
                        <a:rPr lang="en-US" sz="1200" b="0" kern="0" dirty="0">
                          <a:effectLst/>
                        </a:rPr>
                        <a:t>600585.SH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海螺水泥</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000089.SZ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深圳机场</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600642.SH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申能股份</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0"/>
                  </a:ext>
                </a:extLst>
              </a:tr>
              <a:tr h="185610">
                <a:tc>
                  <a:txBody>
                    <a:bodyPr/>
                    <a:lstStyle/>
                    <a:p>
                      <a:pPr algn="ctr">
                        <a:spcAft>
                          <a:spcPts val="0"/>
                        </a:spcAft>
                      </a:pPr>
                      <a:r>
                        <a:rPr lang="en-US" sz="1200" b="0" kern="0">
                          <a:effectLst/>
                        </a:rPr>
                        <a:t>601288.SH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农业银行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000001.SZ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平安银行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000581.SZ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威孚高科</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1"/>
                  </a:ext>
                </a:extLst>
              </a:tr>
              <a:tr h="185610">
                <a:tc>
                  <a:txBody>
                    <a:bodyPr/>
                    <a:lstStyle/>
                    <a:p>
                      <a:pPr algn="ctr">
                        <a:spcAft>
                          <a:spcPts val="0"/>
                        </a:spcAft>
                      </a:pPr>
                      <a:r>
                        <a:rPr lang="en-US" sz="1200" b="0" kern="0" dirty="0">
                          <a:effectLst/>
                        </a:rPr>
                        <a:t>600015.SH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华夏银行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600600.SH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青岛啤酒</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600153.SH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建发股份</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2"/>
                  </a:ext>
                </a:extLst>
              </a:tr>
              <a:tr h="185610">
                <a:tc>
                  <a:txBody>
                    <a:bodyPr/>
                    <a:lstStyle/>
                    <a:p>
                      <a:pPr algn="ctr">
                        <a:spcAft>
                          <a:spcPts val="0"/>
                        </a:spcAft>
                      </a:pPr>
                      <a:r>
                        <a:rPr lang="en-US" sz="1200" b="0" kern="0" dirty="0">
                          <a:effectLst/>
                        </a:rPr>
                        <a:t>601988.SH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600027.SH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华电国际</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600572.SH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康恩贝</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3"/>
                  </a:ext>
                </a:extLst>
              </a:tr>
              <a:tr h="185610">
                <a:tc>
                  <a:txBody>
                    <a:bodyPr/>
                    <a:lstStyle/>
                    <a:p>
                      <a:pPr algn="ctr">
                        <a:spcAft>
                          <a:spcPts val="0"/>
                        </a:spcAft>
                      </a:pPr>
                      <a:r>
                        <a:rPr lang="en-US" sz="1200" b="0" kern="0" dirty="0">
                          <a:effectLst/>
                        </a:rPr>
                        <a:t>600050.SH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中国联通</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000002.SZ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万科</a:t>
                      </a:r>
                      <a:r>
                        <a:rPr lang="en-US" sz="1200" kern="0">
                          <a:effectLst/>
                        </a:rPr>
                        <a:t>A</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002304.SZ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洋河股份</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4"/>
                  </a:ext>
                </a:extLst>
              </a:tr>
              <a:tr h="185610">
                <a:tc>
                  <a:txBody>
                    <a:bodyPr/>
                    <a:lstStyle/>
                    <a:p>
                      <a:pPr algn="ctr">
                        <a:spcAft>
                          <a:spcPts val="0"/>
                        </a:spcAft>
                      </a:pPr>
                      <a:r>
                        <a:rPr lang="en-US" sz="1200" b="0" kern="0" dirty="0">
                          <a:effectLst/>
                        </a:rPr>
                        <a:t>600031.SH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三一重工</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600009.SH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上海机场</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600383.SH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金地集团</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5"/>
                  </a:ext>
                </a:extLst>
              </a:tr>
              <a:tr h="185610">
                <a:tc>
                  <a:txBody>
                    <a:bodyPr/>
                    <a:lstStyle/>
                    <a:p>
                      <a:pPr algn="ctr">
                        <a:spcAft>
                          <a:spcPts val="0"/>
                        </a:spcAft>
                      </a:pPr>
                      <a:r>
                        <a:rPr lang="en-US" sz="1200" b="0" kern="0" dirty="0">
                          <a:effectLst/>
                        </a:rPr>
                        <a:t>600887.SH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伊利股份</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600282.SH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南钢股份</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002299.SZ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圣农发展</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6"/>
                  </a:ext>
                </a:extLst>
              </a:tr>
              <a:tr h="185610">
                <a:tc>
                  <a:txBody>
                    <a:bodyPr/>
                    <a:lstStyle/>
                    <a:p>
                      <a:pPr algn="ctr">
                        <a:spcAft>
                          <a:spcPts val="0"/>
                        </a:spcAft>
                      </a:pPr>
                      <a:r>
                        <a:rPr lang="en-US" sz="1200" b="0" kern="0">
                          <a:effectLst/>
                        </a:rPr>
                        <a:t>600519.SH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贵州茅台</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600808.SH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马钢股份</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600348.SH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阳泉煤业</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7"/>
                  </a:ext>
                </a:extLst>
              </a:tr>
              <a:tr h="185610">
                <a:tc>
                  <a:txBody>
                    <a:bodyPr/>
                    <a:lstStyle/>
                    <a:p>
                      <a:pPr algn="ctr">
                        <a:spcAft>
                          <a:spcPts val="0"/>
                        </a:spcAft>
                      </a:pPr>
                      <a:r>
                        <a:rPr lang="en-US" sz="1200" b="0" kern="0" dirty="0">
                          <a:effectLst/>
                        </a:rPr>
                        <a:t>000895.SZ</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双汇发展</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600315.SH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上海家化</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002195.SZ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二三四五</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8"/>
                  </a:ext>
                </a:extLst>
              </a:tr>
              <a:tr h="185610">
                <a:tc>
                  <a:txBody>
                    <a:bodyPr/>
                    <a:lstStyle/>
                    <a:p>
                      <a:pPr algn="ctr">
                        <a:spcAft>
                          <a:spcPts val="0"/>
                        </a:spcAft>
                      </a:pPr>
                      <a:r>
                        <a:rPr lang="en-US" sz="1200" b="0" kern="0" dirty="0">
                          <a:effectLst/>
                        </a:rPr>
                        <a:t>600886.SH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国投电力</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000963.SZ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华东医药</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600062.SH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华润双鹤</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19"/>
                  </a:ext>
                </a:extLst>
              </a:tr>
              <a:tr h="185610">
                <a:tc>
                  <a:txBody>
                    <a:bodyPr/>
                    <a:lstStyle/>
                    <a:p>
                      <a:pPr algn="ctr">
                        <a:spcAft>
                          <a:spcPts val="0"/>
                        </a:spcAft>
                      </a:pPr>
                      <a:r>
                        <a:rPr lang="en-US" sz="1200" b="0" kern="0">
                          <a:effectLst/>
                        </a:rPr>
                        <a:t>600919.SH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江苏银行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601186.SH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中国铁建</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600183.SH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生益科技</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0"/>
                  </a:ext>
                </a:extLst>
              </a:tr>
              <a:tr h="185610">
                <a:tc>
                  <a:txBody>
                    <a:bodyPr/>
                    <a:lstStyle/>
                    <a:p>
                      <a:pPr algn="ctr">
                        <a:spcAft>
                          <a:spcPts val="0"/>
                        </a:spcAft>
                      </a:pPr>
                      <a:r>
                        <a:rPr lang="en-US" sz="1200" b="0" kern="0" dirty="0">
                          <a:effectLst/>
                        </a:rPr>
                        <a:t>000858.SZ</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五粮液</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601111.SH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中国国航</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600269.SH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赣粤高速</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1"/>
                  </a:ext>
                </a:extLst>
              </a:tr>
              <a:tr h="185610">
                <a:tc>
                  <a:txBody>
                    <a:bodyPr/>
                    <a:lstStyle/>
                    <a:p>
                      <a:pPr algn="ctr">
                        <a:spcAft>
                          <a:spcPts val="0"/>
                        </a:spcAft>
                      </a:pPr>
                      <a:r>
                        <a:rPr lang="en-US" sz="1200" b="0" kern="0" dirty="0">
                          <a:effectLst/>
                        </a:rPr>
                        <a:t>000423.SZ</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东阿阿胶</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002236.SZ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大华股份</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601336.SH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新华保险</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2"/>
                  </a:ext>
                </a:extLst>
              </a:tr>
              <a:tr h="185610">
                <a:tc>
                  <a:txBody>
                    <a:bodyPr/>
                    <a:lstStyle/>
                    <a:p>
                      <a:pPr algn="ctr">
                        <a:spcAft>
                          <a:spcPts val="0"/>
                        </a:spcAft>
                      </a:pPr>
                      <a:r>
                        <a:rPr lang="en-US" sz="1200" b="0" kern="0">
                          <a:effectLst/>
                        </a:rPr>
                        <a:t>600036.SH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招商银行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600066.SH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宇通客车</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002701.SZ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奥瑞金</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3"/>
                  </a:ext>
                </a:extLst>
              </a:tr>
              <a:tr h="185610">
                <a:tc>
                  <a:txBody>
                    <a:bodyPr/>
                    <a:lstStyle/>
                    <a:p>
                      <a:pPr algn="ctr">
                        <a:spcAft>
                          <a:spcPts val="0"/>
                        </a:spcAft>
                      </a:pPr>
                      <a:r>
                        <a:rPr lang="en-US" sz="1200" b="0" kern="0" dirty="0">
                          <a:effectLst/>
                        </a:rPr>
                        <a:t>600547.SH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山东黄金</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600729.SH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重庆百货</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002128.SZ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露天煤业</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4"/>
                  </a:ext>
                </a:extLst>
              </a:tr>
              <a:tr h="185610">
                <a:tc>
                  <a:txBody>
                    <a:bodyPr/>
                    <a:lstStyle/>
                    <a:p>
                      <a:pPr algn="ctr">
                        <a:spcAft>
                          <a:spcPts val="0"/>
                        </a:spcAft>
                      </a:pPr>
                      <a:r>
                        <a:rPr lang="en-US" sz="1200" b="0" kern="0" dirty="0">
                          <a:effectLst/>
                        </a:rPr>
                        <a:t>601398.SH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工商银行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002191.SZ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劲嘉股份</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600597.SH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光明乳业</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5"/>
                  </a:ext>
                </a:extLst>
              </a:tr>
              <a:tr h="185610">
                <a:tc>
                  <a:txBody>
                    <a:bodyPr/>
                    <a:lstStyle/>
                    <a:p>
                      <a:pPr algn="ctr">
                        <a:spcAft>
                          <a:spcPts val="0"/>
                        </a:spcAft>
                      </a:pPr>
                      <a:r>
                        <a:rPr lang="en-US" sz="1200" b="0" kern="0" dirty="0">
                          <a:effectLst/>
                        </a:rPr>
                        <a:t>601668.SH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中国建筑</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002396.SZ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星网锐捷</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002383.SZ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合众思壮</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6"/>
                  </a:ext>
                </a:extLst>
              </a:tr>
              <a:tr h="185610">
                <a:tc>
                  <a:txBody>
                    <a:bodyPr/>
                    <a:lstStyle/>
                    <a:p>
                      <a:pPr algn="ctr">
                        <a:spcAft>
                          <a:spcPts val="0"/>
                        </a:spcAft>
                      </a:pPr>
                      <a:r>
                        <a:rPr lang="en-US" sz="1200" b="0" kern="0">
                          <a:effectLst/>
                        </a:rPr>
                        <a:t>601009.SH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南京银行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002463.SZ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沪电股份</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000513.SZ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丽珠集团</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7"/>
                  </a:ext>
                </a:extLst>
              </a:tr>
              <a:tr h="185610">
                <a:tc>
                  <a:txBody>
                    <a:bodyPr/>
                    <a:lstStyle/>
                    <a:p>
                      <a:pPr algn="ctr">
                        <a:spcAft>
                          <a:spcPts val="0"/>
                        </a:spcAft>
                      </a:pPr>
                      <a:r>
                        <a:rPr lang="en-US" sz="1200" b="0" kern="0" dirty="0">
                          <a:effectLst/>
                        </a:rPr>
                        <a:t>600028.SH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中国石化</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600566.SH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济川药业</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002217.SZ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合力泰</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8"/>
                  </a:ext>
                </a:extLst>
              </a:tr>
              <a:tr h="185610">
                <a:tc>
                  <a:txBody>
                    <a:bodyPr/>
                    <a:lstStyle/>
                    <a:p>
                      <a:pPr algn="ctr">
                        <a:spcAft>
                          <a:spcPts val="0"/>
                        </a:spcAft>
                      </a:pPr>
                      <a:r>
                        <a:rPr lang="en-US" sz="1200" b="0" kern="0">
                          <a:effectLst/>
                        </a:rPr>
                        <a:t>601997.SH</a:t>
                      </a:r>
                      <a:endParaRPr lang="zh-CN" sz="1200" b="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贵阳银行</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600298.SH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安琪酵母</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600612.SH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老凤祥</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29"/>
                  </a:ext>
                </a:extLst>
              </a:tr>
              <a:tr h="185610">
                <a:tc>
                  <a:txBody>
                    <a:bodyPr/>
                    <a:lstStyle/>
                    <a:p>
                      <a:pPr algn="ctr">
                        <a:spcAft>
                          <a:spcPts val="0"/>
                        </a:spcAft>
                      </a:pPr>
                      <a:r>
                        <a:rPr lang="en-US" sz="1200" b="0" kern="0" dirty="0">
                          <a:effectLst/>
                        </a:rPr>
                        <a:t>000630.SZ</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铜陵有色</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300203.SZ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聚光科技</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601231.SH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环旭电子</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30"/>
                  </a:ext>
                </a:extLst>
              </a:tr>
              <a:tr h="185610">
                <a:tc>
                  <a:txBody>
                    <a:bodyPr/>
                    <a:lstStyle/>
                    <a:p>
                      <a:pPr algn="ctr">
                        <a:spcAft>
                          <a:spcPts val="0"/>
                        </a:spcAft>
                      </a:pPr>
                      <a:r>
                        <a:rPr lang="en-US" sz="1200" b="0" kern="0" dirty="0">
                          <a:effectLst/>
                        </a:rPr>
                        <a:t>600276.SH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恒瑞医药</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002233.SZ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塔牌集团</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600867.SH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通化东宝</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31"/>
                  </a:ext>
                </a:extLst>
              </a:tr>
              <a:tr h="185610">
                <a:tc>
                  <a:txBody>
                    <a:bodyPr/>
                    <a:lstStyle/>
                    <a:p>
                      <a:pPr algn="ctr">
                        <a:spcAft>
                          <a:spcPts val="0"/>
                        </a:spcAft>
                      </a:pPr>
                      <a:r>
                        <a:rPr lang="en-US" sz="1200" b="0" kern="0" dirty="0">
                          <a:effectLst/>
                        </a:rPr>
                        <a:t>600674.SH</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川投能源</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002294.SZ</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信立泰</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600271.SH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航天信息</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32"/>
                  </a:ext>
                </a:extLst>
              </a:tr>
              <a:tr h="185610">
                <a:tc>
                  <a:txBody>
                    <a:bodyPr/>
                    <a:lstStyle/>
                    <a:p>
                      <a:pPr algn="ctr">
                        <a:spcAft>
                          <a:spcPts val="0"/>
                        </a:spcAft>
                      </a:pPr>
                      <a:r>
                        <a:rPr lang="en-US" sz="1200" b="0" kern="0" dirty="0">
                          <a:effectLst/>
                        </a:rPr>
                        <a:t>002475.SZ</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立讯精密</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600703.SH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三安光电</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600048.SH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a:effectLst/>
                        </a:rPr>
                        <a:t>保利地产</a:t>
                      </a:r>
                      <a:endParaRPr lang="zh-CN" sz="1200" kern="10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33"/>
                  </a:ext>
                </a:extLst>
              </a:tr>
              <a:tr h="185610">
                <a:tc>
                  <a:txBody>
                    <a:bodyPr/>
                    <a:lstStyle/>
                    <a:p>
                      <a:pPr algn="ctr">
                        <a:spcAft>
                          <a:spcPts val="0"/>
                        </a:spcAft>
                      </a:pPr>
                      <a:r>
                        <a:rPr lang="en-US" sz="1200" b="0" kern="0" dirty="0">
                          <a:effectLst/>
                        </a:rPr>
                        <a:t> </a:t>
                      </a:r>
                      <a:endParaRPr lang="zh-CN" sz="1200" b="0" kern="100" dirty="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 </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 </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 </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en-US" sz="1200" kern="0">
                          <a:effectLst/>
                        </a:rPr>
                        <a:t>600216.SH</a:t>
                      </a:r>
                      <a:endParaRPr lang="zh-CN" sz="1200" kern="100">
                        <a:effectLst/>
                        <a:latin typeface="Calibri"/>
                        <a:ea typeface="宋体"/>
                        <a:cs typeface="Times New Roman"/>
                      </a:endParaRPr>
                    </a:p>
                  </a:txBody>
                  <a:tcPr marL="51725" marR="51725" marT="0" marB="0" anchor="ctr"/>
                </a:tc>
                <a:tc>
                  <a:txBody>
                    <a:bodyPr/>
                    <a:lstStyle/>
                    <a:p>
                      <a:pPr algn="ctr">
                        <a:spcAft>
                          <a:spcPts val="0"/>
                        </a:spcAft>
                      </a:pPr>
                      <a:r>
                        <a:rPr lang="zh-CN" sz="1200" kern="0" dirty="0">
                          <a:effectLst/>
                        </a:rPr>
                        <a:t>浙江医药</a:t>
                      </a:r>
                      <a:endParaRPr lang="zh-CN" sz="1200" kern="100" dirty="0">
                        <a:effectLst/>
                        <a:latin typeface="Calibri"/>
                        <a:ea typeface="宋体"/>
                        <a:cs typeface="Times New Roman"/>
                      </a:endParaRPr>
                    </a:p>
                  </a:txBody>
                  <a:tcPr marL="51725" marR="51725" marT="0" marB="0" anchor="ctr"/>
                </a:tc>
                <a:extLst>
                  <a:ext uri="{0D108BD9-81ED-4DB2-BD59-A6C34878D82A}">
                    <a16:rowId xmlns="" xmlns:a16="http://schemas.microsoft.com/office/drawing/2014/main" val="10034"/>
                  </a:ext>
                </a:extLst>
              </a:tr>
            </a:tbl>
          </a:graphicData>
        </a:graphic>
      </p:graphicFrame>
      <p:sp>
        <p:nvSpPr>
          <p:cNvPr id="4" name="矩形 3"/>
          <p:cNvSpPr/>
          <p:nvPr/>
        </p:nvSpPr>
        <p:spPr>
          <a:xfrm>
            <a:off x="342607" y="6557761"/>
            <a:ext cx="8529304" cy="337721"/>
          </a:xfrm>
          <a:prstGeom prst="rect">
            <a:avLst/>
          </a:prstGeom>
        </p:spPr>
        <p:txBody>
          <a:bodyPr wrap="square">
            <a:spAutoFit/>
          </a:bodyPr>
          <a:lstStyle/>
          <a:p>
            <a:pPr algn="r">
              <a:lnSpc>
                <a:spcPct val="150000"/>
              </a:lnSpc>
            </a:pPr>
            <a:r>
              <a:rPr lang="zh-CN" altLang="en-US" sz="1200" b="1" dirty="0"/>
              <a:t>最终以信披的发售公告为准</a:t>
            </a:r>
            <a:endParaRPr lang="en-US" altLang="zh-CN" sz="1200" b="1" dirty="0"/>
          </a:p>
        </p:txBody>
      </p:sp>
    </p:spTree>
    <p:extLst>
      <p:ext uri="{BB962C8B-B14F-4D97-AF65-F5344CB8AC3E}">
        <p14:creationId xmlns:p14="http://schemas.microsoft.com/office/powerpoint/2010/main" val="3657425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52</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6.9</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209613"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股票认购优势</a:t>
            </a:r>
          </a:p>
        </p:txBody>
      </p:sp>
      <p:sp>
        <p:nvSpPr>
          <p:cNvPr id="11" name="TextBox 10"/>
          <p:cNvSpPr txBox="1"/>
          <p:nvPr/>
        </p:nvSpPr>
        <p:spPr>
          <a:xfrm>
            <a:off x="207261" y="3480508"/>
            <a:ext cx="2032000" cy="1077218"/>
          </a:xfrm>
          <a:prstGeom prst="rect">
            <a:avLst/>
          </a:prstGeom>
          <a:noFill/>
          <a:ln>
            <a:solidFill>
              <a:schemeClr val="tx1"/>
            </a:solidFill>
            <a:prstDash val="dash"/>
          </a:ln>
        </p:spPr>
        <p:txBody>
          <a:bodyPr wrap="square" rtlCol="0">
            <a:spAutoFit/>
          </a:bodyPr>
          <a:lstStyle/>
          <a:p>
            <a:r>
              <a:rPr lang="zh-CN" altLang="en-US" sz="1600" dirty="0">
                <a:solidFill>
                  <a:schemeClr val="bg1">
                    <a:lumMod val="50000"/>
                  </a:schemeClr>
                </a:solidFill>
                <a:latin typeface="微软雅黑" pitchFamily="34" charset="-122"/>
                <a:ea typeface="微软雅黑" pitchFamily="34" charset="-122"/>
              </a:rPr>
              <a:t>单只股票换购成</a:t>
            </a:r>
            <a:r>
              <a:rPr lang="en-US" altLang="zh-CN" sz="1600" dirty="0">
                <a:solidFill>
                  <a:schemeClr val="bg1">
                    <a:lumMod val="50000"/>
                  </a:schemeClr>
                </a:solidFill>
                <a:latin typeface="微软雅黑" pitchFamily="34" charset="-122"/>
                <a:ea typeface="微软雅黑" pitchFamily="34" charset="-122"/>
              </a:rPr>
              <a:t>ETF</a:t>
            </a:r>
            <a:r>
              <a:rPr lang="zh-CN" altLang="en-US" sz="1600" dirty="0">
                <a:solidFill>
                  <a:schemeClr val="bg1">
                    <a:lumMod val="50000"/>
                  </a:schemeClr>
                </a:solidFill>
                <a:latin typeface="微软雅黑" pitchFamily="34" charset="-122"/>
                <a:ea typeface="微软雅黑" pitchFamily="34" charset="-122"/>
              </a:rPr>
              <a:t>后，由单只股票换成股票指数组合，降低持仓风险。</a:t>
            </a:r>
          </a:p>
        </p:txBody>
      </p:sp>
      <p:sp>
        <p:nvSpPr>
          <p:cNvPr id="15" name="TextBox 14"/>
          <p:cNvSpPr txBox="1"/>
          <p:nvPr/>
        </p:nvSpPr>
        <p:spPr>
          <a:xfrm>
            <a:off x="2535744" y="3486474"/>
            <a:ext cx="2032000" cy="1077218"/>
          </a:xfrm>
          <a:prstGeom prst="rect">
            <a:avLst/>
          </a:prstGeom>
          <a:noFill/>
          <a:ln>
            <a:solidFill>
              <a:schemeClr val="tx1"/>
            </a:solidFill>
            <a:prstDash val="dash"/>
          </a:ln>
        </p:spPr>
        <p:txBody>
          <a:bodyPr wrap="square" rtlCol="0">
            <a:spAutoFit/>
          </a:bodyPr>
          <a:lstStyle/>
          <a:p>
            <a:r>
              <a:rPr lang="zh-CN" altLang="en-US" sz="1600" dirty="0">
                <a:solidFill>
                  <a:schemeClr val="bg1">
                    <a:lumMod val="50000"/>
                  </a:schemeClr>
                </a:solidFill>
                <a:latin typeface="微软雅黑" pitchFamily="34" charset="-122"/>
                <a:ea typeface="微软雅黑" pitchFamily="34" charset="-122"/>
              </a:rPr>
              <a:t>换购按照最后一日均价，有利于集中减持，减少对市场价格的冲击。</a:t>
            </a:r>
            <a:endParaRPr lang="en-US" altLang="zh-CN" sz="1600" dirty="0">
              <a:solidFill>
                <a:schemeClr val="bg1">
                  <a:lumMod val="50000"/>
                </a:schemeClr>
              </a:solidFill>
              <a:latin typeface="微软雅黑" pitchFamily="34" charset="-122"/>
              <a:ea typeface="微软雅黑" pitchFamily="34" charset="-122"/>
            </a:endParaRPr>
          </a:p>
        </p:txBody>
      </p:sp>
      <p:sp>
        <p:nvSpPr>
          <p:cNvPr id="20" name="TextBox 19"/>
          <p:cNvSpPr txBox="1"/>
          <p:nvPr/>
        </p:nvSpPr>
        <p:spPr>
          <a:xfrm>
            <a:off x="4926392" y="3471111"/>
            <a:ext cx="1919975" cy="1077218"/>
          </a:xfrm>
          <a:prstGeom prst="rect">
            <a:avLst/>
          </a:prstGeom>
          <a:noFill/>
          <a:ln>
            <a:solidFill>
              <a:schemeClr val="tx1"/>
            </a:solidFill>
            <a:prstDash val="dash"/>
          </a:ln>
        </p:spPr>
        <p:txBody>
          <a:bodyPr wrap="square" rtlCol="0">
            <a:spAutoFit/>
          </a:bodyPr>
          <a:lstStyle/>
          <a:p>
            <a:r>
              <a:rPr lang="zh-CN" altLang="en-US" sz="1600" dirty="0">
                <a:solidFill>
                  <a:schemeClr val="bg1">
                    <a:lumMod val="50000"/>
                  </a:schemeClr>
                </a:solidFill>
                <a:latin typeface="微软雅黑" pitchFamily="34" charset="-122"/>
                <a:ea typeface="微软雅黑" pitchFamily="34" charset="-122"/>
              </a:rPr>
              <a:t>换购提前</a:t>
            </a:r>
            <a:r>
              <a:rPr lang="en-US" altLang="zh-CN" sz="1600" dirty="0">
                <a:solidFill>
                  <a:schemeClr val="bg1">
                    <a:lumMod val="50000"/>
                  </a:schemeClr>
                </a:solidFill>
                <a:latin typeface="微软雅黑" pitchFamily="34" charset="-122"/>
                <a:ea typeface="微软雅黑" pitchFamily="34" charset="-122"/>
              </a:rPr>
              <a:t>15</a:t>
            </a:r>
            <a:r>
              <a:rPr lang="zh-CN" altLang="en-US" sz="1600" dirty="0">
                <a:solidFill>
                  <a:schemeClr val="bg1">
                    <a:lumMod val="50000"/>
                  </a:schemeClr>
                </a:solidFill>
                <a:latin typeface="微软雅黑" pitchFamily="34" charset="-122"/>
                <a:ea typeface="微软雅黑" pitchFamily="34" charset="-122"/>
              </a:rPr>
              <a:t>个工作日信披，完成后</a:t>
            </a: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个工作日信披。变现</a:t>
            </a:r>
            <a:r>
              <a:rPr lang="en-US" altLang="zh-CN" sz="1600" dirty="0">
                <a:solidFill>
                  <a:schemeClr val="bg1">
                    <a:lumMod val="50000"/>
                  </a:schemeClr>
                </a:solidFill>
                <a:latin typeface="微软雅黑" pitchFamily="34" charset="-122"/>
                <a:ea typeface="微软雅黑" pitchFamily="34" charset="-122"/>
              </a:rPr>
              <a:t>ETF</a:t>
            </a:r>
            <a:r>
              <a:rPr lang="zh-CN" altLang="en-US" sz="1600" dirty="0">
                <a:solidFill>
                  <a:schemeClr val="bg1">
                    <a:lumMod val="50000"/>
                  </a:schemeClr>
                </a:solidFill>
                <a:latin typeface="微软雅黑" pitchFamily="34" charset="-122"/>
                <a:ea typeface="微软雅黑" pitchFamily="34" charset="-122"/>
              </a:rPr>
              <a:t>无需信披。</a:t>
            </a:r>
          </a:p>
        </p:txBody>
      </p:sp>
      <p:graphicFrame>
        <p:nvGraphicFramePr>
          <p:cNvPr id="2" name="图示 1"/>
          <p:cNvGraphicFramePr/>
          <p:nvPr>
            <p:extLst/>
          </p:nvPr>
        </p:nvGraphicFramePr>
        <p:xfrm>
          <a:off x="446910" y="1909135"/>
          <a:ext cx="8451430" cy="11687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TextBox 21"/>
          <p:cNvSpPr txBox="1"/>
          <p:nvPr/>
        </p:nvSpPr>
        <p:spPr>
          <a:xfrm>
            <a:off x="7178273" y="3363642"/>
            <a:ext cx="1919975" cy="1569660"/>
          </a:xfrm>
          <a:prstGeom prst="rect">
            <a:avLst/>
          </a:prstGeom>
          <a:noFill/>
          <a:ln>
            <a:solidFill>
              <a:schemeClr val="tx1"/>
            </a:solidFill>
            <a:prstDash val="dash"/>
          </a:ln>
        </p:spPr>
        <p:txBody>
          <a:bodyPr wrap="square" rtlCol="0">
            <a:spAutoFit/>
          </a:bodyPr>
          <a:lstStyle/>
          <a:p>
            <a:r>
              <a:rPr lang="en-US" altLang="zh-CN" sz="1600" dirty="0">
                <a:solidFill>
                  <a:schemeClr val="bg1">
                    <a:lumMod val="50000"/>
                  </a:schemeClr>
                </a:solidFill>
                <a:latin typeface="微软雅黑" pitchFamily="34" charset="-122"/>
                <a:ea typeface="微软雅黑" pitchFamily="34" charset="-122"/>
              </a:rPr>
              <a:t>ETF</a:t>
            </a:r>
            <a:r>
              <a:rPr lang="zh-CN" altLang="en-US" sz="1600" dirty="0">
                <a:solidFill>
                  <a:schemeClr val="bg1">
                    <a:lumMod val="50000"/>
                  </a:schemeClr>
                </a:solidFill>
                <a:latin typeface="微软雅黑" pitchFamily="34" charset="-122"/>
                <a:ea typeface="微软雅黑" pitchFamily="34" charset="-122"/>
              </a:rPr>
              <a:t>分红免个税；上市公司派发的股息免个税（</a:t>
            </a:r>
            <a:r>
              <a:rPr lang="en-US" altLang="zh-CN" sz="1600" dirty="0">
                <a:solidFill>
                  <a:schemeClr val="bg1">
                    <a:lumMod val="50000"/>
                  </a:schemeClr>
                </a:solidFill>
                <a:latin typeface="微软雅黑" pitchFamily="34" charset="-122"/>
                <a:ea typeface="微软雅黑" pitchFamily="34" charset="-122"/>
              </a:rPr>
              <a:t> 1</a:t>
            </a:r>
            <a:r>
              <a:rPr lang="zh-CN" altLang="en-US" sz="1600" dirty="0">
                <a:solidFill>
                  <a:schemeClr val="bg1">
                    <a:lumMod val="50000"/>
                  </a:schemeClr>
                </a:solidFill>
                <a:latin typeface="微软雅黑" pitchFamily="34" charset="-122"/>
                <a:ea typeface="微软雅黑" pitchFamily="34" charset="-122"/>
              </a:rPr>
              <a:t>年以上）；</a:t>
            </a:r>
            <a:r>
              <a:rPr lang="en-US" altLang="zh-CN" sz="1600" dirty="0">
                <a:solidFill>
                  <a:schemeClr val="bg1">
                    <a:lumMod val="50000"/>
                  </a:schemeClr>
                </a:solidFill>
                <a:latin typeface="微软雅黑" pitchFamily="34" charset="-122"/>
                <a:ea typeface="微软雅黑" pitchFamily="34" charset="-122"/>
              </a:rPr>
              <a:t>ETF</a:t>
            </a:r>
            <a:r>
              <a:rPr lang="zh-CN" altLang="en-US" sz="1600" dirty="0">
                <a:solidFill>
                  <a:schemeClr val="bg1">
                    <a:lumMod val="50000"/>
                  </a:schemeClr>
                </a:solidFill>
                <a:latin typeface="微软雅黑" pitchFamily="34" charset="-122"/>
                <a:ea typeface="微软雅黑" pitchFamily="34" charset="-122"/>
              </a:rPr>
              <a:t>二级市场交易免征征印花税。</a:t>
            </a:r>
          </a:p>
        </p:txBody>
      </p:sp>
      <p:sp>
        <p:nvSpPr>
          <p:cNvPr id="3" name="下箭头 2"/>
          <p:cNvSpPr/>
          <p:nvPr/>
        </p:nvSpPr>
        <p:spPr bwMode="auto">
          <a:xfrm>
            <a:off x="1078173" y="3016155"/>
            <a:ext cx="145088" cy="347487"/>
          </a:xfrm>
          <a:prstGeom prst="downArrow">
            <a:avLst/>
          </a:prstGeom>
          <a:solidFill>
            <a:schemeClr val="tx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下箭头 22"/>
          <p:cNvSpPr/>
          <p:nvPr/>
        </p:nvSpPr>
        <p:spPr bwMode="auto">
          <a:xfrm>
            <a:off x="3479200" y="3016155"/>
            <a:ext cx="145088" cy="347487"/>
          </a:xfrm>
          <a:prstGeom prst="downArrow">
            <a:avLst/>
          </a:prstGeom>
          <a:solidFill>
            <a:schemeClr val="tx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下箭头 23"/>
          <p:cNvSpPr/>
          <p:nvPr/>
        </p:nvSpPr>
        <p:spPr bwMode="auto">
          <a:xfrm>
            <a:off x="5718299" y="2994811"/>
            <a:ext cx="145088" cy="347487"/>
          </a:xfrm>
          <a:prstGeom prst="downArrow">
            <a:avLst/>
          </a:prstGeom>
          <a:solidFill>
            <a:schemeClr val="tx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下箭头 24"/>
          <p:cNvSpPr/>
          <p:nvPr/>
        </p:nvSpPr>
        <p:spPr bwMode="auto">
          <a:xfrm>
            <a:off x="8026937" y="2973467"/>
            <a:ext cx="145088" cy="347487"/>
          </a:xfrm>
          <a:prstGeom prst="downArrow">
            <a:avLst/>
          </a:prstGeom>
          <a:solidFill>
            <a:schemeClr val="tx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78828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53</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651664"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6.10</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774209"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股票认购考虑因素</a:t>
            </a:r>
          </a:p>
        </p:txBody>
      </p:sp>
      <p:sp>
        <p:nvSpPr>
          <p:cNvPr id="30" name="矩形 29"/>
          <p:cNvSpPr/>
          <p:nvPr/>
        </p:nvSpPr>
        <p:spPr>
          <a:xfrm>
            <a:off x="532918" y="725325"/>
            <a:ext cx="8137551" cy="4154984"/>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若持有换购清单上的股票，且判断未来股票波动风险较大，则可以用来换购</a:t>
            </a:r>
          </a:p>
          <a:p>
            <a:pPr marL="285750" indent="-285750">
              <a:lnSpc>
                <a:spcPct val="150000"/>
              </a:lnSpc>
              <a:buClr>
                <a:srgbClr val="C00000"/>
              </a:buClr>
              <a:buFont typeface="Wingdings" pitchFamily="2" charset="2"/>
              <a:buChar char="l"/>
            </a:pPr>
            <a:r>
              <a:rPr lang="zh-CN" altLang="en-US" sz="1600" dirty="0">
                <a:ea typeface="微软雅黑" pitchFamily="34" charset="-122"/>
              </a:rPr>
              <a:t>股票换购评估思路可以参考以下四个方面：</a:t>
            </a:r>
            <a:endParaRPr lang="en-US" altLang="zh-CN" sz="1600" dirty="0">
              <a:ea typeface="微软雅黑" pitchFamily="34" charset="-122"/>
            </a:endParaRP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估值水平：市盈率、市净率较高的股票未来表现可能较差。</a:t>
            </a: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盈利情况：净资产回报率是衡量上市公司经营业绩的重要指标，并且对股票未来走势有重要影响，盈利能力较差的股票长期表现较差。</a:t>
            </a: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换手率：换手率是股票流动性的一个重要考量，换手率高的股票多为前期的市场热点，后市往往表现较差。</a:t>
            </a:r>
          </a:p>
          <a:p>
            <a:pPr marL="742950" lvl="1" indent="-285750">
              <a:lnSpc>
                <a:spcPct val="150000"/>
              </a:lnSpc>
              <a:buClr>
                <a:srgbClr val="C00000"/>
              </a:buClr>
              <a:buFont typeface="Wingdings" panose="05000000000000000000" pitchFamily="2" charset="2"/>
              <a:buChar char="Ø"/>
            </a:pPr>
            <a:r>
              <a:rPr lang="zh-CN" altLang="en-US" sz="1600" dirty="0">
                <a:ea typeface="微软雅黑" pitchFamily="34" charset="-122"/>
              </a:rPr>
              <a:t>前期涨幅：股市存在较为明显的“反转效应”，前期涨幅过高的股票多数也为前期市场热点，后市往往表现较差。</a:t>
            </a: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p:txBody>
      </p:sp>
    </p:spTree>
    <p:extLst>
      <p:ext uri="{BB962C8B-B14F-4D97-AF65-F5344CB8AC3E}">
        <p14:creationId xmlns:p14="http://schemas.microsoft.com/office/powerpoint/2010/main" val="2239127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54</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84273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6.11</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610647" y="312684"/>
            <a:ext cx="7460855"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股票认购案例</a:t>
            </a:r>
          </a:p>
        </p:txBody>
      </p:sp>
      <p:graphicFrame>
        <p:nvGraphicFramePr>
          <p:cNvPr id="2" name="图示 1"/>
          <p:cNvGraphicFramePr/>
          <p:nvPr>
            <p:extLst/>
          </p:nvPr>
        </p:nvGraphicFramePr>
        <p:xfrm>
          <a:off x="232012" y="1027141"/>
          <a:ext cx="8625385" cy="50870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9257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55</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842733" cy="923330"/>
          </a:xfrm>
          <a:prstGeom prst="rect">
            <a:avLst/>
          </a:prstGeom>
          <a:noFill/>
          <a:ln>
            <a:noFill/>
          </a:ln>
        </p:spPr>
        <p:txBody>
          <a:bodyPr wrap="square" rtlCol="0">
            <a:spAutoFit/>
          </a:bodyPr>
          <a:lstStyle/>
          <a:p>
            <a:r>
              <a:rPr lang="en-US" altLang="zh-CN" sz="5400" dirty="0" smtClean="0">
                <a:solidFill>
                  <a:srgbClr val="C00000"/>
                </a:solidFill>
                <a:latin typeface="微软雅黑" panose="020B0503020204020204" pitchFamily="34" charset="-122"/>
                <a:ea typeface="微软雅黑" panose="020B0503020204020204" pitchFamily="34" charset="-122"/>
              </a:rPr>
              <a:t>6.12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9F938381-87B6-4847-81A6-653CD22A4F12}"/>
              </a:ext>
            </a:extLst>
          </p:cNvPr>
          <p:cNvSpPr/>
          <p:nvPr/>
        </p:nvSpPr>
        <p:spPr>
          <a:xfrm>
            <a:off x="1610647" y="312684"/>
            <a:ext cx="7460855"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ETF</a:t>
            </a:r>
            <a:r>
              <a:rPr lang="zh-CN" altLang="en-US" sz="2800" b="1" dirty="0">
                <a:solidFill>
                  <a:srgbClr val="C00000"/>
                </a:solidFill>
                <a:latin typeface="微软雅黑" panose="020B0503020204020204" pitchFamily="34" charset="-122"/>
                <a:ea typeface="微软雅黑" panose="020B0503020204020204" pitchFamily="34" charset="-122"/>
              </a:rPr>
              <a:t>上市后一级市场申赎流程</a:t>
            </a:r>
          </a:p>
        </p:txBody>
      </p:sp>
      <p:graphicFrame>
        <p:nvGraphicFramePr>
          <p:cNvPr id="2" name="图示 1"/>
          <p:cNvGraphicFramePr/>
          <p:nvPr>
            <p:extLst/>
          </p:nvPr>
        </p:nvGraphicFramePr>
        <p:xfrm>
          <a:off x="955339" y="1519829"/>
          <a:ext cx="2461147"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圆角矩形 2"/>
          <p:cNvSpPr/>
          <p:nvPr/>
        </p:nvSpPr>
        <p:spPr bwMode="auto">
          <a:xfrm>
            <a:off x="122825" y="2934269"/>
            <a:ext cx="518615" cy="982638"/>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投资者</a:t>
            </a:r>
          </a:p>
        </p:txBody>
      </p:sp>
      <p:sp>
        <p:nvSpPr>
          <p:cNvPr id="4" name="右箭头 3"/>
          <p:cNvSpPr/>
          <p:nvPr/>
        </p:nvSpPr>
        <p:spPr bwMode="auto">
          <a:xfrm>
            <a:off x="682384" y="3343702"/>
            <a:ext cx="272955" cy="12283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右箭头 14"/>
          <p:cNvSpPr/>
          <p:nvPr/>
        </p:nvSpPr>
        <p:spPr bwMode="auto">
          <a:xfrm>
            <a:off x="3441507" y="3421040"/>
            <a:ext cx="1075897" cy="12283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0" name="圆角矩形 19"/>
          <p:cNvSpPr/>
          <p:nvPr/>
        </p:nvSpPr>
        <p:spPr bwMode="auto">
          <a:xfrm>
            <a:off x="3603002" y="3016157"/>
            <a:ext cx="764274" cy="40943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申购</a:t>
            </a:r>
          </a:p>
        </p:txBody>
      </p:sp>
      <p:sp>
        <p:nvSpPr>
          <p:cNvPr id="5" name="圆角矩形 4"/>
          <p:cNvSpPr/>
          <p:nvPr/>
        </p:nvSpPr>
        <p:spPr bwMode="auto">
          <a:xfrm>
            <a:off x="4517404" y="3138987"/>
            <a:ext cx="764274" cy="723331"/>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latin typeface="Arial" panose="020B0604020202020204" pitchFamily="34" charset="0"/>
              </a:rPr>
              <a:t>ETF</a:t>
            </a:r>
            <a:r>
              <a:rPr lang="zh-CN" altLang="en-US" dirty="0">
                <a:latin typeface="Arial" panose="020B0604020202020204" pitchFamily="34" charset="0"/>
              </a:rPr>
              <a:t>份额</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2" name="右箭头 21"/>
          <p:cNvSpPr/>
          <p:nvPr/>
        </p:nvSpPr>
        <p:spPr bwMode="auto">
          <a:xfrm>
            <a:off x="5336269" y="3421040"/>
            <a:ext cx="1075897" cy="12283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圆角矩形 22"/>
          <p:cNvSpPr/>
          <p:nvPr/>
        </p:nvSpPr>
        <p:spPr bwMode="auto">
          <a:xfrm>
            <a:off x="5492080" y="3016154"/>
            <a:ext cx="764274" cy="40943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赎回</a:t>
            </a:r>
          </a:p>
        </p:txBody>
      </p:sp>
      <p:graphicFrame>
        <p:nvGraphicFramePr>
          <p:cNvPr id="24" name="图示 23"/>
          <p:cNvGraphicFramePr/>
          <p:nvPr>
            <p:extLst/>
          </p:nvPr>
        </p:nvGraphicFramePr>
        <p:xfrm>
          <a:off x="6400795" y="1393588"/>
          <a:ext cx="2461147" cy="40640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5" name="矩形 24"/>
          <p:cNvSpPr/>
          <p:nvPr/>
        </p:nvSpPr>
        <p:spPr>
          <a:xfrm>
            <a:off x="506380" y="5604155"/>
            <a:ext cx="8529304" cy="923330"/>
          </a:xfrm>
          <a:prstGeom prst="rect">
            <a:avLst/>
          </a:prstGeom>
        </p:spPr>
        <p:txBody>
          <a:bodyPr wrap="square">
            <a:spAutoFit/>
          </a:bodyPr>
          <a:lstStyle/>
          <a:p>
            <a:pPr>
              <a:lnSpc>
                <a:spcPct val="150000"/>
              </a:lnSpc>
            </a:pPr>
            <a:r>
              <a:rPr lang="zh-CN" altLang="en-US" dirty="0"/>
              <a:t>        管理人也可以根据情况对上交所股票设置必须现金替代等方式，投资者需根据篮子清单准备对应现金</a:t>
            </a:r>
            <a:endParaRPr lang="en-US" altLang="zh-CN" dirty="0"/>
          </a:p>
        </p:txBody>
      </p:sp>
      <p:sp>
        <p:nvSpPr>
          <p:cNvPr id="26" name="矩形 25"/>
          <p:cNvSpPr/>
          <p:nvPr/>
        </p:nvSpPr>
        <p:spPr>
          <a:xfrm>
            <a:off x="3729027" y="4268949"/>
            <a:ext cx="2341027" cy="923330"/>
          </a:xfrm>
          <a:prstGeom prst="rect">
            <a:avLst/>
          </a:prstGeom>
        </p:spPr>
        <p:txBody>
          <a:bodyPr wrap="square">
            <a:spAutoFit/>
          </a:bodyPr>
          <a:lstStyle/>
          <a:p>
            <a:pPr>
              <a:lnSpc>
                <a:spcPct val="150000"/>
              </a:lnSpc>
            </a:pPr>
            <a:r>
              <a:rPr lang="zh-CN" altLang="en-US" dirty="0"/>
              <a:t>深交所股票替代标志为“退补现金替代”</a:t>
            </a:r>
            <a:endParaRPr lang="en-US" altLang="zh-CN" dirty="0"/>
          </a:p>
        </p:txBody>
      </p:sp>
    </p:spTree>
    <p:extLst>
      <p:ext uri="{BB962C8B-B14F-4D97-AF65-F5344CB8AC3E}">
        <p14:creationId xmlns:p14="http://schemas.microsoft.com/office/powerpoint/2010/main" val="29941520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7" descr="E:\郑树洪\D深圳大成基金\2015\1023大成ppt\jpg\1130\大成ppt-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1653921" y="1494468"/>
            <a:ext cx="5575262" cy="2226581"/>
          </a:xfrm>
          <a:prstGeom prst="rect">
            <a:avLst/>
          </a:prstGeom>
          <a:noFill/>
          <a:ln w="9525">
            <a:noFill/>
            <a:miter lim="800000"/>
          </a:ln>
        </p:spPr>
        <p:txBody>
          <a:bodyPr lIns="91440" tIns="45720" rIns="91440" bIns="45720" anchor="ctr"/>
          <a:lstStyle/>
          <a:p>
            <a:pPr algn="ctr">
              <a:defRPr/>
            </a:pPr>
            <a:r>
              <a:rPr lang="zh-CN" altLang="en-US" sz="8000" b="1" dirty="0">
                <a:solidFill>
                  <a:srgbClr val="C00000"/>
                </a:solidFill>
                <a:latin typeface="微软雅黑" pitchFamily="34" charset="-122"/>
                <a:ea typeface="微软雅黑" pitchFamily="34" charset="-122"/>
              </a:rPr>
              <a:t>感谢</a:t>
            </a:r>
          </a:p>
        </p:txBody>
      </p:sp>
      <p:sp>
        <p:nvSpPr>
          <p:cNvPr id="9" name="Rectangle 9"/>
          <p:cNvSpPr>
            <a:spLocks noChangeArrowheads="1"/>
          </p:cNvSpPr>
          <p:nvPr/>
        </p:nvSpPr>
        <p:spPr bwMode="auto">
          <a:xfrm>
            <a:off x="2729127" y="3520514"/>
            <a:ext cx="3486516" cy="498156"/>
          </a:xfrm>
          <a:prstGeom prst="rect">
            <a:avLst/>
          </a:prstGeom>
          <a:noFill/>
          <a:ln w="9525">
            <a:noFill/>
            <a:miter lim="800000"/>
          </a:ln>
        </p:spPr>
        <p:txBody>
          <a:bodyPr lIns="91440" tIns="45720" rIns="91440" bIns="45720" anchor="ctr"/>
          <a:lstStyle/>
          <a:p>
            <a:pPr algn="ctr">
              <a:defRPr/>
            </a:pPr>
            <a:r>
              <a:rPr lang="en-US" altLang="zh-CN" sz="2400" dirty="0">
                <a:solidFill>
                  <a:srgbClr val="C00000"/>
                </a:solidFill>
                <a:latin typeface="微软雅黑" pitchFamily="34" charset="-122"/>
                <a:ea typeface="微软雅黑" pitchFamily="34" charset="-122"/>
              </a:rPr>
              <a:t>——  2019.07 ——</a:t>
            </a:r>
            <a:endParaRPr lang="zh-CN" altLang="en-US" sz="2400" i="1" dirty="0">
              <a:solidFill>
                <a:srgbClr val="C00000"/>
              </a:solidFill>
              <a:latin typeface="Script MT Bold" pitchFamily="66" charset="0"/>
              <a:ea typeface="微软雅黑" pitchFamily="34" charset="-122"/>
            </a:endParaRPr>
          </a:p>
        </p:txBody>
      </p:sp>
      <p:sp>
        <p:nvSpPr>
          <p:cNvPr id="11" name="灯片编号占位符 10"/>
          <p:cNvSpPr>
            <a:spLocks noGrp="1"/>
          </p:cNvSpPr>
          <p:nvPr>
            <p:ph type="sldNum" sz="quarter" idx="12"/>
          </p:nvPr>
        </p:nvSpPr>
        <p:spPr/>
        <p:txBody>
          <a:bodyPr/>
          <a:lstStyle/>
          <a:p>
            <a:pPr>
              <a:defRPr/>
            </a:pPr>
            <a:fld id="{8AE3AA8A-C7F5-4EC8-B8A4-37F5B84CD363}" type="slidenum">
              <a:rPr lang="zh-CN" altLang="en-US" smtClean="0"/>
              <a:pPr>
                <a:defRPr/>
              </a:pPr>
              <a:t>56</a:t>
            </a:fld>
            <a:endParaRPr lang="zh-CN" altLang="en-US"/>
          </a:p>
        </p:txBody>
      </p:sp>
    </p:spTree>
    <p:extLst>
      <p:ext uri="{BB962C8B-B14F-4D97-AF65-F5344CB8AC3E}">
        <p14:creationId xmlns:p14="http://schemas.microsoft.com/office/powerpoint/2010/main" val="103997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2554545"/>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美国漂亮</a:t>
            </a:r>
            <a:r>
              <a:rPr lang="en-US" altLang="zh-CN" sz="1600" dirty="0">
                <a:ea typeface="微软雅黑" pitchFamily="34" charset="-122"/>
              </a:rPr>
              <a:t>50</a:t>
            </a:r>
            <a:r>
              <a:rPr lang="zh-CN" altLang="en-US" sz="1600" dirty="0">
                <a:ea typeface="微软雅黑" pitchFamily="34" charset="-122"/>
              </a:rPr>
              <a:t>这一概念产生于</a:t>
            </a:r>
            <a:r>
              <a:rPr lang="en-US" altLang="zh-CN" sz="1600" dirty="0">
                <a:ea typeface="微软雅黑" pitchFamily="34" charset="-122"/>
              </a:rPr>
              <a:t>20</a:t>
            </a:r>
            <a:r>
              <a:rPr lang="zh-CN" altLang="en-US" sz="1600" dirty="0">
                <a:ea typeface="微软雅黑" pitchFamily="34" charset="-122"/>
              </a:rPr>
              <a:t>世纪</a:t>
            </a:r>
            <a:r>
              <a:rPr lang="en-US" altLang="zh-CN" sz="1600" dirty="0">
                <a:ea typeface="微软雅黑" pitchFamily="34" charset="-122"/>
              </a:rPr>
              <a:t>60</a:t>
            </a:r>
            <a:r>
              <a:rPr lang="zh-CN" altLang="en-US" sz="1600" dirty="0">
                <a:ea typeface="微软雅黑" pitchFamily="34" charset="-122"/>
              </a:rPr>
              <a:t>年代末</a:t>
            </a:r>
            <a:r>
              <a:rPr lang="en-US" altLang="zh-CN" sz="1600" dirty="0">
                <a:ea typeface="微软雅黑" pitchFamily="34" charset="-122"/>
              </a:rPr>
              <a:t>70</a:t>
            </a:r>
            <a:r>
              <a:rPr lang="zh-CN" altLang="en-US" sz="1600" dirty="0">
                <a:ea typeface="微软雅黑" pitchFamily="34" charset="-122"/>
              </a:rPr>
              <a:t>年代初，用来指代当时美国市场上最受机构青睐的</a:t>
            </a:r>
            <a:r>
              <a:rPr lang="en-US" altLang="zh-CN" sz="1600" dirty="0">
                <a:ea typeface="微软雅黑" pitchFamily="34" charset="-122"/>
              </a:rPr>
              <a:t>50</a:t>
            </a:r>
            <a:r>
              <a:rPr lang="zh-CN" altLang="en-US" sz="1600" dirty="0">
                <a:ea typeface="微软雅黑" pitchFamily="34" charset="-122"/>
              </a:rPr>
              <a:t>只股票，被市场认为是长期价值投资的典范。</a:t>
            </a:r>
          </a:p>
          <a:p>
            <a:pPr marL="285750" indent="-285750">
              <a:lnSpc>
                <a:spcPct val="150000"/>
              </a:lnSpc>
              <a:buClr>
                <a:srgbClr val="C00000"/>
              </a:buClr>
              <a:buFont typeface="Wingdings" pitchFamily="2" charset="2"/>
              <a:buChar char="l"/>
            </a:pPr>
            <a:r>
              <a:rPr lang="zh-CN" altLang="en-US" sz="1600" b="1" dirty="0">
                <a:ea typeface="微软雅黑" pitchFamily="34" charset="-122"/>
              </a:rPr>
              <a:t>美国漂亮</a:t>
            </a:r>
            <a:r>
              <a:rPr lang="en-US" altLang="zh-CN" sz="1600" b="1" dirty="0">
                <a:ea typeface="微软雅黑" pitchFamily="34" charset="-122"/>
              </a:rPr>
              <a:t>50</a:t>
            </a:r>
            <a:r>
              <a:rPr lang="zh-CN" altLang="en-US" sz="1600" b="1" dirty="0">
                <a:ea typeface="微软雅黑" pitchFamily="34" charset="-122"/>
              </a:rPr>
              <a:t>突出的共性一是市值大，二是有长期稳定增长的历史业绩和持续分红。</a:t>
            </a:r>
          </a:p>
          <a:p>
            <a:pPr marL="285750" indent="-285750">
              <a:lnSpc>
                <a:spcPct val="150000"/>
              </a:lnSpc>
              <a:buClr>
                <a:srgbClr val="C00000"/>
              </a:buClr>
              <a:buFont typeface="Wingdings" pitchFamily="2" charset="2"/>
              <a:buChar char="l"/>
            </a:pPr>
            <a:r>
              <a:rPr lang="zh-CN" altLang="en-US" sz="1600" dirty="0">
                <a:ea typeface="微软雅黑" pitchFamily="34" charset="-122"/>
              </a:rPr>
              <a:t>当时市场认为漂亮</a:t>
            </a:r>
            <a:r>
              <a:rPr lang="en-US" altLang="zh-CN" sz="1600" dirty="0">
                <a:ea typeface="微软雅黑" pitchFamily="34" charset="-122"/>
              </a:rPr>
              <a:t>50</a:t>
            </a:r>
            <a:r>
              <a:rPr lang="zh-CN" altLang="en-US" sz="1600" dirty="0">
                <a:ea typeface="微软雅黑" pitchFamily="34" charset="-122"/>
              </a:rPr>
              <a:t>长期稳定的业绩增长最终会消化股票的高估值，这些股票无论在什么价格都可以买入并持有，即“</a:t>
            </a:r>
            <a:r>
              <a:rPr lang="en-US" altLang="zh-CN" sz="1600" dirty="0">
                <a:ea typeface="微软雅黑" pitchFamily="34" charset="-122"/>
              </a:rPr>
              <a:t>buy and hold”</a:t>
            </a:r>
            <a:r>
              <a:rPr lang="zh-CN" altLang="en-US" sz="1600" dirty="0">
                <a:ea typeface="微软雅黑" pitchFamily="34" charset="-122"/>
              </a:rPr>
              <a:t>策略。</a:t>
            </a: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6</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4" y="312684"/>
            <a:ext cx="6037868"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美国“漂亮</a:t>
            </a:r>
            <a:r>
              <a:rPr lang="en-US" altLang="zh-CN" sz="2800" b="1" dirty="0">
                <a:solidFill>
                  <a:srgbClr val="C00000"/>
                </a:solidFill>
                <a:latin typeface="微软雅黑" panose="020B0503020204020204" pitchFamily="34" charset="-122"/>
                <a:ea typeface="微软雅黑" panose="020B0503020204020204" pitchFamily="34" charset="-122"/>
              </a:rPr>
              <a:t>50”</a:t>
            </a:r>
            <a:r>
              <a:rPr lang="zh-CN" altLang="en-US" sz="2800" b="1" dirty="0">
                <a:solidFill>
                  <a:srgbClr val="C00000"/>
                </a:solidFill>
                <a:latin typeface="微软雅黑" panose="020B0503020204020204" pitchFamily="34" charset="-122"/>
                <a:ea typeface="微软雅黑" panose="020B0503020204020204" pitchFamily="34" charset="-122"/>
              </a:rPr>
              <a:t>穿越牛熊</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7748" y="3375660"/>
            <a:ext cx="51816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74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9" y="1182525"/>
            <a:ext cx="3843754" cy="2185214"/>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从结构上看，“漂亮</a:t>
            </a:r>
            <a:r>
              <a:rPr lang="en-US" altLang="zh-CN" sz="1600" dirty="0">
                <a:ea typeface="微软雅黑" pitchFamily="34" charset="-122"/>
              </a:rPr>
              <a:t>50</a:t>
            </a:r>
            <a:r>
              <a:rPr lang="zh-CN" altLang="en-US" sz="1600" dirty="0">
                <a:ea typeface="微软雅黑" pitchFamily="34" charset="-122"/>
              </a:rPr>
              <a:t>”股票主要集中于消费、医疗和信息技术等美国经济支柱行业。</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7</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4" y="312684"/>
            <a:ext cx="6037868"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美国“漂亮</a:t>
            </a:r>
            <a:r>
              <a:rPr lang="en-US" altLang="zh-CN" sz="2800" b="1" dirty="0">
                <a:solidFill>
                  <a:srgbClr val="C00000"/>
                </a:solidFill>
                <a:latin typeface="微软雅黑" panose="020B0503020204020204" pitchFamily="34" charset="-122"/>
                <a:ea typeface="微软雅黑" panose="020B0503020204020204" pitchFamily="34" charset="-122"/>
              </a:rPr>
              <a:t>50”</a:t>
            </a:r>
            <a:r>
              <a:rPr lang="zh-CN" altLang="en-US" sz="2800" b="1" dirty="0">
                <a:solidFill>
                  <a:srgbClr val="C00000"/>
                </a:solidFill>
                <a:latin typeface="微软雅黑" panose="020B0503020204020204" pitchFamily="34" charset="-122"/>
                <a:ea typeface="微软雅黑" panose="020B0503020204020204" pitchFamily="34" charset="-122"/>
              </a:rPr>
              <a:t>穿越牛熊</a:t>
            </a:r>
          </a:p>
        </p:txBody>
      </p:sp>
      <p:graphicFrame>
        <p:nvGraphicFramePr>
          <p:cNvPr id="16" name="表格 15"/>
          <p:cNvGraphicFramePr>
            <a:graphicFrameLocks noGrp="1"/>
          </p:cNvGraphicFramePr>
          <p:nvPr>
            <p:extLst>
              <p:ext uri="{D42A27DB-BD31-4B8C-83A1-F6EECF244321}">
                <p14:modId xmlns:p14="http://schemas.microsoft.com/office/powerpoint/2010/main" val="3066168937"/>
              </p:ext>
            </p:extLst>
          </p:nvPr>
        </p:nvGraphicFramePr>
        <p:xfrm>
          <a:off x="4807738" y="1604645"/>
          <a:ext cx="3364712" cy="4053205"/>
        </p:xfrm>
        <a:graphic>
          <a:graphicData uri="http://schemas.openxmlformats.org/drawingml/2006/table">
            <a:tbl>
              <a:tblPr firstRow="1" firstCol="1" bandRow="1"/>
              <a:tblGrid>
                <a:gridCol w="2145912">
                  <a:extLst>
                    <a:ext uri="{9D8B030D-6E8A-4147-A177-3AD203B41FA5}">
                      <a16:colId xmlns="" xmlns:a16="http://schemas.microsoft.com/office/drawing/2014/main" val="20000"/>
                    </a:ext>
                  </a:extLst>
                </a:gridCol>
                <a:gridCol w="1218800">
                  <a:extLst>
                    <a:ext uri="{9D8B030D-6E8A-4147-A177-3AD203B41FA5}">
                      <a16:colId xmlns="" xmlns:a16="http://schemas.microsoft.com/office/drawing/2014/main" val="20001"/>
                    </a:ext>
                  </a:extLst>
                </a:gridCol>
              </a:tblGrid>
              <a:tr h="311785">
                <a:tc>
                  <a:txBody>
                    <a:bodyPr/>
                    <a:lstStyle/>
                    <a:p>
                      <a:pPr algn="l">
                        <a:spcAft>
                          <a:spcPts val="0"/>
                        </a:spcAft>
                      </a:pPr>
                      <a:r>
                        <a:rPr lang="zh-CN" sz="1400" kern="0" dirty="0">
                          <a:solidFill>
                            <a:srgbClr val="000000"/>
                          </a:solidFill>
                          <a:effectLst/>
                          <a:latin typeface="Calibri"/>
                          <a:ea typeface="宋体"/>
                          <a:cs typeface="宋体"/>
                        </a:rPr>
                        <a:t>美国漂亮</a:t>
                      </a:r>
                      <a:r>
                        <a:rPr lang="en-US" sz="1400" kern="0" dirty="0">
                          <a:solidFill>
                            <a:srgbClr val="000000"/>
                          </a:solidFill>
                          <a:effectLst/>
                          <a:latin typeface="Calibri"/>
                          <a:ea typeface="宋体"/>
                          <a:cs typeface="宋体"/>
                        </a:rPr>
                        <a:t>50</a:t>
                      </a:r>
                      <a:endParaRPr lang="zh-CN" sz="1400" kern="100" dirty="0">
                        <a:effectLst/>
                        <a:latin typeface="Calibri"/>
                        <a:ea typeface="宋体"/>
                        <a:cs typeface="Times New Roman"/>
                      </a:endParaRPr>
                    </a:p>
                  </a:txBody>
                  <a:tcPr marL="68574" marR="6857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a:endParaRPr>
                    </a:p>
                  </a:txBody>
                  <a:tcPr marL="68574" marR="6857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11785">
                <a:tc>
                  <a:txBody>
                    <a:bodyPr/>
                    <a:lstStyle/>
                    <a:p>
                      <a:pPr algn="l">
                        <a:spcAft>
                          <a:spcPts val="0"/>
                        </a:spcAft>
                      </a:pPr>
                      <a:r>
                        <a:rPr lang="zh-CN" sz="1400" kern="0">
                          <a:solidFill>
                            <a:srgbClr val="000000"/>
                          </a:solidFill>
                          <a:effectLst/>
                          <a:latin typeface="Calibri"/>
                          <a:ea typeface="宋体"/>
                          <a:cs typeface="宋体"/>
                        </a:rPr>
                        <a:t>行业</a:t>
                      </a:r>
                      <a:endParaRPr lang="zh-CN" sz="1400" kern="100">
                        <a:effectLst/>
                        <a:latin typeface="Calibri"/>
                        <a:ea typeface="宋体"/>
                        <a:cs typeface="Times New Roman"/>
                      </a:endParaRPr>
                    </a:p>
                  </a:txBody>
                  <a:tcPr marL="68574" marR="6857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Calibri"/>
                          <a:ea typeface="宋体"/>
                          <a:cs typeface="宋体"/>
                        </a:rPr>
                        <a:t>股票数</a:t>
                      </a:r>
                      <a:endParaRPr lang="zh-CN" sz="1400" kern="100">
                        <a:effectLst/>
                        <a:latin typeface="Calibri"/>
                        <a:ea typeface="宋体"/>
                        <a:cs typeface="Times New Roman"/>
                      </a:endParaRPr>
                    </a:p>
                  </a:txBody>
                  <a:tcPr marL="68574" marR="6857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11785">
                <a:tc>
                  <a:txBody>
                    <a:bodyPr/>
                    <a:lstStyle/>
                    <a:p>
                      <a:pPr algn="l">
                        <a:spcAft>
                          <a:spcPts val="0"/>
                        </a:spcAft>
                      </a:pPr>
                      <a:r>
                        <a:rPr lang="zh-CN" sz="1400" kern="0">
                          <a:solidFill>
                            <a:srgbClr val="000000"/>
                          </a:solidFill>
                          <a:effectLst/>
                          <a:latin typeface="Calibri"/>
                          <a:ea typeface="宋体"/>
                          <a:cs typeface="宋体"/>
                        </a:rPr>
                        <a:t>日常消费品</a:t>
                      </a:r>
                      <a:endParaRPr lang="zh-CN" sz="1400" kern="100">
                        <a:effectLst/>
                        <a:latin typeface="Calibri"/>
                        <a:ea typeface="宋体"/>
                        <a:cs typeface="Times New Roman"/>
                      </a:endParaRPr>
                    </a:p>
                  </a:txBody>
                  <a:tcPr marL="68574" marR="6857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000"/>
                          </a:solidFill>
                          <a:effectLst/>
                          <a:latin typeface="宋体"/>
                          <a:ea typeface="宋体"/>
                          <a:cs typeface="宋体"/>
                        </a:rPr>
                        <a:t>14</a:t>
                      </a:r>
                      <a:endParaRPr lang="zh-CN" sz="1400" kern="100">
                        <a:effectLst/>
                        <a:latin typeface="Calibri"/>
                        <a:ea typeface="宋体"/>
                        <a:cs typeface="Times New Roman"/>
                      </a:endParaRPr>
                    </a:p>
                  </a:txBody>
                  <a:tcPr marL="68574" marR="6857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2"/>
                  </a:ext>
                </a:extLst>
              </a:tr>
              <a:tr h="311785">
                <a:tc>
                  <a:txBody>
                    <a:bodyPr/>
                    <a:lstStyle/>
                    <a:p>
                      <a:pPr algn="l">
                        <a:spcAft>
                          <a:spcPts val="0"/>
                        </a:spcAft>
                      </a:pPr>
                      <a:r>
                        <a:rPr lang="zh-CN" sz="1400" kern="0" dirty="0">
                          <a:solidFill>
                            <a:srgbClr val="000000"/>
                          </a:solidFill>
                          <a:effectLst/>
                          <a:latin typeface="Calibri"/>
                          <a:ea typeface="宋体"/>
                          <a:cs typeface="宋体"/>
                        </a:rPr>
                        <a:t>医疗保健</a:t>
                      </a:r>
                      <a:endParaRPr lang="zh-CN" sz="1400" kern="100" dirty="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11</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03"/>
                  </a:ext>
                </a:extLst>
              </a:tr>
              <a:tr h="311785">
                <a:tc>
                  <a:txBody>
                    <a:bodyPr/>
                    <a:lstStyle/>
                    <a:p>
                      <a:pPr algn="l">
                        <a:spcAft>
                          <a:spcPts val="0"/>
                        </a:spcAft>
                      </a:pPr>
                      <a:r>
                        <a:rPr lang="zh-CN" sz="1400" kern="0">
                          <a:solidFill>
                            <a:srgbClr val="000000"/>
                          </a:solidFill>
                          <a:effectLst/>
                          <a:latin typeface="Calibri"/>
                          <a:ea typeface="宋体"/>
                          <a:cs typeface="宋体"/>
                        </a:rPr>
                        <a:t>信息技术</a:t>
                      </a:r>
                      <a:endParaRPr lang="zh-CN" sz="1400" kern="10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6</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04"/>
                  </a:ext>
                </a:extLst>
              </a:tr>
              <a:tr h="311785">
                <a:tc>
                  <a:txBody>
                    <a:bodyPr/>
                    <a:lstStyle/>
                    <a:p>
                      <a:pPr algn="l">
                        <a:spcAft>
                          <a:spcPts val="0"/>
                        </a:spcAft>
                      </a:pPr>
                      <a:r>
                        <a:rPr lang="zh-CN" sz="1400" kern="0">
                          <a:solidFill>
                            <a:srgbClr val="000000"/>
                          </a:solidFill>
                          <a:effectLst/>
                          <a:latin typeface="Calibri"/>
                          <a:ea typeface="宋体"/>
                          <a:cs typeface="宋体"/>
                        </a:rPr>
                        <a:t>非日常生活消费品</a:t>
                      </a:r>
                      <a:endParaRPr lang="zh-CN" sz="1400" kern="10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5</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05"/>
                  </a:ext>
                </a:extLst>
              </a:tr>
              <a:tr h="311785">
                <a:tc>
                  <a:txBody>
                    <a:bodyPr/>
                    <a:lstStyle/>
                    <a:p>
                      <a:pPr algn="l">
                        <a:spcAft>
                          <a:spcPts val="0"/>
                        </a:spcAft>
                      </a:pPr>
                      <a:r>
                        <a:rPr lang="zh-CN" sz="1400" kern="0" dirty="0">
                          <a:solidFill>
                            <a:srgbClr val="000000"/>
                          </a:solidFill>
                          <a:effectLst/>
                          <a:latin typeface="Calibri"/>
                          <a:ea typeface="宋体"/>
                          <a:cs typeface="宋体"/>
                        </a:rPr>
                        <a:t>工业</a:t>
                      </a:r>
                      <a:endParaRPr lang="zh-CN" sz="1400" kern="100" dirty="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4</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06"/>
                  </a:ext>
                </a:extLst>
              </a:tr>
              <a:tr h="311785">
                <a:tc>
                  <a:txBody>
                    <a:bodyPr/>
                    <a:lstStyle/>
                    <a:p>
                      <a:pPr algn="l">
                        <a:spcAft>
                          <a:spcPts val="0"/>
                        </a:spcAft>
                      </a:pPr>
                      <a:r>
                        <a:rPr lang="zh-CN" sz="1400" kern="0">
                          <a:solidFill>
                            <a:srgbClr val="000000"/>
                          </a:solidFill>
                          <a:effectLst/>
                          <a:latin typeface="Calibri"/>
                          <a:ea typeface="宋体"/>
                          <a:cs typeface="宋体"/>
                        </a:rPr>
                        <a:t>金融</a:t>
                      </a:r>
                      <a:endParaRPr lang="zh-CN" sz="1400" kern="10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3</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07"/>
                  </a:ext>
                </a:extLst>
              </a:tr>
              <a:tr h="311785">
                <a:tc>
                  <a:txBody>
                    <a:bodyPr/>
                    <a:lstStyle/>
                    <a:p>
                      <a:pPr algn="l">
                        <a:spcAft>
                          <a:spcPts val="0"/>
                        </a:spcAft>
                      </a:pPr>
                      <a:r>
                        <a:rPr lang="zh-CN" sz="1400" kern="0">
                          <a:solidFill>
                            <a:srgbClr val="000000"/>
                          </a:solidFill>
                          <a:effectLst/>
                          <a:latin typeface="Calibri"/>
                          <a:ea typeface="宋体"/>
                          <a:cs typeface="宋体"/>
                        </a:rPr>
                        <a:t>原材料</a:t>
                      </a:r>
                      <a:endParaRPr lang="zh-CN" sz="1400" kern="10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3</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08"/>
                  </a:ext>
                </a:extLst>
              </a:tr>
              <a:tr h="311785">
                <a:tc>
                  <a:txBody>
                    <a:bodyPr/>
                    <a:lstStyle/>
                    <a:p>
                      <a:pPr algn="l">
                        <a:spcAft>
                          <a:spcPts val="0"/>
                        </a:spcAft>
                      </a:pPr>
                      <a:r>
                        <a:rPr lang="zh-CN" sz="1400" kern="0">
                          <a:solidFill>
                            <a:srgbClr val="000000"/>
                          </a:solidFill>
                          <a:effectLst/>
                          <a:latin typeface="Calibri"/>
                          <a:ea typeface="宋体"/>
                          <a:cs typeface="宋体"/>
                        </a:rPr>
                        <a:t>能源</a:t>
                      </a:r>
                      <a:endParaRPr lang="zh-CN" sz="1400" kern="10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2</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09"/>
                  </a:ext>
                </a:extLst>
              </a:tr>
              <a:tr h="311785">
                <a:tc>
                  <a:txBody>
                    <a:bodyPr/>
                    <a:lstStyle/>
                    <a:p>
                      <a:pPr algn="l">
                        <a:spcAft>
                          <a:spcPts val="0"/>
                        </a:spcAft>
                      </a:pPr>
                      <a:r>
                        <a:rPr lang="zh-CN" sz="1400" kern="0">
                          <a:solidFill>
                            <a:srgbClr val="000000"/>
                          </a:solidFill>
                          <a:effectLst/>
                          <a:latin typeface="Calibri"/>
                          <a:ea typeface="宋体"/>
                          <a:cs typeface="宋体"/>
                        </a:rPr>
                        <a:t>电信服务</a:t>
                      </a:r>
                      <a:endParaRPr lang="zh-CN" sz="1400" kern="100">
                        <a:effectLst/>
                        <a:latin typeface="Calibri"/>
                        <a:ea typeface="宋体"/>
                        <a:cs typeface="Times New Roman"/>
                      </a:endParaRPr>
                    </a:p>
                  </a:txBody>
                  <a:tcPr marL="68574" marR="68574"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宋体"/>
                          <a:ea typeface="宋体"/>
                          <a:cs typeface="宋体"/>
                        </a:rPr>
                        <a:t>1</a:t>
                      </a:r>
                      <a:endParaRPr lang="zh-CN" sz="1400" kern="100">
                        <a:effectLst/>
                        <a:latin typeface="Calibri"/>
                        <a:ea typeface="宋体"/>
                        <a:cs typeface="Times New Roman"/>
                      </a:endParaRPr>
                    </a:p>
                  </a:txBody>
                  <a:tcPr marL="68574" marR="68574" marT="0" marB="0" anchor="ctr">
                    <a:lnL>
                      <a:noFill/>
                    </a:lnL>
                    <a:lnR>
                      <a:noFill/>
                    </a:lnR>
                    <a:lnT>
                      <a:noFill/>
                    </a:lnT>
                    <a:lnB>
                      <a:noFill/>
                    </a:lnB>
                  </a:tcPr>
                </a:tc>
                <a:extLst>
                  <a:ext uri="{0D108BD9-81ED-4DB2-BD59-A6C34878D82A}">
                    <a16:rowId xmlns="" xmlns:a16="http://schemas.microsoft.com/office/drawing/2014/main" val="10010"/>
                  </a:ext>
                </a:extLst>
              </a:tr>
              <a:tr h="311785">
                <a:tc>
                  <a:txBody>
                    <a:bodyPr/>
                    <a:lstStyle/>
                    <a:p>
                      <a:pPr algn="l">
                        <a:spcAft>
                          <a:spcPts val="0"/>
                        </a:spcAft>
                      </a:pPr>
                      <a:r>
                        <a:rPr lang="zh-CN" sz="1400" kern="0">
                          <a:solidFill>
                            <a:srgbClr val="000000"/>
                          </a:solidFill>
                          <a:effectLst/>
                          <a:latin typeface="Calibri"/>
                          <a:ea typeface="宋体"/>
                          <a:cs typeface="宋体"/>
                        </a:rPr>
                        <a:t>地产业</a:t>
                      </a:r>
                      <a:endParaRPr lang="zh-CN" sz="1400" kern="100">
                        <a:effectLst/>
                        <a:latin typeface="Calibri"/>
                        <a:ea typeface="宋体"/>
                        <a:cs typeface="Times New Roman"/>
                      </a:endParaRPr>
                    </a:p>
                  </a:txBody>
                  <a:tcPr marL="68574" marR="6857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宋体"/>
                          <a:ea typeface="宋体"/>
                          <a:cs typeface="宋体"/>
                        </a:rPr>
                        <a:t>1</a:t>
                      </a:r>
                      <a:endParaRPr lang="zh-CN" sz="1400" kern="100">
                        <a:effectLst/>
                        <a:latin typeface="Calibri"/>
                        <a:ea typeface="宋体"/>
                        <a:cs typeface="Times New Roman"/>
                      </a:endParaRPr>
                    </a:p>
                  </a:txBody>
                  <a:tcPr marL="68574" marR="6857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11785">
                <a:tc>
                  <a:txBody>
                    <a:bodyPr/>
                    <a:lstStyle/>
                    <a:p>
                      <a:pPr algn="l">
                        <a:spcAft>
                          <a:spcPts val="0"/>
                        </a:spcAft>
                      </a:pPr>
                      <a:r>
                        <a:rPr lang="zh-CN" sz="1400" kern="0">
                          <a:solidFill>
                            <a:srgbClr val="000000"/>
                          </a:solidFill>
                          <a:effectLst/>
                          <a:latin typeface="Calibri"/>
                          <a:ea typeface="宋体"/>
                          <a:cs typeface="宋体"/>
                        </a:rPr>
                        <a:t>总计</a:t>
                      </a:r>
                      <a:endParaRPr lang="zh-CN" sz="1400" kern="100">
                        <a:effectLst/>
                        <a:latin typeface="Calibri"/>
                        <a:ea typeface="宋体"/>
                        <a:cs typeface="Times New Roman"/>
                      </a:endParaRPr>
                    </a:p>
                  </a:txBody>
                  <a:tcPr marL="68574" marR="6857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rgbClr val="000000"/>
                          </a:solidFill>
                          <a:effectLst/>
                          <a:latin typeface="宋体"/>
                          <a:ea typeface="宋体"/>
                          <a:cs typeface="宋体"/>
                        </a:rPr>
                        <a:t>50</a:t>
                      </a:r>
                      <a:endParaRPr lang="zh-CN" sz="1400" kern="100" dirty="0">
                        <a:effectLst/>
                        <a:latin typeface="Calibri"/>
                        <a:ea typeface="宋体"/>
                        <a:cs typeface="Times New Roman"/>
                      </a:endParaRPr>
                    </a:p>
                  </a:txBody>
                  <a:tcPr marL="68574" marR="6857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12"/>
                  </a:ext>
                </a:extLst>
              </a:tr>
            </a:tbl>
          </a:graphicData>
        </a:graphic>
      </p:graphicFrame>
    </p:spTree>
    <p:extLst>
      <p:ext uri="{BB962C8B-B14F-4D97-AF65-F5344CB8AC3E}">
        <p14:creationId xmlns:p14="http://schemas.microsoft.com/office/powerpoint/2010/main" val="147107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569660"/>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50</a:t>
            </a:r>
            <a:r>
              <a:rPr lang="zh-CN" altLang="en-US" sz="1600" dirty="0">
                <a:ea typeface="微软雅黑" pitchFamily="34" charset="-122"/>
              </a:rPr>
              <a:t>组合</a:t>
            </a:r>
            <a:r>
              <a:rPr lang="en-US" altLang="zh-CN" sz="1600" dirty="0">
                <a:ea typeface="微软雅黑" pitchFamily="34" charset="-122"/>
              </a:rPr>
              <a:t>1973</a:t>
            </a:r>
            <a:r>
              <a:rPr lang="zh-CN" altLang="en-US" sz="1600" dirty="0">
                <a:ea typeface="微软雅黑" pitchFamily="34" charset="-122"/>
              </a:rPr>
              <a:t>年至今相对标普</a:t>
            </a:r>
            <a:r>
              <a:rPr lang="en-US" altLang="zh-CN" sz="1600" dirty="0">
                <a:ea typeface="微软雅黑" pitchFamily="34" charset="-122"/>
              </a:rPr>
              <a:t>500</a:t>
            </a:r>
            <a:r>
              <a:rPr lang="zh-CN" altLang="en-US" sz="1600" dirty="0">
                <a:ea typeface="微软雅黑" pitchFamily="34" charset="-122"/>
              </a:rPr>
              <a:t>仍有</a:t>
            </a:r>
            <a:r>
              <a:rPr lang="en-US" altLang="zh-CN" sz="1600" dirty="0">
                <a:ea typeface="微软雅黑" pitchFamily="34" charset="-122"/>
              </a:rPr>
              <a:t>1%</a:t>
            </a:r>
            <a:r>
              <a:rPr lang="zh-CN" altLang="en-US" sz="1600" dirty="0">
                <a:ea typeface="微软雅黑" pitchFamily="34" charset="-122"/>
              </a:rPr>
              <a:t>的年化超额收益。</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50</a:t>
            </a:r>
            <a:r>
              <a:rPr lang="zh-CN" altLang="en-US" sz="1600" dirty="0">
                <a:ea typeface="微软雅黑" pitchFamily="34" charset="-122"/>
              </a:rPr>
              <a:t>走强的宏观背景，一般是在经历了题材及投机炒作的泡沫破灭后，由此重新回归企业基本面的价值投资理念，使得稳健、质优的股票占据上风。</a:t>
            </a: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8</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4" y="312684"/>
            <a:ext cx="6037868"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美国“漂亮</a:t>
            </a:r>
            <a:r>
              <a:rPr lang="en-US" altLang="zh-CN" sz="2800" b="1" dirty="0">
                <a:solidFill>
                  <a:srgbClr val="C00000"/>
                </a:solidFill>
                <a:latin typeface="微软雅黑" panose="020B0503020204020204" pitchFamily="34" charset="-122"/>
                <a:ea typeface="微软雅黑" panose="020B0503020204020204" pitchFamily="34" charset="-122"/>
              </a:rPr>
              <a:t>50”</a:t>
            </a:r>
            <a:r>
              <a:rPr lang="zh-CN" altLang="en-US" sz="2800" b="1" dirty="0">
                <a:solidFill>
                  <a:srgbClr val="C00000"/>
                </a:solidFill>
                <a:latin typeface="微软雅黑" panose="020B0503020204020204" pitchFamily="34" charset="-122"/>
                <a:ea typeface="微软雅黑" panose="020B0503020204020204" pitchFamily="34" charset="-122"/>
              </a:rPr>
              <a:t>穿越牛熊</a:t>
            </a:r>
          </a:p>
        </p:txBody>
      </p:sp>
      <p:graphicFrame>
        <p:nvGraphicFramePr>
          <p:cNvPr id="16" name="图表 15"/>
          <p:cNvGraphicFramePr>
            <a:graphicFrameLocks noChangeAspect="1"/>
          </p:cNvGraphicFramePr>
          <p:nvPr>
            <p:extLst>
              <p:ext uri="{D42A27DB-BD31-4B8C-83A1-F6EECF244321}">
                <p14:modId xmlns:p14="http://schemas.microsoft.com/office/powerpoint/2010/main" val="3134921737"/>
              </p:ext>
            </p:extLst>
          </p:nvPr>
        </p:nvGraphicFramePr>
        <p:xfrm>
          <a:off x="788917" y="2307590"/>
          <a:ext cx="6879262" cy="2777490"/>
        </p:xfrm>
        <a:graphic>
          <a:graphicData uri="http://schemas.openxmlformats.org/drawingml/2006/chart">
            <c:chart xmlns:c="http://schemas.openxmlformats.org/drawingml/2006/chart" xmlns:r="http://schemas.openxmlformats.org/officeDocument/2006/relationships" r:id="rId5"/>
          </a:graphicData>
        </a:graphic>
      </p:graphicFrame>
      <p:sp>
        <p:nvSpPr>
          <p:cNvPr id="20" name="矩形标注 19"/>
          <p:cNvSpPr/>
          <p:nvPr/>
        </p:nvSpPr>
        <p:spPr>
          <a:xfrm>
            <a:off x="532918" y="5085081"/>
            <a:ext cx="3843754" cy="1441450"/>
          </a:xfrm>
          <a:prstGeom prst="wedgeRectCallout">
            <a:avLst>
              <a:gd name="adj1" fmla="val 29469"/>
              <a:gd name="adj2" fmla="val -112494"/>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Font typeface="Wingdings" panose="05000000000000000000" pitchFamily="2" charset="2"/>
              <a:buChar char="Ø"/>
              <a:defRPr/>
            </a:pPr>
            <a:r>
              <a:rPr lang="en-US" altLang="zh-CN" sz="1200" dirty="0">
                <a:solidFill>
                  <a:schemeClr val="tx1"/>
                </a:solidFill>
              </a:rPr>
              <a:t>1983-1990</a:t>
            </a:r>
            <a:r>
              <a:rPr lang="zh-CN" altLang="en-US" sz="1200" dirty="0">
                <a:solidFill>
                  <a:schemeClr val="tx1"/>
                </a:solidFill>
              </a:rPr>
              <a:t> 经济稳定复苏时期</a:t>
            </a:r>
            <a:endParaRPr lang="en-US" altLang="zh-CN" sz="1200" dirty="0">
              <a:solidFill>
                <a:schemeClr val="tx1"/>
              </a:solidFill>
            </a:endParaRPr>
          </a:p>
          <a:p>
            <a:pPr marL="171450" indent="-171450">
              <a:buFont typeface="Wingdings" panose="05000000000000000000" pitchFamily="2" charset="2"/>
              <a:buChar char="Ø"/>
              <a:defRPr/>
            </a:pPr>
            <a:r>
              <a:rPr lang="en-US" altLang="zh-CN" sz="1200" dirty="0">
                <a:solidFill>
                  <a:schemeClr val="tx1"/>
                </a:solidFill>
              </a:rPr>
              <a:t>70</a:t>
            </a:r>
            <a:r>
              <a:rPr lang="zh-CN" altLang="en-US" sz="1200" dirty="0">
                <a:solidFill>
                  <a:schemeClr val="tx1"/>
                </a:solidFill>
              </a:rPr>
              <a:t>年代美国经历了石油危机、货币危机、高通胀和多次经济危机</a:t>
            </a:r>
            <a:endParaRPr lang="en-US" altLang="zh-CN" sz="1200" dirty="0">
              <a:solidFill>
                <a:schemeClr val="tx1"/>
              </a:solidFill>
            </a:endParaRPr>
          </a:p>
          <a:p>
            <a:pPr marL="171450" indent="-171450">
              <a:buFont typeface="Wingdings" panose="05000000000000000000" pitchFamily="2" charset="2"/>
              <a:buChar char="Ø"/>
              <a:defRPr/>
            </a:pPr>
            <a:r>
              <a:rPr lang="en-US" altLang="zh-CN" sz="1200" dirty="0">
                <a:solidFill>
                  <a:schemeClr val="tx1"/>
                </a:solidFill>
              </a:rPr>
              <a:t>1983</a:t>
            </a:r>
            <a:r>
              <a:rPr lang="zh-CN" altLang="en-US" sz="1200" dirty="0">
                <a:solidFill>
                  <a:schemeClr val="tx1"/>
                </a:solidFill>
              </a:rPr>
              <a:t>年美国经济开始复苏，通胀相对稳定，利率下降，经济增长一直持续到</a:t>
            </a:r>
            <a:r>
              <a:rPr lang="en-US" altLang="zh-CN" sz="1200" dirty="0">
                <a:solidFill>
                  <a:schemeClr val="tx1"/>
                </a:solidFill>
              </a:rPr>
              <a:t>1991</a:t>
            </a:r>
            <a:r>
              <a:rPr lang="zh-CN" altLang="en-US" sz="1200" dirty="0">
                <a:solidFill>
                  <a:schemeClr val="tx1"/>
                </a:solidFill>
              </a:rPr>
              <a:t>年</a:t>
            </a:r>
            <a:endParaRPr lang="en-US" altLang="zh-CN" sz="1200" dirty="0">
              <a:solidFill>
                <a:schemeClr val="tx1"/>
              </a:solidFill>
            </a:endParaRPr>
          </a:p>
          <a:p>
            <a:pPr marL="171450" indent="-171450">
              <a:buFont typeface="Wingdings" panose="05000000000000000000" pitchFamily="2" charset="2"/>
              <a:buChar char="Ø"/>
              <a:defRPr/>
            </a:pPr>
            <a:r>
              <a:rPr lang="zh-CN" altLang="en-US" sz="1200" dirty="0">
                <a:solidFill>
                  <a:schemeClr val="tx1"/>
                </a:solidFill>
              </a:rPr>
              <a:t>但这一时期的经济也存在不少问题，农业不景气、财政赤字增长、贸易逆差不断扩大</a:t>
            </a:r>
            <a:endParaRPr lang="en-US" altLang="zh-CN" sz="1200" dirty="0">
              <a:solidFill>
                <a:schemeClr val="tx1"/>
              </a:solidFill>
            </a:endParaRPr>
          </a:p>
        </p:txBody>
      </p:sp>
      <p:sp>
        <p:nvSpPr>
          <p:cNvPr id="22" name="矩形标注 21"/>
          <p:cNvSpPr/>
          <p:nvPr/>
        </p:nvSpPr>
        <p:spPr>
          <a:xfrm>
            <a:off x="4572001" y="5085080"/>
            <a:ext cx="1543049" cy="613728"/>
          </a:xfrm>
          <a:prstGeom prst="wedgeRectCallout">
            <a:avLst>
              <a:gd name="adj1" fmla="val 559"/>
              <a:gd name="adj2" fmla="val -243616"/>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200" dirty="0">
                <a:solidFill>
                  <a:schemeClr val="tx1"/>
                </a:solidFill>
              </a:rPr>
              <a:t>2000-2001 </a:t>
            </a:r>
            <a:r>
              <a:rPr lang="zh-CN" altLang="zh-CN" sz="1200" dirty="0">
                <a:solidFill>
                  <a:schemeClr val="tx1"/>
                </a:solidFill>
              </a:rPr>
              <a:t>科技股泡沫破灭，稳定成长类股票跑赢市场</a:t>
            </a:r>
            <a:endParaRPr lang="zh-CN" altLang="en-US" sz="1200" dirty="0">
              <a:solidFill>
                <a:schemeClr val="tx1"/>
              </a:solidFill>
            </a:endParaRPr>
          </a:p>
        </p:txBody>
      </p:sp>
      <p:sp>
        <p:nvSpPr>
          <p:cNvPr id="23" name="矩形标注 22"/>
          <p:cNvSpPr/>
          <p:nvPr/>
        </p:nvSpPr>
        <p:spPr>
          <a:xfrm>
            <a:off x="6364130" y="5084128"/>
            <a:ext cx="1543049" cy="613728"/>
          </a:xfrm>
          <a:prstGeom prst="wedgeRectCallout">
            <a:avLst>
              <a:gd name="adj1" fmla="val -54256"/>
              <a:gd name="adj2" fmla="val -299488"/>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200" dirty="0">
                <a:solidFill>
                  <a:schemeClr val="tx1"/>
                </a:solidFill>
              </a:rPr>
              <a:t>2008-2009 </a:t>
            </a:r>
            <a:r>
              <a:rPr lang="zh-CN" altLang="en-US" sz="1200" dirty="0">
                <a:solidFill>
                  <a:schemeClr val="tx1"/>
                </a:solidFill>
              </a:rPr>
              <a:t>美国次贷危机</a:t>
            </a:r>
          </a:p>
        </p:txBody>
      </p:sp>
    </p:spTree>
    <p:extLst>
      <p:ext uri="{BB962C8B-B14F-4D97-AF65-F5344CB8AC3E}">
        <p14:creationId xmlns:p14="http://schemas.microsoft.com/office/powerpoint/2010/main" val="60495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909963"/>
            <a:ext cx="8753344" cy="55888"/>
            <a:chOff x="0" y="854075"/>
            <a:chExt cx="8753344" cy="55888"/>
          </a:xfrm>
        </p:grpSpPr>
        <p:cxnSp>
          <p:nvCxnSpPr>
            <p:cNvPr id="17" name="直接连接符 16"/>
            <p:cNvCxnSpPr/>
            <p:nvPr/>
          </p:nvCxnSpPr>
          <p:spPr bwMode="auto">
            <a:xfrm>
              <a:off x="0" y="854075"/>
              <a:ext cx="8753344" cy="0"/>
            </a:xfrm>
            <a:prstGeom prst="line">
              <a:avLst/>
            </a:prstGeom>
            <a:solidFill>
              <a:schemeClr val="accent1"/>
            </a:solidFill>
            <a:ln w="41275" cap="flat" cmpd="sng" algn="ctr">
              <a:solidFill>
                <a:srgbClr val="FFCCCC"/>
              </a:solidFill>
              <a:prstDash val="solid"/>
              <a:round/>
              <a:headEnd type="none" w="med" len="med"/>
              <a:tailEnd type="none" w="med" len="med"/>
            </a:ln>
          </p:spPr>
        </p:cxnSp>
        <p:cxnSp>
          <p:nvCxnSpPr>
            <p:cNvPr id="18" name="直接连接符 17"/>
            <p:cNvCxnSpPr/>
            <p:nvPr/>
          </p:nvCxnSpPr>
          <p:spPr bwMode="auto">
            <a:xfrm>
              <a:off x="0" y="909963"/>
              <a:ext cx="8753344" cy="0"/>
            </a:xfrm>
            <a:prstGeom prst="line">
              <a:avLst/>
            </a:prstGeom>
            <a:solidFill>
              <a:schemeClr val="accent1"/>
            </a:solidFill>
            <a:ln w="41275" cap="flat" cmpd="sng" algn="ctr">
              <a:solidFill>
                <a:srgbClr val="C00000"/>
              </a:solidFill>
              <a:prstDash val="solid"/>
              <a:round/>
              <a:headEnd type="none" w="med" len="med"/>
              <a:tailEnd type="none" w="med" len="med"/>
            </a:ln>
          </p:spPr>
        </p:cxnSp>
      </p:grpSp>
      <p:pic>
        <p:nvPicPr>
          <p:cNvPr id="21" name="Picture 6" descr="C:\Users\Administrator\Desktop\大成ppt 分解\png\大成ppt 分解-3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918" y="725325"/>
            <a:ext cx="8137551" cy="1815882"/>
          </a:xfrm>
          <a:prstGeom prst="rect">
            <a:avLst/>
          </a:prstGeom>
        </p:spPr>
        <p:txBody>
          <a:bodyPr wrap="square">
            <a:spAutoFit/>
          </a:bodyPr>
          <a:lstStyle/>
          <a:p>
            <a:pPr>
              <a:lnSpc>
                <a:spcPct val="150000"/>
              </a:lnSpc>
              <a:buClr>
                <a:srgbClr val="C00000"/>
              </a:buClr>
            </a:pPr>
            <a:endParaRPr lang="zh-CN"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50</a:t>
            </a:r>
            <a:r>
              <a:rPr lang="zh-CN" altLang="en-US" sz="1600" dirty="0">
                <a:ea typeface="微软雅黑" pitchFamily="34" charset="-122"/>
              </a:rPr>
              <a:t>”多数为行业龙头，具有品牌优势和规模优势。</a:t>
            </a:r>
            <a:endParaRPr lang="en-US" altLang="zh-CN" sz="1600" dirty="0">
              <a:ea typeface="微软雅黑" pitchFamily="34" charset="-122"/>
            </a:endParaRPr>
          </a:p>
          <a:p>
            <a:pPr marL="285750" indent="-285750">
              <a:lnSpc>
                <a:spcPct val="150000"/>
              </a:lnSpc>
              <a:buClr>
                <a:srgbClr val="C00000"/>
              </a:buClr>
              <a:buFont typeface="Wingdings" pitchFamily="2" charset="2"/>
              <a:buChar char="l"/>
            </a:pPr>
            <a:r>
              <a:rPr lang="zh-CN" altLang="en-US" sz="1600" dirty="0">
                <a:ea typeface="微软雅黑" pitchFamily="34" charset="-122"/>
              </a:rPr>
              <a:t>“漂亮</a:t>
            </a:r>
            <a:r>
              <a:rPr lang="en-US" altLang="zh-CN" sz="1600" dirty="0">
                <a:ea typeface="微软雅黑" pitchFamily="34" charset="-122"/>
              </a:rPr>
              <a:t>50</a:t>
            </a:r>
            <a:r>
              <a:rPr lang="zh-CN" altLang="en-US" sz="1600" dirty="0">
                <a:ea typeface="微软雅黑" pitchFamily="34" charset="-122"/>
              </a:rPr>
              <a:t>”的核心逻辑：经济出清，市场集中度提高，强者恒强</a:t>
            </a:r>
          </a:p>
          <a:p>
            <a:pPr marL="285750" indent="-285750">
              <a:lnSpc>
                <a:spcPct val="150000"/>
              </a:lnSpc>
              <a:buClr>
                <a:srgbClr val="C00000"/>
              </a:buClr>
              <a:buFont typeface="Wingdings" pitchFamily="2" charset="2"/>
              <a:buChar char="l"/>
            </a:pPr>
            <a:endParaRPr lang="zh-CN" altLang="en-US" sz="1600" dirty="0">
              <a:ea typeface="微软雅黑" pitchFamily="34" charset="-122"/>
            </a:endParaRPr>
          </a:p>
          <a:p>
            <a:pPr>
              <a:buClr>
                <a:srgbClr val="C00000"/>
              </a:buClr>
            </a:pPr>
            <a:endParaRPr lang="zh-CN" altLang="zh-CN" sz="1600" dirty="0">
              <a:ea typeface="微软雅黑" pitchFamily="34" charset="-122"/>
            </a:endParaRPr>
          </a:p>
        </p:txBody>
      </p:sp>
      <p:pic>
        <p:nvPicPr>
          <p:cNvPr id="19" name="Picture 7" descr="C:\Users\Administrator\Desktop\大成ppt 分解\png\大成ppt 分解-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0910" y="6483668"/>
            <a:ext cx="12525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2"/>
          </p:nvPr>
        </p:nvSpPr>
        <p:spPr/>
        <p:txBody>
          <a:bodyPr/>
          <a:lstStyle/>
          <a:p>
            <a:pPr algn="r"/>
            <a:fld id="{9A0DB2DC-4C9A-4742-B13C-FB6460FD3503}" type="slidenum">
              <a:rPr lang="zh-CN" altLang="en-US" smtClean="0"/>
              <a:pPr algn="r"/>
              <a:t>9</a:t>
            </a:fld>
            <a:endParaRPr lang="zh-CN" altLang="en-US" dirty="0"/>
          </a:p>
        </p:txBody>
      </p:sp>
      <p:sp>
        <p:nvSpPr>
          <p:cNvPr id="13" name="文本框 4">
            <a:extLst>
              <a:ext uri="{FF2B5EF4-FFF2-40B4-BE49-F238E27FC236}">
                <a16:creationId xmlns="" xmlns:a16="http://schemas.microsoft.com/office/drawing/2014/main" id="{55F1CED6-314E-481E-AE67-87B6E9605EBD}"/>
              </a:ext>
            </a:extLst>
          </p:cNvPr>
          <p:cNvSpPr txBox="1"/>
          <p:nvPr/>
        </p:nvSpPr>
        <p:spPr>
          <a:xfrm>
            <a:off x="122545" y="103810"/>
            <a:ext cx="1217373" cy="923330"/>
          </a:xfrm>
          <a:prstGeom prst="rect">
            <a:avLst/>
          </a:prstGeom>
          <a:noFill/>
          <a:ln>
            <a:noFill/>
          </a:ln>
        </p:spPr>
        <p:txBody>
          <a:bodyPr wrap="square" rtlCol="0">
            <a:spAutoFit/>
          </a:bodyPr>
          <a:lstStyle/>
          <a:p>
            <a:r>
              <a:rPr lang="en-US" altLang="zh-CN" sz="5400" dirty="0">
                <a:solidFill>
                  <a:srgbClr val="C00000"/>
                </a:solidFill>
                <a:latin typeface="微软雅黑" panose="020B0503020204020204" pitchFamily="34" charset="-122"/>
                <a:ea typeface="微软雅黑" panose="020B0503020204020204" pitchFamily="34" charset="-122"/>
              </a:rPr>
              <a:t>1.2</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9F938381-87B6-4847-81A6-653CD22A4F12}"/>
              </a:ext>
            </a:extLst>
          </p:cNvPr>
          <p:cNvSpPr/>
          <p:nvPr/>
        </p:nvSpPr>
        <p:spPr>
          <a:xfrm>
            <a:off x="1209614" y="312684"/>
            <a:ext cx="6037868" cy="523220"/>
          </a:xfrm>
          <a:prstGeom prst="rect">
            <a:avLst/>
          </a:prstGeom>
        </p:spPr>
        <p:txBody>
          <a:bodyPr wrap="squar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美国“漂亮</a:t>
            </a:r>
            <a:r>
              <a:rPr lang="en-US" altLang="zh-CN" sz="2800" b="1" dirty="0">
                <a:solidFill>
                  <a:srgbClr val="C00000"/>
                </a:solidFill>
                <a:latin typeface="微软雅黑" panose="020B0503020204020204" pitchFamily="34" charset="-122"/>
                <a:ea typeface="微软雅黑" panose="020B0503020204020204" pitchFamily="34" charset="-122"/>
              </a:rPr>
              <a:t>50”</a:t>
            </a:r>
            <a:r>
              <a:rPr lang="zh-CN" altLang="en-US" sz="2800" b="1" dirty="0">
                <a:solidFill>
                  <a:srgbClr val="C00000"/>
                </a:solidFill>
                <a:latin typeface="微软雅黑" panose="020B0503020204020204" pitchFamily="34" charset="-122"/>
                <a:ea typeface="微软雅黑" panose="020B0503020204020204" pitchFamily="34" charset="-122"/>
              </a:rPr>
              <a:t>穿越牛熊</a:t>
            </a:r>
          </a:p>
        </p:txBody>
      </p:sp>
      <p:graphicFrame>
        <p:nvGraphicFramePr>
          <p:cNvPr id="4" name="表格 3"/>
          <p:cNvGraphicFramePr>
            <a:graphicFrameLocks noGrp="1"/>
          </p:cNvGraphicFramePr>
          <p:nvPr>
            <p:extLst>
              <p:ext uri="{D42A27DB-BD31-4B8C-83A1-F6EECF244321}">
                <p14:modId xmlns:p14="http://schemas.microsoft.com/office/powerpoint/2010/main" val="4035623610"/>
              </p:ext>
            </p:extLst>
          </p:nvPr>
        </p:nvGraphicFramePr>
        <p:xfrm>
          <a:off x="691442" y="2096503"/>
          <a:ext cx="6556040" cy="4179564"/>
        </p:xfrm>
        <a:graphic>
          <a:graphicData uri="http://schemas.openxmlformats.org/drawingml/2006/table">
            <a:tbl>
              <a:tblPr>
                <a:tableStyleId>{5C22544A-7EE6-4342-B048-85BDC9FD1C3A}</a:tableStyleId>
              </a:tblPr>
              <a:tblGrid>
                <a:gridCol w="2536759">
                  <a:extLst>
                    <a:ext uri="{9D8B030D-6E8A-4147-A177-3AD203B41FA5}">
                      <a16:colId xmlns="" xmlns:a16="http://schemas.microsoft.com/office/drawing/2014/main" val="20000"/>
                    </a:ext>
                  </a:extLst>
                </a:gridCol>
                <a:gridCol w="1438595">
                  <a:extLst>
                    <a:ext uri="{9D8B030D-6E8A-4147-A177-3AD203B41FA5}">
                      <a16:colId xmlns="" xmlns:a16="http://schemas.microsoft.com/office/drawing/2014/main" val="1712491546"/>
                    </a:ext>
                  </a:extLst>
                </a:gridCol>
                <a:gridCol w="1438595">
                  <a:extLst>
                    <a:ext uri="{9D8B030D-6E8A-4147-A177-3AD203B41FA5}">
                      <a16:colId xmlns="" xmlns:a16="http://schemas.microsoft.com/office/drawing/2014/main" val="20001"/>
                    </a:ext>
                  </a:extLst>
                </a:gridCol>
                <a:gridCol w="1142091">
                  <a:extLst>
                    <a:ext uri="{9D8B030D-6E8A-4147-A177-3AD203B41FA5}">
                      <a16:colId xmlns="" xmlns:a16="http://schemas.microsoft.com/office/drawing/2014/main" val="20002"/>
                    </a:ext>
                  </a:extLst>
                </a:gridCol>
              </a:tblGrid>
              <a:tr h="232198">
                <a:tc>
                  <a:txBody>
                    <a:bodyPr/>
                    <a:lstStyle/>
                    <a:p>
                      <a:pPr algn="l" fontAlgn="ctr"/>
                      <a:r>
                        <a:rPr lang="zh-CN" altLang="en-US" sz="1200" u="none" strike="noStrike" dirty="0">
                          <a:effectLst/>
                        </a:rPr>
                        <a:t>公司名称</a:t>
                      </a:r>
                      <a:endParaRPr lang="zh-CN" alt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zh-CN" alt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CN" altLang="en-US" sz="1200" u="none" strike="noStrike" dirty="0">
                          <a:effectLst/>
                        </a:rPr>
                        <a:t>行业</a:t>
                      </a:r>
                      <a:endParaRPr lang="zh-CN" alt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zh-CN" sz="1200" u="none" strike="noStrike" dirty="0">
                          <a:effectLst/>
                        </a:rPr>
                        <a:t>1973/1-2017/8</a:t>
                      </a:r>
                      <a:endParaRPr lang="en-US" altLang="zh-CN"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32198">
                <a:tc>
                  <a:txBody>
                    <a:bodyPr/>
                    <a:lstStyle/>
                    <a:p>
                      <a:pPr algn="l" fontAlgn="ctr"/>
                      <a:r>
                        <a:rPr lang="en-US" sz="1200" u="none" strike="noStrike" dirty="0">
                          <a:effectLst/>
                        </a:rPr>
                        <a:t>American Express Co.</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美国运通</a:t>
                      </a:r>
                    </a:p>
                  </a:txBody>
                  <a:tcPr marL="8513" marR="8513" marT="8513"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dirty="0">
                          <a:effectLst/>
                        </a:rPr>
                        <a:t>金融</a:t>
                      </a:r>
                      <a:endParaRPr lang="zh-CN" altLang="en-US" sz="1200" b="0" i="0" u="none" strike="noStrike" dirty="0">
                        <a:solidFill>
                          <a:srgbClr val="000000"/>
                        </a:solidFill>
                        <a:effectLst/>
                        <a:latin typeface="宋体"/>
                      </a:endParaRPr>
                    </a:p>
                  </a:txBody>
                  <a:tcPr marL="8513" marR="8513" marT="8513"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5371%</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32198">
                <a:tc>
                  <a:txBody>
                    <a:bodyPr/>
                    <a:lstStyle/>
                    <a:p>
                      <a:pPr algn="l" fontAlgn="ctr"/>
                      <a:r>
                        <a:rPr lang="en-US" sz="1200" u="none" strike="noStrike" dirty="0">
                          <a:effectLst/>
                        </a:rPr>
                        <a:t>Avon Products Inc.</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雅芳</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dirty="0">
                          <a:effectLst/>
                        </a:rPr>
                        <a:t>日常消费品</a:t>
                      </a:r>
                      <a:endParaRPr lang="zh-CN" alt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24%</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32198">
                <a:tc>
                  <a:txBody>
                    <a:bodyPr/>
                    <a:lstStyle/>
                    <a:p>
                      <a:pPr algn="l" fontAlgn="ctr"/>
                      <a:r>
                        <a:rPr lang="en-US" sz="1200" u="none" strike="noStrike" dirty="0">
                          <a:effectLst/>
                        </a:rPr>
                        <a:t>Bristol-Myers</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百时美</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医疗保健</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13063%</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32198">
                <a:tc>
                  <a:txBody>
                    <a:bodyPr/>
                    <a:lstStyle/>
                    <a:p>
                      <a:pPr algn="l" fontAlgn="ctr"/>
                      <a:r>
                        <a:rPr lang="en-US" sz="1200" u="none" strike="noStrike">
                          <a:effectLst/>
                        </a:rPr>
                        <a:t>Coca-Cola Co.</a:t>
                      </a:r>
                      <a:endParaRPr 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可口可乐</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日常消费品</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10468%</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232198">
                <a:tc>
                  <a:txBody>
                    <a:bodyPr/>
                    <a:lstStyle/>
                    <a:p>
                      <a:pPr algn="l" fontAlgn="ctr"/>
                      <a:r>
                        <a:rPr lang="en-US" sz="1200" u="none" strike="noStrike">
                          <a:effectLst/>
                        </a:rPr>
                        <a:t>Disney Walt Co.</a:t>
                      </a:r>
                      <a:endParaRPr 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迪士尼</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dirty="0">
                          <a:effectLst/>
                        </a:rPr>
                        <a:t>非日常生活消费品</a:t>
                      </a:r>
                      <a:endParaRPr lang="zh-CN" alt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6044%</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232198">
                <a:tc>
                  <a:txBody>
                    <a:bodyPr/>
                    <a:lstStyle/>
                    <a:p>
                      <a:pPr algn="l" fontAlgn="ctr"/>
                      <a:r>
                        <a:rPr lang="en-US" sz="1200" u="none" strike="noStrike" dirty="0">
                          <a:effectLst/>
                        </a:rPr>
                        <a:t>Dow Chemical Co.</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陶氏化学</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原材料</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6303%</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232198">
                <a:tc>
                  <a:txBody>
                    <a:bodyPr/>
                    <a:lstStyle/>
                    <a:p>
                      <a:pPr algn="l" fontAlgn="ctr"/>
                      <a:r>
                        <a:rPr lang="en-US" sz="1200" u="none" strike="noStrike">
                          <a:effectLst/>
                        </a:rPr>
                        <a:t>General Electric Co.</a:t>
                      </a:r>
                      <a:endParaRPr 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en-US" altLang="zh-CN" sz="1200" u="none" strike="noStrike" kern="1200" dirty="0">
                          <a:solidFill>
                            <a:schemeClr val="dk1"/>
                          </a:solidFill>
                          <a:effectLst/>
                          <a:latin typeface="+mn-lt"/>
                          <a:ea typeface="+mn-ea"/>
                          <a:cs typeface="+mn-cs"/>
                        </a:rPr>
                        <a:t>GE</a:t>
                      </a:r>
                      <a:endParaRPr lang="zh-CN" altLang="en-US" sz="1200" u="none" strike="noStrike" kern="1200" dirty="0">
                        <a:solidFill>
                          <a:schemeClr val="dk1"/>
                        </a:solidFill>
                        <a:effectLst/>
                        <a:latin typeface="+mn-lt"/>
                        <a:ea typeface="+mn-ea"/>
                        <a:cs typeface="+mn-cs"/>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工业</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6951%</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32198">
                <a:tc>
                  <a:txBody>
                    <a:bodyPr/>
                    <a:lstStyle/>
                    <a:p>
                      <a:pPr algn="l" fontAlgn="ctr"/>
                      <a:r>
                        <a:rPr lang="en-US" sz="1200" u="none" strike="noStrike" dirty="0">
                          <a:effectLst/>
                        </a:rPr>
                        <a:t>Halliburton Company</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哈里伯顿</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能源</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1835%</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32198">
                <a:tc>
                  <a:txBody>
                    <a:bodyPr/>
                    <a:lstStyle/>
                    <a:p>
                      <a:pPr algn="l" fontAlgn="ctr"/>
                      <a:r>
                        <a:rPr lang="en-US" sz="1200" u="none" strike="noStrike" dirty="0">
                          <a:effectLst/>
                        </a:rPr>
                        <a:t>International Business Machines</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en-US" altLang="zh-CN" sz="1200" u="none" strike="noStrike" kern="1200" dirty="0">
                          <a:solidFill>
                            <a:schemeClr val="dk1"/>
                          </a:solidFill>
                          <a:effectLst/>
                          <a:latin typeface="+mn-lt"/>
                          <a:ea typeface="+mn-ea"/>
                          <a:cs typeface="+mn-cs"/>
                        </a:rPr>
                        <a:t>IBM</a:t>
                      </a:r>
                      <a:endParaRPr lang="zh-CN" altLang="en-US" sz="1200" u="none" strike="noStrike" kern="1200" dirty="0">
                        <a:solidFill>
                          <a:schemeClr val="dk1"/>
                        </a:solidFill>
                        <a:effectLst/>
                        <a:latin typeface="+mn-lt"/>
                        <a:ea typeface="+mn-ea"/>
                        <a:cs typeface="+mn-cs"/>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信息技术</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2187%</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32198">
                <a:tc>
                  <a:txBody>
                    <a:bodyPr/>
                    <a:lstStyle/>
                    <a:p>
                      <a:pPr algn="l" fontAlgn="ctr"/>
                      <a:r>
                        <a:rPr lang="en-US" sz="1200" u="none" strike="noStrike" dirty="0">
                          <a:effectLst/>
                        </a:rPr>
                        <a:t>Johnson &amp; Johnson</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强生</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医疗保健</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12913%</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r h="232198">
                <a:tc>
                  <a:txBody>
                    <a:bodyPr/>
                    <a:lstStyle/>
                    <a:p>
                      <a:pPr algn="l" fontAlgn="ctr"/>
                      <a:r>
                        <a:rPr lang="en-US" sz="1200" u="none" strike="noStrike" dirty="0">
                          <a:effectLst/>
                        </a:rPr>
                        <a:t>Lilly Eli &amp; Co.</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礼来</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医疗保健</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6387%</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1"/>
                  </a:ext>
                </a:extLst>
              </a:tr>
              <a:tr h="232198">
                <a:tc>
                  <a:txBody>
                    <a:bodyPr/>
                    <a:lstStyle/>
                    <a:p>
                      <a:pPr algn="l" fontAlgn="ctr"/>
                      <a:r>
                        <a:rPr lang="en-US" sz="1200" u="none" strike="noStrike">
                          <a:effectLst/>
                        </a:rPr>
                        <a:t>McDonald's Corp.</a:t>
                      </a:r>
                      <a:endParaRPr 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麦当劳</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日常消费品</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16183%</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2"/>
                  </a:ext>
                </a:extLst>
              </a:tr>
              <a:tr h="232198">
                <a:tc>
                  <a:txBody>
                    <a:bodyPr/>
                    <a:lstStyle/>
                    <a:p>
                      <a:pPr algn="l" fontAlgn="ctr"/>
                      <a:r>
                        <a:rPr lang="en-US" sz="1200" u="none" strike="noStrike" dirty="0">
                          <a:effectLst/>
                        </a:rPr>
                        <a:t>Merck &amp; Co. Inc.</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默克集团</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医疗保健</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9551%</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32198">
                <a:tc>
                  <a:txBody>
                    <a:bodyPr/>
                    <a:lstStyle/>
                    <a:p>
                      <a:pPr algn="l" fontAlgn="ctr"/>
                      <a:r>
                        <a:rPr lang="en-US" sz="1200" u="none" strike="noStrike" dirty="0">
                          <a:effectLst/>
                        </a:rPr>
                        <a:t>Minnesota Mining &amp; Manufacturing Co.</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明尼苏达矿业和制造</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工业</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7572%</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32198">
                <a:tc>
                  <a:txBody>
                    <a:bodyPr/>
                    <a:lstStyle/>
                    <a:p>
                      <a:pPr algn="l" fontAlgn="ctr"/>
                      <a:r>
                        <a:rPr lang="en-US" sz="1200" u="none" strike="noStrike" dirty="0" err="1">
                          <a:effectLst/>
                        </a:rPr>
                        <a:t>Pepsico</a:t>
                      </a:r>
                      <a:r>
                        <a:rPr lang="en-US" sz="1200" u="none" strike="noStrike" dirty="0">
                          <a:effectLst/>
                        </a:rPr>
                        <a:t> Inc.</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百事</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日常消费品</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23445%</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r h="232198">
                <a:tc>
                  <a:txBody>
                    <a:bodyPr/>
                    <a:lstStyle/>
                    <a:p>
                      <a:pPr algn="l" fontAlgn="ctr"/>
                      <a:r>
                        <a:rPr lang="en-US" sz="1200" u="none" strike="noStrike" dirty="0">
                          <a:effectLst/>
                        </a:rPr>
                        <a:t>Pfizer Inc.</a:t>
                      </a:r>
                      <a:endParaRPr 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辉瑞制药</a:t>
                      </a: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zh-CN" altLang="en-US" sz="1200" u="none" strike="noStrike">
                          <a:effectLst/>
                        </a:rPr>
                        <a:t>医疗保健</a:t>
                      </a:r>
                      <a:endParaRPr lang="zh-CN" alt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altLang="zh-CN" sz="1200" u="none" strike="noStrike">
                          <a:effectLst/>
                        </a:rPr>
                        <a:t>14089%</a:t>
                      </a:r>
                      <a:endParaRPr lang="en-US" altLang="zh-CN" sz="1200" b="1" i="0" u="none" strike="noStrike">
                        <a:solidFill>
                          <a:srgbClr val="000000"/>
                        </a:solidFill>
                        <a:effectLst/>
                        <a:latin typeface="Helvetica"/>
                      </a:endParaRPr>
                    </a:p>
                  </a:txBody>
                  <a:tcPr marL="8513" marR="8513" marT="851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16"/>
                  </a:ext>
                </a:extLst>
              </a:tr>
              <a:tr h="232198">
                <a:tc>
                  <a:txBody>
                    <a:bodyPr/>
                    <a:lstStyle/>
                    <a:p>
                      <a:pPr algn="l" fontAlgn="ctr"/>
                      <a:r>
                        <a:rPr lang="en-US" sz="1200" u="none" strike="noStrike">
                          <a:effectLst/>
                        </a:rPr>
                        <a:t>Procter &amp; Gamble Co.</a:t>
                      </a:r>
                      <a:endParaRPr lang="en-US" sz="1200" b="0" i="0" u="none" strike="noStrike">
                        <a:solidFill>
                          <a:srgbClr val="000000"/>
                        </a:solidFill>
                        <a:effectLst/>
                        <a:latin typeface="宋体"/>
                      </a:endParaRP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ctr" latinLnBrk="0" hangingPunct="1"/>
                      <a:r>
                        <a:rPr lang="zh-CN" altLang="en-US" sz="1200" u="none" strike="noStrike" kern="1200" dirty="0">
                          <a:solidFill>
                            <a:schemeClr val="dk1"/>
                          </a:solidFill>
                          <a:effectLst/>
                          <a:latin typeface="+mn-lt"/>
                          <a:ea typeface="+mn-ea"/>
                          <a:cs typeface="+mn-cs"/>
                        </a:rPr>
                        <a:t>宝洁</a:t>
                      </a: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CN" altLang="en-US" sz="1200" u="none" strike="noStrike" dirty="0">
                          <a:effectLst/>
                        </a:rPr>
                        <a:t>日常消费品</a:t>
                      </a:r>
                      <a:endParaRPr lang="zh-CN" altLang="en-US" sz="1200" b="0" i="0" u="none" strike="noStrike" dirty="0">
                        <a:solidFill>
                          <a:srgbClr val="000000"/>
                        </a:solidFill>
                        <a:effectLst/>
                        <a:latin typeface="宋体"/>
                      </a:endParaRP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200" u="none" strike="noStrike" dirty="0">
                          <a:effectLst/>
                        </a:rPr>
                        <a:t>9293%</a:t>
                      </a:r>
                      <a:endParaRPr lang="en-US" altLang="zh-CN" sz="1200" b="1" i="0" u="none" strike="noStrike" dirty="0">
                        <a:solidFill>
                          <a:srgbClr val="000000"/>
                        </a:solidFill>
                        <a:effectLst/>
                        <a:latin typeface="Helvetica"/>
                      </a:endParaRPr>
                    </a:p>
                  </a:txBody>
                  <a:tcPr marL="8513" marR="8513" marT="8513"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7"/>
                  </a:ext>
                </a:extLst>
              </a:tr>
            </a:tbl>
          </a:graphicData>
        </a:graphic>
      </p:graphicFrame>
    </p:spTree>
    <p:extLst>
      <p:ext uri="{BB962C8B-B14F-4D97-AF65-F5344CB8AC3E}">
        <p14:creationId xmlns:p14="http://schemas.microsoft.com/office/powerpoint/2010/main" val="3749304364"/>
      </p:ext>
    </p:extLst>
  </p:cSld>
  <p:clrMapOvr>
    <a:masterClrMapping/>
  </p:clrMapOvr>
</p:sld>
</file>

<file path=ppt/theme/theme1.xml><?xml version="1.0" encoding="utf-8"?>
<a:theme xmlns:a="http://schemas.openxmlformats.org/drawingml/2006/main" name="1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65800</TotalTime>
  <Words>9348</Words>
  <Application>Microsoft Office PowerPoint</Application>
  <PresentationFormat>全屏显示(4:3)</PresentationFormat>
  <Paragraphs>1220</Paragraphs>
  <Slides>56</Slides>
  <Notes>54</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1_Office 主题</vt:lpstr>
      <vt:lpstr>中国“漂亮100” 大成MSCI中国A股 质优价值100ETF指数基金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大成基金管理有限公司介绍</dc:title>
  <dc:creator>Administrator</dc:creator>
  <cp:lastModifiedBy>zzy</cp:lastModifiedBy>
  <cp:revision>3487</cp:revision>
  <dcterms:created xsi:type="dcterms:W3CDTF">2015-10-21T08:25:00Z</dcterms:created>
  <dcterms:modified xsi:type="dcterms:W3CDTF">2019-07-26T05:49:37Z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