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20" r:id="rId2"/>
    <p:sldId id="307" r:id="rId3"/>
    <p:sldId id="270" r:id="rId4"/>
    <p:sldId id="322" r:id="rId5"/>
    <p:sldId id="321" r:id="rId6"/>
    <p:sldId id="323" r:id="rId7"/>
    <p:sldId id="328" r:id="rId8"/>
    <p:sldId id="327" r:id="rId9"/>
    <p:sldId id="341" r:id="rId10"/>
    <p:sldId id="337" r:id="rId11"/>
    <p:sldId id="342" r:id="rId12"/>
    <p:sldId id="338" r:id="rId13"/>
    <p:sldId id="330" r:id="rId14"/>
    <p:sldId id="331" r:id="rId15"/>
    <p:sldId id="343" r:id="rId16"/>
    <p:sldId id="261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737"/>
    <a:srgbClr val="00800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426" autoAdjust="0"/>
  </p:normalViewPr>
  <p:slideViewPr>
    <p:cSldViewPr>
      <p:cViewPr varScale="1">
        <p:scale>
          <a:sx n="100" d="100"/>
          <a:sy n="100" d="100"/>
        </p:scale>
        <p:origin x="58" y="2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72735-99AA-481A-84DE-343CA883B2E9}" type="datetimeFigureOut">
              <a:rPr lang="zh-CN" altLang="en-US" smtClean="0"/>
              <a:pPr/>
              <a:t>2021/5/7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3D54B-57B4-484C-89B3-047FD8CB8D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3D54B-57B4-484C-89B3-047FD8CB8D2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589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3D54B-57B4-484C-89B3-047FD8CB8D2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81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3D54B-57B4-484C-89B3-047FD8CB8D2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022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3D54B-57B4-484C-89B3-047FD8CB8D2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428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7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1个人信息资料学习文档\CFA华南\PPT\16sucai_234B522034PT\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03891"/>
            <a:ext cx="9144000" cy="5688806"/>
          </a:xfrm>
          <a:prstGeom prst="rect">
            <a:avLst/>
          </a:prstGeom>
          <a:noFill/>
        </p:spPr>
      </p:pic>
      <p:sp>
        <p:nvSpPr>
          <p:cNvPr id="11" name="六边形 10"/>
          <p:cNvSpPr/>
          <p:nvPr/>
        </p:nvSpPr>
        <p:spPr>
          <a:xfrm>
            <a:off x="-612576" y="-1460698"/>
            <a:ext cx="7092280" cy="7221338"/>
          </a:xfrm>
          <a:prstGeom prst="hexagon">
            <a:avLst/>
          </a:prstGeom>
          <a:solidFill>
            <a:schemeClr val="bg1">
              <a:lumMod val="9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634" y="1224555"/>
            <a:ext cx="4248473" cy="2400657"/>
          </a:xfrm>
          <a:prstGeom prst="rect">
            <a:avLst/>
          </a:prstGeom>
          <a:solidFill>
            <a:srgbClr val="262626">
              <a:alpha val="65098"/>
            </a:srgb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6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Bitcoin Trading</a:t>
            </a:r>
          </a:p>
          <a:p>
            <a:pPr algn="ctr">
              <a:lnSpc>
                <a:spcPct val="70000"/>
              </a:lnSpc>
            </a:pPr>
            <a:r>
              <a:rPr lang="en-US" altLang="zh-CN" sz="6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System</a:t>
            </a:r>
            <a:endParaRPr lang="en-US" altLang="zh-CN" sz="6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7938" y="560191"/>
            <a:ext cx="5311252" cy="523220"/>
          </a:xfrm>
          <a:prstGeom prst="rect">
            <a:avLst/>
          </a:prstGeom>
          <a:solidFill>
            <a:schemeClr val="bg1">
              <a:lumMod val="95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Kuant&amp;Min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 Corporation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6436069" y="1371572"/>
            <a:ext cx="1768760" cy="566110"/>
            <a:chOff x="5868144" y="195486"/>
            <a:chExt cx="2699790" cy="864096"/>
          </a:xfrm>
        </p:grpSpPr>
        <p:grpSp>
          <p:nvGrpSpPr>
            <p:cNvPr id="45" name="组合 44"/>
            <p:cNvGrpSpPr/>
            <p:nvPr/>
          </p:nvGrpSpPr>
          <p:grpSpPr>
            <a:xfrm>
              <a:off x="5940153" y="195487"/>
              <a:ext cx="2627781" cy="792087"/>
              <a:chOff x="5911350" y="267495"/>
              <a:chExt cx="3153337" cy="934448"/>
            </a:xfrm>
          </p:grpSpPr>
          <p:sp>
            <p:nvSpPr>
              <p:cNvPr id="46" name="对角圆角矩形 45"/>
              <p:cNvSpPr/>
              <p:nvPr/>
            </p:nvSpPr>
            <p:spPr>
              <a:xfrm>
                <a:off x="6516215" y="267495"/>
                <a:ext cx="2548472" cy="679598"/>
              </a:xfrm>
              <a:prstGeom prst="round2DiagRect">
                <a:avLst>
                  <a:gd name="adj1" fmla="val 49981"/>
                  <a:gd name="adj2" fmla="val 0"/>
                </a:avLst>
              </a:prstGeom>
              <a:solidFill>
                <a:schemeClr val="bg1">
                  <a:alpha val="62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肖坤然</a:t>
                </a: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5911350" y="376673"/>
                <a:ext cx="825270" cy="8252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b="1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114" name="组合 113"/>
            <p:cNvGrpSpPr/>
            <p:nvPr/>
          </p:nvGrpSpPr>
          <p:grpSpPr>
            <a:xfrm>
              <a:off x="5868144" y="195486"/>
              <a:ext cx="864096" cy="864096"/>
              <a:chOff x="2533735" y="700640"/>
              <a:chExt cx="1642240" cy="1642241"/>
            </a:xfrm>
          </p:grpSpPr>
          <p:grpSp>
            <p:nvGrpSpPr>
              <p:cNvPr id="102" name="组合 101"/>
              <p:cNvGrpSpPr/>
              <p:nvPr/>
            </p:nvGrpSpPr>
            <p:grpSpPr>
              <a:xfrm>
                <a:off x="2533735" y="700640"/>
                <a:ext cx="1642240" cy="1642241"/>
                <a:chOff x="2982913" y="319088"/>
                <a:chExt cx="1397000" cy="1397001"/>
              </a:xfrm>
            </p:grpSpPr>
            <p:sp>
              <p:nvSpPr>
                <p:cNvPr id="103" name="Oval 5"/>
                <p:cNvSpPr>
                  <a:spLocks noChangeArrowheads="1"/>
                </p:cNvSpPr>
                <p:nvPr/>
              </p:nvSpPr>
              <p:spPr bwMode="auto">
                <a:xfrm>
                  <a:off x="2982913" y="319088"/>
                  <a:ext cx="1397000" cy="1396999"/>
                </a:xfrm>
                <a:prstGeom prst="ellipse">
                  <a:avLst/>
                </a:prstGeom>
                <a:solidFill>
                  <a:srgbClr val="FFCC5C"/>
                </a:solidFill>
                <a:ln w="28575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100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04" name="Freeform 56"/>
                <p:cNvSpPr>
                  <a:spLocks/>
                </p:cNvSpPr>
                <p:nvPr/>
              </p:nvSpPr>
              <p:spPr bwMode="auto">
                <a:xfrm>
                  <a:off x="3579813" y="1044576"/>
                  <a:ext cx="209550" cy="220663"/>
                </a:xfrm>
                <a:custGeom>
                  <a:avLst/>
                  <a:gdLst>
                    <a:gd name="T0" fmla="*/ 66 w 132"/>
                    <a:gd name="T1" fmla="*/ 139 h 139"/>
                    <a:gd name="T2" fmla="*/ 0 w 132"/>
                    <a:gd name="T3" fmla="*/ 78 h 139"/>
                    <a:gd name="T4" fmla="*/ 0 w 132"/>
                    <a:gd name="T5" fmla="*/ 0 h 139"/>
                    <a:gd name="T6" fmla="*/ 132 w 132"/>
                    <a:gd name="T7" fmla="*/ 0 h 139"/>
                    <a:gd name="T8" fmla="*/ 132 w 132"/>
                    <a:gd name="T9" fmla="*/ 78 h 139"/>
                    <a:gd name="T10" fmla="*/ 66 w 132"/>
                    <a:gd name="T11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39">
                      <a:moveTo>
                        <a:pt x="66" y="139"/>
                      </a:move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132" y="0"/>
                      </a:lnTo>
                      <a:lnTo>
                        <a:pt x="132" y="78"/>
                      </a:lnTo>
                      <a:lnTo>
                        <a:pt x="66" y="139"/>
                      </a:lnTo>
                      <a:close/>
                    </a:path>
                  </a:pathLst>
                </a:custGeom>
                <a:solidFill>
                  <a:srgbClr val="EAAD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100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05" name="Freeform 57"/>
                <p:cNvSpPr>
                  <a:spLocks/>
                </p:cNvSpPr>
                <p:nvPr/>
              </p:nvSpPr>
              <p:spPr bwMode="auto">
                <a:xfrm>
                  <a:off x="3579813" y="1044576"/>
                  <a:ext cx="209550" cy="119063"/>
                </a:xfrm>
                <a:custGeom>
                  <a:avLst/>
                  <a:gdLst>
                    <a:gd name="T0" fmla="*/ 0 w 56"/>
                    <a:gd name="T1" fmla="*/ 15 h 32"/>
                    <a:gd name="T2" fmla="*/ 28 w 56"/>
                    <a:gd name="T3" fmla="*/ 32 h 32"/>
                    <a:gd name="T4" fmla="*/ 56 w 56"/>
                    <a:gd name="T5" fmla="*/ 15 h 32"/>
                    <a:gd name="T6" fmla="*/ 56 w 56"/>
                    <a:gd name="T7" fmla="*/ 0 h 32"/>
                    <a:gd name="T8" fmla="*/ 0 w 56"/>
                    <a:gd name="T9" fmla="*/ 0 h 32"/>
                    <a:gd name="T10" fmla="*/ 0 w 56"/>
                    <a:gd name="T11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6" h="32">
                      <a:moveTo>
                        <a:pt x="0" y="15"/>
                      </a:moveTo>
                      <a:cubicBezTo>
                        <a:pt x="6" y="22"/>
                        <a:pt x="16" y="32"/>
                        <a:pt x="28" y="32"/>
                      </a:cubicBezTo>
                      <a:cubicBezTo>
                        <a:pt x="40" y="32"/>
                        <a:pt x="50" y="22"/>
                        <a:pt x="56" y="15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D892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100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06" name="Freeform 58"/>
                <p:cNvSpPr>
                  <a:spLocks/>
                </p:cNvSpPr>
                <p:nvPr/>
              </p:nvSpPr>
              <p:spPr bwMode="auto">
                <a:xfrm>
                  <a:off x="3462338" y="619126"/>
                  <a:ext cx="444500" cy="530225"/>
                </a:xfrm>
                <a:custGeom>
                  <a:avLst/>
                  <a:gdLst>
                    <a:gd name="T0" fmla="*/ 7 w 118"/>
                    <a:gd name="T1" fmla="*/ 69 h 141"/>
                    <a:gd name="T2" fmla="*/ 12 w 118"/>
                    <a:gd name="T3" fmla="*/ 66 h 141"/>
                    <a:gd name="T4" fmla="*/ 59 w 118"/>
                    <a:gd name="T5" fmla="*/ 0 h 141"/>
                    <a:gd name="T6" fmla="*/ 106 w 118"/>
                    <a:gd name="T7" fmla="*/ 66 h 141"/>
                    <a:gd name="T8" fmla="*/ 112 w 118"/>
                    <a:gd name="T9" fmla="*/ 69 h 141"/>
                    <a:gd name="T10" fmla="*/ 109 w 118"/>
                    <a:gd name="T11" fmla="*/ 82 h 141"/>
                    <a:gd name="T12" fmla="*/ 100 w 118"/>
                    <a:gd name="T13" fmla="*/ 96 h 141"/>
                    <a:gd name="T14" fmla="*/ 92 w 118"/>
                    <a:gd name="T15" fmla="*/ 119 h 141"/>
                    <a:gd name="T16" fmla="*/ 59 w 118"/>
                    <a:gd name="T17" fmla="*/ 140 h 141"/>
                    <a:gd name="T18" fmla="*/ 26 w 118"/>
                    <a:gd name="T19" fmla="*/ 119 h 141"/>
                    <a:gd name="T20" fmla="*/ 18 w 118"/>
                    <a:gd name="T21" fmla="*/ 96 h 141"/>
                    <a:gd name="T22" fmla="*/ 9 w 118"/>
                    <a:gd name="T23" fmla="*/ 82 h 141"/>
                    <a:gd name="T24" fmla="*/ 7 w 118"/>
                    <a:gd name="T25" fmla="*/ 69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8" h="141">
                      <a:moveTo>
                        <a:pt x="7" y="69"/>
                      </a:moveTo>
                      <a:cubicBezTo>
                        <a:pt x="6" y="61"/>
                        <a:pt x="12" y="66"/>
                        <a:pt x="12" y="66"/>
                      </a:cubicBezTo>
                      <a:cubicBezTo>
                        <a:pt x="12" y="66"/>
                        <a:pt x="0" y="0"/>
                        <a:pt x="59" y="0"/>
                      </a:cubicBezTo>
                      <a:cubicBezTo>
                        <a:pt x="118" y="0"/>
                        <a:pt x="106" y="66"/>
                        <a:pt x="106" y="66"/>
                      </a:cubicBezTo>
                      <a:cubicBezTo>
                        <a:pt x="106" y="66"/>
                        <a:pt x="112" y="61"/>
                        <a:pt x="112" y="69"/>
                      </a:cubicBezTo>
                      <a:cubicBezTo>
                        <a:pt x="111" y="77"/>
                        <a:pt x="109" y="82"/>
                        <a:pt x="109" y="82"/>
                      </a:cubicBezTo>
                      <a:cubicBezTo>
                        <a:pt x="109" y="82"/>
                        <a:pt x="109" y="92"/>
                        <a:pt x="100" y="96"/>
                      </a:cubicBezTo>
                      <a:cubicBezTo>
                        <a:pt x="100" y="96"/>
                        <a:pt x="98" y="112"/>
                        <a:pt x="92" y="119"/>
                      </a:cubicBezTo>
                      <a:cubicBezTo>
                        <a:pt x="85" y="126"/>
                        <a:pt x="74" y="141"/>
                        <a:pt x="59" y="140"/>
                      </a:cubicBezTo>
                      <a:cubicBezTo>
                        <a:pt x="44" y="141"/>
                        <a:pt x="33" y="126"/>
                        <a:pt x="26" y="119"/>
                      </a:cubicBezTo>
                      <a:cubicBezTo>
                        <a:pt x="20" y="112"/>
                        <a:pt x="18" y="96"/>
                        <a:pt x="18" y="96"/>
                      </a:cubicBezTo>
                      <a:cubicBezTo>
                        <a:pt x="9" y="92"/>
                        <a:pt x="9" y="82"/>
                        <a:pt x="9" y="82"/>
                      </a:cubicBezTo>
                      <a:cubicBezTo>
                        <a:pt x="9" y="82"/>
                        <a:pt x="7" y="77"/>
                        <a:pt x="7" y="69"/>
                      </a:cubicBezTo>
                      <a:close/>
                    </a:path>
                  </a:pathLst>
                </a:custGeom>
                <a:solidFill>
                  <a:srgbClr val="F4BD9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100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07" name="Freeform 59"/>
                <p:cNvSpPr>
                  <a:spLocks/>
                </p:cNvSpPr>
                <p:nvPr/>
              </p:nvSpPr>
              <p:spPr bwMode="auto">
                <a:xfrm>
                  <a:off x="3200401" y="1209676"/>
                  <a:ext cx="968375" cy="506413"/>
                </a:xfrm>
                <a:custGeom>
                  <a:avLst/>
                  <a:gdLst>
                    <a:gd name="T0" fmla="*/ 128 w 258"/>
                    <a:gd name="T1" fmla="*/ 135 h 135"/>
                    <a:gd name="T2" fmla="*/ 258 w 258"/>
                    <a:gd name="T3" fmla="*/ 81 h 135"/>
                    <a:gd name="T4" fmla="*/ 246 w 258"/>
                    <a:gd name="T5" fmla="*/ 36 h 135"/>
                    <a:gd name="T6" fmla="*/ 239 w 258"/>
                    <a:gd name="T7" fmla="*/ 26 h 135"/>
                    <a:gd name="T8" fmla="*/ 168 w 258"/>
                    <a:gd name="T9" fmla="*/ 0 h 135"/>
                    <a:gd name="T10" fmla="*/ 129 w 258"/>
                    <a:gd name="T11" fmla="*/ 10 h 135"/>
                    <a:gd name="T12" fmla="*/ 90 w 258"/>
                    <a:gd name="T13" fmla="*/ 0 h 135"/>
                    <a:gd name="T14" fmla="*/ 19 w 258"/>
                    <a:gd name="T15" fmla="*/ 26 h 135"/>
                    <a:gd name="T16" fmla="*/ 12 w 258"/>
                    <a:gd name="T17" fmla="*/ 36 h 135"/>
                    <a:gd name="T18" fmla="*/ 0 w 258"/>
                    <a:gd name="T19" fmla="*/ 84 h 135"/>
                    <a:gd name="T20" fmla="*/ 128 w 258"/>
                    <a:gd name="T21" fmla="*/ 135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8" h="135">
                      <a:moveTo>
                        <a:pt x="128" y="135"/>
                      </a:moveTo>
                      <a:cubicBezTo>
                        <a:pt x="178" y="135"/>
                        <a:pt x="224" y="115"/>
                        <a:pt x="258" y="81"/>
                      </a:cubicBezTo>
                      <a:cubicBezTo>
                        <a:pt x="252" y="61"/>
                        <a:pt x="247" y="37"/>
                        <a:pt x="246" y="36"/>
                      </a:cubicBezTo>
                      <a:cubicBezTo>
                        <a:pt x="245" y="33"/>
                        <a:pt x="243" y="27"/>
                        <a:pt x="239" y="26"/>
                      </a:cubicBezTo>
                      <a:cubicBezTo>
                        <a:pt x="235" y="25"/>
                        <a:pt x="176" y="3"/>
                        <a:pt x="168" y="0"/>
                      </a:cubicBezTo>
                      <a:cubicBezTo>
                        <a:pt x="129" y="10"/>
                        <a:pt x="129" y="10"/>
                        <a:pt x="129" y="10"/>
                      </a:cubicBezTo>
                      <a:cubicBezTo>
                        <a:pt x="90" y="0"/>
                        <a:pt x="90" y="0"/>
                        <a:pt x="90" y="0"/>
                      </a:cubicBezTo>
                      <a:cubicBezTo>
                        <a:pt x="82" y="3"/>
                        <a:pt x="23" y="25"/>
                        <a:pt x="19" y="26"/>
                      </a:cubicBezTo>
                      <a:cubicBezTo>
                        <a:pt x="15" y="27"/>
                        <a:pt x="13" y="33"/>
                        <a:pt x="12" y="36"/>
                      </a:cubicBezTo>
                      <a:cubicBezTo>
                        <a:pt x="12" y="37"/>
                        <a:pt x="5" y="63"/>
                        <a:pt x="0" y="84"/>
                      </a:cubicBezTo>
                      <a:cubicBezTo>
                        <a:pt x="33" y="116"/>
                        <a:pt x="78" y="135"/>
                        <a:pt x="128" y="135"/>
                      </a:cubicBezTo>
                      <a:close/>
                    </a:path>
                  </a:pathLst>
                </a:custGeom>
                <a:solidFill>
                  <a:srgbClr val="99140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100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08" name="Freeform 60"/>
                <p:cNvSpPr>
                  <a:spLocks noEditPoints="1"/>
                </p:cNvSpPr>
                <p:nvPr/>
              </p:nvSpPr>
              <p:spPr bwMode="auto">
                <a:xfrm>
                  <a:off x="3527426" y="1163638"/>
                  <a:ext cx="314325" cy="184150"/>
                </a:xfrm>
                <a:custGeom>
                  <a:avLst/>
                  <a:gdLst>
                    <a:gd name="T0" fmla="*/ 92 w 198"/>
                    <a:gd name="T1" fmla="*/ 59 h 116"/>
                    <a:gd name="T2" fmla="*/ 52 w 198"/>
                    <a:gd name="T3" fmla="*/ 116 h 116"/>
                    <a:gd name="T4" fmla="*/ 0 w 198"/>
                    <a:gd name="T5" fmla="*/ 31 h 116"/>
                    <a:gd name="T6" fmla="*/ 28 w 198"/>
                    <a:gd name="T7" fmla="*/ 0 h 116"/>
                    <a:gd name="T8" fmla="*/ 92 w 198"/>
                    <a:gd name="T9" fmla="*/ 59 h 116"/>
                    <a:gd name="T10" fmla="*/ 106 w 198"/>
                    <a:gd name="T11" fmla="*/ 59 h 116"/>
                    <a:gd name="T12" fmla="*/ 149 w 198"/>
                    <a:gd name="T13" fmla="*/ 116 h 116"/>
                    <a:gd name="T14" fmla="*/ 198 w 198"/>
                    <a:gd name="T15" fmla="*/ 31 h 116"/>
                    <a:gd name="T16" fmla="*/ 168 w 198"/>
                    <a:gd name="T17" fmla="*/ 0 h 116"/>
                    <a:gd name="T18" fmla="*/ 106 w 198"/>
                    <a:gd name="T19" fmla="*/ 59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116">
                      <a:moveTo>
                        <a:pt x="92" y="59"/>
                      </a:moveTo>
                      <a:lnTo>
                        <a:pt x="52" y="116"/>
                      </a:lnTo>
                      <a:lnTo>
                        <a:pt x="0" y="31"/>
                      </a:lnTo>
                      <a:lnTo>
                        <a:pt x="28" y="0"/>
                      </a:lnTo>
                      <a:lnTo>
                        <a:pt x="92" y="59"/>
                      </a:lnTo>
                      <a:close/>
                      <a:moveTo>
                        <a:pt x="106" y="59"/>
                      </a:moveTo>
                      <a:lnTo>
                        <a:pt x="149" y="116"/>
                      </a:lnTo>
                      <a:lnTo>
                        <a:pt x="198" y="31"/>
                      </a:lnTo>
                      <a:lnTo>
                        <a:pt x="168" y="0"/>
                      </a:lnTo>
                      <a:lnTo>
                        <a:pt x="106" y="59"/>
                      </a:lnTo>
                      <a:close/>
                    </a:path>
                  </a:pathLst>
                </a:custGeom>
                <a:solidFill>
                  <a:srgbClr val="7C0C0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100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09" name="Freeform 61"/>
                <p:cNvSpPr>
                  <a:spLocks/>
                </p:cNvSpPr>
                <p:nvPr/>
              </p:nvSpPr>
              <p:spPr bwMode="auto">
                <a:xfrm>
                  <a:off x="3632201" y="1243013"/>
                  <a:ext cx="104775" cy="473075"/>
                </a:xfrm>
                <a:custGeom>
                  <a:avLst/>
                  <a:gdLst>
                    <a:gd name="T0" fmla="*/ 26 w 28"/>
                    <a:gd name="T1" fmla="*/ 7 h 126"/>
                    <a:gd name="T2" fmla="*/ 21 w 28"/>
                    <a:gd name="T3" fmla="*/ 0 h 126"/>
                    <a:gd name="T4" fmla="*/ 19 w 28"/>
                    <a:gd name="T5" fmla="*/ 0 h 126"/>
                    <a:gd name="T6" fmla="*/ 14 w 28"/>
                    <a:gd name="T7" fmla="*/ 0 h 126"/>
                    <a:gd name="T8" fmla="*/ 9 w 28"/>
                    <a:gd name="T9" fmla="*/ 0 h 126"/>
                    <a:gd name="T10" fmla="*/ 7 w 28"/>
                    <a:gd name="T11" fmla="*/ 0 h 126"/>
                    <a:gd name="T12" fmla="*/ 2 w 28"/>
                    <a:gd name="T13" fmla="*/ 7 h 126"/>
                    <a:gd name="T14" fmla="*/ 1 w 28"/>
                    <a:gd name="T15" fmla="*/ 11 h 126"/>
                    <a:gd name="T16" fmla="*/ 8 w 28"/>
                    <a:gd name="T17" fmla="*/ 21 h 126"/>
                    <a:gd name="T18" fmla="*/ 1 w 28"/>
                    <a:gd name="T19" fmla="*/ 126 h 126"/>
                    <a:gd name="T20" fmla="*/ 13 w 28"/>
                    <a:gd name="T21" fmla="*/ 126 h 126"/>
                    <a:gd name="T22" fmla="*/ 27 w 28"/>
                    <a:gd name="T23" fmla="*/ 125 h 126"/>
                    <a:gd name="T24" fmla="*/ 20 w 28"/>
                    <a:gd name="T25" fmla="*/ 22 h 126"/>
                    <a:gd name="T26" fmla="*/ 27 w 28"/>
                    <a:gd name="T27" fmla="*/ 11 h 126"/>
                    <a:gd name="T28" fmla="*/ 26 w 28"/>
                    <a:gd name="T29" fmla="*/ 7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" h="126">
                      <a:moveTo>
                        <a:pt x="26" y="7"/>
                      </a:move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0"/>
                        <a:pt x="20" y="0"/>
                        <a:pt x="19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0"/>
                        <a:pt x="7" y="0"/>
                        <a:pt x="7" y="0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0" y="9"/>
                        <a:pt x="1" y="10"/>
                        <a:pt x="1" y="11"/>
                      </a:cubicBezTo>
                      <a:cubicBezTo>
                        <a:pt x="3" y="15"/>
                        <a:pt x="7" y="17"/>
                        <a:pt x="8" y="21"/>
                      </a:cubicBezTo>
                      <a:cubicBezTo>
                        <a:pt x="8" y="21"/>
                        <a:pt x="4" y="84"/>
                        <a:pt x="1" y="126"/>
                      </a:cubicBezTo>
                      <a:cubicBezTo>
                        <a:pt x="5" y="126"/>
                        <a:pt x="9" y="126"/>
                        <a:pt x="13" y="126"/>
                      </a:cubicBezTo>
                      <a:cubicBezTo>
                        <a:pt x="18" y="126"/>
                        <a:pt x="22" y="126"/>
                        <a:pt x="27" y="125"/>
                      </a:cubicBezTo>
                      <a:cubicBezTo>
                        <a:pt x="24" y="84"/>
                        <a:pt x="20" y="22"/>
                        <a:pt x="20" y="22"/>
                      </a:cubicBezTo>
                      <a:cubicBezTo>
                        <a:pt x="20" y="18"/>
                        <a:pt x="25" y="15"/>
                        <a:pt x="27" y="11"/>
                      </a:cubicBezTo>
                      <a:cubicBezTo>
                        <a:pt x="27" y="10"/>
                        <a:pt x="28" y="9"/>
                        <a:pt x="26" y="7"/>
                      </a:cubicBezTo>
                      <a:close/>
                    </a:path>
                  </a:pathLst>
                </a:custGeom>
                <a:solidFill>
                  <a:srgbClr val="2D2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100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10" name="Freeform 62"/>
                <p:cNvSpPr>
                  <a:spLocks noEditPoints="1"/>
                </p:cNvSpPr>
                <p:nvPr/>
              </p:nvSpPr>
              <p:spPr bwMode="auto">
                <a:xfrm>
                  <a:off x="3522663" y="1144588"/>
                  <a:ext cx="323850" cy="188913"/>
                </a:xfrm>
                <a:custGeom>
                  <a:avLst/>
                  <a:gdLst>
                    <a:gd name="T0" fmla="*/ 95 w 204"/>
                    <a:gd name="T1" fmla="*/ 62 h 119"/>
                    <a:gd name="T2" fmla="*/ 55 w 204"/>
                    <a:gd name="T3" fmla="*/ 119 h 119"/>
                    <a:gd name="T4" fmla="*/ 0 w 204"/>
                    <a:gd name="T5" fmla="*/ 38 h 119"/>
                    <a:gd name="T6" fmla="*/ 31 w 204"/>
                    <a:gd name="T7" fmla="*/ 0 h 119"/>
                    <a:gd name="T8" fmla="*/ 95 w 204"/>
                    <a:gd name="T9" fmla="*/ 62 h 119"/>
                    <a:gd name="T10" fmla="*/ 109 w 204"/>
                    <a:gd name="T11" fmla="*/ 62 h 119"/>
                    <a:gd name="T12" fmla="*/ 152 w 204"/>
                    <a:gd name="T13" fmla="*/ 119 h 119"/>
                    <a:gd name="T14" fmla="*/ 204 w 204"/>
                    <a:gd name="T15" fmla="*/ 38 h 119"/>
                    <a:gd name="T16" fmla="*/ 171 w 204"/>
                    <a:gd name="T17" fmla="*/ 0 h 119"/>
                    <a:gd name="T18" fmla="*/ 109 w 204"/>
                    <a:gd name="T19" fmla="*/ 62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4" h="119">
                      <a:moveTo>
                        <a:pt x="95" y="62"/>
                      </a:moveTo>
                      <a:lnTo>
                        <a:pt x="55" y="119"/>
                      </a:lnTo>
                      <a:lnTo>
                        <a:pt x="0" y="38"/>
                      </a:lnTo>
                      <a:lnTo>
                        <a:pt x="31" y="0"/>
                      </a:lnTo>
                      <a:lnTo>
                        <a:pt x="95" y="62"/>
                      </a:lnTo>
                      <a:close/>
                      <a:moveTo>
                        <a:pt x="109" y="62"/>
                      </a:moveTo>
                      <a:lnTo>
                        <a:pt x="152" y="119"/>
                      </a:lnTo>
                      <a:lnTo>
                        <a:pt x="204" y="38"/>
                      </a:lnTo>
                      <a:lnTo>
                        <a:pt x="171" y="0"/>
                      </a:lnTo>
                      <a:lnTo>
                        <a:pt x="109" y="62"/>
                      </a:lnTo>
                      <a:close/>
                    </a:path>
                  </a:pathLst>
                </a:custGeom>
                <a:solidFill>
                  <a:srgbClr val="99140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100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11" name="Freeform 63"/>
                <p:cNvSpPr>
                  <a:spLocks/>
                </p:cNvSpPr>
                <p:nvPr/>
              </p:nvSpPr>
              <p:spPr bwMode="auto">
                <a:xfrm>
                  <a:off x="3503613" y="623888"/>
                  <a:ext cx="361950" cy="258763"/>
                </a:xfrm>
                <a:custGeom>
                  <a:avLst/>
                  <a:gdLst>
                    <a:gd name="T0" fmla="*/ 48 w 96"/>
                    <a:gd name="T1" fmla="*/ 0 h 69"/>
                    <a:gd name="T2" fmla="*/ 1 w 96"/>
                    <a:gd name="T3" fmla="*/ 56 h 69"/>
                    <a:gd name="T4" fmla="*/ 6 w 96"/>
                    <a:gd name="T5" fmla="*/ 67 h 69"/>
                    <a:gd name="T6" fmla="*/ 14 w 96"/>
                    <a:gd name="T7" fmla="*/ 38 h 69"/>
                    <a:gd name="T8" fmla="*/ 47 w 96"/>
                    <a:gd name="T9" fmla="*/ 39 h 69"/>
                    <a:gd name="T10" fmla="*/ 83 w 96"/>
                    <a:gd name="T11" fmla="*/ 38 h 69"/>
                    <a:gd name="T12" fmla="*/ 90 w 96"/>
                    <a:gd name="T13" fmla="*/ 66 h 69"/>
                    <a:gd name="T14" fmla="*/ 94 w 96"/>
                    <a:gd name="T15" fmla="*/ 55 h 69"/>
                    <a:gd name="T16" fmla="*/ 48 w 96"/>
                    <a:gd name="T17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6" h="69">
                      <a:moveTo>
                        <a:pt x="48" y="0"/>
                      </a:moveTo>
                      <a:cubicBezTo>
                        <a:pt x="3" y="0"/>
                        <a:pt x="0" y="43"/>
                        <a:pt x="1" y="56"/>
                      </a:cubicBezTo>
                      <a:cubicBezTo>
                        <a:pt x="2" y="65"/>
                        <a:pt x="7" y="69"/>
                        <a:pt x="6" y="67"/>
                      </a:cubicBezTo>
                      <a:cubicBezTo>
                        <a:pt x="6" y="55"/>
                        <a:pt x="9" y="43"/>
                        <a:pt x="14" y="38"/>
                      </a:cubicBezTo>
                      <a:cubicBezTo>
                        <a:pt x="21" y="31"/>
                        <a:pt x="32" y="39"/>
                        <a:pt x="47" y="39"/>
                      </a:cubicBezTo>
                      <a:cubicBezTo>
                        <a:pt x="63" y="39"/>
                        <a:pt x="75" y="29"/>
                        <a:pt x="83" y="38"/>
                      </a:cubicBezTo>
                      <a:cubicBezTo>
                        <a:pt x="87" y="43"/>
                        <a:pt x="89" y="52"/>
                        <a:pt x="90" y="66"/>
                      </a:cubicBezTo>
                      <a:cubicBezTo>
                        <a:pt x="90" y="68"/>
                        <a:pt x="94" y="64"/>
                        <a:pt x="94" y="55"/>
                      </a:cubicBezTo>
                      <a:cubicBezTo>
                        <a:pt x="96" y="42"/>
                        <a:pt x="93" y="0"/>
                        <a:pt x="48" y="0"/>
                      </a:cubicBezTo>
                      <a:close/>
                    </a:path>
                  </a:pathLst>
                </a:custGeom>
                <a:solidFill>
                  <a:srgbClr val="D395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100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12" name="Freeform 64"/>
                <p:cNvSpPr>
                  <a:spLocks/>
                </p:cNvSpPr>
                <p:nvPr/>
              </p:nvSpPr>
              <p:spPr bwMode="auto">
                <a:xfrm>
                  <a:off x="3492501" y="608013"/>
                  <a:ext cx="379413" cy="293688"/>
                </a:xfrm>
                <a:custGeom>
                  <a:avLst/>
                  <a:gdLst>
                    <a:gd name="T0" fmla="*/ 51 w 101"/>
                    <a:gd name="T1" fmla="*/ 0 h 78"/>
                    <a:gd name="T2" fmla="*/ 2 w 101"/>
                    <a:gd name="T3" fmla="*/ 56 h 78"/>
                    <a:gd name="T4" fmla="*/ 4 w 101"/>
                    <a:gd name="T5" fmla="*/ 68 h 78"/>
                    <a:gd name="T6" fmla="*/ 10 w 101"/>
                    <a:gd name="T7" fmla="*/ 78 h 78"/>
                    <a:gd name="T8" fmla="*/ 9 w 101"/>
                    <a:gd name="T9" fmla="*/ 68 h 78"/>
                    <a:gd name="T10" fmla="*/ 17 w 101"/>
                    <a:gd name="T11" fmla="*/ 38 h 78"/>
                    <a:gd name="T12" fmla="*/ 50 w 101"/>
                    <a:gd name="T13" fmla="*/ 39 h 78"/>
                    <a:gd name="T14" fmla="*/ 86 w 101"/>
                    <a:gd name="T15" fmla="*/ 38 h 78"/>
                    <a:gd name="T16" fmla="*/ 93 w 101"/>
                    <a:gd name="T17" fmla="*/ 66 h 78"/>
                    <a:gd name="T18" fmla="*/ 93 w 101"/>
                    <a:gd name="T19" fmla="*/ 78 h 78"/>
                    <a:gd name="T20" fmla="*/ 98 w 101"/>
                    <a:gd name="T21" fmla="*/ 69 h 78"/>
                    <a:gd name="T22" fmla="*/ 100 w 101"/>
                    <a:gd name="T23" fmla="*/ 56 h 78"/>
                    <a:gd name="T24" fmla="*/ 51 w 101"/>
                    <a:gd name="T25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1" h="78">
                      <a:moveTo>
                        <a:pt x="51" y="0"/>
                      </a:moveTo>
                      <a:cubicBezTo>
                        <a:pt x="6" y="0"/>
                        <a:pt x="0" y="43"/>
                        <a:pt x="2" y="56"/>
                      </a:cubicBezTo>
                      <a:cubicBezTo>
                        <a:pt x="2" y="65"/>
                        <a:pt x="2" y="63"/>
                        <a:pt x="4" y="68"/>
                      </a:cubicBezTo>
                      <a:cubicBezTo>
                        <a:pt x="6" y="73"/>
                        <a:pt x="2" y="78"/>
                        <a:pt x="10" y="78"/>
                      </a:cubicBezTo>
                      <a:cubicBezTo>
                        <a:pt x="10" y="78"/>
                        <a:pt x="10" y="70"/>
                        <a:pt x="9" y="68"/>
                      </a:cubicBezTo>
                      <a:cubicBezTo>
                        <a:pt x="9" y="55"/>
                        <a:pt x="12" y="44"/>
                        <a:pt x="17" y="38"/>
                      </a:cubicBezTo>
                      <a:cubicBezTo>
                        <a:pt x="24" y="32"/>
                        <a:pt x="35" y="39"/>
                        <a:pt x="50" y="39"/>
                      </a:cubicBezTo>
                      <a:cubicBezTo>
                        <a:pt x="66" y="39"/>
                        <a:pt x="78" y="30"/>
                        <a:pt x="86" y="38"/>
                      </a:cubicBezTo>
                      <a:cubicBezTo>
                        <a:pt x="90" y="44"/>
                        <a:pt x="92" y="52"/>
                        <a:pt x="93" y="66"/>
                      </a:cubicBezTo>
                      <a:cubicBezTo>
                        <a:pt x="93" y="68"/>
                        <a:pt x="93" y="78"/>
                        <a:pt x="93" y="78"/>
                      </a:cubicBezTo>
                      <a:cubicBezTo>
                        <a:pt x="99" y="77"/>
                        <a:pt x="97" y="74"/>
                        <a:pt x="98" y="69"/>
                      </a:cubicBezTo>
                      <a:cubicBezTo>
                        <a:pt x="100" y="64"/>
                        <a:pt x="99" y="65"/>
                        <a:pt x="100" y="56"/>
                      </a:cubicBezTo>
                      <a:cubicBezTo>
                        <a:pt x="101" y="43"/>
                        <a:pt x="96" y="0"/>
                        <a:pt x="51" y="0"/>
                      </a:cubicBezTo>
                      <a:close/>
                    </a:path>
                  </a:pathLst>
                </a:custGeom>
                <a:solidFill>
                  <a:srgbClr val="261B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100"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sp>
            <p:nvSpPr>
              <p:cNvPr id="113" name="Freeform 106"/>
              <p:cNvSpPr>
                <a:spLocks noEditPoints="1"/>
              </p:cNvSpPr>
              <p:nvPr/>
            </p:nvSpPr>
            <p:spPr bwMode="auto">
              <a:xfrm>
                <a:off x="3172982" y="1349006"/>
                <a:ext cx="391898" cy="102641"/>
              </a:xfrm>
              <a:custGeom>
                <a:avLst/>
                <a:gdLst>
                  <a:gd name="T0" fmla="*/ 57 w 89"/>
                  <a:gd name="T1" fmla="*/ 2 h 23"/>
                  <a:gd name="T2" fmla="*/ 45 w 89"/>
                  <a:gd name="T3" fmla="*/ 4 h 23"/>
                  <a:gd name="T4" fmla="*/ 32 w 89"/>
                  <a:gd name="T5" fmla="*/ 2 h 23"/>
                  <a:gd name="T6" fmla="*/ 0 w 89"/>
                  <a:gd name="T7" fmla="*/ 1 h 23"/>
                  <a:gd name="T8" fmla="*/ 1 w 89"/>
                  <a:gd name="T9" fmla="*/ 5 h 23"/>
                  <a:gd name="T10" fmla="*/ 3 w 89"/>
                  <a:gd name="T11" fmla="*/ 8 h 23"/>
                  <a:gd name="T12" fmla="*/ 12 w 89"/>
                  <a:gd name="T13" fmla="*/ 21 h 23"/>
                  <a:gd name="T14" fmla="*/ 37 w 89"/>
                  <a:gd name="T15" fmla="*/ 18 h 23"/>
                  <a:gd name="T16" fmla="*/ 45 w 89"/>
                  <a:gd name="T17" fmla="*/ 8 h 23"/>
                  <a:gd name="T18" fmla="*/ 52 w 89"/>
                  <a:gd name="T19" fmla="*/ 18 h 23"/>
                  <a:gd name="T20" fmla="*/ 77 w 89"/>
                  <a:gd name="T21" fmla="*/ 21 h 23"/>
                  <a:gd name="T22" fmla="*/ 86 w 89"/>
                  <a:gd name="T23" fmla="*/ 8 h 23"/>
                  <a:gd name="T24" fmla="*/ 88 w 89"/>
                  <a:gd name="T25" fmla="*/ 5 h 23"/>
                  <a:gd name="T26" fmla="*/ 89 w 89"/>
                  <a:gd name="T27" fmla="*/ 1 h 23"/>
                  <a:gd name="T28" fmla="*/ 57 w 89"/>
                  <a:gd name="T29" fmla="*/ 2 h 23"/>
                  <a:gd name="T30" fmla="*/ 38 w 89"/>
                  <a:gd name="T31" fmla="*/ 9 h 23"/>
                  <a:gd name="T32" fmla="*/ 14 w 89"/>
                  <a:gd name="T33" fmla="*/ 19 h 23"/>
                  <a:gd name="T34" fmla="*/ 7 w 89"/>
                  <a:gd name="T35" fmla="*/ 6 h 23"/>
                  <a:gd name="T36" fmla="*/ 34 w 89"/>
                  <a:gd name="T37" fmla="*/ 4 h 23"/>
                  <a:gd name="T38" fmla="*/ 38 w 89"/>
                  <a:gd name="T39" fmla="*/ 9 h 23"/>
                  <a:gd name="T40" fmla="*/ 75 w 89"/>
                  <a:gd name="T41" fmla="*/ 19 h 23"/>
                  <a:gd name="T42" fmla="*/ 51 w 89"/>
                  <a:gd name="T43" fmla="*/ 9 h 23"/>
                  <a:gd name="T44" fmla="*/ 55 w 89"/>
                  <a:gd name="T45" fmla="*/ 4 h 23"/>
                  <a:gd name="T46" fmla="*/ 82 w 89"/>
                  <a:gd name="T47" fmla="*/ 6 h 23"/>
                  <a:gd name="T48" fmla="*/ 75 w 89"/>
                  <a:gd name="T49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9" h="23">
                    <a:moveTo>
                      <a:pt x="57" y="2"/>
                    </a:moveTo>
                    <a:cubicBezTo>
                      <a:pt x="51" y="2"/>
                      <a:pt x="48" y="4"/>
                      <a:pt x="45" y="4"/>
                    </a:cubicBezTo>
                    <a:cubicBezTo>
                      <a:pt x="41" y="4"/>
                      <a:pt x="38" y="2"/>
                      <a:pt x="32" y="2"/>
                    </a:cubicBezTo>
                    <a:cubicBezTo>
                      <a:pt x="26" y="1"/>
                      <a:pt x="13" y="0"/>
                      <a:pt x="0" y="1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3" y="6"/>
                      <a:pt x="3" y="8"/>
                    </a:cubicBezTo>
                    <a:cubicBezTo>
                      <a:pt x="4" y="10"/>
                      <a:pt x="6" y="19"/>
                      <a:pt x="12" y="21"/>
                    </a:cubicBezTo>
                    <a:cubicBezTo>
                      <a:pt x="18" y="22"/>
                      <a:pt x="31" y="23"/>
                      <a:pt x="37" y="18"/>
                    </a:cubicBezTo>
                    <a:cubicBezTo>
                      <a:pt x="42" y="13"/>
                      <a:pt x="40" y="8"/>
                      <a:pt x="45" y="8"/>
                    </a:cubicBezTo>
                    <a:cubicBezTo>
                      <a:pt x="49" y="8"/>
                      <a:pt x="47" y="13"/>
                      <a:pt x="52" y="18"/>
                    </a:cubicBezTo>
                    <a:cubicBezTo>
                      <a:pt x="58" y="23"/>
                      <a:pt x="71" y="22"/>
                      <a:pt x="77" y="21"/>
                    </a:cubicBezTo>
                    <a:cubicBezTo>
                      <a:pt x="84" y="19"/>
                      <a:pt x="85" y="10"/>
                      <a:pt x="86" y="8"/>
                    </a:cubicBezTo>
                    <a:cubicBezTo>
                      <a:pt x="87" y="6"/>
                      <a:pt x="88" y="5"/>
                      <a:pt x="88" y="5"/>
                    </a:cubicBezTo>
                    <a:cubicBezTo>
                      <a:pt x="89" y="1"/>
                      <a:pt x="89" y="1"/>
                      <a:pt x="89" y="1"/>
                    </a:cubicBezTo>
                    <a:cubicBezTo>
                      <a:pt x="76" y="0"/>
                      <a:pt x="63" y="1"/>
                      <a:pt x="57" y="2"/>
                    </a:cubicBezTo>
                    <a:close/>
                    <a:moveTo>
                      <a:pt x="38" y="9"/>
                    </a:moveTo>
                    <a:cubicBezTo>
                      <a:pt x="35" y="23"/>
                      <a:pt x="21" y="20"/>
                      <a:pt x="14" y="19"/>
                    </a:cubicBezTo>
                    <a:cubicBezTo>
                      <a:pt x="7" y="18"/>
                      <a:pt x="7" y="7"/>
                      <a:pt x="7" y="6"/>
                    </a:cubicBezTo>
                    <a:cubicBezTo>
                      <a:pt x="9" y="1"/>
                      <a:pt x="28" y="3"/>
                      <a:pt x="34" y="4"/>
                    </a:cubicBezTo>
                    <a:cubicBezTo>
                      <a:pt x="39" y="5"/>
                      <a:pt x="38" y="9"/>
                      <a:pt x="38" y="9"/>
                    </a:cubicBezTo>
                    <a:close/>
                    <a:moveTo>
                      <a:pt x="75" y="19"/>
                    </a:moveTo>
                    <a:cubicBezTo>
                      <a:pt x="68" y="20"/>
                      <a:pt x="54" y="23"/>
                      <a:pt x="51" y="9"/>
                    </a:cubicBezTo>
                    <a:cubicBezTo>
                      <a:pt x="51" y="9"/>
                      <a:pt x="50" y="5"/>
                      <a:pt x="55" y="4"/>
                    </a:cubicBezTo>
                    <a:cubicBezTo>
                      <a:pt x="61" y="3"/>
                      <a:pt x="80" y="1"/>
                      <a:pt x="82" y="6"/>
                    </a:cubicBezTo>
                    <a:cubicBezTo>
                      <a:pt x="82" y="7"/>
                      <a:pt x="82" y="18"/>
                      <a:pt x="75" y="19"/>
                    </a:cubicBezTo>
                    <a:close/>
                  </a:path>
                </a:pathLst>
              </a:custGeom>
              <a:solidFill>
                <a:srgbClr val="4237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100">
                  <a:latin typeface="黑体" pitchFamily="49" charset="-122"/>
                  <a:ea typeface="黑体" pitchFamily="49" charset="-122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6479704" y="2257511"/>
            <a:ext cx="1695630" cy="566001"/>
            <a:chOff x="5885588" y="620936"/>
            <a:chExt cx="1695630" cy="566001"/>
          </a:xfrm>
        </p:grpSpPr>
        <p:grpSp>
          <p:nvGrpSpPr>
            <p:cNvPr id="24" name="组合 23"/>
            <p:cNvGrpSpPr/>
            <p:nvPr/>
          </p:nvGrpSpPr>
          <p:grpSpPr>
            <a:xfrm>
              <a:off x="5957596" y="620936"/>
              <a:ext cx="1623622" cy="489405"/>
              <a:chOff x="5911350" y="267495"/>
              <a:chExt cx="3153340" cy="934448"/>
            </a:xfrm>
          </p:grpSpPr>
          <p:sp>
            <p:nvSpPr>
              <p:cNvPr id="25" name="对角圆角矩形 24"/>
              <p:cNvSpPr/>
              <p:nvPr/>
            </p:nvSpPr>
            <p:spPr>
              <a:xfrm>
                <a:off x="6516216" y="267495"/>
                <a:ext cx="2548474" cy="753850"/>
              </a:xfrm>
              <a:prstGeom prst="round2DiagRect">
                <a:avLst>
                  <a:gd name="adj1" fmla="val 49981"/>
                  <a:gd name="adj2" fmla="val 0"/>
                </a:avLst>
              </a:prstGeom>
              <a:solidFill>
                <a:schemeClr val="bg1">
                  <a:alpha val="62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张敏觉</a:t>
                </a:r>
                <a:endPara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5911350" y="376673"/>
                <a:ext cx="825270" cy="8252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b="1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5885588" y="620937"/>
              <a:ext cx="566000" cy="566000"/>
              <a:chOff x="4594226" y="319088"/>
              <a:chExt cx="1397000" cy="1397001"/>
            </a:xfrm>
          </p:grpSpPr>
          <p:sp>
            <p:nvSpPr>
              <p:cNvPr id="39" name="Oval 9"/>
              <p:cNvSpPr>
                <a:spLocks noChangeArrowheads="1"/>
              </p:cNvSpPr>
              <p:nvPr/>
            </p:nvSpPr>
            <p:spPr bwMode="auto">
              <a:xfrm>
                <a:off x="4594226" y="319088"/>
                <a:ext cx="1397000" cy="1397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1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0" name="Freeform 107"/>
              <p:cNvSpPr>
                <a:spLocks/>
              </p:cNvSpPr>
              <p:nvPr/>
            </p:nvSpPr>
            <p:spPr bwMode="auto">
              <a:xfrm>
                <a:off x="5103813" y="1033463"/>
                <a:ext cx="387350" cy="146050"/>
              </a:xfrm>
              <a:custGeom>
                <a:avLst/>
                <a:gdLst>
                  <a:gd name="T0" fmla="*/ 9 w 103"/>
                  <a:gd name="T1" fmla="*/ 30 h 39"/>
                  <a:gd name="T2" fmla="*/ 51 w 103"/>
                  <a:gd name="T3" fmla="*/ 39 h 39"/>
                  <a:gd name="T4" fmla="*/ 93 w 103"/>
                  <a:gd name="T5" fmla="*/ 30 h 39"/>
                  <a:gd name="T6" fmla="*/ 103 w 103"/>
                  <a:gd name="T7" fmla="*/ 3 h 39"/>
                  <a:gd name="T8" fmla="*/ 0 w 103"/>
                  <a:gd name="T9" fmla="*/ 0 h 39"/>
                  <a:gd name="T10" fmla="*/ 9 w 103"/>
                  <a:gd name="T11" fmla="*/ 3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3" h="39">
                    <a:moveTo>
                      <a:pt x="9" y="30"/>
                    </a:moveTo>
                    <a:cubicBezTo>
                      <a:pt x="9" y="30"/>
                      <a:pt x="25" y="39"/>
                      <a:pt x="51" y="39"/>
                    </a:cubicBezTo>
                    <a:cubicBezTo>
                      <a:pt x="77" y="39"/>
                      <a:pt x="93" y="30"/>
                      <a:pt x="93" y="30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" y="30"/>
                    </a:lnTo>
                    <a:close/>
                  </a:path>
                </a:pathLst>
              </a:custGeom>
              <a:solidFill>
                <a:srgbClr val="3A26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1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1" name="Freeform 108"/>
              <p:cNvSpPr>
                <a:spLocks/>
              </p:cNvSpPr>
              <p:nvPr/>
            </p:nvSpPr>
            <p:spPr bwMode="auto">
              <a:xfrm>
                <a:off x="4999038" y="1081088"/>
                <a:ext cx="574675" cy="334963"/>
              </a:xfrm>
              <a:custGeom>
                <a:avLst/>
                <a:gdLst>
                  <a:gd name="T0" fmla="*/ 153 w 153"/>
                  <a:gd name="T1" fmla="*/ 80 h 89"/>
                  <a:gd name="T2" fmla="*/ 103 w 153"/>
                  <a:gd name="T3" fmla="*/ 33 h 89"/>
                  <a:gd name="T4" fmla="*/ 101 w 153"/>
                  <a:gd name="T5" fmla="*/ 2 h 89"/>
                  <a:gd name="T6" fmla="*/ 81 w 153"/>
                  <a:gd name="T7" fmla="*/ 1 h 89"/>
                  <a:gd name="T8" fmla="*/ 81 w 153"/>
                  <a:gd name="T9" fmla="*/ 0 h 89"/>
                  <a:gd name="T10" fmla="*/ 56 w 153"/>
                  <a:gd name="T11" fmla="*/ 2 h 89"/>
                  <a:gd name="T12" fmla="*/ 54 w 153"/>
                  <a:gd name="T13" fmla="*/ 33 h 89"/>
                  <a:gd name="T14" fmla="*/ 0 w 153"/>
                  <a:gd name="T15" fmla="*/ 80 h 89"/>
                  <a:gd name="T16" fmla="*/ 81 w 153"/>
                  <a:gd name="T17" fmla="*/ 89 h 89"/>
                  <a:gd name="T18" fmla="*/ 81 w 153"/>
                  <a:gd name="T19" fmla="*/ 86 h 89"/>
                  <a:gd name="T20" fmla="*/ 153 w 153"/>
                  <a:gd name="T21" fmla="*/ 8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3" h="89">
                    <a:moveTo>
                      <a:pt x="153" y="80"/>
                    </a:moveTo>
                    <a:cubicBezTo>
                      <a:pt x="153" y="80"/>
                      <a:pt x="107" y="55"/>
                      <a:pt x="103" y="33"/>
                    </a:cubicBezTo>
                    <a:cubicBezTo>
                      <a:pt x="101" y="19"/>
                      <a:pt x="101" y="2"/>
                      <a:pt x="101" y="2"/>
                    </a:cubicBezTo>
                    <a:cubicBezTo>
                      <a:pt x="81" y="1"/>
                      <a:pt x="81" y="1"/>
                      <a:pt x="81" y="1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19"/>
                      <a:pt x="54" y="33"/>
                    </a:cubicBezTo>
                    <a:cubicBezTo>
                      <a:pt x="50" y="55"/>
                      <a:pt x="0" y="80"/>
                      <a:pt x="0" y="80"/>
                    </a:cubicBezTo>
                    <a:cubicBezTo>
                      <a:pt x="81" y="89"/>
                      <a:pt x="81" y="89"/>
                      <a:pt x="81" y="89"/>
                    </a:cubicBezTo>
                    <a:cubicBezTo>
                      <a:pt x="81" y="86"/>
                      <a:pt x="81" y="86"/>
                      <a:pt x="81" y="86"/>
                    </a:cubicBezTo>
                    <a:lnTo>
                      <a:pt x="153" y="80"/>
                    </a:lnTo>
                    <a:close/>
                  </a:path>
                </a:pathLst>
              </a:custGeom>
              <a:solidFill>
                <a:srgbClr val="EAAD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1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2" name="Freeform 109"/>
              <p:cNvSpPr>
                <a:spLocks/>
              </p:cNvSpPr>
              <p:nvPr/>
            </p:nvSpPr>
            <p:spPr bwMode="auto">
              <a:xfrm>
                <a:off x="5205413" y="1081088"/>
                <a:ext cx="176213" cy="142875"/>
              </a:xfrm>
              <a:custGeom>
                <a:avLst/>
                <a:gdLst>
                  <a:gd name="T0" fmla="*/ 46 w 47"/>
                  <a:gd name="T1" fmla="*/ 2 h 38"/>
                  <a:gd name="T2" fmla="*/ 26 w 47"/>
                  <a:gd name="T3" fmla="*/ 1 h 38"/>
                  <a:gd name="T4" fmla="*/ 26 w 47"/>
                  <a:gd name="T5" fmla="*/ 0 h 38"/>
                  <a:gd name="T6" fmla="*/ 1 w 47"/>
                  <a:gd name="T7" fmla="*/ 2 h 38"/>
                  <a:gd name="T8" fmla="*/ 0 w 47"/>
                  <a:gd name="T9" fmla="*/ 24 h 38"/>
                  <a:gd name="T10" fmla="*/ 24 w 47"/>
                  <a:gd name="T11" fmla="*/ 38 h 38"/>
                  <a:gd name="T12" fmla="*/ 47 w 47"/>
                  <a:gd name="T13" fmla="*/ 26 h 38"/>
                  <a:gd name="T14" fmla="*/ 46 w 47"/>
                  <a:gd name="T15" fmla="*/ 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" h="38">
                    <a:moveTo>
                      <a:pt x="46" y="2"/>
                    </a:moveTo>
                    <a:cubicBezTo>
                      <a:pt x="26" y="1"/>
                      <a:pt x="26" y="1"/>
                      <a:pt x="26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3"/>
                      <a:pt x="0" y="24"/>
                    </a:cubicBezTo>
                    <a:cubicBezTo>
                      <a:pt x="7" y="32"/>
                      <a:pt x="19" y="38"/>
                      <a:pt x="24" y="38"/>
                    </a:cubicBezTo>
                    <a:cubicBezTo>
                      <a:pt x="30" y="38"/>
                      <a:pt x="40" y="33"/>
                      <a:pt x="47" y="26"/>
                    </a:cubicBezTo>
                    <a:cubicBezTo>
                      <a:pt x="46" y="14"/>
                      <a:pt x="46" y="2"/>
                      <a:pt x="46" y="2"/>
                    </a:cubicBezTo>
                    <a:close/>
                  </a:path>
                </a:pathLst>
              </a:custGeom>
              <a:solidFill>
                <a:srgbClr val="D892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1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3" name="Freeform 110"/>
              <p:cNvSpPr>
                <a:spLocks/>
              </p:cNvSpPr>
              <p:nvPr/>
            </p:nvSpPr>
            <p:spPr bwMode="auto">
              <a:xfrm>
                <a:off x="5103813" y="750888"/>
                <a:ext cx="387350" cy="461963"/>
              </a:xfrm>
              <a:custGeom>
                <a:avLst/>
                <a:gdLst>
                  <a:gd name="T0" fmla="*/ 3 w 103"/>
                  <a:gd name="T1" fmla="*/ 60 h 123"/>
                  <a:gd name="T2" fmla="*/ 8 w 103"/>
                  <a:gd name="T3" fmla="*/ 58 h 123"/>
                  <a:gd name="T4" fmla="*/ 51 w 103"/>
                  <a:gd name="T5" fmla="*/ 0 h 123"/>
                  <a:gd name="T6" fmla="*/ 95 w 103"/>
                  <a:gd name="T7" fmla="*/ 58 h 123"/>
                  <a:gd name="T8" fmla="*/ 100 w 103"/>
                  <a:gd name="T9" fmla="*/ 60 h 123"/>
                  <a:gd name="T10" fmla="*/ 98 w 103"/>
                  <a:gd name="T11" fmla="*/ 72 h 123"/>
                  <a:gd name="T12" fmla="*/ 90 w 103"/>
                  <a:gd name="T13" fmla="*/ 84 h 123"/>
                  <a:gd name="T14" fmla="*/ 79 w 103"/>
                  <a:gd name="T15" fmla="*/ 105 h 123"/>
                  <a:gd name="T16" fmla="*/ 51 w 103"/>
                  <a:gd name="T17" fmla="*/ 123 h 123"/>
                  <a:gd name="T18" fmla="*/ 24 w 103"/>
                  <a:gd name="T19" fmla="*/ 105 h 123"/>
                  <a:gd name="T20" fmla="*/ 13 w 103"/>
                  <a:gd name="T21" fmla="*/ 84 h 123"/>
                  <a:gd name="T22" fmla="*/ 5 w 103"/>
                  <a:gd name="T23" fmla="*/ 72 h 123"/>
                  <a:gd name="T24" fmla="*/ 3 w 103"/>
                  <a:gd name="T25" fmla="*/ 6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3" h="123">
                    <a:moveTo>
                      <a:pt x="3" y="60"/>
                    </a:moveTo>
                    <a:cubicBezTo>
                      <a:pt x="3" y="53"/>
                      <a:pt x="8" y="58"/>
                      <a:pt x="8" y="58"/>
                    </a:cubicBezTo>
                    <a:cubicBezTo>
                      <a:pt x="8" y="58"/>
                      <a:pt x="0" y="0"/>
                      <a:pt x="51" y="0"/>
                    </a:cubicBezTo>
                    <a:cubicBezTo>
                      <a:pt x="103" y="0"/>
                      <a:pt x="95" y="58"/>
                      <a:pt x="95" y="58"/>
                    </a:cubicBezTo>
                    <a:cubicBezTo>
                      <a:pt x="95" y="58"/>
                      <a:pt x="100" y="53"/>
                      <a:pt x="100" y="60"/>
                    </a:cubicBezTo>
                    <a:cubicBezTo>
                      <a:pt x="100" y="67"/>
                      <a:pt x="98" y="72"/>
                      <a:pt x="98" y="72"/>
                    </a:cubicBezTo>
                    <a:cubicBezTo>
                      <a:pt x="98" y="72"/>
                      <a:pt x="97" y="80"/>
                      <a:pt x="90" y="84"/>
                    </a:cubicBezTo>
                    <a:cubicBezTo>
                      <a:pt x="90" y="84"/>
                      <a:pt x="86" y="96"/>
                      <a:pt x="79" y="105"/>
                    </a:cubicBezTo>
                    <a:cubicBezTo>
                      <a:pt x="72" y="115"/>
                      <a:pt x="58" y="123"/>
                      <a:pt x="51" y="123"/>
                    </a:cubicBezTo>
                    <a:cubicBezTo>
                      <a:pt x="45" y="123"/>
                      <a:pt x="31" y="115"/>
                      <a:pt x="24" y="105"/>
                    </a:cubicBezTo>
                    <a:cubicBezTo>
                      <a:pt x="17" y="96"/>
                      <a:pt x="13" y="84"/>
                      <a:pt x="13" y="84"/>
                    </a:cubicBezTo>
                    <a:cubicBezTo>
                      <a:pt x="5" y="80"/>
                      <a:pt x="5" y="72"/>
                      <a:pt x="5" y="72"/>
                    </a:cubicBezTo>
                    <a:cubicBezTo>
                      <a:pt x="5" y="72"/>
                      <a:pt x="3" y="67"/>
                      <a:pt x="3" y="60"/>
                    </a:cubicBezTo>
                    <a:close/>
                  </a:path>
                </a:pathLst>
              </a:custGeom>
              <a:solidFill>
                <a:srgbClr val="F4BD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1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4" name="Freeform 111"/>
              <p:cNvSpPr>
                <a:spLocks/>
              </p:cNvSpPr>
              <p:nvPr/>
            </p:nvSpPr>
            <p:spPr bwMode="auto">
              <a:xfrm>
                <a:off x="5051426" y="679451"/>
                <a:ext cx="492125" cy="488950"/>
              </a:xfrm>
              <a:custGeom>
                <a:avLst/>
                <a:gdLst>
                  <a:gd name="T0" fmla="*/ 111 w 131"/>
                  <a:gd name="T1" fmla="*/ 21 h 130"/>
                  <a:gd name="T2" fmla="*/ 65 w 131"/>
                  <a:gd name="T3" fmla="*/ 0 h 130"/>
                  <a:gd name="T4" fmla="*/ 19 w 131"/>
                  <a:gd name="T5" fmla="*/ 21 h 130"/>
                  <a:gd name="T6" fmla="*/ 28 w 131"/>
                  <a:gd name="T7" fmla="*/ 127 h 130"/>
                  <a:gd name="T8" fmla="*/ 42 w 131"/>
                  <a:gd name="T9" fmla="*/ 43 h 130"/>
                  <a:gd name="T10" fmla="*/ 60 w 131"/>
                  <a:gd name="T11" fmla="*/ 60 h 130"/>
                  <a:gd name="T12" fmla="*/ 108 w 131"/>
                  <a:gd name="T13" fmla="*/ 67 h 130"/>
                  <a:gd name="T14" fmla="*/ 103 w 131"/>
                  <a:gd name="T15" fmla="*/ 126 h 130"/>
                  <a:gd name="T16" fmla="*/ 111 w 131"/>
                  <a:gd name="T17" fmla="*/ 21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1" h="130">
                    <a:moveTo>
                      <a:pt x="111" y="21"/>
                    </a:moveTo>
                    <a:cubicBezTo>
                      <a:pt x="97" y="4"/>
                      <a:pt x="81" y="0"/>
                      <a:pt x="65" y="0"/>
                    </a:cubicBezTo>
                    <a:cubicBezTo>
                      <a:pt x="50" y="0"/>
                      <a:pt x="34" y="4"/>
                      <a:pt x="19" y="21"/>
                    </a:cubicBezTo>
                    <a:cubicBezTo>
                      <a:pt x="0" y="44"/>
                      <a:pt x="28" y="127"/>
                      <a:pt x="28" y="127"/>
                    </a:cubicBezTo>
                    <a:cubicBezTo>
                      <a:pt x="29" y="130"/>
                      <a:pt x="9" y="60"/>
                      <a:pt x="42" y="43"/>
                    </a:cubicBezTo>
                    <a:cubicBezTo>
                      <a:pt x="49" y="52"/>
                      <a:pt x="60" y="60"/>
                      <a:pt x="60" y="60"/>
                    </a:cubicBezTo>
                    <a:cubicBezTo>
                      <a:pt x="60" y="60"/>
                      <a:pt x="81" y="77"/>
                      <a:pt x="108" y="67"/>
                    </a:cubicBezTo>
                    <a:cubicBezTo>
                      <a:pt x="113" y="89"/>
                      <a:pt x="102" y="128"/>
                      <a:pt x="103" y="126"/>
                    </a:cubicBezTo>
                    <a:cubicBezTo>
                      <a:pt x="103" y="126"/>
                      <a:pt x="131" y="46"/>
                      <a:pt x="111" y="21"/>
                    </a:cubicBezTo>
                    <a:close/>
                  </a:path>
                </a:pathLst>
              </a:custGeom>
              <a:solidFill>
                <a:srgbClr val="D395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1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8" name="Freeform 112"/>
              <p:cNvSpPr>
                <a:spLocks/>
              </p:cNvSpPr>
              <p:nvPr/>
            </p:nvSpPr>
            <p:spPr bwMode="auto">
              <a:xfrm>
                <a:off x="5051426" y="668338"/>
                <a:ext cx="492125" cy="514350"/>
              </a:xfrm>
              <a:custGeom>
                <a:avLst/>
                <a:gdLst>
                  <a:gd name="T0" fmla="*/ 111 w 131"/>
                  <a:gd name="T1" fmla="*/ 21 h 137"/>
                  <a:gd name="T2" fmla="*/ 65 w 131"/>
                  <a:gd name="T3" fmla="*/ 0 h 137"/>
                  <a:gd name="T4" fmla="*/ 19 w 131"/>
                  <a:gd name="T5" fmla="*/ 21 h 137"/>
                  <a:gd name="T6" fmla="*/ 20 w 131"/>
                  <a:gd name="T7" fmla="*/ 129 h 137"/>
                  <a:gd name="T8" fmla="*/ 30 w 131"/>
                  <a:gd name="T9" fmla="*/ 134 h 137"/>
                  <a:gd name="T10" fmla="*/ 42 w 131"/>
                  <a:gd name="T11" fmla="*/ 42 h 137"/>
                  <a:gd name="T12" fmla="*/ 60 w 131"/>
                  <a:gd name="T13" fmla="*/ 59 h 137"/>
                  <a:gd name="T14" fmla="*/ 107 w 131"/>
                  <a:gd name="T15" fmla="*/ 68 h 137"/>
                  <a:gd name="T16" fmla="*/ 101 w 131"/>
                  <a:gd name="T17" fmla="*/ 134 h 137"/>
                  <a:gd name="T18" fmla="*/ 111 w 131"/>
                  <a:gd name="T19" fmla="*/ 129 h 137"/>
                  <a:gd name="T20" fmla="*/ 111 w 131"/>
                  <a:gd name="T21" fmla="*/ 2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1" h="137">
                    <a:moveTo>
                      <a:pt x="111" y="21"/>
                    </a:moveTo>
                    <a:cubicBezTo>
                      <a:pt x="97" y="3"/>
                      <a:pt x="81" y="0"/>
                      <a:pt x="65" y="0"/>
                    </a:cubicBezTo>
                    <a:cubicBezTo>
                      <a:pt x="50" y="0"/>
                      <a:pt x="34" y="4"/>
                      <a:pt x="19" y="21"/>
                    </a:cubicBezTo>
                    <a:cubicBezTo>
                      <a:pt x="0" y="43"/>
                      <a:pt x="2" y="91"/>
                      <a:pt x="20" y="129"/>
                    </a:cubicBezTo>
                    <a:cubicBezTo>
                      <a:pt x="22" y="133"/>
                      <a:pt x="30" y="134"/>
                      <a:pt x="30" y="134"/>
                    </a:cubicBezTo>
                    <a:cubicBezTo>
                      <a:pt x="31" y="137"/>
                      <a:pt x="9" y="60"/>
                      <a:pt x="42" y="42"/>
                    </a:cubicBezTo>
                    <a:cubicBezTo>
                      <a:pt x="49" y="51"/>
                      <a:pt x="60" y="59"/>
                      <a:pt x="60" y="59"/>
                    </a:cubicBezTo>
                    <a:cubicBezTo>
                      <a:pt x="60" y="59"/>
                      <a:pt x="79" y="78"/>
                      <a:pt x="107" y="68"/>
                    </a:cubicBezTo>
                    <a:cubicBezTo>
                      <a:pt x="111" y="90"/>
                      <a:pt x="100" y="136"/>
                      <a:pt x="101" y="134"/>
                    </a:cubicBezTo>
                    <a:cubicBezTo>
                      <a:pt x="101" y="134"/>
                      <a:pt x="109" y="132"/>
                      <a:pt x="111" y="129"/>
                    </a:cubicBezTo>
                    <a:cubicBezTo>
                      <a:pt x="128" y="91"/>
                      <a:pt x="131" y="45"/>
                      <a:pt x="111" y="21"/>
                    </a:cubicBezTo>
                    <a:close/>
                  </a:path>
                </a:pathLst>
              </a:custGeom>
              <a:solidFill>
                <a:srgbClr val="4F35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1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9" name="Freeform 113"/>
              <p:cNvSpPr>
                <a:spLocks/>
              </p:cNvSpPr>
              <p:nvPr/>
            </p:nvSpPr>
            <p:spPr bwMode="auto">
              <a:xfrm>
                <a:off x="4913313" y="1273176"/>
                <a:ext cx="754063" cy="442913"/>
              </a:xfrm>
              <a:custGeom>
                <a:avLst/>
                <a:gdLst>
                  <a:gd name="T0" fmla="*/ 102 w 201"/>
                  <a:gd name="T1" fmla="*/ 18 h 118"/>
                  <a:gd name="T2" fmla="*/ 65 w 201"/>
                  <a:gd name="T3" fmla="*/ 0 h 118"/>
                  <a:gd name="T4" fmla="*/ 0 w 201"/>
                  <a:gd name="T5" fmla="*/ 32 h 118"/>
                  <a:gd name="T6" fmla="*/ 54 w 201"/>
                  <a:gd name="T7" fmla="*/ 112 h 118"/>
                  <a:gd name="T8" fmla="*/ 101 w 201"/>
                  <a:gd name="T9" fmla="*/ 118 h 118"/>
                  <a:gd name="T10" fmla="*/ 131 w 201"/>
                  <a:gd name="T11" fmla="*/ 116 h 118"/>
                  <a:gd name="T12" fmla="*/ 201 w 201"/>
                  <a:gd name="T13" fmla="*/ 33 h 118"/>
                  <a:gd name="T14" fmla="*/ 138 w 201"/>
                  <a:gd name="T15" fmla="*/ 0 h 118"/>
                  <a:gd name="T16" fmla="*/ 102 w 201"/>
                  <a:gd name="T17" fmla="*/ 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1" h="118">
                    <a:moveTo>
                      <a:pt x="102" y="18"/>
                    </a:moveTo>
                    <a:cubicBezTo>
                      <a:pt x="68" y="18"/>
                      <a:pt x="65" y="1"/>
                      <a:pt x="65" y="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22" y="81"/>
                      <a:pt x="54" y="112"/>
                    </a:cubicBezTo>
                    <a:cubicBezTo>
                      <a:pt x="69" y="116"/>
                      <a:pt x="85" y="118"/>
                      <a:pt x="101" y="118"/>
                    </a:cubicBezTo>
                    <a:cubicBezTo>
                      <a:pt x="111" y="118"/>
                      <a:pt x="121" y="117"/>
                      <a:pt x="131" y="116"/>
                    </a:cubicBezTo>
                    <a:cubicBezTo>
                      <a:pt x="160" y="85"/>
                      <a:pt x="201" y="33"/>
                      <a:pt x="201" y="33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39" y="1"/>
                      <a:pt x="137" y="18"/>
                      <a:pt x="102" y="18"/>
                    </a:cubicBezTo>
                    <a:close/>
                  </a:path>
                </a:pathLst>
              </a:custGeom>
              <a:solidFill>
                <a:srgbClr val="DBD2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1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50" name="Freeform 114"/>
              <p:cNvSpPr>
                <a:spLocks/>
              </p:cNvSpPr>
              <p:nvPr/>
            </p:nvSpPr>
            <p:spPr bwMode="auto">
              <a:xfrm>
                <a:off x="4826001" y="1276351"/>
                <a:ext cx="935038" cy="439738"/>
              </a:xfrm>
              <a:custGeom>
                <a:avLst/>
                <a:gdLst>
                  <a:gd name="T0" fmla="*/ 124 w 249"/>
                  <a:gd name="T1" fmla="*/ 117 h 117"/>
                  <a:gd name="T2" fmla="*/ 249 w 249"/>
                  <a:gd name="T3" fmla="*/ 69 h 117"/>
                  <a:gd name="T4" fmla="*/ 242 w 249"/>
                  <a:gd name="T5" fmla="*/ 43 h 117"/>
                  <a:gd name="T6" fmla="*/ 229 w 249"/>
                  <a:gd name="T7" fmla="*/ 22 h 117"/>
                  <a:gd name="T8" fmla="*/ 164 w 249"/>
                  <a:gd name="T9" fmla="*/ 0 h 117"/>
                  <a:gd name="T10" fmla="*/ 125 w 249"/>
                  <a:gd name="T11" fmla="*/ 116 h 117"/>
                  <a:gd name="T12" fmla="*/ 84 w 249"/>
                  <a:gd name="T13" fmla="*/ 0 h 117"/>
                  <a:gd name="T14" fmla="*/ 19 w 249"/>
                  <a:gd name="T15" fmla="*/ 22 h 117"/>
                  <a:gd name="T16" fmla="*/ 6 w 249"/>
                  <a:gd name="T17" fmla="*/ 43 h 117"/>
                  <a:gd name="T18" fmla="*/ 0 w 249"/>
                  <a:gd name="T19" fmla="*/ 69 h 117"/>
                  <a:gd name="T20" fmla="*/ 124 w 249"/>
                  <a:gd name="T21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117">
                    <a:moveTo>
                      <a:pt x="124" y="117"/>
                    </a:moveTo>
                    <a:cubicBezTo>
                      <a:pt x="172" y="117"/>
                      <a:pt x="216" y="99"/>
                      <a:pt x="249" y="69"/>
                    </a:cubicBezTo>
                    <a:cubicBezTo>
                      <a:pt x="247" y="60"/>
                      <a:pt x="244" y="51"/>
                      <a:pt x="242" y="43"/>
                    </a:cubicBezTo>
                    <a:cubicBezTo>
                      <a:pt x="237" y="20"/>
                      <a:pt x="229" y="22"/>
                      <a:pt x="229" y="22"/>
                    </a:cubicBezTo>
                    <a:cubicBezTo>
                      <a:pt x="164" y="0"/>
                      <a:pt x="164" y="0"/>
                      <a:pt x="164" y="0"/>
                    </a:cubicBezTo>
                    <a:cubicBezTo>
                      <a:pt x="165" y="1"/>
                      <a:pt x="125" y="116"/>
                      <a:pt x="125" y="116"/>
                    </a:cubicBezTo>
                    <a:cubicBezTo>
                      <a:pt x="119" y="117"/>
                      <a:pt x="83" y="2"/>
                      <a:pt x="84" y="0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2" y="20"/>
                      <a:pt x="6" y="43"/>
                    </a:cubicBezTo>
                    <a:cubicBezTo>
                      <a:pt x="4" y="51"/>
                      <a:pt x="2" y="60"/>
                      <a:pt x="0" y="69"/>
                    </a:cubicBezTo>
                    <a:cubicBezTo>
                      <a:pt x="33" y="99"/>
                      <a:pt x="76" y="117"/>
                      <a:pt x="124" y="117"/>
                    </a:cubicBezTo>
                    <a:close/>
                  </a:path>
                </a:pathLst>
              </a:custGeom>
              <a:solidFill>
                <a:srgbClr val="3340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1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51" name="Freeform 115"/>
              <p:cNvSpPr>
                <a:spLocks/>
              </p:cNvSpPr>
              <p:nvPr/>
            </p:nvSpPr>
            <p:spPr bwMode="auto">
              <a:xfrm>
                <a:off x="5089526" y="1254126"/>
                <a:ext cx="404813" cy="461963"/>
              </a:xfrm>
              <a:custGeom>
                <a:avLst/>
                <a:gdLst>
                  <a:gd name="T0" fmla="*/ 105 w 108"/>
                  <a:gd name="T1" fmla="*/ 24 h 123"/>
                  <a:gd name="T2" fmla="*/ 101 w 108"/>
                  <a:gd name="T3" fmla="*/ 7 h 123"/>
                  <a:gd name="T4" fmla="*/ 86 w 108"/>
                  <a:gd name="T5" fmla="*/ 1 h 123"/>
                  <a:gd name="T6" fmla="*/ 90 w 108"/>
                  <a:gd name="T7" fmla="*/ 7 h 123"/>
                  <a:gd name="T8" fmla="*/ 54 w 108"/>
                  <a:gd name="T9" fmla="*/ 118 h 123"/>
                  <a:gd name="T10" fmla="*/ 54 w 108"/>
                  <a:gd name="T11" fmla="*/ 118 h 123"/>
                  <a:gd name="T12" fmla="*/ 19 w 108"/>
                  <a:gd name="T13" fmla="*/ 7 h 123"/>
                  <a:gd name="T14" fmla="*/ 22 w 108"/>
                  <a:gd name="T15" fmla="*/ 1 h 123"/>
                  <a:gd name="T16" fmla="*/ 8 w 108"/>
                  <a:gd name="T17" fmla="*/ 7 h 123"/>
                  <a:gd name="T18" fmla="*/ 3 w 108"/>
                  <a:gd name="T19" fmla="*/ 24 h 123"/>
                  <a:gd name="T20" fmla="*/ 13 w 108"/>
                  <a:gd name="T21" fmla="*/ 32 h 123"/>
                  <a:gd name="T22" fmla="*/ 0 w 108"/>
                  <a:gd name="T23" fmla="*/ 46 h 123"/>
                  <a:gd name="T24" fmla="*/ 52 w 108"/>
                  <a:gd name="T25" fmla="*/ 123 h 123"/>
                  <a:gd name="T26" fmla="*/ 54 w 108"/>
                  <a:gd name="T27" fmla="*/ 123 h 123"/>
                  <a:gd name="T28" fmla="*/ 57 w 108"/>
                  <a:gd name="T29" fmla="*/ 123 h 123"/>
                  <a:gd name="T30" fmla="*/ 58 w 108"/>
                  <a:gd name="T31" fmla="*/ 120 h 123"/>
                  <a:gd name="T32" fmla="*/ 108 w 108"/>
                  <a:gd name="T33" fmla="*/ 46 h 123"/>
                  <a:gd name="T34" fmla="*/ 96 w 108"/>
                  <a:gd name="T35" fmla="*/ 32 h 123"/>
                  <a:gd name="T36" fmla="*/ 105 w 108"/>
                  <a:gd name="T37" fmla="*/ 24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8" h="123">
                    <a:moveTo>
                      <a:pt x="105" y="24"/>
                    </a:moveTo>
                    <a:cubicBezTo>
                      <a:pt x="101" y="7"/>
                      <a:pt x="101" y="7"/>
                      <a:pt x="101" y="7"/>
                    </a:cubicBezTo>
                    <a:cubicBezTo>
                      <a:pt x="101" y="7"/>
                      <a:pt x="85" y="0"/>
                      <a:pt x="86" y="1"/>
                    </a:cubicBezTo>
                    <a:cubicBezTo>
                      <a:pt x="88" y="3"/>
                      <a:pt x="90" y="3"/>
                      <a:pt x="90" y="7"/>
                    </a:cubicBezTo>
                    <a:cubicBezTo>
                      <a:pt x="90" y="10"/>
                      <a:pt x="63" y="87"/>
                      <a:pt x="54" y="118"/>
                    </a:cubicBezTo>
                    <a:cubicBezTo>
                      <a:pt x="54" y="118"/>
                      <a:pt x="54" y="118"/>
                      <a:pt x="54" y="118"/>
                    </a:cubicBezTo>
                    <a:cubicBezTo>
                      <a:pt x="46" y="88"/>
                      <a:pt x="19" y="10"/>
                      <a:pt x="19" y="7"/>
                    </a:cubicBezTo>
                    <a:cubicBezTo>
                      <a:pt x="18" y="3"/>
                      <a:pt x="20" y="3"/>
                      <a:pt x="22" y="1"/>
                    </a:cubicBezTo>
                    <a:cubicBezTo>
                      <a:pt x="23" y="0"/>
                      <a:pt x="8" y="7"/>
                      <a:pt x="8" y="7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52" y="123"/>
                      <a:pt x="52" y="123"/>
                      <a:pt x="52" y="123"/>
                    </a:cubicBezTo>
                    <a:cubicBezTo>
                      <a:pt x="53" y="123"/>
                      <a:pt x="54" y="123"/>
                      <a:pt x="54" y="123"/>
                    </a:cubicBezTo>
                    <a:cubicBezTo>
                      <a:pt x="55" y="123"/>
                      <a:pt x="56" y="123"/>
                      <a:pt x="57" y="123"/>
                    </a:cubicBezTo>
                    <a:cubicBezTo>
                      <a:pt x="58" y="120"/>
                      <a:pt x="58" y="120"/>
                      <a:pt x="58" y="120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96" y="32"/>
                      <a:pt x="96" y="32"/>
                      <a:pt x="96" y="32"/>
                    </a:cubicBezTo>
                    <a:lnTo>
                      <a:pt x="105" y="24"/>
                    </a:lnTo>
                    <a:close/>
                  </a:path>
                </a:pathLst>
              </a:custGeom>
              <a:solidFill>
                <a:srgbClr val="232E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1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52" name="Freeform 116"/>
              <p:cNvSpPr>
                <a:spLocks noEditPoints="1"/>
              </p:cNvSpPr>
              <p:nvPr/>
            </p:nvSpPr>
            <p:spPr bwMode="auto">
              <a:xfrm>
                <a:off x="5133976" y="954088"/>
                <a:ext cx="323850" cy="85725"/>
              </a:xfrm>
              <a:custGeom>
                <a:avLst/>
                <a:gdLst>
                  <a:gd name="T0" fmla="*/ 56 w 86"/>
                  <a:gd name="T1" fmla="*/ 2 h 23"/>
                  <a:gd name="T2" fmla="*/ 43 w 86"/>
                  <a:gd name="T3" fmla="*/ 4 h 23"/>
                  <a:gd name="T4" fmla="*/ 31 w 86"/>
                  <a:gd name="T5" fmla="*/ 2 h 23"/>
                  <a:gd name="T6" fmla="*/ 0 w 86"/>
                  <a:gd name="T7" fmla="*/ 1 h 23"/>
                  <a:gd name="T8" fmla="*/ 1 w 86"/>
                  <a:gd name="T9" fmla="*/ 6 h 23"/>
                  <a:gd name="T10" fmla="*/ 4 w 86"/>
                  <a:gd name="T11" fmla="*/ 8 h 23"/>
                  <a:gd name="T12" fmla="*/ 12 w 86"/>
                  <a:gd name="T13" fmla="*/ 20 h 23"/>
                  <a:gd name="T14" fmla="*/ 36 w 86"/>
                  <a:gd name="T15" fmla="*/ 18 h 23"/>
                  <a:gd name="T16" fmla="*/ 43 w 86"/>
                  <a:gd name="T17" fmla="*/ 8 h 23"/>
                  <a:gd name="T18" fmla="*/ 51 w 86"/>
                  <a:gd name="T19" fmla="*/ 18 h 23"/>
                  <a:gd name="T20" fmla="*/ 75 w 86"/>
                  <a:gd name="T21" fmla="*/ 20 h 23"/>
                  <a:gd name="T22" fmla="*/ 83 w 86"/>
                  <a:gd name="T23" fmla="*/ 8 h 23"/>
                  <a:gd name="T24" fmla="*/ 86 w 86"/>
                  <a:gd name="T25" fmla="*/ 6 h 23"/>
                  <a:gd name="T26" fmla="*/ 86 w 86"/>
                  <a:gd name="T27" fmla="*/ 1 h 23"/>
                  <a:gd name="T28" fmla="*/ 56 w 86"/>
                  <a:gd name="T29" fmla="*/ 2 h 23"/>
                  <a:gd name="T30" fmla="*/ 37 w 86"/>
                  <a:gd name="T31" fmla="*/ 9 h 23"/>
                  <a:gd name="T32" fmla="*/ 14 w 86"/>
                  <a:gd name="T33" fmla="*/ 19 h 23"/>
                  <a:gd name="T34" fmla="*/ 8 w 86"/>
                  <a:gd name="T35" fmla="*/ 6 h 23"/>
                  <a:gd name="T36" fmla="*/ 33 w 86"/>
                  <a:gd name="T37" fmla="*/ 4 h 23"/>
                  <a:gd name="T38" fmla="*/ 37 w 86"/>
                  <a:gd name="T39" fmla="*/ 9 h 23"/>
                  <a:gd name="T40" fmla="*/ 73 w 86"/>
                  <a:gd name="T41" fmla="*/ 19 h 23"/>
                  <a:gd name="T42" fmla="*/ 50 w 86"/>
                  <a:gd name="T43" fmla="*/ 9 h 23"/>
                  <a:gd name="T44" fmla="*/ 54 w 86"/>
                  <a:gd name="T45" fmla="*/ 4 h 23"/>
                  <a:gd name="T46" fmla="*/ 79 w 86"/>
                  <a:gd name="T47" fmla="*/ 6 h 23"/>
                  <a:gd name="T48" fmla="*/ 73 w 86"/>
                  <a:gd name="T49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6" h="23">
                    <a:moveTo>
                      <a:pt x="56" y="2"/>
                    </a:moveTo>
                    <a:cubicBezTo>
                      <a:pt x="50" y="3"/>
                      <a:pt x="47" y="4"/>
                      <a:pt x="43" y="4"/>
                    </a:cubicBezTo>
                    <a:cubicBezTo>
                      <a:pt x="40" y="4"/>
                      <a:pt x="37" y="3"/>
                      <a:pt x="31" y="2"/>
                    </a:cubicBezTo>
                    <a:cubicBezTo>
                      <a:pt x="25" y="1"/>
                      <a:pt x="13" y="0"/>
                      <a:pt x="0" y="1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3" y="6"/>
                      <a:pt x="4" y="8"/>
                    </a:cubicBezTo>
                    <a:cubicBezTo>
                      <a:pt x="4" y="10"/>
                      <a:pt x="6" y="19"/>
                      <a:pt x="12" y="20"/>
                    </a:cubicBezTo>
                    <a:cubicBezTo>
                      <a:pt x="18" y="21"/>
                      <a:pt x="30" y="23"/>
                      <a:pt x="36" y="18"/>
                    </a:cubicBezTo>
                    <a:cubicBezTo>
                      <a:pt x="41" y="13"/>
                      <a:pt x="39" y="8"/>
                      <a:pt x="43" y="8"/>
                    </a:cubicBezTo>
                    <a:cubicBezTo>
                      <a:pt x="48" y="8"/>
                      <a:pt x="46" y="13"/>
                      <a:pt x="51" y="18"/>
                    </a:cubicBezTo>
                    <a:cubicBezTo>
                      <a:pt x="57" y="23"/>
                      <a:pt x="69" y="21"/>
                      <a:pt x="75" y="20"/>
                    </a:cubicBezTo>
                    <a:cubicBezTo>
                      <a:pt x="81" y="19"/>
                      <a:pt x="83" y="10"/>
                      <a:pt x="83" y="8"/>
                    </a:cubicBezTo>
                    <a:cubicBezTo>
                      <a:pt x="84" y="6"/>
                      <a:pt x="86" y="6"/>
                      <a:pt x="86" y="6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74" y="0"/>
                      <a:pt x="62" y="1"/>
                      <a:pt x="56" y="2"/>
                    </a:cubicBezTo>
                    <a:close/>
                    <a:moveTo>
                      <a:pt x="37" y="9"/>
                    </a:moveTo>
                    <a:cubicBezTo>
                      <a:pt x="35" y="22"/>
                      <a:pt x="21" y="20"/>
                      <a:pt x="14" y="19"/>
                    </a:cubicBezTo>
                    <a:cubicBezTo>
                      <a:pt x="7" y="18"/>
                      <a:pt x="7" y="7"/>
                      <a:pt x="8" y="6"/>
                    </a:cubicBezTo>
                    <a:cubicBezTo>
                      <a:pt x="9" y="1"/>
                      <a:pt x="28" y="3"/>
                      <a:pt x="33" y="4"/>
                    </a:cubicBezTo>
                    <a:cubicBezTo>
                      <a:pt x="38" y="5"/>
                      <a:pt x="37" y="9"/>
                      <a:pt x="37" y="9"/>
                    </a:cubicBezTo>
                    <a:close/>
                    <a:moveTo>
                      <a:pt x="73" y="19"/>
                    </a:moveTo>
                    <a:cubicBezTo>
                      <a:pt x="66" y="20"/>
                      <a:pt x="52" y="22"/>
                      <a:pt x="50" y="9"/>
                    </a:cubicBezTo>
                    <a:cubicBezTo>
                      <a:pt x="50" y="9"/>
                      <a:pt x="49" y="5"/>
                      <a:pt x="54" y="4"/>
                    </a:cubicBezTo>
                    <a:cubicBezTo>
                      <a:pt x="59" y="3"/>
                      <a:pt x="78" y="1"/>
                      <a:pt x="79" y="6"/>
                    </a:cubicBezTo>
                    <a:cubicBezTo>
                      <a:pt x="80" y="7"/>
                      <a:pt x="80" y="18"/>
                      <a:pt x="73" y="19"/>
                    </a:cubicBezTo>
                    <a:close/>
                  </a:path>
                </a:pathLst>
              </a:custGeom>
              <a:solidFill>
                <a:srgbClr val="3A4B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100">
                  <a:latin typeface="黑体" pitchFamily="49" charset="-122"/>
                  <a:ea typeface="黑体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2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9144000" cy="6995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6512" y="4443958"/>
            <a:ext cx="9144000" cy="6995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523687" y="4443958"/>
            <a:ext cx="2286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燕尾形 39"/>
          <p:cNvSpPr/>
          <p:nvPr/>
        </p:nvSpPr>
        <p:spPr>
          <a:xfrm>
            <a:off x="0" y="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燕尾形 51"/>
          <p:cNvSpPr/>
          <p:nvPr/>
        </p:nvSpPr>
        <p:spPr>
          <a:xfrm>
            <a:off x="467544" y="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15616" y="5147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Strategy: Double average lines and BOLL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" name="Picture 2" descr="C:\Users\msi\Desktop\行业前景飞机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515966"/>
            <a:ext cx="504056" cy="504056"/>
          </a:xfrm>
          <a:prstGeom prst="rect">
            <a:avLst/>
          </a:prstGeom>
          <a:noFill/>
        </p:spPr>
      </p:pic>
      <p:pic>
        <p:nvPicPr>
          <p:cNvPr id="62" name="Picture 3" descr="C:\Users\msi\Desktop\竞争优势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4443958"/>
            <a:ext cx="576064" cy="576064"/>
          </a:xfrm>
          <a:prstGeom prst="rect">
            <a:avLst/>
          </a:prstGeom>
          <a:noFill/>
        </p:spPr>
      </p:pic>
      <p:pic>
        <p:nvPicPr>
          <p:cNvPr id="65" name="Picture 4" descr="C:\Users\msi\Desktop\财务表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4515966"/>
            <a:ext cx="504056" cy="504056"/>
          </a:xfrm>
          <a:prstGeom prst="rect">
            <a:avLst/>
          </a:prstGeom>
          <a:noFill/>
        </p:spPr>
      </p:pic>
      <p:grpSp>
        <p:nvGrpSpPr>
          <p:cNvPr id="66" name="组合 41"/>
          <p:cNvGrpSpPr/>
          <p:nvPr/>
        </p:nvGrpSpPr>
        <p:grpSpPr>
          <a:xfrm>
            <a:off x="6948264" y="4518845"/>
            <a:ext cx="504056" cy="501177"/>
            <a:chOff x="1043608" y="1359952"/>
            <a:chExt cx="2160240" cy="214790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8" name="半闭框 67"/>
            <p:cNvSpPr/>
            <p:nvPr/>
          </p:nvSpPr>
          <p:spPr>
            <a:xfrm flipV="1">
              <a:off x="1043608" y="1635646"/>
              <a:ext cx="2160240" cy="1872208"/>
            </a:xfrm>
            <a:prstGeom prst="halfFrame">
              <a:avLst>
                <a:gd name="adj1" fmla="val 5520"/>
                <a:gd name="adj2" fmla="val 47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1259632" y="2787774"/>
              <a:ext cx="360040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1691680" y="2427734"/>
              <a:ext cx="360040" cy="86409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2123728" y="2571750"/>
              <a:ext cx="360040" cy="7200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555776" y="2139702"/>
              <a:ext cx="360040" cy="11521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肘形连接符 77"/>
            <p:cNvCxnSpPr/>
            <p:nvPr/>
          </p:nvCxnSpPr>
          <p:spPr>
            <a:xfrm rot="-2940000">
              <a:off x="1373364" y="1792000"/>
              <a:ext cx="1440160" cy="576064"/>
            </a:xfrm>
            <a:prstGeom prst="bentConnector3">
              <a:avLst>
                <a:gd name="adj1" fmla="val 45292"/>
              </a:avLst>
            </a:prstGeom>
            <a:grpFill/>
            <a:ln w="38100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43"/>
          <p:cNvSpPr txBox="1"/>
          <p:nvPr/>
        </p:nvSpPr>
        <p:spPr>
          <a:xfrm>
            <a:off x="187525" y="447799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 </a:t>
            </a: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48"/>
          <p:cNvSpPr txBox="1"/>
          <p:nvPr/>
        </p:nvSpPr>
        <p:spPr>
          <a:xfrm>
            <a:off x="2494011" y="4477997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49"/>
          <p:cNvSpPr txBox="1"/>
          <p:nvPr/>
        </p:nvSpPr>
        <p:spPr>
          <a:xfrm>
            <a:off x="4932040" y="46024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Back-End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50"/>
          <p:cNvSpPr txBox="1"/>
          <p:nvPr/>
        </p:nvSpPr>
        <p:spPr>
          <a:xfrm>
            <a:off x="7293505" y="459360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Front-End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1547664" y="3723878"/>
            <a:ext cx="6264696" cy="0"/>
          </a:xfrm>
          <a:prstGeom prst="straightConnector1">
            <a:avLst/>
          </a:prstGeom>
          <a:ln w="38100" cap="rnd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1547664" y="1275606"/>
            <a:ext cx="0" cy="2448272"/>
          </a:xfrm>
          <a:prstGeom prst="straightConnector1">
            <a:avLst/>
          </a:prstGeom>
          <a:ln w="38100" cap="rnd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/>
        </p:nvSpPr>
        <p:spPr>
          <a:xfrm>
            <a:off x="1958340" y="1491631"/>
            <a:ext cx="5710004" cy="1784970"/>
          </a:xfrm>
          <a:custGeom>
            <a:avLst/>
            <a:gdLst>
              <a:gd name="connsiteX0" fmla="*/ 0 w 5448300"/>
              <a:gd name="connsiteY0" fmla="*/ 1348759 h 1348759"/>
              <a:gd name="connsiteX1" fmla="*/ 38100 w 5448300"/>
              <a:gd name="connsiteY1" fmla="*/ 1325899 h 1348759"/>
              <a:gd name="connsiteX2" fmla="*/ 76200 w 5448300"/>
              <a:gd name="connsiteY2" fmla="*/ 1295419 h 1348759"/>
              <a:gd name="connsiteX3" fmla="*/ 106680 w 5448300"/>
              <a:gd name="connsiteY3" fmla="*/ 1257319 h 1348759"/>
              <a:gd name="connsiteX4" fmla="*/ 137160 w 5448300"/>
              <a:gd name="connsiteY4" fmla="*/ 1211599 h 1348759"/>
              <a:gd name="connsiteX5" fmla="*/ 182880 w 5448300"/>
              <a:gd name="connsiteY5" fmla="*/ 1135399 h 1348759"/>
              <a:gd name="connsiteX6" fmla="*/ 198120 w 5448300"/>
              <a:gd name="connsiteY6" fmla="*/ 1112539 h 1348759"/>
              <a:gd name="connsiteX7" fmla="*/ 220980 w 5448300"/>
              <a:gd name="connsiteY7" fmla="*/ 1066819 h 1348759"/>
              <a:gd name="connsiteX8" fmla="*/ 228600 w 5448300"/>
              <a:gd name="connsiteY8" fmla="*/ 1043959 h 1348759"/>
              <a:gd name="connsiteX9" fmla="*/ 251460 w 5448300"/>
              <a:gd name="connsiteY9" fmla="*/ 1021099 h 1348759"/>
              <a:gd name="connsiteX10" fmla="*/ 297180 w 5448300"/>
              <a:gd name="connsiteY10" fmla="*/ 952519 h 1348759"/>
              <a:gd name="connsiteX11" fmla="*/ 335280 w 5448300"/>
              <a:gd name="connsiteY11" fmla="*/ 899179 h 1348759"/>
              <a:gd name="connsiteX12" fmla="*/ 342900 w 5448300"/>
              <a:gd name="connsiteY12" fmla="*/ 876319 h 1348759"/>
              <a:gd name="connsiteX13" fmla="*/ 358140 w 5448300"/>
              <a:gd name="connsiteY13" fmla="*/ 853459 h 1348759"/>
              <a:gd name="connsiteX14" fmla="*/ 365760 w 5448300"/>
              <a:gd name="connsiteY14" fmla="*/ 830599 h 1348759"/>
              <a:gd name="connsiteX15" fmla="*/ 381000 w 5448300"/>
              <a:gd name="connsiteY15" fmla="*/ 807739 h 1348759"/>
              <a:gd name="connsiteX16" fmla="*/ 388620 w 5448300"/>
              <a:gd name="connsiteY16" fmla="*/ 784879 h 1348759"/>
              <a:gd name="connsiteX17" fmla="*/ 403860 w 5448300"/>
              <a:gd name="connsiteY17" fmla="*/ 754399 h 1348759"/>
              <a:gd name="connsiteX18" fmla="*/ 441960 w 5448300"/>
              <a:gd name="connsiteY18" fmla="*/ 701059 h 1348759"/>
              <a:gd name="connsiteX19" fmla="*/ 457200 w 5448300"/>
              <a:gd name="connsiteY19" fmla="*/ 678199 h 1348759"/>
              <a:gd name="connsiteX20" fmla="*/ 502920 w 5448300"/>
              <a:gd name="connsiteY20" fmla="*/ 655339 h 1348759"/>
              <a:gd name="connsiteX21" fmla="*/ 518160 w 5448300"/>
              <a:gd name="connsiteY21" fmla="*/ 632479 h 1348759"/>
              <a:gd name="connsiteX22" fmla="*/ 548640 w 5448300"/>
              <a:gd name="connsiteY22" fmla="*/ 609619 h 1348759"/>
              <a:gd name="connsiteX23" fmla="*/ 594360 w 5448300"/>
              <a:gd name="connsiteY23" fmla="*/ 579139 h 1348759"/>
              <a:gd name="connsiteX24" fmla="*/ 640080 w 5448300"/>
              <a:gd name="connsiteY24" fmla="*/ 541039 h 1348759"/>
              <a:gd name="connsiteX25" fmla="*/ 678180 w 5448300"/>
              <a:gd name="connsiteY25" fmla="*/ 525799 h 1348759"/>
              <a:gd name="connsiteX26" fmla="*/ 723900 w 5448300"/>
              <a:gd name="connsiteY26" fmla="*/ 510559 h 1348759"/>
              <a:gd name="connsiteX27" fmla="*/ 876300 w 5448300"/>
              <a:gd name="connsiteY27" fmla="*/ 518179 h 1348759"/>
              <a:gd name="connsiteX28" fmla="*/ 944880 w 5448300"/>
              <a:gd name="connsiteY28" fmla="*/ 571519 h 1348759"/>
              <a:gd name="connsiteX29" fmla="*/ 967740 w 5448300"/>
              <a:gd name="connsiteY29" fmla="*/ 586759 h 1348759"/>
              <a:gd name="connsiteX30" fmla="*/ 1005840 w 5448300"/>
              <a:gd name="connsiteY30" fmla="*/ 624859 h 1348759"/>
              <a:gd name="connsiteX31" fmla="*/ 1043940 w 5448300"/>
              <a:gd name="connsiteY31" fmla="*/ 662959 h 1348759"/>
              <a:gd name="connsiteX32" fmla="*/ 1066800 w 5448300"/>
              <a:gd name="connsiteY32" fmla="*/ 708679 h 1348759"/>
              <a:gd name="connsiteX33" fmla="*/ 1089660 w 5448300"/>
              <a:gd name="connsiteY33" fmla="*/ 723919 h 1348759"/>
              <a:gd name="connsiteX34" fmla="*/ 1112520 w 5448300"/>
              <a:gd name="connsiteY34" fmla="*/ 746779 h 1348759"/>
              <a:gd name="connsiteX35" fmla="*/ 1143000 w 5448300"/>
              <a:gd name="connsiteY35" fmla="*/ 754399 h 1348759"/>
              <a:gd name="connsiteX36" fmla="*/ 1226820 w 5448300"/>
              <a:gd name="connsiteY36" fmla="*/ 784879 h 1348759"/>
              <a:gd name="connsiteX37" fmla="*/ 1272540 w 5448300"/>
              <a:gd name="connsiteY37" fmla="*/ 800119 h 1348759"/>
              <a:gd name="connsiteX38" fmla="*/ 1432560 w 5448300"/>
              <a:gd name="connsiteY38" fmla="*/ 792499 h 1348759"/>
              <a:gd name="connsiteX39" fmla="*/ 1455420 w 5448300"/>
              <a:gd name="connsiteY39" fmla="*/ 784879 h 1348759"/>
              <a:gd name="connsiteX40" fmla="*/ 1501140 w 5448300"/>
              <a:gd name="connsiteY40" fmla="*/ 754399 h 1348759"/>
              <a:gd name="connsiteX41" fmla="*/ 1516380 w 5448300"/>
              <a:gd name="connsiteY41" fmla="*/ 731539 h 1348759"/>
              <a:gd name="connsiteX42" fmla="*/ 1539240 w 5448300"/>
              <a:gd name="connsiteY42" fmla="*/ 723919 h 1348759"/>
              <a:gd name="connsiteX43" fmla="*/ 1562100 w 5448300"/>
              <a:gd name="connsiteY43" fmla="*/ 708679 h 1348759"/>
              <a:gd name="connsiteX44" fmla="*/ 1569720 w 5448300"/>
              <a:gd name="connsiteY44" fmla="*/ 685819 h 1348759"/>
              <a:gd name="connsiteX45" fmla="*/ 1615440 w 5448300"/>
              <a:gd name="connsiteY45" fmla="*/ 647719 h 1348759"/>
              <a:gd name="connsiteX46" fmla="*/ 1653540 w 5448300"/>
              <a:gd name="connsiteY46" fmla="*/ 594379 h 1348759"/>
              <a:gd name="connsiteX47" fmla="*/ 1684020 w 5448300"/>
              <a:gd name="connsiteY47" fmla="*/ 548659 h 1348759"/>
              <a:gd name="connsiteX48" fmla="*/ 1699260 w 5448300"/>
              <a:gd name="connsiteY48" fmla="*/ 525799 h 1348759"/>
              <a:gd name="connsiteX49" fmla="*/ 1737360 w 5448300"/>
              <a:gd name="connsiteY49" fmla="*/ 480079 h 1348759"/>
              <a:gd name="connsiteX50" fmla="*/ 1775460 w 5448300"/>
              <a:gd name="connsiteY50" fmla="*/ 434359 h 1348759"/>
              <a:gd name="connsiteX51" fmla="*/ 1783080 w 5448300"/>
              <a:gd name="connsiteY51" fmla="*/ 411499 h 1348759"/>
              <a:gd name="connsiteX52" fmla="*/ 1813560 w 5448300"/>
              <a:gd name="connsiteY52" fmla="*/ 365779 h 1348759"/>
              <a:gd name="connsiteX53" fmla="*/ 1821180 w 5448300"/>
              <a:gd name="connsiteY53" fmla="*/ 342919 h 1348759"/>
              <a:gd name="connsiteX54" fmla="*/ 1844040 w 5448300"/>
              <a:gd name="connsiteY54" fmla="*/ 335299 h 1348759"/>
              <a:gd name="connsiteX55" fmla="*/ 1882140 w 5448300"/>
              <a:gd name="connsiteY55" fmla="*/ 297199 h 1348759"/>
              <a:gd name="connsiteX56" fmla="*/ 1927860 w 5448300"/>
              <a:gd name="connsiteY56" fmla="*/ 251479 h 1348759"/>
              <a:gd name="connsiteX57" fmla="*/ 1958340 w 5448300"/>
              <a:gd name="connsiteY57" fmla="*/ 220999 h 1348759"/>
              <a:gd name="connsiteX58" fmla="*/ 2004060 w 5448300"/>
              <a:gd name="connsiteY58" fmla="*/ 190519 h 1348759"/>
              <a:gd name="connsiteX59" fmla="*/ 2042160 w 5448300"/>
              <a:gd name="connsiteY59" fmla="*/ 152419 h 1348759"/>
              <a:gd name="connsiteX60" fmla="*/ 2057400 w 5448300"/>
              <a:gd name="connsiteY60" fmla="*/ 129559 h 1348759"/>
              <a:gd name="connsiteX61" fmla="*/ 2087880 w 5448300"/>
              <a:gd name="connsiteY61" fmla="*/ 114319 h 1348759"/>
              <a:gd name="connsiteX62" fmla="*/ 2133600 w 5448300"/>
              <a:gd name="connsiteY62" fmla="*/ 83839 h 1348759"/>
              <a:gd name="connsiteX63" fmla="*/ 2186940 w 5448300"/>
              <a:gd name="connsiteY63" fmla="*/ 68599 h 1348759"/>
              <a:gd name="connsiteX64" fmla="*/ 2232660 w 5448300"/>
              <a:gd name="connsiteY64" fmla="*/ 53359 h 1348759"/>
              <a:gd name="connsiteX65" fmla="*/ 2278380 w 5448300"/>
              <a:gd name="connsiteY65" fmla="*/ 30499 h 1348759"/>
              <a:gd name="connsiteX66" fmla="*/ 2354580 w 5448300"/>
              <a:gd name="connsiteY66" fmla="*/ 15259 h 1348759"/>
              <a:gd name="connsiteX67" fmla="*/ 2377440 w 5448300"/>
              <a:gd name="connsiteY67" fmla="*/ 7639 h 1348759"/>
              <a:gd name="connsiteX68" fmla="*/ 2590800 w 5448300"/>
              <a:gd name="connsiteY68" fmla="*/ 7639 h 1348759"/>
              <a:gd name="connsiteX69" fmla="*/ 2628900 w 5448300"/>
              <a:gd name="connsiteY69" fmla="*/ 45739 h 1348759"/>
              <a:gd name="connsiteX70" fmla="*/ 2651760 w 5448300"/>
              <a:gd name="connsiteY70" fmla="*/ 60979 h 1348759"/>
              <a:gd name="connsiteX71" fmla="*/ 2674620 w 5448300"/>
              <a:gd name="connsiteY71" fmla="*/ 114319 h 1348759"/>
              <a:gd name="connsiteX72" fmla="*/ 2697480 w 5448300"/>
              <a:gd name="connsiteY72" fmla="*/ 144799 h 1348759"/>
              <a:gd name="connsiteX73" fmla="*/ 2705100 w 5448300"/>
              <a:gd name="connsiteY73" fmla="*/ 175279 h 1348759"/>
              <a:gd name="connsiteX74" fmla="*/ 2735580 w 5448300"/>
              <a:gd name="connsiteY74" fmla="*/ 220999 h 1348759"/>
              <a:gd name="connsiteX75" fmla="*/ 2750820 w 5448300"/>
              <a:gd name="connsiteY75" fmla="*/ 243859 h 1348759"/>
              <a:gd name="connsiteX76" fmla="*/ 2773680 w 5448300"/>
              <a:gd name="connsiteY76" fmla="*/ 297199 h 1348759"/>
              <a:gd name="connsiteX77" fmla="*/ 2788920 w 5448300"/>
              <a:gd name="connsiteY77" fmla="*/ 320059 h 1348759"/>
              <a:gd name="connsiteX78" fmla="*/ 2804160 w 5448300"/>
              <a:gd name="connsiteY78" fmla="*/ 350539 h 1348759"/>
              <a:gd name="connsiteX79" fmla="*/ 2857500 w 5448300"/>
              <a:gd name="connsiteY79" fmla="*/ 411499 h 1348759"/>
              <a:gd name="connsiteX80" fmla="*/ 2887980 w 5448300"/>
              <a:gd name="connsiteY80" fmla="*/ 419119 h 1348759"/>
              <a:gd name="connsiteX81" fmla="*/ 2910840 w 5448300"/>
              <a:gd name="connsiteY81" fmla="*/ 434359 h 1348759"/>
              <a:gd name="connsiteX82" fmla="*/ 3032760 w 5448300"/>
              <a:gd name="connsiteY82" fmla="*/ 426739 h 1348759"/>
              <a:gd name="connsiteX83" fmla="*/ 3063240 w 5448300"/>
              <a:gd name="connsiteY83" fmla="*/ 411499 h 1348759"/>
              <a:gd name="connsiteX84" fmla="*/ 3093720 w 5448300"/>
              <a:gd name="connsiteY84" fmla="*/ 403879 h 1348759"/>
              <a:gd name="connsiteX85" fmla="*/ 3116580 w 5448300"/>
              <a:gd name="connsiteY85" fmla="*/ 388639 h 1348759"/>
              <a:gd name="connsiteX86" fmla="*/ 3139440 w 5448300"/>
              <a:gd name="connsiteY86" fmla="*/ 381019 h 1348759"/>
              <a:gd name="connsiteX87" fmla="*/ 3185160 w 5448300"/>
              <a:gd name="connsiteY87" fmla="*/ 350539 h 1348759"/>
              <a:gd name="connsiteX88" fmla="*/ 3208020 w 5448300"/>
              <a:gd name="connsiteY88" fmla="*/ 335299 h 1348759"/>
              <a:gd name="connsiteX89" fmla="*/ 3230880 w 5448300"/>
              <a:gd name="connsiteY89" fmla="*/ 320059 h 1348759"/>
              <a:gd name="connsiteX90" fmla="*/ 3276600 w 5448300"/>
              <a:gd name="connsiteY90" fmla="*/ 304819 h 1348759"/>
              <a:gd name="connsiteX91" fmla="*/ 3299460 w 5448300"/>
              <a:gd name="connsiteY91" fmla="*/ 297199 h 1348759"/>
              <a:gd name="connsiteX92" fmla="*/ 3489960 w 5448300"/>
              <a:gd name="connsiteY92" fmla="*/ 304819 h 1348759"/>
              <a:gd name="connsiteX93" fmla="*/ 3535680 w 5448300"/>
              <a:gd name="connsiteY93" fmla="*/ 358159 h 1348759"/>
              <a:gd name="connsiteX94" fmla="*/ 3550920 w 5448300"/>
              <a:gd name="connsiteY94" fmla="*/ 381019 h 1348759"/>
              <a:gd name="connsiteX95" fmla="*/ 3558540 w 5448300"/>
              <a:gd name="connsiteY95" fmla="*/ 403879 h 1348759"/>
              <a:gd name="connsiteX96" fmla="*/ 3573780 w 5448300"/>
              <a:gd name="connsiteY96" fmla="*/ 434359 h 1348759"/>
              <a:gd name="connsiteX97" fmla="*/ 3596640 w 5448300"/>
              <a:gd name="connsiteY97" fmla="*/ 472459 h 1348759"/>
              <a:gd name="connsiteX98" fmla="*/ 3604260 w 5448300"/>
              <a:gd name="connsiteY98" fmla="*/ 495319 h 1348759"/>
              <a:gd name="connsiteX99" fmla="*/ 3619500 w 5448300"/>
              <a:gd name="connsiteY99" fmla="*/ 518179 h 1348759"/>
              <a:gd name="connsiteX100" fmla="*/ 3634740 w 5448300"/>
              <a:gd name="connsiteY100" fmla="*/ 579139 h 1348759"/>
              <a:gd name="connsiteX101" fmla="*/ 3649980 w 5448300"/>
              <a:gd name="connsiteY101" fmla="*/ 601999 h 1348759"/>
              <a:gd name="connsiteX102" fmla="*/ 3657600 w 5448300"/>
              <a:gd name="connsiteY102" fmla="*/ 624859 h 1348759"/>
              <a:gd name="connsiteX103" fmla="*/ 3672840 w 5448300"/>
              <a:gd name="connsiteY103" fmla="*/ 655339 h 1348759"/>
              <a:gd name="connsiteX104" fmla="*/ 3680460 w 5448300"/>
              <a:gd name="connsiteY104" fmla="*/ 678199 h 1348759"/>
              <a:gd name="connsiteX105" fmla="*/ 3703320 w 5448300"/>
              <a:gd name="connsiteY105" fmla="*/ 731539 h 1348759"/>
              <a:gd name="connsiteX106" fmla="*/ 3718560 w 5448300"/>
              <a:gd name="connsiteY106" fmla="*/ 762019 h 1348759"/>
              <a:gd name="connsiteX107" fmla="*/ 3771900 w 5448300"/>
              <a:gd name="connsiteY107" fmla="*/ 845839 h 1348759"/>
              <a:gd name="connsiteX108" fmla="*/ 3794760 w 5448300"/>
              <a:gd name="connsiteY108" fmla="*/ 861079 h 1348759"/>
              <a:gd name="connsiteX109" fmla="*/ 3817620 w 5448300"/>
              <a:gd name="connsiteY109" fmla="*/ 883939 h 1348759"/>
              <a:gd name="connsiteX110" fmla="*/ 3840480 w 5448300"/>
              <a:gd name="connsiteY110" fmla="*/ 891559 h 1348759"/>
              <a:gd name="connsiteX111" fmla="*/ 3878580 w 5448300"/>
              <a:gd name="connsiteY111" fmla="*/ 906799 h 1348759"/>
              <a:gd name="connsiteX112" fmla="*/ 3909060 w 5448300"/>
              <a:gd name="connsiteY112" fmla="*/ 914419 h 1348759"/>
              <a:gd name="connsiteX113" fmla="*/ 3939540 w 5448300"/>
              <a:gd name="connsiteY113" fmla="*/ 929659 h 1348759"/>
              <a:gd name="connsiteX114" fmla="*/ 3962400 w 5448300"/>
              <a:gd name="connsiteY114" fmla="*/ 944899 h 1348759"/>
              <a:gd name="connsiteX115" fmla="*/ 4000500 w 5448300"/>
              <a:gd name="connsiteY115" fmla="*/ 952519 h 1348759"/>
              <a:gd name="connsiteX116" fmla="*/ 4069080 w 5448300"/>
              <a:gd name="connsiteY116" fmla="*/ 990619 h 1348759"/>
              <a:gd name="connsiteX117" fmla="*/ 4137660 w 5448300"/>
              <a:gd name="connsiteY117" fmla="*/ 1013479 h 1348759"/>
              <a:gd name="connsiteX118" fmla="*/ 4168140 w 5448300"/>
              <a:gd name="connsiteY118" fmla="*/ 1028719 h 1348759"/>
              <a:gd name="connsiteX119" fmla="*/ 4206240 w 5448300"/>
              <a:gd name="connsiteY119" fmla="*/ 1043959 h 1348759"/>
              <a:gd name="connsiteX120" fmla="*/ 4282440 w 5448300"/>
              <a:gd name="connsiteY120" fmla="*/ 1066819 h 1348759"/>
              <a:gd name="connsiteX121" fmla="*/ 4335780 w 5448300"/>
              <a:gd name="connsiteY121" fmla="*/ 1074439 h 1348759"/>
              <a:gd name="connsiteX122" fmla="*/ 4358640 w 5448300"/>
              <a:gd name="connsiteY122" fmla="*/ 1082059 h 1348759"/>
              <a:gd name="connsiteX123" fmla="*/ 4396740 w 5448300"/>
              <a:gd name="connsiteY123" fmla="*/ 1089679 h 1348759"/>
              <a:gd name="connsiteX124" fmla="*/ 4450080 w 5448300"/>
              <a:gd name="connsiteY124" fmla="*/ 1112539 h 1348759"/>
              <a:gd name="connsiteX125" fmla="*/ 4503420 w 5448300"/>
              <a:gd name="connsiteY125" fmla="*/ 1127779 h 1348759"/>
              <a:gd name="connsiteX126" fmla="*/ 4533900 w 5448300"/>
              <a:gd name="connsiteY126" fmla="*/ 1143019 h 1348759"/>
              <a:gd name="connsiteX127" fmla="*/ 4556760 w 5448300"/>
              <a:gd name="connsiteY127" fmla="*/ 1150639 h 1348759"/>
              <a:gd name="connsiteX128" fmla="*/ 4610100 w 5448300"/>
              <a:gd name="connsiteY128" fmla="*/ 1165879 h 1348759"/>
              <a:gd name="connsiteX129" fmla="*/ 4671060 w 5448300"/>
              <a:gd name="connsiteY129" fmla="*/ 1173499 h 1348759"/>
              <a:gd name="connsiteX130" fmla="*/ 4739640 w 5448300"/>
              <a:gd name="connsiteY130" fmla="*/ 1188739 h 1348759"/>
              <a:gd name="connsiteX131" fmla="*/ 4792980 w 5448300"/>
              <a:gd name="connsiteY131" fmla="*/ 1203979 h 1348759"/>
              <a:gd name="connsiteX132" fmla="*/ 4823460 w 5448300"/>
              <a:gd name="connsiteY132" fmla="*/ 1211599 h 1348759"/>
              <a:gd name="connsiteX133" fmla="*/ 4861560 w 5448300"/>
              <a:gd name="connsiteY133" fmla="*/ 1226839 h 1348759"/>
              <a:gd name="connsiteX134" fmla="*/ 4922520 w 5448300"/>
              <a:gd name="connsiteY134" fmla="*/ 1234459 h 1348759"/>
              <a:gd name="connsiteX135" fmla="*/ 4968240 w 5448300"/>
              <a:gd name="connsiteY135" fmla="*/ 1242079 h 1348759"/>
              <a:gd name="connsiteX136" fmla="*/ 5105400 w 5448300"/>
              <a:gd name="connsiteY136" fmla="*/ 1264939 h 1348759"/>
              <a:gd name="connsiteX137" fmla="*/ 5242560 w 5448300"/>
              <a:gd name="connsiteY137" fmla="*/ 1295419 h 1348759"/>
              <a:gd name="connsiteX138" fmla="*/ 5273040 w 5448300"/>
              <a:gd name="connsiteY138" fmla="*/ 1303039 h 1348759"/>
              <a:gd name="connsiteX139" fmla="*/ 5326380 w 5448300"/>
              <a:gd name="connsiteY139" fmla="*/ 1310659 h 1348759"/>
              <a:gd name="connsiteX140" fmla="*/ 5387340 w 5448300"/>
              <a:gd name="connsiteY140" fmla="*/ 1325899 h 1348759"/>
              <a:gd name="connsiteX141" fmla="*/ 5440680 w 5448300"/>
              <a:gd name="connsiteY141" fmla="*/ 1333519 h 1348759"/>
              <a:gd name="connsiteX142" fmla="*/ 5448300 w 5448300"/>
              <a:gd name="connsiteY142" fmla="*/ 1341139 h 1348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448300" h="1348759">
                <a:moveTo>
                  <a:pt x="0" y="1348759"/>
                </a:moveTo>
                <a:cubicBezTo>
                  <a:pt x="12700" y="1341139"/>
                  <a:pt x="26855" y="1335538"/>
                  <a:pt x="38100" y="1325899"/>
                </a:cubicBezTo>
                <a:cubicBezTo>
                  <a:pt x="81967" y="1288299"/>
                  <a:pt x="23452" y="1313002"/>
                  <a:pt x="76200" y="1295419"/>
                </a:cubicBezTo>
                <a:cubicBezTo>
                  <a:pt x="93360" y="1243939"/>
                  <a:pt x="69562" y="1299740"/>
                  <a:pt x="106680" y="1257319"/>
                </a:cubicBezTo>
                <a:cubicBezTo>
                  <a:pt x="118741" y="1243535"/>
                  <a:pt x="128969" y="1227982"/>
                  <a:pt x="137160" y="1211599"/>
                </a:cubicBezTo>
                <a:cubicBezTo>
                  <a:pt x="160591" y="1164736"/>
                  <a:pt x="146099" y="1190570"/>
                  <a:pt x="182880" y="1135399"/>
                </a:cubicBezTo>
                <a:cubicBezTo>
                  <a:pt x="187960" y="1127779"/>
                  <a:pt x="195224" y="1121227"/>
                  <a:pt x="198120" y="1112539"/>
                </a:cubicBezTo>
                <a:cubicBezTo>
                  <a:pt x="217273" y="1055080"/>
                  <a:pt x="191437" y="1125905"/>
                  <a:pt x="220980" y="1066819"/>
                </a:cubicBezTo>
                <a:cubicBezTo>
                  <a:pt x="224572" y="1059635"/>
                  <a:pt x="224145" y="1050642"/>
                  <a:pt x="228600" y="1043959"/>
                </a:cubicBezTo>
                <a:cubicBezTo>
                  <a:pt x="234578" y="1034993"/>
                  <a:pt x="244844" y="1029605"/>
                  <a:pt x="251460" y="1021099"/>
                </a:cubicBezTo>
                <a:cubicBezTo>
                  <a:pt x="304800" y="952519"/>
                  <a:pt x="262890" y="998239"/>
                  <a:pt x="297180" y="952519"/>
                </a:cubicBezTo>
                <a:cubicBezTo>
                  <a:pt x="302357" y="945616"/>
                  <a:pt x="329709" y="910321"/>
                  <a:pt x="335280" y="899179"/>
                </a:cubicBezTo>
                <a:cubicBezTo>
                  <a:pt x="338872" y="891995"/>
                  <a:pt x="339308" y="883503"/>
                  <a:pt x="342900" y="876319"/>
                </a:cubicBezTo>
                <a:cubicBezTo>
                  <a:pt x="346996" y="868128"/>
                  <a:pt x="354044" y="861650"/>
                  <a:pt x="358140" y="853459"/>
                </a:cubicBezTo>
                <a:cubicBezTo>
                  <a:pt x="361732" y="846275"/>
                  <a:pt x="362168" y="837783"/>
                  <a:pt x="365760" y="830599"/>
                </a:cubicBezTo>
                <a:cubicBezTo>
                  <a:pt x="369856" y="822408"/>
                  <a:pt x="376904" y="815930"/>
                  <a:pt x="381000" y="807739"/>
                </a:cubicBezTo>
                <a:cubicBezTo>
                  <a:pt x="384592" y="800555"/>
                  <a:pt x="385456" y="792262"/>
                  <a:pt x="388620" y="784879"/>
                </a:cubicBezTo>
                <a:cubicBezTo>
                  <a:pt x="393095" y="774438"/>
                  <a:pt x="398224" y="764262"/>
                  <a:pt x="403860" y="754399"/>
                </a:cubicBezTo>
                <a:cubicBezTo>
                  <a:pt x="414122" y="736441"/>
                  <a:pt x="430278" y="717414"/>
                  <a:pt x="441960" y="701059"/>
                </a:cubicBezTo>
                <a:cubicBezTo>
                  <a:pt x="447283" y="693607"/>
                  <a:pt x="450724" y="684675"/>
                  <a:pt x="457200" y="678199"/>
                </a:cubicBezTo>
                <a:cubicBezTo>
                  <a:pt x="471972" y="663427"/>
                  <a:pt x="484327" y="661537"/>
                  <a:pt x="502920" y="655339"/>
                </a:cubicBezTo>
                <a:cubicBezTo>
                  <a:pt x="508000" y="647719"/>
                  <a:pt x="511684" y="638955"/>
                  <a:pt x="518160" y="632479"/>
                </a:cubicBezTo>
                <a:cubicBezTo>
                  <a:pt x="527140" y="623499"/>
                  <a:pt x="538236" y="616902"/>
                  <a:pt x="548640" y="609619"/>
                </a:cubicBezTo>
                <a:cubicBezTo>
                  <a:pt x="563645" y="599115"/>
                  <a:pt x="581408" y="592091"/>
                  <a:pt x="594360" y="579139"/>
                </a:cubicBezTo>
                <a:cubicBezTo>
                  <a:pt x="611212" y="562287"/>
                  <a:pt x="618862" y="551648"/>
                  <a:pt x="640080" y="541039"/>
                </a:cubicBezTo>
                <a:cubicBezTo>
                  <a:pt x="652314" y="534922"/>
                  <a:pt x="665325" y="530473"/>
                  <a:pt x="678180" y="525799"/>
                </a:cubicBezTo>
                <a:cubicBezTo>
                  <a:pt x="693277" y="520309"/>
                  <a:pt x="723900" y="510559"/>
                  <a:pt x="723900" y="510559"/>
                </a:cubicBezTo>
                <a:cubicBezTo>
                  <a:pt x="774700" y="513099"/>
                  <a:pt x="826352" y="508574"/>
                  <a:pt x="876300" y="518179"/>
                </a:cubicBezTo>
                <a:cubicBezTo>
                  <a:pt x="906344" y="523957"/>
                  <a:pt x="923567" y="553758"/>
                  <a:pt x="944880" y="571519"/>
                </a:cubicBezTo>
                <a:cubicBezTo>
                  <a:pt x="951915" y="577382"/>
                  <a:pt x="960120" y="581679"/>
                  <a:pt x="967740" y="586759"/>
                </a:cubicBezTo>
                <a:cubicBezTo>
                  <a:pt x="1008380" y="647719"/>
                  <a:pt x="955040" y="574059"/>
                  <a:pt x="1005840" y="624859"/>
                </a:cubicBezTo>
                <a:cubicBezTo>
                  <a:pt x="1056640" y="675659"/>
                  <a:pt x="982980" y="622319"/>
                  <a:pt x="1043940" y="662959"/>
                </a:cubicBezTo>
                <a:cubicBezTo>
                  <a:pt x="1050138" y="681552"/>
                  <a:pt x="1052028" y="693907"/>
                  <a:pt x="1066800" y="708679"/>
                </a:cubicBezTo>
                <a:cubicBezTo>
                  <a:pt x="1073276" y="715155"/>
                  <a:pt x="1082625" y="718056"/>
                  <a:pt x="1089660" y="723919"/>
                </a:cubicBezTo>
                <a:cubicBezTo>
                  <a:pt x="1097939" y="730818"/>
                  <a:pt x="1103164" y="741432"/>
                  <a:pt x="1112520" y="746779"/>
                </a:cubicBezTo>
                <a:cubicBezTo>
                  <a:pt x="1121613" y="751975"/>
                  <a:pt x="1132840" y="751859"/>
                  <a:pt x="1143000" y="754399"/>
                </a:cubicBezTo>
                <a:cubicBezTo>
                  <a:pt x="1184625" y="796024"/>
                  <a:pt x="1147025" y="767780"/>
                  <a:pt x="1226820" y="784879"/>
                </a:cubicBezTo>
                <a:cubicBezTo>
                  <a:pt x="1242528" y="788245"/>
                  <a:pt x="1272540" y="800119"/>
                  <a:pt x="1272540" y="800119"/>
                </a:cubicBezTo>
                <a:cubicBezTo>
                  <a:pt x="1325880" y="797579"/>
                  <a:pt x="1379344" y="796934"/>
                  <a:pt x="1432560" y="792499"/>
                </a:cubicBezTo>
                <a:cubicBezTo>
                  <a:pt x="1440564" y="791832"/>
                  <a:pt x="1448737" y="789334"/>
                  <a:pt x="1455420" y="784879"/>
                </a:cubicBezTo>
                <a:cubicBezTo>
                  <a:pt x="1512499" y="746826"/>
                  <a:pt x="1446785" y="772517"/>
                  <a:pt x="1501140" y="754399"/>
                </a:cubicBezTo>
                <a:cubicBezTo>
                  <a:pt x="1506220" y="746779"/>
                  <a:pt x="1509229" y="737260"/>
                  <a:pt x="1516380" y="731539"/>
                </a:cubicBezTo>
                <a:cubicBezTo>
                  <a:pt x="1522652" y="726521"/>
                  <a:pt x="1532056" y="727511"/>
                  <a:pt x="1539240" y="723919"/>
                </a:cubicBezTo>
                <a:cubicBezTo>
                  <a:pt x="1547431" y="719823"/>
                  <a:pt x="1554480" y="713759"/>
                  <a:pt x="1562100" y="708679"/>
                </a:cubicBezTo>
                <a:cubicBezTo>
                  <a:pt x="1564640" y="701059"/>
                  <a:pt x="1565265" y="692502"/>
                  <a:pt x="1569720" y="685819"/>
                </a:cubicBezTo>
                <a:cubicBezTo>
                  <a:pt x="1581454" y="668218"/>
                  <a:pt x="1598572" y="658964"/>
                  <a:pt x="1615440" y="647719"/>
                </a:cubicBezTo>
                <a:cubicBezTo>
                  <a:pt x="1648525" y="581550"/>
                  <a:pt x="1610291" y="649985"/>
                  <a:pt x="1653540" y="594379"/>
                </a:cubicBezTo>
                <a:cubicBezTo>
                  <a:pt x="1664785" y="579921"/>
                  <a:pt x="1673860" y="563899"/>
                  <a:pt x="1684020" y="548659"/>
                </a:cubicBezTo>
                <a:cubicBezTo>
                  <a:pt x="1689100" y="541039"/>
                  <a:pt x="1692784" y="532275"/>
                  <a:pt x="1699260" y="525799"/>
                </a:cubicBezTo>
                <a:cubicBezTo>
                  <a:pt x="1766046" y="459013"/>
                  <a:pt x="1684316" y="543732"/>
                  <a:pt x="1737360" y="480079"/>
                </a:cubicBezTo>
                <a:cubicBezTo>
                  <a:pt x="1758426" y="454800"/>
                  <a:pt x="1761271" y="462738"/>
                  <a:pt x="1775460" y="434359"/>
                </a:cubicBezTo>
                <a:cubicBezTo>
                  <a:pt x="1779052" y="427175"/>
                  <a:pt x="1779179" y="418520"/>
                  <a:pt x="1783080" y="411499"/>
                </a:cubicBezTo>
                <a:cubicBezTo>
                  <a:pt x="1791975" y="395488"/>
                  <a:pt x="1807768" y="383155"/>
                  <a:pt x="1813560" y="365779"/>
                </a:cubicBezTo>
                <a:cubicBezTo>
                  <a:pt x="1816100" y="358159"/>
                  <a:pt x="1815500" y="348599"/>
                  <a:pt x="1821180" y="342919"/>
                </a:cubicBezTo>
                <a:cubicBezTo>
                  <a:pt x="1826860" y="337239"/>
                  <a:pt x="1836420" y="337839"/>
                  <a:pt x="1844040" y="335299"/>
                </a:cubicBezTo>
                <a:cubicBezTo>
                  <a:pt x="1884680" y="274339"/>
                  <a:pt x="1831340" y="347999"/>
                  <a:pt x="1882140" y="297199"/>
                </a:cubicBezTo>
                <a:cubicBezTo>
                  <a:pt x="1938850" y="240489"/>
                  <a:pt x="1873986" y="287395"/>
                  <a:pt x="1927860" y="251479"/>
                </a:cubicBezTo>
                <a:cubicBezTo>
                  <a:pt x="1940791" y="212686"/>
                  <a:pt x="1925089" y="239472"/>
                  <a:pt x="1958340" y="220999"/>
                </a:cubicBezTo>
                <a:cubicBezTo>
                  <a:pt x="1974351" y="212104"/>
                  <a:pt x="2004060" y="190519"/>
                  <a:pt x="2004060" y="190519"/>
                </a:cubicBezTo>
                <a:cubicBezTo>
                  <a:pt x="2044700" y="129559"/>
                  <a:pt x="1991360" y="203219"/>
                  <a:pt x="2042160" y="152419"/>
                </a:cubicBezTo>
                <a:cubicBezTo>
                  <a:pt x="2048636" y="145943"/>
                  <a:pt x="2050365" y="135422"/>
                  <a:pt x="2057400" y="129559"/>
                </a:cubicBezTo>
                <a:cubicBezTo>
                  <a:pt x="2066126" y="122287"/>
                  <a:pt x="2078140" y="120163"/>
                  <a:pt x="2087880" y="114319"/>
                </a:cubicBezTo>
                <a:cubicBezTo>
                  <a:pt x="2103586" y="104895"/>
                  <a:pt x="2116224" y="89631"/>
                  <a:pt x="2133600" y="83839"/>
                </a:cubicBezTo>
                <a:cubicBezTo>
                  <a:pt x="2210426" y="58230"/>
                  <a:pt x="2091259" y="97303"/>
                  <a:pt x="2186940" y="68599"/>
                </a:cubicBezTo>
                <a:cubicBezTo>
                  <a:pt x="2202327" y="63983"/>
                  <a:pt x="2217420" y="58439"/>
                  <a:pt x="2232660" y="53359"/>
                </a:cubicBezTo>
                <a:cubicBezTo>
                  <a:pt x="2290119" y="34206"/>
                  <a:pt x="2219294" y="60042"/>
                  <a:pt x="2278380" y="30499"/>
                </a:cubicBezTo>
                <a:cubicBezTo>
                  <a:pt x="2299659" y="19859"/>
                  <a:pt x="2334923" y="18067"/>
                  <a:pt x="2354580" y="15259"/>
                </a:cubicBezTo>
                <a:cubicBezTo>
                  <a:pt x="2362200" y="12719"/>
                  <a:pt x="2369489" y="8775"/>
                  <a:pt x="2377440" y="7639"/>
                </a:cubicBezTo>
                <a:cubicBezTo>
                  <a:pt x="2471651" y="-5820"/>
                  <a:pt x="2483647" y="1336"/>
                  <a:pt x="2590800" y="7639"/>
                </a:cubicBezTo>
                <a:cubicBezTo>
                  <a:pt x="2651760" y="48279"/>
                  <a:pt x="2578100" y="-5061"/>
                  <a:pt x="2628900" y="45739"/>
                </a:cubicBezTo>
                <a:cubicBezTo>
                  <a:pt x="2635376" y="52215"/>
                  <a:pt x="2644140" y="55899"/>
                  <a:pt x="2651760" y="60979"/>
                </a:cubicBezTo>
                <a:cubicBezTo>
                  <a:pt x="2659167" y="83201"/>
                  <a:pt x="2661168" y="92797"/>
                  <a:pt x="2674620" y="114319"/>
                </a:cubicBezTo>
                <a:cubicBezTo>
                  <a:pt x="2681351" y="125089"/>
                  <a:pt x="2689860" y="134639"/>
                  <a:pt x="2697480" y="144799"/>
                </a:cubicBezTo>
                <a:cubicBezTo>
                  <a:pt x="2700020" y="154959"/>
                  <a:pt x="2700416" y="165912"/>
                  <a:pt x="2705100" y="175279"/>
                </a:cubicBezTo>
                <a:cubicBezTo>
                  <a:pt x="2713291" y="191662"/>
                  <a:pt x="2725420" y="205759"/>
                  <a:pt x="2735580" y="220999"/>
                </a:cubicBezTo>
                <a:cubicBezTo>
                  <a:pt x="2740660" y="228619"/>
                  <a:pt x="2747924" y="235171"/>
                  <a:pt x="2750820" y="243859"/>
                </a:cubicBezTo>
                <a:cubicBezTo>
                  <a:pt x="2759369" y="269506"/>
                  <a:pt x="2758614" y="270834"/>
                  <a:pt x="2773680" y="297199"/>
                </a:cubicBezTo>
                <a:cubicBezTo>
                  <a:pt x="2778224" y="305150"/>
                  <a:pt x="2784376" y="312108"/>
                  <a:pt x="2788920" y="320059"/>
                </a:cubicBezTo>
                <a:cubicBezTo>
                  <a:pt x="2794556" y="329922"/>
                  <a:pt x="2798316" y="340799"/>
                  <a:pt x="2804160" y="350539"/>
                </a:cubicBezTo>
                <a:cubicBezTo>
                  <a:pt x="2820279" y="377404"/>
                  <a:pt x="2829120" y="399336"/>
                  <a:pt x="2857500" y="411499"/>
                </a:cubicBezTo>
                <a:cubicBezTo>
                  <a:pt x="2867126" y="415624"/>
                  <a:pt x="2877820" y="416579"/>
                  <a:pt x="2887980" y="419119"/>
                </a:cubicBezTo>
                <a:cubicBezTo>
                  <a:pt x="2895600" y="424199"/>
                  <a:pt x="2901695" y="433878"/>
                  <a:pt x="2910840" y="434359"/>
                </a:cubicBezTo>
                <a:cubicBezTo>
                  <a:pt x="2951503" y="436499"/>
                  <a:pt x="2992491" y="432779"/>
                  <a:pt x="3032760" y="426739"/>
                </a:cubicBezTo>
                <a:cubicBezTo>
                  <a:pt x="3043994" y="425054"/>
                  <a:pt x="3052604" y="415487"/>
                  <a:pt x="3063240" y="411499"/>
                </a:cubicBezTo>
                <a:cubicBezTo>
                  <a:pt x="3073046" y="407822"/>
                  <a:pt x="3083560" y="406419"/>
                  <a:pt x="3093720" y="403879"/>
                </a:cubicBezTo>
                <a:cubicBezTo>
                  <a:pt x="3101340" y="398799"/>
                  <a:pt x="3108389" y="392735"/>
                  <a:pt x="3116580" y="388639"/>
                </a:cubicBezTo>
                <a:cubicBezTo>
                  <a:pt x="3123764" y="385047"/>
                  <a:pt x="3132419" y="384920"/>
                  <a:pt x="3139440" y="381019"/>
                </a:cubicBezTo>
                <a:cubicBezTo>
                  <a:pt x="3155451" y="372124"/>
                  <a:pt x="3169920" y="360699"/>
                  <a:pt x="3185160" y="350539"/>
                </a:cubicBezTo>
                <a:lnTo>
                  <a:pt x="3208020" y="335299"/>
                </a:lnTo>
                <a:cubicBezTo>
                  <a:pt x="3215640" y="330219"/>
                  <a:pt x="3222192" y="322955"/>
                  <a:pt x="3230880" y="320059"/>
                </a:cubicBezTo>
                <a:lnTo>
                  <a:pt x="3276600" y="304819"/>
                </a:lnTo>
                <a:lnTo>
                  <a:pt x="3299460" y="297199"/>
                </a:lnTo>
                <a:cubicBezTo>
                  <a:pt x="3362960" y="299739"/>
                  <a:pt x="3427048" y="295832"/>
                  <a:pt x="3489960" y="304819"/>
                </a:cubicBezTo>
                <a:cubicBezTo>
                  <a:pt x="3498771" y="306078"/>
                  <a:pt x="3533494" y="355099"/>
                  <a:pt x="3535680" y="358159"/>
                </a:cubicBezTo>
                <a:cubicBezTo>
                  <a:pt x="3541003" y="365611"/>
                  <a:pt x="3546824" y="372828"/>
                  <a:pt x="3550920" y="381019"/>
                </a:cubicBezTo>
                <a:cubicBezTo>
                  <a:pt x="3554512" y="388203"/>
                  <a:pt x="3555376" y="396496"/>
                  <a:pt x="3558540" y="403879"/>
                </a:cubicBezTo>
                <a:cubicBezTo>
                  <a:pt x="3563015" y="414320"/>
                  <a:pt x="3568263" y="424429"/>
                  <a:pt x="3573780" y="434359"/>
                </a:cubicBezTo>
                <a:cubicBezTo>
                  <a:pt x="3580973" y="447306"/>
                  <a:pt x="3590016" y="459212"/>
                  <a:pt x="3596640" y="472459"/>
                </a:cubicBezTo>
                <a:cubicBezTo>
                  <a:pt x="3600232" y="479643"/>
                  <a:pt x="3600668" y="488135"/>
                  <a:pt x="3604260" y="495319"/>
                </a:cubicBezTo>
                <a:cubicBezTo>
                  <a:pt x="3608356" y="503510"/>
                  <a:pt x="3615404" y="509988"/>
                  <a:pt x="3619500" y="518179"/>
                </a:cubicBezTo>
                <a:cubicBezTo>
                  <a:pt x="3633601" y="546382"/>
                  <a:pt x="3621698" y="544360"/>
                  <a:pt x="3634740" y="579139"/>
                </a:cubicBezTo>
                <a:cubicBezTo>
                  <a:pt x="3637956" y="587714"/>
                  <a:pt x="3645884" y="593808"/>
                  <a:pt x="3649980" y="601999"/>
                </a:cubicBezTo>
                <a:cubicBezTo>
                  <a:pt x="3653572" y="609183"/>
                  <a:pt x="3654436" y="617476"/>
                  <a:pt x="3657600" y="624859"/>
                </a:cubicBezTo>
                <a:cubicBezTo>
                  <a:pt x="3662075" y="635300"/>
                  <a:pt x="3668365" y="644898"/>
                  <a:pt x="3672840" y="655339"/>
                </a:cubicBezTo>
                <a:cubicBezTo>
                  <a:pt x="3676004" y="662722"/>
                  <a:pt x="3677477" y="670741"/>
                  <a:pt x="3680460" y="678199"/>
                </a:cubicBezTo>
                <a:cubicBezTo>
                  <a:pt x="3687644" y="696160"/>
                  <a:pt x="3695315" y="713929"/>
                  <a:pt x="3703320" y="731539"/>
                </a:cubicBezTo>
                <a:cubicBezTo>
                  <a:pt x="3708020" y="741880"/>
                  <a:pt x="3714085" y="751578"/>
                  <a:pt x="3718560" y="762019"/>
                </a:cubicBezTo>
                <a:cubicBezTo>
                  <a:pt x="3734080" y="798233"/>
                  <a:pt x="3721778" y="812424"/>
                  <a:pt x="3771900" y="845839"/>
                </a:cubicBezTo>
                <a:cubicBezTo>
                  <a:pt x="3779520" y="850919"/>
                  <a:pt x="3787725" y="855216"/>
                  <a:pt x="3794760" y="861079"/>
                </a:cubicBezTo>
                <a:cubicBezTo>
                  <a:pt x="3803039" y="867978"/>
                  <a:pt x="3808654" y="877961"/>
                  <a:pt x="3817620" y="883939"/>
                </a:cubicBezTo>
                <a:cubicBezTo>
                  <a:pt x="3824303" y="888394"/>
                  <a:pt x="3832959" y="888739"/>
                  <a:pt x="3840480" y="891559"/>
                </a:cubicBezTo>
                <a:cubicBezTo>
                  <a:pt x="3853287" y="896362"/>
                  <a:pt x="3865604" y="902474"/>
                  <a:pt x="3878580" y="906799"/>
                </a:cubicBezTo>
                <a:cubicBezTo>
                  <a:pt x="3888515" y="910111"/>
                  <a:pt x="3899254" y="910742"/>
                  <a:pt x="3909060" y="914419"/>
                </a:cubicBezTo>
                <a:cubicBezTo>
                  <a:pt x="3919696" y="918407"/>
                  <a:pt x="3929677" y="924023"/>
                  <a:pt x="3939540" y="929659"/>
                </a:cubicBezTo>
                <a:cubicBezTo>
                  <a:pt x="3947491" y="934203"/>
                  <a:pt x="3953825" y="941683"/>
                  <a:pt x="3962400" y="944899"/>
                </a:cubicBezTo>
                <a:cubicBezTo>
                  <a:pt x="3974527" y="949447"/>
                  <a:pt x="3987800" y="949979"/>
                  <a:pt x="4000500" y="952519"/>
                </a:cubicBezTo>
                <a:cubicBezTo>
                  <a:pt x="4026671" y="969966"/>
                  <a:pt x="4035385" y="977141"/>
                  <a:pt x="4069080" y="990619"/>
                </a:cubicBezTo>
                <a:cubicBezTo>
                  <a:pt x="4091453" y="999568"/>
                  <a:pt x="4115170" y="1004829"/>
                  <a:pt x="4137660" y="1013479"/>
                </a:cubicBezTo>
                <a:cubicBezTo>
                  <a:pt x="4148262" y="1017557"/>
                  <a:pt x="4157760" y="1024106"/>
                  <a:pt x="4168140" y="1028719"/>
                </a:cubicBezTo>
                <a:cubicBezTo>
                  <a:pt x="4180639" y="1034274"/>
                  <a:pt x="4193385" y="1039285"/>
                  <a:pt x="4206240" y="1043959"/>
                </a:cubicBezTo>
                <a:cubicBezTo>
                  <a:pt x="4226122" y="1051189"/>
                  <a:pt x="4259697" y="1062684"/>
                  <a:pt x="4282440" y="1066819"/>
                </a:cubicBezTo>
                <a:cubicBezTo>
                  <a:pt x="4300111" y="1070032"/>
                  <a:pt x="4318000" y="1071899"/>
                  <a:pt x="4335780" y="1074439"/>
                </a:cubicBezTo>
                <a:cubicBezTo>
                  <a:pt x="4343400" y="1076979"/>
                  <a:pt x="4350848" y="1080111"/>
                  <a:pt x="4358640" y="1082059"/>
                </a:cubicBezTo>
                <a:cubicBezTo>
                  <a:pt x="4371205" y="1085200"/>
                  <a:pt x="4384453" y="1085583"/>
                  <a:pt x="4396740" y="1089679"/>
                </a:cubicBezTo>
                <a:cubicBezTo>
                  <a:pt x="4415091" y="1095796"/>
                  <a:pt x="4431901" y="1105928"/>
                  <a:pt x="4450080" y="1112539"/>
                </a:cubicBezTo>
                <a:cubicBezTo>
                  <a:pt x="4492615" y="1128006"/>
                  <a:pt x="4467356" y="1112323"/>
                  <a:pt x="4503420" y="1127779"/>
                </a:cubicBezTo>
                <a:cubicBezTo>
                  <a:pt x="4513861" y="1132254"/>
                  <a:pt x="4523459" y="1138544"/>
                  <a:pt x="4533900" y="1143019"/>
                </a:cubicBezTo>
                <a:cubicBezTo>
                  <a:pt x="4541283" y="1146183"/>
                  <a:pt x="4549067" y="1148331"/>
                  <a:pt x="4556760" y="1150639"/>
                </a:cubicBezTo>
                <a:cubicBezTo>
                  <a:pt x="4574472" y="1155952"/>
                  <a:pt x="4591968" y="1162253"/>
                  <a:pt x="4610100" y="1165879"/>
                </a:cubicBezTo>
                <a:cubicBezTo>
                  <a:pt x="4630180" y="1169895"/>
                  <a:pt x="4650740" y="1170959"/>
                  <a:pt x="4671060" y="1173499"/>
                </a:cubicBezTo>
                <a:cubicBezTo>
                  <a:pt x="4726007" y="1191815"/>
                  <a:pt x="4652470" y="1168623"/>
                  <a:pt x="4739640" y="1188739"/>
                </a:cubicBezTo>
                <a:cubicBezTo>
                  <a:pt x="4757658" y="1192897"/>
                  <a:pt x="4775140" y="1199114"/>
                  <a:pt x="4792980" y="1203979"/>
                </a:cubicBezTo>
                <a:cubicBezTo>
                  <a:pt x="4803084" y="1206735"/>
                  <a:pt x="4813525" y="1208287"/>
                  <a:pt x="4823460" y="1211599"/>
                </a:cubicBezTo>
                <a:cubicBezTo>
                  <a:pt x="4836436" y="1215924"/>
                  <a:pt x="4848232" y="1223763"/>
                  <a:pt x="4861560" y="1226839"/>
                </a:cubicBezTo>
                <a:cubicBezTo>
                  <a:pt x="4881514" y="1231444"/>
                  <a:pt x="4902248" y="1231563"/>
                  <a:pt x="4922520" y="1234459"/>
                </a:cubicBezTo>
                <a:cubicBezTo>
                  <a:pt x="4937815" y="1236644"/>
                  <a:pt x="4953000" y="1239539"/>
                  <a:pt x="4968240" y="1242079"/>
                </a:cubicBezTo>
                <a:cubicBezTo>
                  <a:pt x="5035978" y="1275948"/>
                  <a:pt x="4970531" y="1248080"/>
                  <a:pt x="5105400" y="1264939"/>
                </a:cubicBezTo>
                <a:cubicBezTo>
                  <a:pt x="5144095" y="1269776"/>
                  <a:pt x="5203405" y="1285630"/>
                  <a:pt x="5242560" y="1295419"/>
                </a:cubicBezTo>
                <a:cubicBezTo>
                  <a:pt x="5252720" y="1297959"/>
                  <a:pt x="5262673" y="1301558"/>
                  <a:pt x="5273040" y="1303039"/>
                </a:cubicBezTo>
                <a:cubicBezTo>
                  <a:pt x="5290820" y="1305579"/>
                  <a:pt x="5308768" y="1307137"/>
                  <a:pt x="5326380" y="1310659"/>
                </a:cubicBezTo>
                <a:cubicBezTo>
                  <a:pt x="5346919" y="1314767"/>
                  <a:pt x="5366605" y="1322937"/>
                  <a:pt x="5387340" y="1325899"/>
                </a:cubicBezTo>
                <a:cubicBezTo>
                  <a:pt x="5405120" y="1328439"/>
                  <a:pt x="5423256" y="1329163"/>
                  <a:pt x="5440680" y="1333519"/>
                </a:cubicBezTo>
                <a:cubicBezTo>
                  <a:pt x="5444165" y="1334390"/>
                  <a:pt x="5445760" y="1338599"/>
                  <a:pt x="5448300" y="1341139"/>
                </a:cubicBezTo>
              </a:path>
            </a:pathLst>
          </a:cu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752600" y="1615440"/>
            <a:ext cx="5814060" cy="1569720"/>
          </a:xfrm>
          <a:custGeom>
            <a:avLst/>
            <a:gdLst>
              <a:gd name="connsiteX0" fmla="*/ 0 w 5814060"/>
              <a:gd name="connsiteY0" fmla="*/ 1569720 h 1569720"/>
              <a:gd name="connsiteX1" fmla="*/ 99060 w 5814060"/>
              <a:gd name="connsiteY1" fmla="*/ 1554480 h 1569720"/>
              <a:gd name="connsiteX2" fmla="*/ 144780 w 5814060"/>
              <a:gd name="connsiteY2" fmla="*/ 1524000 h 1569720"/>
              <a:gd name="connsiteX3" fmla="*/ 167640 w 5814060"/>
              <a:gd name="connsiteY3" fmla="*/ 1508760 h 1569720"/>
              <a:gd name="connsiteX4" fmla="*/ 190500 w 5814060"/>
              <a:gd name="connsiteY4" fmla="*/ 1501140 h 1569720"/>
              <a:gd name="connsiteX5" fmla="*/ 213360 w 5814060"/>
              <a:gd name="connsiteY5" fmla="*/ 1478280 h 1569720"/>
              <a:gd name="connsiteX6" fmla="*/ 289560 w 5814060"/>
              <a:gd name="connsiteY6" fmla="*/ 1455420 h 1569720"/>
              <a:gd name="connsiteX7" fmla="*/ 312420 w 5814060"/>
              <a:gd name="connsiteY7" fmla="*/ 1440180 h 1569720"/>
              <a:gd name="connsiteX8" fmla="*/ 335280 w 5814060"/>
              <a:gd name="connsiteY8" fmla="*/ 1417320 h 1569720"/>
              <a:gd name="connsiteX9" fmla="*/ 365760 w 5814060"/>
              <a:gd name="connsiteY9" fmla="*/ 1402080 h 1569720"/>
              <a:gd name="connsiteX10" fmla="*/ 388620 w 5814060"/>
              <a:gd name="connsiteY10" fmla="*/ 1386840 h 1569720"/>
              <a:gd name="connsiteX11" fmla="*/ 426720 w 5814060"/>
              <a:gd name="connsiteY11" fmla="*/ 1348740 h 1569720"/>
              <a:gd name="connsiteX12" fmla="*/ 464820 w 5814060"/>
              <a:gd name="connsiteY12" fmla="*/ 1318260 h 1569720"/>
              <a:gd name="connsiteX13" fmla="*/ 487680 w 5814060"/>
              <a:gd name="connsiteY13" fmla="*/ 1295400 h 1569720"/>
              <a:gd name="connsiteX14" fmla="*/ 510540 w 5814060"/>
              <a:gd name="connsiteY14" fmla="*/ 1287780 h 1569720"/>
              <a:gd name="connsiteX15" fmla="*/ 525780 w 5814060"/>
              <a:gd name="connsiteY15" fmla="*/ 1264920 h 1569720"/>
              <a:gd name="connsiteX16" fmla="*/ 548640 w 5814060"/>
              <a:gd name="connsiteY16" fmla="*/ 1249680 h 1569720"/>
              <a:gd name="connsiteX17" fmla="*/ 579120 w 5814060"/>
              <a:gd name="connsiteY17" fmla="*/ 1203960 h 1569720"/>
              <a:gd name="connsiteX18" fmla="*/ 624840 w 5814060"/>
              <a:gd name="connsiteY18" fmla="*/ 1181100 h 1569720"/>
              <a:gd name="connsiteX19" fmla="*/ 716280 w 5814060"/>
              <a:gd name="connsiteY19" fmla="*/ 1104900 h 1569720"/>
              <a:gd name="connsiteX20" fmla="*/ 739140 w 5814060"/>
              <a:gd name="connsiteY20" fmla="*/ 1089660 h 1569720"/>
              <a:gd name="connsiteX21" fmla="*/ 807720 w 5814060"/>
              <a:gd name="connsiteY21" fmla="*/ 1051560 h 1569720"/>
              <a:gd name="connsiteX22" fmla="*/ 853440 w 5814060"/>
              <a:gd name="connsiteY22" fmla="*/ 1005840 h 1569720"/>
              <a:gd name="connsiteX23" fmla="*/ 876300 w 5814060"/>
              <a:gd name="connsiteY23" fmla="*/ 982980 h 1569720"/>
              <a:gd name="connsiteX24" fmla="*/ 906780 w 5814060"/>
              <a:gd name="connsiteY24" fmla="*/ 967740 h 1569720"/>
              <a:gd name="connsiteX25" fmla="*/ 944880 w 5814060"/>
              <a:gd name="connsiteY25" fmla="*/ 922020 h 1569720"/>
              <a:gd name="connsiteX26" fmla="*/ 975360 w 5814060"/>
              <a:gd name="connsiteY26" fmla="*/ 899160 h 1569720"/>
              <a:gd name="connsiteX27" fmla="*/ 1005840 w 5814060"/>
              <a:gd name="connsiteY27" fmla="*/ 853440 h 1569720"/>
              <a:gd name="connsiteX28" fmla="*/ 1013460 w 5814060"/>
              <a:gd name="connsiteY28" fmla="*/ 830580 h 1569720"/>
              <a:gd name="connsiteX29" fmla="*/ 1036320 w 5814060"/>
              <a:gd name="connsiteY29" fmla="*/ 815340 h 1569720"/>
              <a:gd name="connsiteX30" fmla="*/ 1066800 w 5814060"/>
              <a:gd name="connsiteY30" fmla="*/ 792480 h 1569720"/>
              <a:gd name="connsiteX31" fmla="*/ 1120140 w 5814060"/>
              <a:gd name="connsiteY31" fmla="*/ 739140 h 1569720"/>
              <a:gd name="connsiteX32" fmla="*/ 1135380 w 5814060"/>
              <a:gd name="connsiteY32" fmla="*/ 716280 h 1569720"/>
              <a:gd name="connsiteX33" fmla="*/ 1158240 w 5814060"/>
              <a:gd name="connsiteY33" fmla="*/ 693420 h 1569720"/>
              <a:gd name="connsiteX34" fmla="*/ 1188720 w 5814060"/>
              <a:gd name="connsiteY34" fmla="*/ 655320 h 1569720"/>
              <a:gd name="connsiteX35" fmla="*/ 1196340 w 5814060"/>
              <a:gd name="connsiteY35" fmla="*/ 624840 h 1569720"/>
              <a:gd name="connsiteX36" fmla="*/ 1219200 w 5814060"/>
              <a:gd name="connsiteY36" fmla="*/ 617220 h 1569720"/>
              <a:gd name="connsiteX37" fmla="*/ 1242060 w 5814060"/>
              <a:gd name="connsiteY37" fmla="*/ 594360 h 1569720"/>
              <a:gd name="connsiteX38" fmla="*/ 1272540 w 5814060"/>
              <a:gd name="connsiteY38" fmla="*/ 548640 h 1569720"/>
              <a:gd name="connsiteX39" fmla="*/ 1287780 w 5814060"/>
              <a:gd name="connsiteY39" fmla="*/ 525780 h 1569720"/>
              <a:gd name="connsiteX40" fmla="*/ 1325880 w 5814060"/>
              <a:gd name="connsiteY40" fmla="*/ 480060 h 1569720"/>
              <a:gd name="connsiteX41" fmla="*/ 1348740 w 5814060"/>
              <a:gd name="connsiteY41" fmla="*/ 457200 h 1569720"/>
              <a:gd name="connsiteX42" fmla="*/ 1386840 w 5814060"/>
              <a:gd name="connsiteY42" fmla="*/ 419100 h 1569720"/>
              <a:gd name="connsiteX43" fmla="*/ 1424940 w 5814060"/>
              <a:gd name="connsiteY43" fmla="*/ 411480 h 1569720"/>
              <a:gd name="connsiteX44" fmla="*/ 1447800 w 5814060"/>
              <a:gd name="connsiteY44" fmla="*/ 388620 h 1569720"/>
              <a:gd name="connsiteX45" fmla="*/ 1470660 w 5814060"/>
              <a:gd name="connsiteY45" fmla="*/ 373380 h 1569720"/>
              <a:gd name="connsiteX46" fmla="*/ 1485900 w 5814060"/>
              <a:gd name="connsiteY46" fmla="*/ 350520 h 1569720"/>
              <a:gd name="connsiteX47" fmla="*/ 1531620 w 5814060"/>
              <a:gd name="connsiteY47" fmla="*/ 312420 h 1569720"/>
              <a:gd name="connsiteX48" fmla="*/ 1569720 w 5814060"/>
              <a:gd name="connsiteY48" fmla="*/ 274320 h 1569720"/>
              <a:gd name="connsiteX49" fmla="*/ 1607820 w 5814060"/>
              <a:gd name="connsiteY49" fmla="*/ 236220 h 1569720"/>
              <a:gd name="connsiteX50" fmla="*/ 1630680 w 5814060"/>
              <a:gd name="connsiteY50" fmla="*/ 228600 h 1569720"/>
              <a:gd name="connsiteX51" fmla="*/ 1676400 w 5814060"/>
              <a:gd name="connsiteY51" fmla="*/ 198120 h 1569720"/>
              <a:gd name="connsiteX52" fmla="*/ 1752600 w 5814060"/>
              <a:gd name="connsiteY52" fmla="*/ 175260 h 1569720"/>
              <a:gd name="connsiteX53" fmla="*/ 1798320 w 5814060"/>
              <a:gd name="connsiteY53" fmla="*/ 152400 h 1569720"/>
              <a:gd name="connsiteX54" fmla="*/ 1905000 w 5814060"/>
              <a:gd name="connsiteY54" fmla="*/ 137160 h 1569720"/>
              <a:gd name="connsiteX55" fmla="*/ 1981200 w 5814060"/>
              <a:gd name="connsiteY55" fmla="*/ 114300 h 1569720"/>
              <a:gd name="connsiteX56" fmla="*/ 2004060 w 5814060"/>
              <a:gd name="connsiteY56" fmla="*/ 99060 h 1569720"/>
              <a:gd name="connsiteX57" fmla="*/ 2057400 w 5814060"/>
              <a:gd name="connsiteY57" fmla="*/ 91440 h 1569720"/>
              <a:gd name="connsiteX58" fmla="*/ 2087880 w 5814060"/>
              <a:gd name="connsiteY58" fmla="*/ 83820 h 1569720"/>
              <a:gd name="connsiteX59" fmla="*/ 2110740 w 5814060"/>
              <a:gd name="connsiteY59" fmla="*/ 68580 h 1569720"/>
              <a:gd name="connsiteX60" fmla="*/ 2156460 w 5814060"/>
              <a:gd name="connsiteY60" fmla="*/ 53340 h 1569720"/>
              <a:gd name="connsiteX61" fmla="*/ 2293620 w 5814060"/>
              <a:gd name="connsiteY61" fmla="*/ 38100 h 1569720"/>
              <a:gd name="connsiteX62" fmla="*/ 2316480 w 5814060"/>
              <a:gd name="connsiteY62" fmla="*/ 30480 h 1569720"/>
              <a:gd name="connsiteX63" fmla="*/ 2400300 w 5814060"/>
              <a:gd name="connsiteY63" fmla="*/ 15240 h 1569720"/>
              <a:gd name="connsiteX64" fmla="*/ 2446020 w 5814060"/>
              <a:gd name="connsiteY64" fmla="*/ 0 h 1569720"/>
              <a:gd name="connsiteX65" fmla="*/ 2941320 w 5814060"/>
              <a:gd name="connsiteY65" fmla="*/ 7620 h 1569720"/>
              <a:gd name="connsiteX66" fmla="*/ 2964180 w 5814060"/>
              <a:gd name="connsiteY66" fmla="*/ 15240 h 1569720"/>
              <a:gd name="connsiteX67" fmla="*/ 3009900 w 5814060"/>
              <a:gd name="connsiteY67" fmla="*/ 38100 h 1569720"/>
              <a:gd name="connsiteX68" fmla="*/ 3025140 w 5814060"/>
              <a:gd name="connsiteY68" fmla="*/ 60960 h 1569720"/>
              <a:gd name="connsiteX69" fmla="*/ 3048000 w 5814060"/>
              <a:gd name="connsiteY69" fmla="*/ 68580 h 1569720"/>
              <a:gd name="connsiteX70" fmla="*/ 3070860 w 5814060"/>
              <a:gd name="connsiteY70" fmla="*/ 83820 h 1569720"/>
              <a:gd name="connsiteX71" fmla="*/ 3124200 w 5814060"/>
              <a:gd name="connsiteY71" fmla="*/ 106680 h 1569720"/>
              <a:gd name="connsiteX72" fmla="*/ 3139440 w 5814060"/>
              <a:gd name="connsiteY72" fmla="*/ 129540 h 1569720"/>
              <a:gd name="connsiteX73" fmla="*/ 3185160 w 5814060"/>
              <a:gd name="connsiteY73" fmla="*/ 144780 h 1569720"/>
              <a:gd name="connsiteX74" fmla="*/ 3200400 w 5814060"/>
              <a:gd name="connsiteY74" fmla="*/ 167640 h 1569720"/>
              <a:gd name="connsiteX75" fmla="*/ 3223260 w 5814060"/>
              <a:gd name="connsiteY75" fmla="*/ 182880 h 1569720"/>
              <a:gd name="connsiteX76" fmla="*/ 3345180 w 5814060"/>
              <a:gd name="connsiteY76" fmla="*/ 205740 h 1569720"/>
              <a:gd name="connsiteX77" fmla="*/ 3398520 w 5814060"/>
              <a:gd name="connsiteY77" fmla="*/ 236220 h 1569720"/>
              <a:gd name="connsiteX78" fmla="*/ 3421380 w 5814060"/>
              <a:gd name="connsiteY78" fmla="*/ 243840 h 1569720"/>
              <a:gd name="connsiteX79" fmla="*/ 3474720 w 5814060"/>
              <a:gd name="connsiteY79" fmla="*/ 266700 h 1569720"/>
              <a:gd name="connsiteX80" fmla="*/ 3497580 w 5814060"/>
              <a:gd name="connsiteY80" fmla="*/ 281940 h 1569720"/>
              <a:gd name="connsiteX81" fmla="*/ 3520440 w 5814060"/>
              <a:gd name="connsiteY81" fmla="*/ 289560 h 1569720"/>
              <a:gd name="connsiteX82" fmla="*/ 3535680 w 5814060"/>
              <a:gd name="connsiteY82" fmla="*/ 312420 h 1569720"/>
              <a:gd name="connsiteX83" fmla="*/ 3566160 w 5814060"/>
              <a:gd name="connsiteY83" fmla="*/ 320040 h 1569720"/>
              <a:gd name="connsiteX84" fmla="*/ 3589020 w 5814060"/>
              <a:gd name="connsiteY84" fmla="*/ 327660 h 1569720"/>
              <a:gd name="connsiteX85" fmla="*/ 3634740 w 5814060"/>
              <a:gd name="connsiteY85" fmla="*/ 358140 h 1569720"/>
              <a:gd name="connsiteX86" fmla="*/ 3710940 w 5814060"/>
              <a:gd name="connsiteY86" fmla="*/ 381000 h 1569720"/>
              <a:gd name="connsiteX87" fmla="*/ 3756660 w 5814060"/>
              <a:gd name="connsiteY87" fmla="*/ 403860 h 1569720"/>
              <a:gd name="connsiteX88" fmla="*/ 3771900 w 5814060"/>
              <a:gd name="connsiteY88" fmla="*/ 426720 h 1569720"/>
              <a:gd name="connsiteX89" fmla="*/ 3848100 w 5814060"/>
              <a:gd name="connsiteY89" fmla="*/ 449580 h 1569720"/>
              <a:gd name="connsiteX90" fmla="*/ 3878580 w 5814060"/>
              <a:gd name="connsiteY90" fmla="*/ 472440 h 1569720"/>
              <a:gd name="connsiteX91" fmla="*/ 3901440 w 5814060"/>
              <a:gd name="connsiteY91" fmla="*/ 480060 h 1569720"/>
              <a:gd name="connsiteX92" fmla="*/ 3977640 w 5814060"/>
              <a:gd name="connsiteY92" fmla="*/ 502920 h 1569720"/>
              <a:gd name="connsiteX93" fmla="*/ 4000500 w 5814060"/>
              <a:gd name="connsiteY93" fmla="*/ 518160 h 1569720"/>
              <a:gd name="connsiteX94" fmla="*/ 4030980 w 5814060"/>
              <a:gd name="connsiteY94" fmla="*/ 525780 h 1569720"/>
              <a:gd name="connsiteX95" fmla="*/ 4076700 w 5814060"/>
              <a:gd name="connsiteY95" fmla="*/ 541020 h 1569720"/>
              <a:gd name="connsiteX96" fmla="*/ 4099560 w 5814060"/>
              <a:gd name="connsiteY96" fmla="*/ 548640 h 1569720"/>
              <a:gd name="connsiteX97" fmla="*/ 4130040 w 5814060"/>
              <a:gd name="connsiteY97" fmla="*/ 563880 h 1569720"/>
              <a:gd name="connsiteX98" fmla="*/ 4206240 w 5814060"/>
              <a:gd name="connsiteY98" fmla="*/ 579120 h 1569720"/>
              <a:gd name="connsiteX99" fmla="*/ 4244340 w 5814060"/>
              <a:gd name="connsiteY99" fmla="*/ 601980 h 1569720"/>
              <a:gd name="connsiteX100" fmla="*/ 4328160 w 5814060"/>
              <a:gd name="connsiteY100" fmla="*/ 617220 h 1569720"/>
              <a:gd name="connsiteX101" fmla="*/ 4351020 w 5814060"/>
              <a:gd name="connsiteY101" fmla="*/ 632460 h 1569720"/>
              <a:gd name="connsiteX102" fmla="*/ 4381500 w 5814060"/>
              <a:gd name="connsiteY102" fmla="*/ 640080 h 1569720"/>
              <a:gd name="connsiteX103" fmla="*/ 4442460 w 5814060"/>
              <a:gd name="connsiteY103" fmla="*/ 662940 h 1569720"/>
              <a:gd name="connsiteX104" fmla="*/ 4488180 w 5814060"/>
              <a:gd name="connsiteY104" fmla="*/ 685800 h 1569720"/>
              <a:gd name="connsiteX105" fmla="*/ 4564380 w 5814060"/>
              <a:gd name="connsiteY105" fmla="*/ 701040 h 1569720"/>
              <a:gd name="connsiteX106" fmla="*/ 4640580 w 5814060"/>
              <a:gd name="connsiteY106" fmla="*/ 731520 h 1569720"/>
              <a:gd name="connsiteX107" fmla="*/ 4716780 w 5814060"/>
              <a:gd name="connsiteY107" fmla="*/ 746760 h 1569720"/>
              <a:gd name="connsiteX108" fmla="*/ 4777740 w 5814060"/>
              <a:gd name="connsiteY108" fmla="*/ 762000 h 1569720"/>
              <a:gd name="connsiteX109" fmla="*/ 4884420 w 5814060"/>
              <a:gd name="connsiteY109" fmla="*/ 777240 h 1569720"/>
              <a:gd name="connsiteX110" fmla="*/ 4907280 w 5814060"/>
              <a:gd name="connsiteY110" fmla="*/ 784860 h 1569720"/>
              <a:gd name="connsiteX111" fmla="*/ 4998720 w 5814060"/>
              <a:gd name="connsiteY111" fmla="*/ 800100 h 1569720"/>
              <a:gd name="connsiteX112" fmla="*/ 5173980 w 5814060"/>
              <a:gd name="connsiteY112" fmla="*/ 838200 h 1569720"/>
              <a:gd name="connsiteX113" fmla="*/ 5212080 w 5814060"/>
              <a:gd name="connsiteY113" fmla="*/ 853440 h 1569720"/>
              <a:gd name="connsiteX114" fmla="*/ 5303520 w 5814060"/>
              <a:gd name="connsiteY114" fmla="*/ 868680 h 1569720"/>
              <a:gd name="connsiteX115" fmla="*/ 5410200 w 5814060"/>
              <a:gd name="connsiteY115" fmla="*/ 891540 h 1569720"/>
              <a:gd name="connsiteX116" fmla="*/ 5516880 w 5814060"/>
              <a:gd name="connsiteY116" fmla="*/ 914400 h 1569720"/>
              <a:gd name="connsiteX117" fmla="*/ 5570220 w 5814060"/>
              <a:gd name="connsiteY117" fmla="*/ 929640 h 1569720"/>
              <a:gd name="connsiteX118" fmla="*/ 5608320 w 5814060"/>
              <a:gd name="connsiteY118" fmla="*/ 937260 h 1569720"/>
              <a:gd name="connsiteX119" fmla="*/ 5707380 w 5814060"/>
              <a:gd name="connsiteY119" fmla="*/ 952500 h 1569720"/>
              <a:gd name="connsiteX120" fmla="*/ 5730240 w 5814060"/>
              <a:gd name="connsiteY120" fmla="*/ 960120 h 1569720"/>
              <a:gd name="connsiteX121" fmla="*/ 5783580 w 5814060"/>
              <a:gd name="connsiteY121" fmla="*/ 975360 h 1569720"/>
              <a:gd name="connsiteX122" fmla="*/ 5814060 w 5814060"/>
              <a:gd name="connsiteY122" fmla="*/ 990600 h 156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5814060" h="1569720">
                <a:moveTo>
                  <a:pt x="0" y="1569720"/>
                </a:moveTo>
                <a:cubicBezTo>
                  <a:pt x="11211" y="1568599"/>
                  <a:pt x="74948" y="1567876"/>
                  <a:pt x="99060" y="1554480"/>
                </a:cubicBezTo>
                <a:cubicBezTo>
                  <a:pt x="115071" y="1545585"/>
                  <a:pt x="129540" y="1534160"/>
                  <a:pt x="144780" y="1524000"/>
                </a:cubicBezTo>
                <a:cubicBezTo>
                  <a:pt x="152400" y="1518920"/>
                  <a:pt x="158952" y="1511656"/>
                  <a:pt x="167640" y="1508760"/>
                </a:cubicBezTo>
                <a:lnTo>
                  <a:pt x="190500" y="1501140"/>
                </a:lnTo>
                <a:cubicBezTo>
                  <a:pt x="198120" y="1493520"/>
                  <a:pt x="204004" y="1483627"/>
                  <a:pt x="213360" y="1478280"/>
                </a:cubicBezTo>
                <a:cubicBezTo>
                  <a:pt x="287903" y="1435684"/>
                  <a:pt x="190220" y="1521646"/>
                  <a:pt x="289560" y="1455420"/>
                </a:cubicBezTo>
                <a:cubicBezTo>
                  <a:pt x="297180" y="1450340"/>
                  <a:pt x="305385" y="1446043"/>
                  <a:pt x="312420" y="1440180"/>
                </a:cubicBezTo>
                <a:cubicBezTo>
                  <a:pt x="320699" y="1433281"/>
                  <a:pt x="326511" y="1423584"/>
                  <a:pt x="335280" y="1417320"/>
                </a:cubicBezTo>
                <a:cubicBezTo>
                  <a:pt x="344523" y="1410718"/>
                  <a:pt x="355897" y="1407716"/>
                  <a:pt x="365760" y="1402080"/>
                </a:cubicBezTo>
                <a:cubicBezTo>
                  <a:pt x="373711" y="1397536"/>
                  <a:pt x="381000" y="1391920"/>
                  <a:pt x="388620" y="1386840"/>
                </a:cubicBezTo>
                <a:cubicBezTo>
                  <a:pt x="429260" y="1325880"/>
                  <a:pt x="375920" y="1399540"/>
                  <a:pt x="426720" y="1348740"/>
                </a:cubicBezTo>
                <a:cubicBezTo>
                  <a:pt x="461187" y="1314273"/>
                  <a:pt x="420316" y="1333095"/>
                  <a:pt x="464820" y="1318260"/>
                </a:cubicBezTo>
                <a:cubicBezTo>
                  <a:pt x="472440" y="1310640"/>
                  <a:pt x="478714" y="1301378"/>
                  <a:pt x="487680" y="1295400"/>
                </a:cubicBezTo>
                <a:cubicBezTo>
                  <a:pt x="494363" y="1290945"/>
                  <a:pt x="504268" y="1292798"/>
                  <a:pt x="510540" y="1287780"/>
                </a:cubicBezTo>
                <a:cubicBezTo>
                  <a:pt x="517691" y="1282059"/>
                  <a:pt x="519304" y="1271396"/>
                  <a:pt x="525780" y="1264920"/>
                </a:cubicBezTo>
                <a:cubicBezTo>
                  <a:pt x="532256" y="1258444"/>
                  <a:pt x="541020" y="1254760"/>
                  <a:pt x="548640" y="1249680"/>
                </a:cubicBezTo>
                <a:cubicBezTo>
                  <a:pt x="556629" y="1225713"/>
                  <a:pt x="554657" y="1220268"/>
                  <a:pt x="579120" y="1203960"/>
                </a:cubicBezTo>
                <a:cubicBezTo>
                  <a:pt x="632079" y="1168654"/>
                  <a:pt x="570884" y="1229061"/>
                  <a:pt x="624840" y="1181100"/>
                </a:cubicBezTo>
                <a:cubicBezTo>
                  <a:pt x="712847" y="1102871"/>
                  <a:pt x="627697" y="1163956"/>
                  <a:pt x="716280" y="1104900"/>
                </a:cubicBezTo>
                <a:cubicBezTo>
                  <a:pt x="723900" y="1099820"/>
                  <a:pt x="730452" y="1092556"/>
                  <a:pt x="739140" y="1089660"/>
                </a:cubicBezTo>
                <a:cubicBezTo>
                  <a:pt x="767886" y="1080078"/>
                  <a:pt x="781518" y="1077762"/>
                  <a:pt x="807720" y="1051560"/>
                </a:cubicBezTo>
                <a:lnTo>
                  <a:pt x="853440" y="1005840"/>
                </a:lnTo>
                <a:cubicBezTo>
                  <a:pt x="861060" y="998220"/>
                  <a:pt x="866661" y="987799"/>
                  <a:pt x="876300" y="982980"/>
                </a:cubicBezTo>
                <a:cubicBezTo>
                  <a:pt x="886460" y="977900"/>
                  <a:pt x="897537" y="974342"/>
                  <a:pt x="906780" y="967740"/>
                </a:cubicBezTo>
                <a:cubicBezTo>
                  <a:pt x="950472" y="936532"/>
                  <a:pt x="911462" y="955438"/>
                  <a:pt x="944880" y="922020"/>
                </a:cubicBezTo>
                <a:cubicBezTo>
                  <a:pt x="953860" y="913040"/>
                  <a:pt x="965200" y="906780"/>
                  <a:pt x="975360" y="899160"/>
                </a:cubicBezTo>
                <a:cubicBezTo>
                  <a:pt x="993478" y="844805"/>
                  <a:pt x="967787" y="910519"/>
                  <a:pt x="1005840" y="853440"/>
                </a:cubicBezTo>
                <a:cubicBezTo>
                  <a:pt x="1010295" y="846757"/>
                  <a:pt x="1008442" y="836852"/>
                  <a:pt x="1013460" y="830580"/>
                </a:cubicBezTo>
                <a:cubicBezTo>
                  <a:pt x="1019181" y="823429"/>
                  <a:pt x="1028868" y="820663"/>
                  <a:pt x="1036320" y="815340"/>
                </a:cubicBezTo>
                <a:cubicBezTo>
                  <a:pt x="1046654" y="807958"/>
                  <a:pt x="1058363" y="801972"/>
                  <a:pt x="1066800" y="792480"/>
                </a:cubicBezTo>
                <a:cubicBezTo>
                  <a:pt x="1118284" y="734561"/>
                  <a:pt x="1072647" y="754971"/>
                  <a:pt x="1120140" y="739140"/>
                </a:cubicBezTo>
                <a:cubicBezTo>
                  <a:pt x="1125220" y="731520"/>
                  <a:pt x="1129517" y="723315"/>
                  <a:pt x="1135380" y="716280"/>
                </a:cubicBezTo>
                <a:cubicBezTo>
                  <a:pt x="1142279" y="708001"/>
                  <a:pt x="1152262" y="702386"/>
                  <a:pt x="1158240" y="693420"/>
                </a:cubicBezTo>
                <a:cubicBezTo>
                  <a:pt x="1187685" y="649253"/>
                  <a:pt x="1137595" y="689404"/>
                  <a:pt x="1188720" y="655320"/>
                </a:cubicBezTo>
                <a:cubicBezTo>
                  <a:pt x="1191260" y="645160"/>
                  <a:pt x="1189798" y="633018"/>
                  <a:pt x="1196340" y="624840"/>
                </a:cubicBezTo>
                <a:cubicBezTo>
                  <a:pt x="1201358" y="618568"/>
                  <a:pt x="1212517" y="621675"/>
                  <a:pt x="1219200" y="617220"/>
                </a:cubicBezTo>
                <a:cubicBezTo>
                  <a:pt x="1228166" y="611242"/>
                  <a:pt x="1235444" y="602866"/>
                  <a:pt x="1242060" y="594360"/>
                </a:cubicBezTo>
                <a:cubicBezTo>
                  <a:pt x="1253305" y="579902"/>
                  <a:pt x="1262380" y="563880"/>
                  <a:pt x="1272540" y="548640"/>
                </a:cubicBezTo>
                <a:cubicBezTo>
                  <a:pt x="1277620" y="541020"/>
                  <a:pt x="1281304" y="532256"/>
                  <a:pt x="1287780" y="525780"/>
                </a:cubicBezTo>
                <a:cubicBezTo>
                  <a:pt x="1354566" y="458994"/>
                  <a:pt x="1272836" y="543713"/>
                  <a:pt x="1325880" y="480060"/>
                </a:cubicBezTo>
                <a:cubicBezTo>
                  <a:pt x="1332779" y="471781"/>
                  <a:pt x="1341841" y="465479"/>
                  <a:pt x="1348740" y="457200"/>
                </a:cubicBezTo>
                <a:cubicBezTo>
                  <a:pt x="1365673" y="436880"/>
                  <a:pt x="1359747" y="429260"/>
                  <a:pt x="1386840" y="419100"/>
                </a:cubicBezTo>
                <a:cubicBezTo>
                  <a:pt x="1398967" y="414552"/>
                  <a:pt x="1412240" y="414020"/>
                  <a:pt x="1424940" y="411480"/>
                </a:cubicBezTo>
                <a:cubicBezTo>
                  <a:pt x="1432560" y="403860"/>
                  <a:pt x="1439521" y="395519"/>
                  <a:pt x="1447800" y="388620"/>
                </a:cubicBezTo>
                <a:cubicBezTo>
                  <a:pt x="1454835" y="382757"/>
                  <a:pt x="1464184" y="379856"/>
                  <a:pt x="1470660" y="373380"/>
                </a:cubicBezTo>
                <a:cubicBezTo>
                  <a:pt x="1477136" y="366904"/>
                  <a:pt x="1480037" y="357555"/>
                  <a:pt x="1485900" y="350520"/>
                </a:cubicBezTo>
                <a:cubicBezTo>
                  <a:pt x="1504235" y="328518"/>
                  <a:pt x="1509143" y="327405"/>
                  <a:pt x="1531620" y="312420"/>
                </a:cubicBezTo>
                <a:cubicBezTo>
                  <a:pt x="1572260" y="251460"/>
                  <a:pt x="1518920" y="325120"/>
                  <a:pt x="1569720" y="274320"/>
                </a:cubicBezTo>
                <a:cubicBezTo>
                  <a:pt x="1600200" y="243840"/>
                  <a:pt x="1567180" y="256540"/>
                  <a:pt x="1607820" y="236220"/>
                </a:cubicBezTo>
                <a:cubicBezTo>
                  <a:pt x="1615004" y="232628"/>
                  <a:pt x="1623659" y="232501"/>
                  <a:pt x="1630680" y="228600"/>
                </a:cubicBezTo>
                <a:cubicBezTo>
                  <a:pt x="1646691" y="219705"/>
                  <a:pt x="1659024" y="203912"/>
                  <a:pt x="1676400" y="198120"/>
                </a:cubicBezTo>
                <a:cubicBezTo>
                  <a:pt x="1732055" y="179568"/>
                  <a:pt x="1706535" y="186776"/>
                  <a:pt x="1752600" y="175260"/>
                </a:cubicBezTo>
                <a:cubicBezTo>
                  <a:pt x="1770633" y="163238"/>
                  <a:pt x="1776867" y="156186"/>
                  <a:pt x="1798320" y="152400"/>
                </a:cubicBezTo>
                <a:cubicBezTo>
                  <a:pt x="1833694" y="146157"/>
                  <a:pt x="1905000" y="137160"/>
                  <a:pt x="1905000" y="137160"/>
                </a:cubicBezTo>
                <a:cubicBezTo>
                  <a:pt x="1960655" y="118608"/>
                  <a:pt x="1935135" y="125816"/>
                  <a:pt x="1981200" y="114300"/>
                </a:cubicBezTo>
                <a:cubicBezTo>
                  <a:pt x="1988820" y="109220"/>
                  <a:pt x="1995288" y="101692"/>
                  <a:pt x="2004060" y="99060"/>
                </a:cubicBezTo>
                <a:cubicBezTo>
                  <a:pt x="2021263" y="93899"/>
                  <a:pt x="2039729" y="94653"/>
                  <a:pt x="2057400" y="91440"/>
                </a:cubicBezTo>
                <a:cubicBezTo>
                  <a:pt x="2067704" y="89567"/>
                  <a:pt x="2077720" y="86360"/>
                  <a:pt x="2087880" y="83820"/>
                </a:cubicBezTo>
                <a:cubicBezTo>
                  <a:pt x="2095500" y="78740"/>
                  <a:pt x="2102371" y="72299"/>
                  <a:pt x="2110740" y="68580"/>
                </a:cubicBezTo>
                <a:cubicBezTo>
                  <a:pt x="2125420" y="62056"/>
                  <a:pt x="2141220" y="58420"/>
                  <a:pt x="2156460" y="53340"/>
                </a:cubicBezTo>
                <a:cubicBezTo>
                  <a:pt x="2215545" y="33645"/>
                  <a:pt x="2171306" y="46254"/>
                  <a:pt x="2293620" y="38100"/>
                </a:cubicBezTo>
                <a:cubicBezTo>
                  <a:pt x="2301240" y="35560"/>
                  <a:pt x="2308639" y="32222"/>
                  <a:pt x="2316480" y="30480"/>
                </a:cubicBezTo>
                <a:cubicBezTo>
                  <a:pt x="2347846" y="23510"/>
                  <a:pt x="2369792" y="23560"/>
                  <a:pt x="2400300" y="15240"/>
                </a:cubicBezTo>
                <a:cubicBezTo>
                  <a:pt x="2415798" y="11013"/>
                  <a:pt x="2446020" y="0"/>
                  <a:pt x="2446020" y="0"/>
                </a:cubicBezTo>
                <a:lnTo>
                  <a:pt x="2941320" y="7620"/>
                </a:lnTo>
                <a:cubicBezTo>
                  <a:pt x="2949349" y="7856"/>
                  <a:pt x="2956996" y="11648"/>
                  <a:pt x="2964180" y="15240"/>
                </a:cubicBezTo>
                <a:cubicBezTo>
                  <a:pt x="3023266" y="44783"/>
                  <a:pt x="2952441" y="18947"/>
                  <a:pt x="3009900" y="38100"/>
                </a:cubicBezTo>
                <a:cubicBezTo>
                  <a:pt x="3014980" y="45720"/>
                  <a:pt x="3017989" y="55239"/>
                  <a:pt x="3025140" y="60960"/>
                </a:cubicBezTo>
                <a:cubicBezTo>
                  <a:pt x="3031412" y="65978"/>
                  <a:pt x="3040816" y="64988"/>
                  <a:pt x="3048000" y="68580"/>
                </a:cubicBezTo>
                <a:cubicBezTo>
                  <a:pt x="3056191" y="72676"/>
                  <a:pt x="3062909" y="79276"/>
                  <a:pt x="3070860" y="83820"/>
                </a:cubicBezTo>
                <a:cubicBezTo>
                  <a:pt x="3097225" y="98886"/>
                  <a:pt x="3098553" y="98131"/>
                  <a:pt x="3124200" y="106680"/>
                </a:cubicBezTo>
                <a:cubicBezTo>
                  <a:pt x="3129280" y="114300"/>
                  <a:pt x="3131674" y="124686"/>
                  <a:pt x="3139440" y="129540"/>
                </a:cubicBezTo>
                <a:cubicBezTo>
                  <a:pt x="3153063" y="138054"/>
                  <a:pt x="3185160" y="144780"/>
                  <a:pt x="3185160" y="144780"/>
                </a:cubicBezTo>
                <a:cubicBezTo>
                  <a:pt x="3190240" y="152400"/>
                  <a:pt x="3193924" y="161164"/>
                  <a:pt x="3200400" y="167640"/>
                </a:cubicBezTo>
                <a:cubicBezTo>
                  <a:pt x="3206876" y="174116"/>
                  <a:pt x="3214891" y="179161"/>
                  <a:pt x="3223260" y="182880"/>
                </a:cubicBezTo>
                <a:cubicBezTo>
                  <a:pt x="3270637" y="203936"/>
                  <a:pt x="3288844" y="200106"/>
                  <a:pt x="3345180" y="205740"/>
                </a:cubicBezTo>
                <a:cubicBezTo>
                  <a:pt x="3368138" y="221045"/>
                  <a:pt x="3371450" y="224619"/>
                  <a:pt x="3398520" y="236220"/>
                </a:cubicBezTo>
                <a:cubicBezTo>
                  <a:pt x="3405903" y="239384"/>
                  <a:pt x="3414196" y="240248"/>
                  <a:pt x="3421380" y="243840"/>
                </a:cubicBezTo>
                <a:cubicBezTo>
                  <a:pt x="3474003" y="270152"/>
                  <a:pt x="3411285" y="250841"/>
                  <a:pt x="3474720" y="266700"/>
                </a:cubicBezTo>
                <a:cubicBezTo>
                  <a:pt x="3482340" y="271780"/>
                  <a:pt x="3489389" y="277844"/>
                  <a:pt x="3497580" y="281940"/>
                </a:cubicBezTo>
                <a:cubicBezTo>
                  <a:pt x="3504764" y="285532"/>
                  <a:pt x="3514168" y="284542"/>
                  <a:pt x="3520440" y="289560"/>
                </a:cubicBezTo>
                <a:cubicBezTo>
                  <a:pt x="3527591" y="295281"/>
                  <a:pt x="3528060" y="307340"/>
                  <a:pt x="3535680" y="312420"/>
                </a:cubicBezTo>
                <a:cubicBezTo>
                  <a:pt x="3544394" y="318229"/>
                  <a:pt x="3556090" y="317163"/>
                  <a:pt x="3566160" y="320040"/>
                </a:cubicBezTo>
                <a:cubicBezTo>
                  <a:pt x="3573883" y="322247"/>
                  <a:pt x="3581999" y="323759"/>
                  <a:pt x="3589020" y="327660"/>
                </a:cubicBezTo>
                <a:cubicBezTo>
                  <a:pt x="3605031" y="336555"/>
                  <a:pt x="3616971" y="353698"/>
                  <a:pt x="3634740" y="358140"/>
                </a:cubicBezTo>
                <a:cubicBezTo>
                  <a:pt x="3651778" y="362400"/>
                  <a:pt x="3699809" y="373579"/>
                  <a:pt x="3710940" y="381000"/>
                </a:cubicBezTo>
                <a:cubicBezTo>
                  <a:pt x="3740483" y="400695"/>
                  <a:pt x="3725112" y="393344"/>
                  <a:pt x="3756660" y="403860"/>
                </a:cubicBezTo>
                <a:cubicBezTo>
                  <a:pt x="3761740" y="411480"/>
                  <a:pt x="3764134" y="421866"/>
                  <a:pt x="3771900" y="426720"/>
                </a:cubicBezTo>
                <a:cubicBezTo>
                  <a:pt x="3784268" y="434450"/>
                  <a:pt x="3830255" y="445119"/>
                  <a:pt x="3848100" y="449580"/>
                </a:cubicBezTo>
                <a:cubicBezTo>
                  <a:pt x="3858260" y="457200"/>
                  <a:pt x="3867553" y="466139"/>
                  <a:pt x="3878580" y="472440"/>
                </a:cubicBezTo>
                <a:cubicBezTo>
                  <a:pt x="3885554" y="476425"/>
                  <a:pt x="3893717" y="477853"/>
                  <a:pt x="3901440" y="480060"/>
                </a:cubicBezTo>
                <a:cubicBezTo>
                  <a:pt x="3920076" y="485385"/>
                  <a:pt x="3964059" y="493866"/>
                  <a:pt x="3977640" y="502920"/>
                </a:cubicBezTo>
                <a:cubicBezTo>
                  <a:pt x="3985260" y="508000"/>
                  <a:pt x="3992082" y="514552"/>
                  <a:pt x="4000500" y="518160"/>
                </a:cubicBezTo>
                <a:cubicBezTo>
                  <a:pt x="4010126" y="522285"/>
                  <a:pt x="4020949" y="522771"/>
                  <a:pt x="4030980" y="525780"/>
                </a:cubicBezTo>
                <a:cubicBezTo>
                  <a:pt x="4046367" y="530396"/>
                  <a:pt x="4061460" y="535940"/>
                  <a:pt x="4076700" y="541020"/>
                </a:cubicBezTo>
                <a:cubicBezTo>
                  <a:pt x="4084320" y="543560"/>
                  <a:pt x="4092376" y="545048"/>
                  <a:pt x="4099560" y="548640"/>
                </a:cubicBezTo>
                <a:cubicBezTo>
                  <a:pt x="4109720" y="553720"/>
                  <a:pt x="4119404" y="559892"/>
                  <a:pt x="4130040" y="563880"/>
                </a:cubicBezTo>
                <a:cubicBezTo>
                  <a:pt x="4148228" y="570700"/>
                  <a:pt x="4190438" y="576486"/>
                  <a:pt x="4206240" y="579120"/>
                </a:cubicBezTo>
                <a:cubicBezTo>
                  <a:pt x="4218940" y="586740"/>
                  <a:pt x="4230589" y="596479"/>
                  <a:pt x="4244340" y="601980"/>
                </a:cubicBezTo>
                <a:cubicBezTo>
                  <a:pt x="4251947" y="605023"/>
                  <a:pt x="4324114" y="616546"/>
                  <a:pt x="4328160" y="617220"/>
                </a:cubicBezTo>
                <a:cubicBezTo>
                  <a:pt x="4335780" y="622300"/>
                  <a:pt x="4342602" y="628852"/>
                  <a:pt x="4351020" y="632460"/>
                </a:cubicBezTo>
                <a:cubicBezTo>
                  <a:pt x="4360646" y="636585"/>
                  <a:pt x="4371430" y="637203"/>
                  <a:pt x="4381500" y="640080"/>
                </a:cubicBezTo>
                <a:cubicBezTo>
                  <a:pt x="4398586" y="644962"/>
                  <a:pt x="4428834" y="656746"/>
                  <a:pt x="4442460" y="662940"/>
                </a:cubicBezTo>
                <a:cubicBezTo>
                  <a:pt x="4457972" y="669991"/>
                  <a:pt x="4471917" y="680718"/>
                  <a:pt x="4488180" y="685800"/>
                </a:cubicBezTo>
                <a:cubicBezTo>
                  <a:pt x="4512904" y="693526"/>
                  <a:pt x="4540330" y="691420"/>
                  <a:pt x="4564380" y="701040"/>
                </a:cubicBezTo>
                <a:cubicBezTo>
                  <a:pt x="4589780" y="711200"/>
                  <a:pt x="4613755" y="726155"/>
                  <a:pt x="4640580" y="731520"/>
                </a:cubicBezTo>
                <a:cubicBezTo>
                  <a:pt x="4665980" y="736600"/>
                  <a:pt x="4691494" y="741141"/>
                  <a:pt x="4716780" y="746760"/>
                </a:cubicBezTo>
                <a:cubicBezTo>
                  <a:pt x="4737227" y="751304"/>
                  <a:pt x="4757153" y="758140"/>
                  <a:pt x="4777740" y="762000"/>
                </a:cubicBezTo>
                <a:cubicBezTo>
                  <a:pt x="4851560" y="775841"/>
                  <a:pt x="4820365" y="763005"/>
                  <a:pt x="4884420" y="777240"/>
                </a:cubicBezTo>
                <a:cubicBezTo>
                  <a:pt x="4892261" y="778982"/>
                  <a:pt x="4899404" y="783285"/>
                  <a:pt x="4907280" y="784860"/>
                </a:cubicBezTo>
                <a:cubicBezTo>
                  <a:pt x="4937580" y="790920"/>
                  <a:pt x="4968611" y="793152"/>
                  <a:pt x="4998720" y="800100"/>
                </a:cubicBezTo>
                <a:cubicBezTo>
                  <a:pt x="5186657" y="843470"/>
                  <a:pt x="5031862" y="822409"/>
                  <a:pt x="5173980" y="838200"/>
                </a:cubicBezTo>
                <a:cubicBezTo>
                  <a:pt x="5186680" y="843280"/>
                  <a:pt x="5198810" y="850123"/>
                  <a:pt x="5212080" y="853440"/>
                </a:cubicBezTo>
                <a:cubicBezTo>
                  <a:pt x="5265499" y="866795"/>
                  <a:pt x="5256997" y="854723"/>
                  <a:pt x="5303520" y="868680"/>
                </a:cubicBezTo>
                <a:cubicBezTo>
                  <a:pt x="5420903" y="903895"/>
                  <a:pt x="5230618" y="863185"/>
                  <a:pt x="5410200" y="891540"/>
                </a:cubicBezTo>
                <a:cubicBezTo>
                  <a:pt x="5437742" y="895889"/>
                  <a:pt x="5485095" y="905731"/>
                  <a:pt x="5516880" y="914400"/>
                </a:cubicBezTo>
                <a:cubicBezTo>
                  <a:pt x="5534720" y="919265"/>
                  <a:pt x="5552281" y="925155"/>
                  <a:pt x="5570220" y="929640"/>
                </a:cubicBezTo>
                <a:cubicBezTo>
                  <a:pt x="5582785" y="932781"/>
                  <a:pt x="5595577" y="934943"/>
                  <a:pt x="5608320" y="937260"/>
                </a:cubicBezTo>
                <a:cubicBezTo>
                  <a:pt x="5647087" y="944308"/>
                  <a:pt x="5667423" y="946792"/>
                  <a:pt x="5707380" y="952500"/>
                </a:cubicBezTo>
                <a:cubicBezTo>
                  <a:pt x="5715000" y="955040"/>
                  <a:pt x="5722517" y="957913"/>
                  <a:pt x="5730240" y="960120"/>
                </a:cubicBezTo>
                <a:cubicBezTo>
                  <a:pt x="5741633" y="963375"/>
                  <a:pt x="5771400" y="969270"/>
                  <a:pt x="5783580" y="975360"/>
                </a:cubicBezTo>
                <a:cubicBezTo>
                  <a:pt x="5816878" y="992009"/>
                  <a:pt x="5794973" y="990600"/>
                  <a:pt x="5814060" y="99060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1958340" y="1348740"/>
            <a:ext cx="5181600" cy="2095500"/>
          </a:xfrm>
          <a:custGeom>
            <a:avLst/>
            <a:gdLst>
              <a:gd name="connsiteX0" fmla="*/ 0 w 5181600"/>
              <a:gd name="connsiteY0" fmla="*/ 2095500 h 2095500"/>
              <a:gd name="connsiteX1" fmla="*/ 38100 w 5181600"/>
              <a:gd name="connsiteY1" fmla="*/ 2080260 h 2095500"/>
              <a:gd name="connsiteX2" fmla="*/ 83820 w 5181600"/>
              <a:gd name="connsiteY2" fmla="*/ 2065020 h 2095500"/>
              <a:gd name="connsiteX3" fmla="*/ 106680 w 5181600"/>
              <a:gd name="connsiteY3" fmla="*/ 2049780 h 2095500"/>
              <a:gd name="connsiteX4" fmla="*/ 152400 w 5181600"/>
              <a:gd name="connsiteY4" fmla="*/ 2026920 h 2095500"/>
              <a:gd name="connsiteX5" fmla="*/ 190500 w 5181600"/>
              <a:gd name="connsiteY5" fmla="*/ 1988820 h 2095500"/>
              <a:gd name="connsiteX6" fmla="*/ 228600 w 5181600"/>
              <a:gd name="connsiteY6" fmla="*/ 1950720 h 2095500"/>
              <a:gd name="connsiteX7" fmla="*/ 243840 w 5181600"/>
              <a:gd name="connsiteY7" fmla="*/ 1927860 h 2095500"/>
              <a:gd name="connsiteX8" fmla="*/ 266700 w 5181600"/>
              <a:gd name="connsiteY8" fmla="*/ 1897380 h 2095500"/>
              <a:gd name="connsiteX9" fmla="*/ 274320 w 5181600"/>
              <a:gd name="connsiteY9" fmla="*/ 1874520 h 2095500"/>
              <a:gd name="connsiteX10" fmla="*/ 327660 w 5181600"/>
              <a:gd name="connsiteY10" fmla="*/ 1805940 h 2095500"/>
              <a:gd name="connsiteX11" fmla="*/ 335280 w 5181600"/>
              <a:gd name="connsiteY11" fmla="*/ 1783080 h 2095500"/>
              <a:gd name="connsiteX12" fmla="*/ 365760 w 5181600"/>
              <a:gd name="connsiteY12" fmla="*/ 1729740 h 2095500"/>
              <a:gd name="connsiteX13" fmla="*/ 388620 w 5181600"/>
              <a:gd name="connsiteY13" fmla="*/ 1706880 h 2095500"/>
              <a:gd name="connsiteX14" fmla="*/ 426720 w 5181600"/>
              <a:gd name="connsiteY14" fmla="*/ 1630680 h 2095500"/>
              <a:gd name="connsiteX15" fmla="*/ 426720 w 5181600"/>
              <a:gd name="connsiteY15" fmla="*/ 1630680 h 2095500"/>
              <a:gd name="connsiteX16" fmla="*/ 449580 w 5181600"/>
              <a:gd name="connsiteY16" fmla="*/ 1584960 h 2095500"/>
              <a:gd name="connsiteX17" fmla="*/ 464820 w 5181600"/>
              <a:gd name="connsiteY17" fmla="*/ 1539240 h 2095500"/>
              <a:gd name="connsiteX18" fmla="*/ 480060 w 5181600"/>
              <a:gd name="connsiteY18" fmla="*/ 1516380 h 2095500"/>
              <a:gd name="connsiteX19" fmla="*/ 495300 w 5181600"/>
              <a:gd name="connsiteY19" fmla="*/ 1463040 h 2095500"/>
              <a:gd name="connsiteX20" fmla="*/ 518160 w 5181600"/>
              <a:gd name="connsiteY20" fmla="*/ 1394460 h 2095500"/>
              <a:gd name="connsiteX21" fmla="*/ 525780 w 5181600"/>
              <a:gd name="connsiteY21" fmla="*/ 1371600 h 2095500"/>
              <a:gd name="connsiteX22" fmla="*/ 533400 w 5181600"/>
              <a:gd name="connsiteY22" fmla="*/ 1348740 h 2095500"/>
              <a:gd name="connsiteX23" fmla="*/ 556260 w 5181600"/>
              <a:gd name="connsiteY23" fmla="*/ 1325880 h 2095500"/>
              <a:gd name="connsiteX24" fmla="*/ 579120 w 5181600"/>
              <a:gd name="connsiteY24" fmla="*/ 1280160 h 2095500"/>
              <a:gd name="connsiteX25" fmla="*/ 586740 w 5181600"/>
              <a:gd name="connsiteY25" fmla="*/ 1257300 h 2095500"/>
              <a:gd name="connsiteX26" fmla="*/ 609600 w 5181600"/>
              <a:gd name="connsiteY26" fmla="*/ 1234440 h 2095500"/>
              <a:gd name="connsiteX27" fmla="*/ 624840 w 5181600"/>
              <a:gd name="connsiteY27" fmla="*/ 1211580 h 2095500"/>
              <a:gd name="connsiteX28" fmla="*/ 640080 w 5181600"/>
              <a:gd name="connsiteY28" fmla="*/ 1181100 h 2095500"/>
              <a:gd name="connsiteX29" fmla="*/ 662940 w 5181600"/>
              <a:gd name="connsiteY29" fmla="*/ 1165860 h 2095500"/>
              <a:gd name="connsiteX30" fmla="*/ 701040 w 5181600"/>
              <a:gd name="connsiteY30" fmla="*/ 1120140 h 2095500"/>
              <a:gd name="connsiteX31" fmla="*/ 739140 w 5181600"/>
              <a:gd name="connsiteY31" fmla="*/ 1082040 h 2095500"/>
              <a:gd name="connsiteX32" fmla="*/ 746760 w 5181600"/>
              <a:gd name="connsiteY32" fmla="*/ 1028700 h 2095500"/>
              <a:gd name="connsiteX33" fmla="*/ 777240 w 5181600"/>
              <a:gd name="connsiteY33" fmla="*/ 1021080 h 2095500"/>
              <a:gd name="connsiteX34" fmla="*/ 822960 w 5181600"/>
              <a:gd name="connsiteY34" fmla="*/ 1005840 h 2095500"/>
              <a:gd name="connsiteX35" fmla="*/ 876300 w 5181600"/>
              <a:gd name="connsiteY35" fmla="*/ 937260 h 2095500"/>
              <a:gd name="connsiteX36" fmla="*/ 899160 w 5181600"/>
              <a:gd name="connsiteY36" fmla="*/ 891540 h 2095500"/>
              <a:gd name="connsiteX37" fmla="*/ 906780 w 5181600"/>
              <a:gd name="connsiteY37" fmla="*/ 868680 h 2095500"/>
              <a:gd name="connsiteX38" fmla="*/ 937260 w 5181600"/>
              <a:gd name="connsiteY38" fmla="*/ 822960 h 2095500"/>
              <a:gd name="connsiteX39" fmla="*/ 952500 w 5181600"/>
              <a:gd name="connsiteY39" fmla="*/ 800100 h 2095500"/>
              <a:gd name="connsiteX40" fmla="*/ 975360 w 5181600"/>
              <a:gd name="connsiteY40" fmla="*/ 777240 h 2095500"/>
              <a:gd name="connsiteX41" fmla="*/ 1021080 w 5181600"/>
              <a:gd name="connsiteY41" fmla="*/ 762000 h 2095500"/>
              <a:gd name="connsiteX42" fmla="*/ 1043940 w 5181600"/>
              <a:gd name="connsiteY42" fmla="*/ 739140 h 2095500"/>
              <a:gd name="connsiteX43" fmla="*/ 1303020 w 5181600"/>
              <a:gd name="connsiteY43" fmla="*/ 708660 h 2095500"/>
              <a:gd name="connsiteX44" fmla="*/ 1325880 w 5181600"/>
              <a:gd name="connsiteY44" fmla="*/ 701040 h 2095500"/>
              <a:gd name="connsiteX45" fmla="*/ 1402080 w 5181600"/>
              <a:gd name="connsiteY45" fmla="*/ 670560 h 2095500"/>
              <a:gd name="connsiteX46" fmla="*/ 1440180 w 5181600"/>
              <a:gd name="connsiteY46" fmla="*/ 617220 h 2095500"/>
              <a:gd name="connsiteX47" fmla="*/ 1463040 w 5181600"/>
              <a:gd name="connsiteY47" fmla="*/ 594360 h 2095500"/>
              <a:gd name="connsiteX48" fmla="*/ 1485900 w 5181600"/>
              <a:gd name="connsiteY48" fmla="*/ 563880 h 2095500"/>
              <a:gd name="connsiteX49" fmla="*/ 1508760 w 5181600"/>
              <a:gd name="connsiteY49" fmla="*/ 541020 h 2095500"/>
              <a:gd name="connsiteX50" fmla="*/ 1524000 w 5181600"/>
              <a:gd name="connsiteY50" fmla="*/ 510540 h 2095500"/>
              <a:gd name="connsiteX51" fmla="*/ 1546860 w 5181600"/>
              <a:gd name="connsiteY51" fmla="*/ 487680 h 2095500"/>
              <a:gd name="connsiteX52" fmla="*/ 1562100 w 5181600"/>
              <a:gd name="connsiteY52" fmla="*/ 464820 h 2095500"/>
              <a:gd name="connsiteX53" fmla="*/ 1607820 w 5181600"/>
              <a:gd name="connsiteY53" fmla="*/ 419100 h 2095500"/>
              <a:gd name="connsiteX54" fmla="*/ 1630680 w 5181600"/>
              <a:gd name="connsiteY54" fmla="*/ 388620 h 2095500"/>
              <a:gd name="connsiteX55" fmla="*/ 1653540 w 5181600"/>
              <a:gd name="connsiteY55" fmla="*/ 373380 h 2095500"/>
              <a:gd name="connsiteX56" fmla="*/ 1684020 w 5181600"/>
              <a:gd name="connsiteY56" fmla="*/ 350520 h 2095500"/>
              <a:gd name="connsiteX57" fmla="*/ 1706880 w 5181600"/>
              <a:gd name="connsiteY57" fmla="*/ 335280 h 2095500"/>
              <a:gd name="connsiteX58" fmla="*/ 1737360 w 5181600"/>
              <a:gd name="connsiteY58" fmla="*/ 312420 h 2095500"/>
              <a:gd name="connsiteX59" fmla="*/ 1760220 w 5181600"/>
              <a:gd name="connsiteY59" fmla="*/ 297180 h 2095500"/>
              <a:gd name="connsiteX60" fmla="*/ 1783080 w 5181600"/>
              <a:gd name="connsiteY60" fmla="*/ 274320 h 2095500"/>
              <a:gd name="connsiteX61" fmla="*/ 1805940 w 5181600"/>
              <a:gd name="connsiteY61" fmla="*/ 259080 h 2095500"/>
              <a:gd name="connsiteX62" fmla="*/ 1828800 w 5181600"/>
              <a:gd name="connsiteY62" fmla="*/ 236220 h 2095500"/>
              <a:gd name="connsiteX63" fmla="*/ 1874520 w 5181600"/>
              <a:gd name="connsiteY63" fmla="*/ 205740 h 2095500"/>
              <a:gd name="connsiteX64" fmla="*/ 1935480 w 5181600"/>
              <a:gd name="connsiteY64" fmla="*/ 152400 h 2095500"/>
              <a:gd name="connsiteX65" fmla="*/ 1981200 w 5181600"/>
              <a:gd name="connsiteY65" fmla="*/ 106680 h 2095500"/>
              <a:gd name="connsiteX66" fmla="*/ 2004060 w 5181600"/>
              <a:gd name="connsiteY66" fmla="*/ 99060 h 2095500"/>
              <a:gd name="connsiteX67" fmla="*/ 2049780 w 5181600"/>
              <a:gd name="connsiteY67" fmla="*/ 68580 h 2095500"/>
              <a:gd name="connsiteX68" fmla="*/ 2072640 w 5181600"/>
              <a:gd name="connsiteY68" fmla="*/ 60960 h 2095500"/>
              <a:gd name="connsiteX69" fmla="*/ 2095500 w 5181600"/>
              <a:gd name="connsiteY69" fmla="*/ 45720 h 2095500"/>
              <a:gd name="connsiteX70" fmla="*/ 2141220 w 5181600"/>
              <a:gd name="connsiteY70" fmla="*/ 30480 h 2095500"/>
              <a:gd name="connsiteX71" fmla="*/ 2164080 w 5181600"/>
              <a:gd name="connsiteY71" fmla="*/ 22860 h 2095500"/>
              <a:gd name="connsiteX72" fmla="*/ 2484120 w 5181600"/>
              <a:gd name="connsiteY72" fmla="*/ 7620 h 2095500"/>
              <a:gd name="connsiteX73" fmla="*/ 2514600 w 5181600"/>
              <a:gd name="connsiteY73" fmla="*/ 0 h 2095500"/>
              <a:gd name="connsiteX74" fmla="*/ 2712720 w 5181600"/>
              <a:gd name="connsiteY74" fmla="*/ 7620 h 2095500"/>
              <a:gd name="connsiteX75" fmla="*/ 2735580 w 5181600"/>
              <a:gd name="connsiteY75" fmla="*/ 22860 h 2095500"/>
              <a:gd name="connsiteX76" fmla="*/ 2758440 w 5181600"/>
              <a:gd name="connsiteY76" fmla="*/ 30480 h 2095500"/>
              <a:gd name="connsiteX77" fmla="*/ 2804160 w 5181600"/>
              <a:gd name="connsiteY77" fmla="*/ 60960 h 2095500"/>
              <a:gd name="connsiteX78" fmla="*/ 2827020 w 5181600"/>
              <a:gd name="connsiteY78" fmla="*/ 76200 h 2095500"/>
              <a:gd name="connsiteX79" fmla="*/ 2849880 w 5181600"/>
              <a:gd name="connsiteY79" fmla="*/ 83820 h 2095500"/>
              <a:gd name="connsiteX80" fmla="*/ 2865120 w 5181600"/>
              <a:gd name="connsiteY80" fmla="*/ 106680 h 2095500"/>
              <a:gd name="connsiteX81" fmla="*/ 2872740 w 5181600"/>
              <a:gd name="connsiteY81" fmla="*/ 129540 h 2095500"/>
              <a:gd name="connsiteX82" fmla="*/ 2895600 w 5181600"/>
              <a:gd name="connsiteY82" fmla="*/ 137160 h 2095500"/>
              <a:gd name="connsiteX83" fmla="*/ 2933700 w 5181600"/>
              <a:gd name="connsiteY83" fmla="*/ 182880 h 2095500"/>
              <a:gd name="connsiteX84" fmla="*/ 2956560 w 5181600"/>
              <a:gd name="connsiteY84" fmla="*/ 213360 h 2095500"/>
              <a:gd name="connsiteX85" fmla="*/ 2964180 w 5181600"/>
              <a:gd name="connsiteY85" fmla="*/ 236220 h 2095500"/>
              <a:gd name="connsiteX86" fmla="*/ 2979420 w 5181600"/>
              <a:gd name="connsiteY86" fmla="*/ 259080 h 2095500"/>
              <a:gd name="connsiteX87" fmla="*/ 3002280 w 5181600"/>
              <a:gd name="connsiteY87" fmla="*/ 335280 h 2095500"/>
              <a:gd name="connsiteX88" fmla="*/ 3025140 w 5181600"/>
              <a:gd name="connsiteY88" fmla="*/ 358140 h 2095500"/>
              <a:gd name="connsiteX89" fmla="*/ 3032760 w 5181600"/>
              <a:gd name="connsiteY89" fmla="*/ 396240 h 2095500"/>
              <a:gd name="connsiteX90" fmla="*/ 3070860 w 5181600"/>
              <a:gd name="connsiteY90" fmla="*/ 441960 h 2095500"/>
              <a:gd name="connsiteX91" fmla="*/ 3078480 w 5181600"/>
              <a:gd name="connsiteY91" fmla="*/ 464820 h 2095500"/>
              <a:gd name="connsiteX92" fmla="*/ 3108960 w 5181600"/>
              <a:gd name="connsiteY92" fmla="*/ 510540 h 2095500"/>
              <a:gd name="connsiteX93" fmla="*/ 3139440 w 5181600"/>
              <a:gd name="connsiteY93" fmla="*/ 563880 h 2095500"/>
              <a:gd name="connsiteX94" fmla="*/ 3169920 w 5181600"/>
              <a:gd name="connsiteY94" fmla="*/ 640080 h 2095500"/>
              <a:gd name="connsiteX95" fmla="*/ 3185160 w 5181600"/>
              <a:gd name="connsiteY95" fmla="*/ 662940 h 2095500"/>
              <a:gd name="connsiteX96" fmla="*/ 3223260 w 5181600"/>
              <a:gd name="connsiteY96" fmla="*/ 708660 h 2095500"/>
              <a:gd name="connsiteX97" fmla="*/ 3230880 w 5181600"/>
              <a:gd name="connsiteY97" fmla="*/ 731520 h 2095500"/>
              <a:gd name="connsiteX98" fmla="*/ 3268980 w 5181600"/>
              <a:gd name="connsiteY98" fmla="*/ 777240 h 2095500"/>
              <a:gd name="connsiteX99" fmla="*/ 3314700 w 5181600"/>
              <a:gd name="connsiteY99" fmla="*/ 815340 h 2095500"/>
              <a:gd name="connsiteX100" fmla="*/ 3352800 w 5181600"/>
              <a:gd name="connsiteY100" fmla="*/ 853440 h 2095500"/>
              <a:gd name="connsiteX101" fmla="*/ 3390900 w 5181600"/>
              <a:gd name="connsiteY101" fmla="*/ 891540 h 2095500"/>
              <a:gd name="connsiteX102" fmla="*/ 3429000 w 5181600"/>
              <a:gd name="connsiteY102" fmla="*/ 929640 h 2095500"/>
              <a:gd name="connsiteX103" fmla="*/ 3467100 w 5181600"/>
              <a:gd name="connsiteY103" fmla="*/ 967740 h 2095500"/>
              <a:gd name="connsiteX104" fmla="*/ 3505200 w 5181600"/>
              <a:gd name="connsiteY104" fmla="*/ 1005840 h 2095500"/>
              <a:gd name="connsiteX105" fmla="*/ 3550920 w 5181600"/>
              <a:gd name="connsiteY105" fmla="*/ 1043940 h 2095500"/>
              <a:gd name="connsiteX106" fmla="*/ 3566160 w 5181600"/>
              <a:gd name="connsiteY106" fmla="*/ 1066800 h 2095500"/>
              <a:gd name="connsiteX107" fmla="*/ 3589020 w 5181600"/>
              <a:gd name="connsiteY107" fmla="*/ 1074420 h 2095500"/>
              <a:gd name="connsiteX108" fmla="*/ 3611880 w 5181600"/>
              <a:gd name="connsiteY108" fmla="*/ 1089660 h 2095500"/>
              <a:gd name="connsiteX109" fmla="*/ 3657600 w 5181600"/>
              <a:gd name="connsiteY109" fmla="*/ 1112520 h 2095500"/>
              <a:gd name="connsiteX110" fmla="*/ 3726180 w 5181600"/>
              <a:gd name="connsiteY110" fmla="*/ 1188720 h 2095500"/>
              <a:gd name="connsiteX111" fmla="*/ 3771900 w 5181600"/>
              <a:gd name="connsiteY111" fmla="*/ 1219200 h 2095500"/>
              <a:gd name="connsiteX112" fmla="*/ 3817620 w 5181600"/>
              <a:gd name="connsiteY112" fmla="*/ 1249680 h 2095500"/>
              <a:gd name="connsiteX113" fmla="*/ 3832860 w 5181600"/>
              <a:gd name="connsiteY113" fmla="*/ 1272540 h 2095500"/>
              <a:gd name="connsiteX114" fmla="*/ 3878580 w 5181600"/>
              <a:gd name="connsiteY114" fmla="*/ 1295400 h 2095500"/>
              <a:gd name="connsiteX115" fmla="*/ 3901440 w 5181600"/>
              <a:gd name="connsiteY115" fmla="*/ 1310640 h 2095500"/>
              <a:gd name="connsiteX116" fmla="*/ 3939540 w 5181600"/>
              <a:gd name="connsiteY116" fmla="*/ 1348740 h 2095500"/>
              <a:gd name="connsiteX117" fmla="*/ 3977640 w 5181600"/>
              <a:gd name="connsiteY117" fmla="*/ 1386840 h 2095500"/>
              <a:gd name="connsiteX118" fmla="*/ 3992880 w 5181600"/>
              <a:gd name="connsiteY118" fmla="*/ 1409700 h 2095500"/>
              <a:gd name="connsiteX119" fmla="*/ 4076700 w 5181600"/>
              <a:gd name="connsiteY119" fmla="*/ 1447800 h 2095500"/>
              <a:gd name="connsiteX120" fmla="*/ 4145280 w 5181600"/>
              <a:gd name="connsiteY120" fmla="*/ 1485900 h 2095500"/>
              <a:gd name="connsiteX121" fmla="*/ 4183380 w 5181600"/>
              <a:gd name="connsiteY121" fmla="*/ 1516380 h 2095500"/>
              <a:gd name="connsiteX122" fmla="*/ 4206240 w 5181600"/>
              <a:gd name="connsiteY122" fmla="*/ 1546860 h 2095500"/>
              <a:gd name="connsiteX123" fmla="*/ 4229100 w 5181600"/>
              <a:gd name="connsiteY123" fmla="*/ 1562100 h 2095500"/>
              <a:gd name="connsiteX124" fmla="*/ 4251960 w 5181600"/>
              <a:gd name="connsiteY124" fmla="*/ 1584960 h 2095500"/>
              <a:gd name="connsiteX125" fmla="*/ 4305300 w 5181600"/>
              <a:gd name="connsiteY125" fmla="*/ 1615440 h 2095500"/>
              <a:gd name="connsiteX126" fmla="*/ 4328160 w 5181600"/>
              <a:gd name="connsiteY126" fmla="*/ 1638300 h 2095500"/>
              <a:gd name="connsiteX127" fmla="*/ 4404360 w 5181600"/>
              <a:gd name="connsiteY127" fmla="*/ 1691640 h 2095500"/>
              <a:gd name="connsiteX128" fmla="*/ 4427220 w 5181600"/>
              <a:gd name="connsiteY128" fmla="*/ 1699260 h 2095500"/>
              <a:gd name="connsiteX129" fmla="*/ 4450080 w 5181600"/>
              <a:gd name="connsiteY129" fmla="*/ 1722120 h 2095500"/>
              <a:gd name="connsiteX130" fmla="*/ 4495800 w 5181600"/>
              <a:gd name="connsiteY130" fmla="*/ 1744980 h 2095500"/>
              <a:gd name="connsiteX131" fmla="*/ 4518660 w 5181600"/>
              <a:gd name="connsiteY131" fmla="*/ 1767840 h 2095500"/>
              <a:gd name="connsiteX132" fmla="*/ 4541520 w 5181600"/>
              <a:gd name="connsiteY132" fmla="*/ 1783080 h 2095500"/>
              <a:gd name="connsiteX133" fmla="*/ 4610100 w 5181600"/>
              <a:gd name="connsiteY133" fmla="*/ 1844040 h 2095500"/>
              <a:gd name="connsiteX134" fmla="*/ 4640580 w 5181600"/>
              <a:gd name="connsiteY134" fmla="*/ 1874520 h 2095500"/>
              <a:gd name="connsiteX135" fmla="*/ 4663440 w 5181600"/>
              <a:gd name="connsiteY135" fmla="*/ 1889760 h 2095500"/>
              <a:gd name="connsiteX136" fmla="*/ 4770120 w 5181600"/>
              <a:gd name="connsiteY136" fmla="*/ 1905000 h 2095500"/>
              <a:gd name="connsiteX137" fmla="*/ 4792980 w 5181600"/>
              <a:gd name="connsiteY137" fmla="*/ 1912620 h 2095500"/>
              <a:gd name="connsiteX138" fmla="*/ 5181600 w 5181600"/>
              <a:gd name="connsiteY138" fmla="*/ 1920240 h 209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181600" h="2095500">
                <a:moveTo>
                  <a:pt x="0" y="2095500"/>
                </a:moveTo>
                <a:cubicBezTo>
                  <a:pt x="12700" y="2090420"/>
                  <a:pt x="25245" y="2084934"/>
                  <a:pt x="38100" y="2080260"/>
                </a:cubicBezTo>
                <a:cubicBezTo>
                  <a:pt x="53197" y="2074770"/>
                  <a:pt x="70454" y="2073931"/>
                  <a:pt x="83820" y="2065020"/>
                </a:cubicBezTo>
                <a:cubicBezTo>
                  <a:pt x="91440" y="2059940"/>
                  <a:pt x="98489" y="2053876"/>
                  <a:pt x="106680" y="2049780"/>
                </a:cubicBezTo>
                <a:cubicBezTo>
                  <a:pt x="169776" y="2018232"/>
                  <a:pt x="86886" y="2070596"/>
                  <a:pt x="152400" y="2026920"/>
                </a:cubicBezTo>
                <a:cubicBezTo>
                  <a:pt x="193040" y="1965960"/>
                  <a:pt x="139700" y="2039620"/>
                  <a:pt x="190500" y="1988820"/>
                </a:cubicBezTo>
                <a:cubicBezTo>
                  <a:pt x="241300" y="1938020"/>
                  <a:pt x="167640" y="1991360"/>
                  <a:pt x="228600" y="1950720"/>
                </a:cubicBezTo>
                <a:cubicBezTo>
                  <a:pt x="233680" y="1943100"/>
                  <a:pt x="238517" y="1935312"/>
                  <a:pt x="243840" y="1927860"/>
                </a:cubicBezTo>
                <a:cubicBezTo>
                  <a:pt x="251222" y="1917526"/>
                  <a:pt x="260399" y="1908407"/>
                  <a:pt x="266700" y="1897380"/>
                </a:cubicBezTo>
                <a:cubicBezTo>
                  <a:pt x="270685" y="1890406"/>
                  <a:pt x="270419" y="1881541"/>
                  <a:pt x="274320" y="1874520"/>
                </a:cubicBezTo>
                <a:cubicBezTo>
                  <a:pt x="297106" y="1833505"/>
                  <a:pt x="299892" y="1833708"/>
                  <a:pt x="327660" y="1805940"/>
                </a:cubicBezTo>
                <a:cubicBezTo>
                  <a:pt x="330200" y="1798320"/>
                  <a:pt x="332116" y="1790463"/>
                  <a:pt x="335280" y="1783080"/>
                </a:cubicBezTo>
                <a:cubicBezTo>
                  <a:pt x="341856" y="1767736"/>
                  <a:pt x="354506" y="1743245"/>
                  <a:pt x="365760" y="1729740"/>
                </a:cubicBezTo>
                <a:cubicBezTo>
                  <a:pt x="372659" y="1721461"/>
                  <a:pt x="381000" y="1714500"/>
                  <a:pt x="388620" y="1706880"/>
                </a:cubicBezTo>
                <a:cubicBezTo>
                  <a:pt x="400682" y="1658631"/>
                  <a:pt x="390431" y="1685114"/>
                  <a:pt x="426720" y="1630680"/>
                </a:cubicBezTo>
                <a:lnTo>
                  <a:pt x="426720" y="1630680"/>
                </a:lnTo>
                <a:cubicBezTo>
                  <a:pt x="454510" y="1547310"/>
                  <a:pt x="410189" y="1673590"/>
                  <a:pt x="449580" y="1584960"/>
                </a:cubicBezTo>
                <a:cubicBezTo>
                  <a:pt x="456104" y="1570280"/>
                  <a:pt x="455909" y="1552606"/>
                  <a:pt x="464820" y="1539240"/>
                </a:cubicBezTo>
                <a:cubicBezTo>
                  <a:pt x="469900" y="1531620"/>
                  <a:pt x="475964" y="1524571"/>
                  <a:pt x="480060" y="1516380"/>
                </a:cubicBezTo>
                <a:cubicBezTo>
                  <a:pt x="486462" y="1503576"/>
                  <a:pt x="491638" y="1475247"/>
                  <a:pt x="495300" y="1463040"/>
                </a:cubicBezTo>
                <a:lnTo>
                  <a:pt x="518160" y="1394460"/>
                </a:lnTo>
                <a:lnTo>
                  <a:pt x="525780" y="1371600"/>
                </a:lnTo>
                <a:cubicBezTo>
                  <a:pt x="528320" y="1363980"/>
                  <a:pt x="527720" y="1354420"/>
                  <a:pt x="533400" y="1348740"/>
                </a:cubicBezTo>
                <a:lnTo>
                  <a:pt x="556260" y="1325880"/>
                </a:lnTo>
                <a:cubicBezTo>
                  <a:pt x="575413" y="1268421"/>
                  <a:pt x="549577" y="1339246"/>
                  <a:pt x="579120" y="1280160"/>
                </a:cubicBezTo>
                <a:cubicBezTo>
                  <a:pt x="582712" y="1272976"/>
                  <a:pt x="582285" y="1263983"/>
                  <a:pt x="586740" y="1257300"/>
                </a:cubicBezTo>
                <a:cubicBezTo>
                  <a:pt x="592718" y="1248334"/>
                  <a:pt x="602701" y="1242719"/>
                  <a:pt x="609600" y="1234440"/>
                </a:cubicBezTo>
                <a:cubicBezTo>
                  <a:pt x="615463" y="1227405"/>
                  <a:pt x="620296" y="1219531"/>
                  <a:pt x="624840" y="1211580"/>
                </a:cubicBezTo>
                <a:cubicBezTo>
                  <a:pt x="630476" y="1201717"/>
                  <a:pt x="632808" y="1189826"/>
                  <a:pt x="640080" y="1181100"/>
                </a:cubicBezTo>
                <a:cubicBezTo>
                  <a:pt x="645943" y="1174065"/>
                  <a:pt x="655320" y="1170940"/>
                  <a:pt x="662940" y="1165860"/>
                </a:cubicBezTo>
                <a:cubicBezTo>
                  <a:pt x="700778" y="1109103"/>
                  <a:pt x="652147" y="1178812"/>
                  <a:pt x="701040" y="1120140"/>
                </a:cubicBezTo>
                <a:cubicBezTo>
                  <a:pt x="732790" y="1082040"/>
                  <a:pt x="697230" y="1109980"/>
                  <a:pt x="739140" y="1082040"/>
                </a:cubicBezTo>
                <a:cubicBezTo>
                  <a:pt x="741680" y="1064260"/>
                  <a:pt x="737241" y="1043930"/>
                  <a:pt x="746760" y="1028700"/>
                </a:cubicBezTo>
                <a:cubicBezTo>
                  <a:pt x="752311" y="1019819"/>
                  <a:pt x="767209" y="1024089"/>
                  <a:pt x="777240" y="1021080"/>
                </a:cubicBezTo>
                <a:cubicBezTo>
                  <a:pt x="792627" y="1016464"/>
                  <a:pt x="822960" y="1005840"/>
                  <a:pt x="822960" y="1005840"/>
                </a:cubicBezTo>
                <a:cubicBezTo>
                  <a:pt x="859418" y="951154"/>
                  <a:pt x="840488" y="973072"/>
                  <a:pt x="876300" y="937260"/>
                </a:cubicBezTo>
                <a:cubicBezTo>
                  <a:pt x="895453" y="879801"/>
                  <a:pt x="869617" y="950626"/>
                  <a:pt x="899160" y="891540"/>
                </a:cubicBezTo>
                <a:cubicBezTo>
                  <a:pt x="902752" y="884356"/>
                  <a:pt x="902879" y="875701"/>
                  <a:pt x="906780" y="868680"/>
                </a:cubicBezTo>
                <a:cubicBezTo>
                  <a:pt x="915675" y="852669"/>
                  <a:pt x="927100" y="838200"/>
                  <a:pt x="937260" y="822960"/>
                </a:cubicBezTo>
                <a:cubicBezTo>
                  <a:pt x="942340" y="815340"/>
                  <a:pt x="946024" y="806576"/>
                  <a:pt x="952500" y="800100"/>
                </a:cubicBezTo>
                <a:cubicBezTo>
                  <a:pt x="960120" y="792480"/>
                  <a:pt x="965940" y="782473"/>
                  <a:pt x="975360" y="777240"/>
                </a:cubicBezTo>
                <a:cubicBezTo>
                  <a:pt x="989403" y="769438"/>
                  <a:pt x="1021080" y="762000"/>
                  <a:pt x="1021080" y="762000"/>
                </a:cubicBezTo>
                <a:cubicBezTo>
                  <a:pt x="1028700" y="754380"/>
                  <a:pt x="1037041" y="747419"/>
                  <a:pt x="1043940" y="739140"/>
                </a:cubicBezTo>
                <a:cubicBezTo>
                  <a:pt x="1119778" y="648134"/>
                  <a:pt x="912479" y="720864"/>
                  <a:pt x="1303020" y="708660"/>
                </a:cubicBezTo>
                <a:cubicBezTo>
                  <a:pt x="1310640" y="706120"/>
                  <a:pt x="1318157" y="703247"/>
                  <a:pt x="1325880" y="701040"/>
                </a:cubicBezTo>
                <a:cubicBezTo>
                  <a:pt x="1351958" y="693589"/>
                  <a:pt x="1381676" y="690964"/>
                  <a:pt x="1402080" y="670560"/>
                </a:cubicBezTo>
                <a:cubicBezTo>
                  <a:pt x="1429532" y="643108"/>
                  <a:pt x="1418547" y="643180"/>
                  <a:pt x="1440180" y="617220"/>
                </a:cubicBezTo>
                <a:cubicBezTo>
                  <a:pt x="1447079" y="608941"/>
                  <a:pt x="1456027" y="602542"/>
                  <a:pt x="1463040" y="594360"/>
                </a:cubicBezTo>
                <a:cubicBezTo>
                  <a:pt x="1471305" y="584717"/>
                  <a:pt x="1477635" y="573523"/>
                  <a:pt x="1485900" y="563880"/>
                </a:cubicBezTo>
                <a:cubicBezTo>
                  <a:pt x="1492913" y="555698"/>
                  <a:pt x="1502496" y="549789"/>
                  <a:pt x="1508760" y="541020"/>
                </a:cubicBezTo>
                <a:cubicBezTo>
                  <a:pt x="1515362" y="531777"/>
                  <a:pt x="1517398" y="519783"/>
                  <a:pt x="1524000" y="510540"/>
                </a:cubicBezTo>
                <a:cubicBezTo>
                  <a:pt x="1530264" y="501771"/>
                  <a:pt x="1539961" y="495959"/>
                  <a:pt x="1546860" y="487680"/>
                </a:cubicBezTo>
                <a:cubicBezTo>
                  <a:pt x="1552723" y="480645"/>
                  <a:pt x="1556016" y="471665"/>
                  <a:pt x="1562100" y="464820"/>
                </a:cubicBezTo>
                <a:cubicBezTo>
                  <a:pt x="1576419" y="448711"/>
                  <a:pt x="1594888" y="436342"/>
                  <a:pt x="1607820" y="419100"/>
                </a:cubicBezTo>
                <a:cubicBezTo>
                  <a:pt x="1615440" y="408940"/>
                  <a:pt x="1621700" y="397600"/>
                  <a:pt x="1630680" y="388620"/>
                </a:cubicBezTo>
                <a:cubicBezTo>
                  <a:pt x="1637156" y="382144"/>
                  <a:pt x="1646088" y="378703"/>
                  <a:pt x="1653540" y="373380"/>
                </a:cubicBezTo>
                <a:cubicBezTo>
                  <a:pt x="1663874" y="365998"/>
                  <a:pt x="1673686" y="357902"/>
                  <a:pt x="1684020" y="350520"/>
                </a:cubicBezTo>
                <a:cubicBezTo>
                  <a:pt x="1691472" y="345197"/>
                  <a:pt x="1699428" y="340603"/>
                  <a:pt x="1706880" y="335280"/>
                </a:cubicBezTo>
                <a:cubicBezTo>
                  <a:pt x="1717214" y="327898"/>
                  <a:pt x="1727026" y="319802"/>
                  <a:pt x="1737360" y="312420"/>
                </a:cubicBezTo>
                <a:cubicBezTo>
                  <a:pt x="1744812" y="307097"/>
                  <a:pt x="1753185" y="303043"/>
                  <a:pt x="1760220" y="297180"/>
                </a:cubicBezTo>
                <a:cubicBezTo>
                  <a:pt x="1768499" y="290281"/>
                  <a:pt x="1774801" y="281219"/>
                  <a:pt x="1783080" y="274320"/>
                </a:cubicBezTo>
                <a:cubicBezTo>
                  <a:pt x="1790115" y="268457"/>
                  <a:pt x="1798905" y="264943"/>
                  <a:pt x="1805940" y="259080"/>
                </a:cubicBezTo>
                <a:cubicBezTo>
                  <a:pt x="1814219" y="252181"/>
                  <a:pt x="1820294" y="242836"/>
                  <a:pt x="1828800" y="236220"/>
                </a:cubicBezTo>
                <a:cubicBezTo>
                  <a:pt x="1843258" y="224975"/>
                  <a:pt x="1874520" y="205740"/>
                  <a:pt x="1874520" y="205740"/>
                </a:cubicBezTo>
                <a:cubicBezTo>
                  <a:pt x="1917700" y="140970"/>
                  <a:pt x="1846580" y="241300"/>
                  <a:pt x="1935480" y="152400"/>
                </a:cubicBezTo>
                <a:cubicBezTo>
                  <a:pt x="1950720" y="137160"/>
                  <a:pt x="1960753" y="113496"/>
                  <a:pt x="1981200" y="106680"/>
                </a:cubicBezTo>
                <a:cubicBezTo>
                  <a:pt x="1988820" y="104140"/>
                  <a:pt x="1997039" y="102961"/>
                  <a:pt x="2004060" y="99060"/>
                </a:cubicBezTo>
                <a:cubicBezTo>
                  <a:pt x="2020071" y="90165"/>
                  <a:pt x="2032404" y="74372"/>
                  <a:pt x="2049780" y="68580"/>
                </a:cubicBezTo>
                <a:cubicBezTo>
                  <a:pt x="2057400" y="66040"/>
                  <a:pt x="2065456" y="64552"/>
                  <a:pt x="2072640" y="60960"/>
                </a:cubicBezTo>
                <a:cubicBezTo>
                  <a:pt x="2080831" y="56864"/>
                  <a:pt x="2087131" y="49439"/>
                  <a:pt x="2095500" y="45720"/>
                </a:cubicBezTo>
                <a:cubicBezTo>
                  <a:pt x="2110180" y="39196"/>
                  <a:pt x="2125980" y="35560"/>
                  <a:pt x="2141220" y="30480"/>
                </a:cubicBezTo>
                <a:cubicBezTo>
                  <a:pt x="2148840" y="27940"/>
                  <a:pt x="2156110" y="23856"/>
                  <a:pt x="2164080" y="22860"/>
                </a:cubicBezTo>
                <a:cubicBezTo>
                  <a:pt x="2310770" y="4524"/>
                  <a:pt x="2204571" y="15842"/>
                  <a:pt x="2484120" y="7620"/>
                </a:cubicBezTo>
                <a:cubicBezTo>
                  <a:pt x="2494280" y="5080"/>
                  <a:pt x="2504127" y="0"/>
                  <a:pt x="2514600" y="0"/>
                </a:cubicBezTo>
                <a:cubicBezTo>
                  <a:pt x="2580689" y="0"/>
                  <a:pt x="2646982" y="820"/>
                  <a:pt x="2712720" y="7620"/>
                </a:cubicBezTo>
                <a:cubicBezTo>
                  <a:pt x="2721829" y="8562"/>
                  <a:pt x="2727389" y="18764"/>
                  <a:pt x="2735580" y="22860"/>
                </a:cubicBezTo>
                <a:cubicBezTo>
                  <a:pt x="2742764" y="26452"/>
                  <a:pt x="2751419" y="26579"/>
                  <a:pt x="2758440" y="30480"/>
                </a:cubicBezTo>
                <a:cubicBezTo>
                  <a:pt x="2774451" y="39375"/>
                  <a:pt x="2788920" y="50800"/>
                  <a:pt x="2804160" y="60960"/>
                </a:cubicBezTo>
                <a:cubicBezTo>
                  <a:pt x="2811780" y="66040"/>
                  <a:pt x="2818332" y="73304"/>
                  <a:pt x="2827020" y="76200"/>
                </a:cubicBezTo>
                <a:lnTo>
                  <a:pt x="2849880" y="83820"/>
                </a:lnTo>
                <a:cubicBezTo>
                  <a:pt x="2854960" y="91440"/>
                  <a:pt x="2861024" y="98489"/>
                  <a:pt x="2865120" y="106680"/>
                </a:cubicBezTo>
                <a:cubicBezTo>
                  <a:pt x="2868712" y="113864"/>
                  <a:pt x="2867060" y="123860"/>
                  <a:pt x="2872740" y="129540"/>
                </a:cubicBezTo>
                <a:cubicBezTo>
                  <a:pt x="2878420" y="135220"/>
                  <a:pt x="2887980" y="134620"/>
                  <a:pt x="2895600" y="137160"/>
                </a:cubicBezTo>
                <a:cubicBezTo>
                  <a:pt x="2929283" y="187684"/>
                  <a:pt x="2889696" y="131542"/>
                  <a:pt x="2933700" y="182880"/>
                </a:cubicBezTo>
                <a:cubicBezTo>
                  <a:pt x="2941965" y="192523"/>
                  <a:pt x="2948940" y="203200"/>
                  <a:pt x="2956560" y="213360"/>
                </a:cubicBezTo>
                <a:cubicBezTo>
                  <a:pt x="2959100" y="220980"/>
                  <a:pt x="2960588" y="229036"/>
                  <a:pt x="2964180" y="236220"/>
                </a:cubicBezTo>
                <a:cubicBezTo>
                  <a:pt x="2968276" y="244411"/>
                  <a:pt x="2975812" y="250662"/>
                  <a:pt x="2979420" y="259080"/>
                </a:cubicBezTo>
                <a:cubicBezTo>
                  <a:pt x="2987190" y="277210"/>
                  <a:pt x="2989475" y="322475"/>
                  <a:pt x="3002280" y="335280"/>
                </a:cubicBezTo>
                <a:lnTo>
                  <a:pt x="3025140" y="358140"/>
                </a:lnTo>
                <a:cubicBezTo>
                  <a:pt x="3027680" y="370840"/>
                  <a:pt x="3028212" y="384113"/>
                  <a:pt x="3032760" y="396240"/>
                </a:cubicBezTo>
                <a:cubicBezTo>
                  <a:pt x="3039125" y="413214"/>
                  <a:pt x="3059001" y="430101"/>
                  <a:pt x="3070860" y="441960"/>
                </a:cubicBezTo>
                <a:cubicBezTo>
                  <a:pt x="3073400" y="449580"/>
                  <a:pt x="3074579" y="457799"/>
                  <a:pt x="3078480" y="464820"/>
                </a:cubicBezTo>
                <a:cubicBezTo>
                  <a:pt x="3087375" y="480831"/>
                  <a:pt x="3103168" y="493164"/>
                  <a:pt x="3108960" y="510540"/>
                </a:cubicBezTo>
                <a:cubicBezTo>
                  <a:pt x="3120596" y="545448"/>
                  <a:pt x="3111761" y="526974"/>
                  <a:pt x="3139440" y="563880"/>
                </a:cubicBezTo>
                <a:cubicBezTo>
                  <a:pt x="3151930" y="601349"/>
                  <a:pt x="3151981" y="608686"/>
                  <a:pt x="3169920" y="640080"/>
                </a:cubicBezTo>
                <a:cubicBezTo>
                  <a:pt x="3174464" y="648031"/>
                  <a:pt x="3179297" y="655905"/>
                  <a:pt x="3185160" y="662940"/>
                </a:cubicBezTo>
                <a:cubicBezTo>
                  <a:pt x="3206226" y="688219"/>
                  <a:pt x="3209071" y="680281"/>
                  <a:pt x="3223260" y="708660"/>
                </a:cubicBezTo>
                <a:cubicBezTo>
                  <a:pt x="3226852" y="715844"/>
                  <a:pt x="3227288" y="724336"/>
                  <a:pt x="3230880" y="731520"/>
                </a:cubicBezTo>
                <a:cubicBezTo>
                  <a:pt x="3244353" y="758466"/>
                  <a:pt x="3248757" y="753647"/>
                  <a:pt x="3268980" y="777240"/>
                </a:cubicBezTo>
                <a:cubicBezTo>
                  <a:pt x="3302195" y="815991"/>
                  <a:pt x="3276291" y="802537"/>
                  <a:pt x="3314700" y="815340"/>
                </a:cubicBezTo>
                <a:cubicBezTo>
                  <a:pt x="3355340" y="876300"/>
                  <a:pt x="3302000" y="802640"/>
                  <a:pt x="3352800" y="853440"/>
                </a:cubicBezTo>
                <a:cubicBezTo>
                  <a:pt x="3403600" y="904240"/>
                  <a:pt x="3329940" y="850900"/>
                  <a:pt x="3390900" y="891540"/>
                </a:cubicBezTo>
                <a:cubicBezTo>
                  <a:pt x="3431540" y="952500"/>
                  <a:pt x="3378200" y="878840"/>
                  <a:pt x="3429000" y="929640"/>
                </a:cubicBezTo>
                <a:cubicBezTo>
                  <a:pt x="3479800" y="980440"/>
                  <a:pt x="3406140" y="927100"/>
                  <a:pt x="3467100" y="967740"/>
                </a:cubicBezTo>
                <a:cubicBezTo>
                  <a:pt x="3495040" y="1009650"/>
                  <a:pt x="3467100" y="974090"/>
                  <a:pt x="3505200" y="1005840"/>
                </a:cubicBezTo>
                <a:cubicBezTo>
                  <a:pt x="3563872" y="1054733"/>
                  <a:pt x="3494163" y="1006102"/>
                  <a:pt x="3550920" y="1043940"/>
                </a:cubicBezTo>
                <a:cubicBezTo>
                  <a:pt x="3556000" y="1051560"/>
                  <a:pt x="3559009" y="1061079"/>
                  <a:pt x="3566160" y="1066800"/>
                </a:cubicBezTo>
                <a:cubicBezTo>
                  <a:pt x="3572432" y="1071818"/>
                  <a:pt x="3581836" y="1070828"/>
                  <a:pt x="3589020" y="1074420"/>
                </a:cubicBezTo>
                <a:cubicBezTo>
                  <a:pt x="3597211" y="1078516"/>
                  <a:pt x="3603689" y="1085564"/>
                  <a:pt x="3611880" y="1089660"/>
                </a:cubicBezTo>
                <a:cubicBezTo>
                  <a:pt x="3636670" y="1102055"/>
                  <a:pt x="3635762" y="1090682"/>
                  <a:pt x="3657600" y="1112520"/>
                </a:cubicBezTo>
                <a:cubicBezTo>
                  <a:pt x="3696951" y="1151871"/>
                  <a:pt x="3665440" y="1148226"/>
                  <a:pt x="3726180" y="1188720"/>
                </a:cubicBezTo>
                <a:cubicBezTo>
                  <a:pt x="3741420" y="1198880"/>
                  <a:pt x="3758948" y="1206248"/>
                  <a:pt x="3771900" y="1219200"/>
                </a:cubicBezTo>
                <a:cubicBezTo>
                  <a:pt x="3800440" y="1247740"/>
                  <a:pt x="3784537" y="1238652"/>
                  <a:pt x="3817620" y="1249680"/>
                </a:cubicBezTo>
                <a:cubicBezTo>
                  <a:pt x="3822700" y="1257300"/>
                  <a:pt x="3826384" y="1266064"/>
                  <a:pt x="3832860" y="1272540"/>
                </a:cubicBezTo>
                <a:cubicBezTo>
                  <a:pt x="3854698" y="1294378"/>
                  <a:pt x="3853790" y="1283005"/>
                  <a:pt x="3878580" y="1295400"/>
                </a:cubicBezTo>
                <a:cubicBezTo>
                  <a:pt x="3886771" y="1299496"/>
                  <a:pt x="3893820" y="1305560"/>
                  <a:pt x="3901440" y="1310640"/>
                </a:cubicBezTo>
                <a:cubicBezTo>
                  <a:pt x="3942080" y="1371600"/>
                  <a:pt x="3888740" y="1297940"/>
                  <a:pt x="3939540" y="1348740"/>
                </a:cubicBezTo>
                <a:cubicBezTo>
                  <a:pt x="3990340" y="1399540"/>
                  <a:pt x="3916680" y="1346200"/>
                  <a:pt x="3977640" y="1386840"/>
                </a:cubicBezTo>
                <a:cubicBezTo>
                  <a:pt x="3982720" y="1394460"/>
                  <a:pt x="3985988" y="1403669"/>
                  <a:pt x="3992880" y="1409700"/>
                </a:cubicBezTo>
                <a:cubicBezTo>
                  <a:pt x="4031939" y="1443877"/>
                  <a:pt x="4032969" y="1439054"/>
                  <a:pt x="4076700" y="1447800"/>
                </a:cubicBezTo>
                <a:cubicBezTo>
                  <a:pt x="4129103" y="1482735"/>
                  <a:pt x="4105044" y="1472488"/>
                  <a:pt x="4145280" y="1485900"/>
                </a:cubicBezTo>
                <a:cubicBezTo>
                  <a:pt x="4191953" y="1555910"/>
                  <a:pt x="4128171" y="1470372"/>
                  <a:pt x="4183380" y="1516380"/>
                </a:cubicBezTo>
                <a:cubicBezTo>
                  <a:pt x="4193136" y="1524510"/>
                  <a:pt x="4197260" y="1537880"/>
                  <a:pt x="4206240" y="1546860"/>
                </a:cubicBezTo>
                <a:cubicBezTo>
                  <a:pt x="4212716" y="1553336"/>
                  <a:pt x="4222065" y="1556237"/>
                  <a:pt x="4229100" y="1562100"/>
                </a:cubicBezTo>
                <a:cubicBezTo>
                  <a:pt x="4237379" y="1568999"/>
                  <a:pt x="4243191" y="1578696"/>
                  <a:pt x="4251960" y="1584960"/>
                </a:cubicBezTo>
                <a:cubicBezTo>
                  <a:pt x="4304131" y="1622225"/>
                  <a:pt x="4262105" y="1579444"/>
                  <a:pt x="4305300" y="1615440"/>
                </a:cubicBezTo>
                <a:cubicBezTo>
                  <a:pt x="4313579" y="1622339"/>
                  <a:pt x="4319978" y="1631287"/>
                  <a:pt x="4328160" y="1638300"/>
                </a:cubicBezTo>
                <a:cubicBezTo>
                  <a:pt x="4339225" y="1647784"/>
                  <a:pt x="4397206" y="1689255"/>
                  <a:pt x="4404360" y="1691640"/>
                </a:cubicBezTo>
                <a:lnTo>
                  <a:pt x="4427220" y="1699260"/>
                </a:lnTo>
                <a:cubicBezTo>
                  <a:pt x="4434840" y="1706880"/>
                  <a:pt x="4441114" y="1716142"/>
                  <a:pt x="4450080" y="1722120"/>
                </a:cubicBezTo>
                <a:cubicBezTo>
                  <a:pt x="4518813" y="1767942"/>
                  <a:pt x="4423859" y="1685029"/>
                  <a:pt x="4495800" y="1744980"/>
                </a:cubicBezTo>
                <a:cubicBezTo>
                  <a:pt x="4504079" y="1751879"/>
                  <a:pt x="4510381" y="1760941"/>
                  <a:pt x="4518660" y="1767840"/>
                </a:cubicBezTo>
                <a:cubicBezTo>
                  <a:pt x="4525695" y="1773703"/>
                  <a:pt x="4534675" y="1776996"/>
                  <a:pt x="4541520" y="1783080"/>
                </a:cubicBezTo>
                <a:cubicBezTo>
                  <a:pt x="4619814" y="1852674"/>
                  <a:pt x="4558218" y="1809452"/>
                  <a:pt x="4610100" y="1844040"/>
                </a:cubicBezTo>
                <a:cubicBezTo>
                  <a:pt x="4622292" y="1880616"/>
                  <a:pt x="4608068" y="1858264"/>
                  <a:pt x="4640580" y="1874520"/>
                </a:cubicBezTo>
                <a:cubicBezTo>
                  <a:pt x="4648771" y="1878616"/>
                  <a:pt x="4654525" y="1887662"/>
                  <a:pt x="4663440" y="1889760"/>
                </a:cubicBezTo>
                <a:cubicBezTo>
                  <a:pt x="4698406" y="1897987"/>
                  <a:pt x="4770120" y="1905000"/>
                  <a:pt x="4770120" y="1905000"/>
                </a:cubicBezTo>
                <a:cubicBezTo>
                  <a:pt x="4777740" y="1907540"/>
                  <a:pt x="4785188" y="1910672"/>
                  <a:pt x="4792980" y="1912620"/>
                </a:cubicBezTo>
                <a:cubicBezTo>
                  <a:pt x="4915117" y="1943154"/>
                  <a:pt x="5093588" y="1920240"/>
                  <a:pt x="5181600" y="192024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275856" y="750063"/>
            <a:ext cx="80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MA20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017689" y="934729"/>
            <a:ext cx="4629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866156" y="755770"/>
            <a:ext cx="80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Price</a:t>
            </a:r>
            <a:endParaRPr lang="zh-CN" altLang="en-US" dirty="0"/>
          </a:p>
        </p:txBody>
      </p:sp>
      <p:cxnSp>
        <p:nvCxnSpPr>
          <p:cNvPr id="45" name="直接连接符 44"/>
          <p:cNvCxnSpPr/>
          <p:nvPr/>
        </p:nvCxnSpPr>
        <p:spPr>
          <a:xfrm>
            <a:off x="2494011" y="940436"/>
            <a:ext cx="46293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4838054" y="750063"/>
            <a:ext cx="8031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MA10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5579887" y="934729"/>
            <a:ext cx="462931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2494011" y="264375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5004048" y="176746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2529713" y="2722020"/>
            <a:ext cx="302" cy="101865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48" idx="4"/>
          </p:cNvCxnSpPr>
          <p:nvPr/>
        </p:nvCxnSpPr>
        <p:spPr>
          <a:xfrm>
            <a:off x="5040052" y="1839474"/>
            <a:ext cx="18003" cy="186760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267744" y="3740677"/>
            <a:ext cx="484039" cy="3077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</a:rPr>
              <a:t>Buy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44345" y="3747751"/>
            <a:ext cx="447735" cy="3077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</a:rPr>
              <a:t>Sell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1615440" y="1127760"/>
            <a:ext cx="6073140" cy="1592580"/>
          </a:xfrm>
          <a:custGeom>
            <a:avLst/>
            <a:gdLst>
              <a:gd name="connsiteX0" fmla="*/ 0 w 6073140"/>
              <a:gd name="connsiteY0" fmla="*/ 1592580 h 1592580"/>
              <a:gd name="connsiteX1" fmla="*/ 38100 w 6073140"/>
              <a:gd name="connsiteY1" fmla="*/ 1584960 h 1592580"/>
              <a:gd name="connsiteX2" fmla="*/ 83820 w 6073140"/>
              <a:gd name="connsiteY2" fmla="*/ 1577340 h 1592580"/>
              <a:gd name="connsiteX3" fmla="*/ 106680 w 6073140"/>
              <a:gd name="connsiteY3" fmla="*/ 1562100 h 1592580"/>
              <a:gd name="connsiteX4" fmla="*/ 129540 w 6073140"/>
              <a:gd name="connsiteY4" fmla="*/ 1554480 h 1592580"/>
              <a:gd name="connsiteX5" fmla="*/ 182880 w 6073140"/>
              <a:gd name="connsiteY5" fmla="*/ 1524000 h 1592580"/>
              <a:gd name="connsiteX6" fmla="*/ 205740 w 6073140"/>
              <a:gd name="connsiteY6" fmla="*/ 1516380 h 1592580"/>
              <a:gd name="connsiteX7" fmla="*/ 243840 w 6073140"/>
              <a:gd name="connsiteY7" fmla="*/ 1485900 h 1592580"/>
              <a:gd name="connsiteX8" fmla="*/ 289560 w 6073140"/>
              <a:gd name="connsiteY8" fmla="*/ 1440180 h 1592580"/>
              <a:gd name="connsiteX9" fmla="*/ 312420 w 6073140"/>
              <a:gd name="connsiteY9" fmla="*/ 1417320 h 1592580"/>
              <a:gd name="connsiteX10" fmla="*/ 342900 w 6073140"/>
              <a:gd name="connsiteY10" fmla="*/ 1394460 h 1592580"/>
              <a:gd name="connsiteX11" fmla="*/ 388620 w 6073140"/>
              <a:gd name="connsiteY11" fmla="*/ 1356360 h 1592580"/>
              <a:gd name="connsiteX12" fmla="*/ 426720 w 6073140"/>
              <a:gd name="connsiteY12" fmla="*/ 1287780 h 1592580"/>
              <a:gd name="connsiteX13" fmla="*/ 464820 w 6073140"/>
              <a:gd name="connsiteY13" fmla="*/ 1242060 h 1592580"/>
              <a:gd name="connsiteX14" fmla="*/ 487680 w 6073140"/>
              <a:gd name="connsiteY14" fmla="*/ 1196340 h 1592580"/>
              <a:gd name="connsiteX15" fmla="*/ 510540 w 6073140"/>
              <a:gd name="connsiteY15" fmla="*/ 1188720 h 1592580"/>
              <a:gd name="connsiteX16" fmla="*/ 541020 w 6073140"/>
              <a:gd name="connsiteY16" fmla="*/ 1143000 h 1592580"/>
              <a:gd name="connsiteX17" fmla="*/ 548640 w 6073140"/>
              <a:gd name="connsiteY17" fmla="*/ 1120140 h 1592580"/>
              <a:gd name="connsiteX18" fmla="*/ 586740 w 6073140"/>
              <a:gd name="connsiteY18" fmla="*/ 1082040 h 1592580"/>
              <a:gd name="connsiteX19" fmla="*/ 601980 w 6073140"/>
              <a:gd name="connsiteY19" fmla="*/ 1059180 h 1592580"/>
              <a:gd name="connsiteX20" fmla="*/ 624840 w 6073140"/>
              <a:gd name="connsiteY20" fmla="*/ 1051560 h 1592580"/>
              <a:gd name="connsiteX21" fmla="*/ 647700 w 6073140"/>
              <a:gd name="connsiteY21" fmla="*/ 1036320 h 1592580"/>
              <a:gd name="connsiteX22" fmla="*/ 670560 w 6073140"/>
              <a:gd name="connsiteY22" fmla="*/ 1028700 h 1592580"/>
              <a:gd name="connsiteX23" fmla="*/ 716280 w 6073140"/>
              <a:gd name="connsiteY23" fmla="*/ 1005840 h 1592580"/>
              <a:gd name="connsiteX24" fmla="*/ 754380 w 6073140"/>
              <a:gd name="connsiteY24" fmla="*/ 967740 h 1592580"/>
              <a:gd name="connsiteX25" fmla="*/ 777240 w 6073140"/>
              <a:gd name="connsiteY25" fmla="*/ 944880 h 1592580"/>
              <a:gd name="connsiteX26" fmla="*/ 800100 w 6073140"/>
              <a:gd name="connsiteY26" fmla="*/ 937260 h 1592580"/>
              <a:gd name="connsiteX27" fmla="*/ 845820 w 6073140"/>
              <a:gd name="connsiteY27" fmla="*/ 906780 h 1592580"/>
              <a:gd name="connsiteX28" fmla="*/ 861060 w 6073140"/>
              <a:gd name="connsiteY28" fmla="*/ 883920 h 1592580"/>
              <a:gd name="connsiteX29" fmla="*/ 883920 w 6073140"/>
              <a:gd name="connsiteY29" fmla="*/ 868680 h 1592580"/>
              <a:gd name="connsiteX30" fmla="*/ 906780 w 6073140"/>
              <a:gd name="connsiteY30" fmla="*/ 845820 h 1592580"/>
              <a:gd name="connsiteX31" fmla="*/ 944880 w 6073140"/>
              <a:gd name="connsiteY31" fmla="*/ 777240 h 1592580"/>
              <a:gd name="connsiteX32" fmla="*/ 990600 w 6073140"/>
              <a:gd name="connsiteY32" fmla="*/ 746760 h 1592580"/>
              <a:gd name="connsiteX33" fmla="*/ 1028700 w 6073140"/>
              <a:gd name="connsiteY33" fmla="*/ 701040 h 1592580"/>
              <a:gd name="connsiteX34" fmla="*/ 1082040 w 6073140"/>
              <a:gd name="connsiteY34" fmla="*/ 647700 h 1592580"/>
              <a:gd name="connsiteX35" fmla="*/ 1097280 w 6073140"/>
              <a:gd name="connsiteY35" fmla="*/ 617220 h 1592580"/>
              <a:gd name="connsiteX36" fmla="*/ 1120140 w 6073140"/>
              <a:gd name="connsiteY36" fmla="*/ 609600 h 1592580"/>
              <a:gd name="connsiteX37" fmla="*/ 1127760 w 6073140"/>
              <a:gd name="connsiteY37" fmla="*/ 586740 h 1592580"/>
              <a:gd name="connsiteX38" fmla="*/ 1143000 w 6073140"/>
              <a:gd name="connsiteY38" fmla="*/ 563880 h 1592580"/>
              <a:gd name="connsiteX39" fmla="*/ 1165860 w 6073140"/>
              <a:gd name="connsiteY39" fmla="*/ 548640 h 1592580"/>
              <a:gd name="connsiteX40" fmla="*/ 1188720 w 6073140"/>
              <a:gd name="connsiteY40" fmla="*/ 525780 h 1592580"/>
              <a:gd name="connsiteX41" fmla="*/ 1234440 w 6073140"/>
              <a:gd name="connsiteY41" fmla="*/ 495300 h 1592580"/>
              <a:gd name="connsiteX42" fmla="*/ 1257300 w 6073140"/>
              <a:gd name="connsiteY42" fmla="*/ 480060 h 1592580"/>
              <a:gd name="connsiteX43" fmla="*/ 1280160 w 6073140"/>
              <a:gd name="connsiteY43" fmla="*/ 464820 h 1592580"/>
              <a:gd name="connsiteX44" fmla="*/ 1325880 w 6073140"/>
              <a:gd name="connsiteY44" fmla="*/ 449580 h 1592580"/>
              <a:gd name="connsiteX45" fmla="*/ 1348740 w 6073140"/>
              <a:gd name="connsiteY45" fmla="*/ 441960 h 1592580"/>
              <a:gd name="connsiteX46" fmla="*/ 1371600 w 6073140"/>
              <a:gd name="connsiteY46" fmla="*/ 426720 h 1592580"/>
              <a:gd name="connsiteX47" fmla="*/ 1402080 w 6073140"/>
              <a:gd name="connsiteY47" fmla="*/ 419100 h 1592580"/>
              <a:gd name="connsiteX48" fmla="*/ 1455420 w 6073140"/>
              <a:gd name="connsiteY48" fmla="*/ 403860 h 1592580"/>
              <a:gd name="connsiteX49" fmla="*/ 1478280 w 6073140"/>
              <a:gd name="connsiteY49" fmla="*/ 381000 h 1592580"/>
              <a:gd name="connsiteX50" fmla="*/ 1501140 w 6073140"/>
              <a:gd name="connsiteY50" fmla="*/ 365760 h 1592580"/>
              <a:gd name="connsiteX51" fmla="*/ 1546860 w 6073140"/>
              <a:gd name="connsiteY51" fmla="*/ 320040 h 1592580"/>
              <a:gd name="connsiteX52" fmla="*/ 1615440 w 6073140"/>
              <a:gd name="connsiteY52" fmla="*/ 289560 h 1592580"/>
              <a:gd name="connsiteX53" fmla="*/ 1630680 w 6073140"/>
              <a:gd name="connsiteY53" fmla="*/ 266700 h 1592580"/>
              <a:gd name="connsiteX54" fmla="*/ 1653540 w 6073140"/>
              <a:gd name="connsiteY54" fmla="*/ 251460 h 1592580"/>
              <a:gd name="connsiteX55" fmla="*/ 1714500 w 6073140"/>
              <a:gd name="connsiteY55" fmla="*/ 175260 h 1592580"/>
              <a:gd name="connsiteX56" fmla="*/ 1737360 w 6073140"/>
              <a:gd name="connsiteY56" fmla="*/ 167640 h 1592580"/>
              <a:gd name="connsiteX57" fmla="*/ 1783080 w 6073140"/>
              <a:gd name="connsiteY57" fmla="*/ 137160 h 1592580"/>
              <a:gd name="connsiteX58" fmla="*/ 1828800 w 6073140"/>
              <a:gd name="connsiteY58" fmla="*/ 114300 h 1592580"/>
              <a:gd name="connsiteX59" fmla="*/ 1889760 w 6073140"/>
              <a:gd name="connsiteY59" fmla="*/ 121920 h 1592580"/>
              <a:gd name="connsiteX60" fmla="*/ 1958340 w 6073140"/>
              <a:gd name="connsiteY60" fmla="*/ 152400 h 1592580"/>
              <a:gd name="connsiteX61" fmla="*/ 1988820 w 6073140"/>
              <a:gd name="connsiteY61" fmla="*/ 160020 h 1592580"/>
              <a:gd name="connsiteX62" fmla="*/ 2095500 w 6073140"/>
              <a:gd name="connsiteY62" fmla="*/ 152400 h 1592580"/>
              <a:gd name="connsiteX63" fmla="*/ 2141220 w 6073140"/>
              <a:gd name="connsiteY63" fmla="*/ 129540 h 1592580"/>
              <a:gd name="connsiteX64" fmla="*/ 2179320 w 6073140"/>
              <a:gd name="connsiteY64" fmla="*/ 121920 h 1592580"/>
              <a:gd name="connsiteX65" fmla="*/ 2247900 w 6073140"/>
              <a:gd name="connsiteY65" fmla="*/ 91440 h 1592580"/>
              <a:gd name="connsiteX66" fmla="*/ 2270760 w 6073140"/>
              <a:gd name="connsiteY66" fmla="*/ 83820 h 1592580"/>
              <a:gd name="connsiteX67" fmla="*/ 2362200 w 6073140"/>
              <a:gd name="connsiteY67" fmla="*/ 68580 h 1592580"/>
              <a:gd name="connsiteX68" fmla="*/ 2438400 w 6073140"/>
              <a:gd name="connsiteY68" fmla="*/ 53340 h 1592580"/>
              <a:gd name="connsiteX69" fmla="*/ 2788920 w 6073140"/>
              <a:gd name="connsiteY69" fmla="*/ 38100 h 1592580"/>
              <a:gd name="connsiteX70" fmla="*/ 2849880 w 6073140"/>
              <a:gd name="connsiteY70" fmla="*/ 22860 h 1592580"/>
              <a:gd name="connsiteX71" fmla="*/ 3002280 w 6073140"/>
              <a:gd name="connsiteY71" fmla="*/ 0 h 1592580"/>
              <a:gd name="connsiteX72" fmla="*/ 3139440 w 6073140"/>
              <a:gd name="connsiteY72" fmla="*/ 7620 h 1592580"/>
              <a:gd name="connsiteX73" fmla="*/ 3169920 w 6073140"/>
              <a:gd name="connsiteY73" fmla="*/ 15240 h 1592580"/>
              <a:gd name="connsiteX74" fmla="*/ 3208020 w 6073140"/>
              <a:gd name="connsiteY74" fmla="*/ 38100 h 1592580"/>
              <a:gd name="connsiteX75" fmla="*/ 3246120 w 6073140"/>
              <a:gd name="connsiteY75" fmla="*/ 68580 h 1592580"/>
              <a:gd name="connsiteX76" fmla="*/ 3307080 w 6073140"/>
              <a:gd name="connsiteY76" fmla="*/ 99060 h 1592580"/>
              <a:gd name="connsiteX77" fmla="*/ 3566160 w 6073140"/>
              <a:gd name="connsiteY77" fmla="*/ 83820 h 1592580"/>
              <a:gd name="connsiteX78" fmla="*/ 3642360 w 6073140"/>
              <a:gd name="connsiteY78" fmla="*/ 68580 h 1592580"/>
              <a:gd name="connsiteX79" fmla="*/ 3710940 w 6073140"/>
              <a:gd name="connsiteY79" fmla="*/ 60960 h 1592580"/>
              <a:gd name="connsiteX80" fmla="*/ 3817620 w 6073140"/>
              <a:gd name="connsiteY80" fmla="*/ 38100 h 1592580"/>
              <a:gd name="connsiteX81" fmla="*/ 3992880 w 6073140"/>
              <a:gd name="connsiteY81" fmla="*/ 45720 h 1592580"/>
              <a:gd name="connsiteX82" fmla="*/ 4023360 w 6073140"/>
              <a:gd name="connsiteY82" fmla="*/ 53340 h 1592580"/>
              <a:gd name="connsiteX83" fmla="*/ 4099560 w 6073140"/>
              <a:gd name="connsiteY83" fmla="*/ 68580 h 1592580"/>
              <a:gd name="connsiteX84" fmla="*/ 4137660 w 6073140"/>
              <a:gd name="connsiteY84" fmla="*/ 99060 h 1592580"/>
              <a:gd name="connsiteX85" fmla="*/ 4183380 w 6073140"/>
              <a:gd name="connsiteY85" fmla="*/ 114300 h 1592580"/>
              <a:gd name="connsiteX86" fmla="*/ 4251960 w 6073140"/>
              <a:gd name="connsiteY86" fmla="*/ 152400 h 1592580"/>
              <a:gd name="connsiteX87" fmla="*/ 4290060 w 6073140"/>
              <a:gd name="connsiteY87" fmla="*/ 213360 h 1592580"/>
              <a:gd name="connsiteX88" fmla="*/ 4320540 w 6073140"/>
              <a:gd name="connsiteY88" fmla="*/ 243840 h 1592580"/>
              <a:gd name="connsiteX89" fmla="*/ 4343400 w 6073140"/>
              <a:gd name="connsiteY89" fmla="*/ 289560 h 1592580"/>
              <a:gd name="connsiteX90" fmla="*/ 4389120 w 6073140"/>
              <a:gd name="connsiteY90" fmla="*/ 342900 h 1592580"/>
              <a:gd name="connsiteX91" fmla="*/ 4434840 w 6073140"/>
              <a:gd name="connsiteY91" fmla="*/ 411480 h 1592580"/>
              <a:gd name="connsiteX92" fmla="*/ 4465320 w 6073140"/>
              <a:gd name="connsiteY92" fmla="*/ 419100 h 1592580"/>
              <a:gd name="connsiteX93" fmla="*/ 4533900 w 6073140"/>
              <a:gd name="connsiteY93" fmla="*/ 457200 h 1592580"/>
              <a:gd name="connsiteX94" fmla="*/ 4602480 w 6073140"/>
              <a:gd name="connsiteY94" fmla="*/ 525780 h 1592580"/>
              <a:gd name="connsiteX95" fmla="*/ 4655820 w 6073140"/>
              <a:gd name="connsiteY95" fmla="*/ 579120 h 1592580"/>
              <a:gd name="connsiteX96" fmla="*/ 4716780 w 6073140"/>
              <a:gd name="connsiteY96" fmla="*/ 632460 h 1592580"/>
              <a:gd name="connsiteX97" fmla="*/ 4792980 w 6073140"/>
              <a:gd name="connsiteY97" fmla="*/ 670560 h 1592580"/>
              <a:gd name="connsiteX98" fmla="*/ 4853940 w 6073140"/>
              <a:gd name="connsiteY98" fmla="*/ 678180 h 1592580"/>
              <a:gd name="connsiteX99" fmla="*/ 4960620 w 6073140"/>
              <a:gd name="connsiteY99" fmla="*/ 693420 h 1592580"/>
              <a:gd name="connsiteX100" fmla="*/ 4991100 w 6073140"/>
              <a:gd name="connsiteY100" fmla="*/ 708660 h 1592580"/>
              <a:gd name="connsiteX101" fmla="*/ 5021580 w 6073140"/>
              <a:gd name="connsiteY101" fmla="*/ 716280 h 1592580"/>
              <a:gd name="connsiteX102" fmla="*/ 5090160 w 6073140"/>
              <a:gd name="connsiteY102" fmla="*/ 739140 h 1592580"/>
              <a:gd name="connsiteX103" fmla="*/ 5189220 w 6073140"/>
              <a:gd name="connsiteY103" fmla="*/ 784860 h 1592580"/>
              <a:gd name="connsiteX104" fmla="*/ 5219700 w 6073140"/>
              <a:gd name="connsiteY104" fmla="*/ 807720 h 1592580"/>
              <a:gd name="connsiteX105" fmla="*/ 5250180 w 6073140"/>
              <a:gd name="connsiteY105" fmla="*/ 822960 h 1592580"/>
              <a:gd name="connsiteX106" fmla="*/ 5326380 w 6073140"/>
              <a:gd name="connsiteY106" fmla="*/ 868680 h 1592580"/>
              <a:gd name="connsiteX107" fmla="*/ 5433060 w 6073140"/>
              <a:gd name="connsiteY107" fmla="*/ 929640 h 1592580"/>
              <a:gd name="connsiteX108" fmla="*/ 5516880 w 6073140"/>
              <a:gd name="connsiteY108" fmla="*/ 937260 h 1592580"/>
              <a:gd name="connsiteX109" fmla="*/ 5562600 w 6073140"/>
              <a:gd name="connsiteY109" fmla="*/ 944880 h 1592580"/>
              <a:gd name="connsiteX110" fmla="*/ 5608320 w 6073140"/>
              <a:gd name="connsiteY110" fmla="*/ 967740 h 1592580"/>
              <a:gd name="connsiteX111" fmla="*/ 5654040 w 6073140"/>
              <a:gd name="connsiteY111" fmla="*/ 975360 h 1592580"/>
              <a:gd name="connsiteX112" fmla="*/ 5669280 w 6073140"/>
              <a:gd name="connsiteY112" fmla="*/ 998220 h 1592580"/>
              <a:gd name="connsiteX113" fmla="*/ 5692140 w 6073140"/>
              <a:gd name="connsiteY113" fmla="*/ 1005840 h 1592580"/>
              <a:gd name="connsiteX114" fmla="*/ 5760720 w 6073140"/>
              <a:gd name="connsiteY114" fmla="*/ 1036320 h 1592580"/>
              <a:gd name="connsiteX115" fmla="*/ 5783580 w 6073140"/>
              <a:gd name="connsiteY115" fmla="*/ 1043940 h 1592580"/>
              <a:gd name="connsiteX116" fmla="*/ 6073140 w 6073140"/>
              <a:gd name="connsiteY116" fmla="*/ 1043940 h 159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6073140" h="1592580">
                <a:moveTo>
                  <a:pt x="0" y="1592580"/>
                </a:moveTo>
                <a:lnTo>
                  <a:pt x="38100" y="1584960"/>
                </a:lnTo>
                <a:cubicBezTo>
                  <a:pt x="53301" y="1582196"/>
                  <a:pt x="69163" y="1582226"/>
                  <a:pt x="83820" y="1577340"/>
                </a:cubicBezTo>
                <a:cubicBezTo>
                  <a:pt x="92508" y="1574444"/>
                  <a:pt x="98489" y="1566196"/>
                  <a:pt x="106680" y="1562100"/>
                </a:cubicBezTo>
                <a:cubicBezTo>
                  <a:pt x="113864" y="1558508"/>
                  <a:pt x="122157" y="1557644"/>
                  <a:pt x="129540" y="1554480"/>
                </a:cubicBezTo>
                <a:cubicBezTo>
                  <a:pt x="223054" y="1514403"/>
                  <a:pt x="106353" y="1562264"/>
                  <a:pt x="182880" y="1524000"/>
                </a:cubicBezTo>
                <a:cubicBezTo>
                  <a:pt x="190064" y="1520408"/>
                  <a:pt x="198120" y="1518920"/>
                  <a:pt x="205740" y="1516380"/>
                </a:cubicBezTo>
                <a:cubicBezTo>
                  <a:pt x="247571" y="1453633"/>
                  <a:pt x="192878" y="1525537"/>
                  <a:pt x="243840" y="1485900"/>
                </a:cubicBezTo>
                <a:cubicBezTo>
                  <a:pt x="260853" y="1472668"/>
                  <a:pt x="274320" y="1455420"/>
                  <a:pt x="289560" y="1440180"/>
                </a:cubicBezTo>
                <a:cubicBezTo>
                  <a:pt x="297180" y="1432560"/>
                  <a:pt x="303799" y="1423786"/>
                  <a:pt x="312420" y="1417320"/>
                </a:cubicBezTo>
                <a:cubicBezTo>
                  <a:pt x="322580" y="1409700"/>
                  <a:pt x="333257" y="1402725"/>
                  <a:pt x="342900" y="1394460"/>
                </a:cubicBezTo>
                <a:cubicBezTo>
                  <a:pt x="394238" y="1350456"/>
                  <a:pt x="338096" y="1390043"/>
                  <a:pt x="388620" y="1356360"/>
                </a:cubicBezTo>
                <a:cubicBezTo>
                  <a:pt x="398202" y="1327614"/>
                  <a:pt x="400518" y="1313982"/>
                  <a:pt x="426720" y="1287780"/>
                </a:cubicBezTo>
                <a:cubicBezTo>
                  <a:pt x="443572" y="1270928"/>
                  <a:pt x="454211" y="1263278"/>
                  <a:pt x="464820" y="1242060"/>
                </a:cubicBezTo>
                <a:cubicBezTo>
                  <a:pt x="474023" y="1223654"/>
                  <a:pt x="469482" y="1210899"/>
                  <a:pt x="487680" y="1196340"/>
                </a:cubicBezTo>
                <a:cubicBezTo>
                  <a:pt x="493952" y="1191322"/>
                  <a:pt x="502920" y="1191260"/>
                  <a:pt x="510540" y="1188720"/>
                </a:cubicBezTo>
                <a:cubicBezTo>
                  <a:pt x="528658" y="1134365"/>
                  <a:pt x="502967" y="1200079"/>
                  <a:pt x="541020" y="1143000"/>
                </a:cubicBezTo>
                <a:cubicBezTo>
                  <a:pt x="545475" y="1136317"/>
                  <a:pt x="545048" y="1127324"/>
                  <a:pt x="548640" y="1120140"/>
                </a:cubicBezTo>
                <a:cubicBezTo>
                  <a:pt x="561340" y="1094740"/>
                  <a:pt x="563880" y="1097280"/>
                  <a:pt x="586740" y="1082040"/>
                </a:cubicBezTo>
                <a:cubicBezTo>
                  <a:pt x="591820" y="1074420"/>
                  <a:pt x="594829" y="1064901"/>
                  <a:pt x="601980" y="1059180"/>
                </a:cubicBezTo>
                <a:cubicBezTo>
                  <a:pt x="608252" y="1054162"/>
                  <a:pt x="617656" y="1055152"/>
                  <a:pt x="624840" y="1051560"/>
                </a:cubicBezTo>
                <a:cubicBezTo>
                  <a:pt x="633031" y="1047464"/>
                  <a:pt x="639509" y="1040416"/>
                  <a:pt x="647700" y="1036320"/>
                </a:cubicBezTo>
                <a:cubicBezTo>
                  <a:pt x="654884" y="1032728"/>
                  <a:pt x="663376" y="1032292"/>
                  <a:pt x="670560" y="1028700"/>
                </a:cubicBezTo>
                <a:cubicBezTo>
                  <a:pt x="729646" y="999157"/>
                  <a:pt x="658821" y="1024993"/>
                  <a:pt x="716280" y="1005840"/>
                </a:cubicBezTo>
                <a:cubicBezTo>
                  <a:pt x="744220" y="963930"/>
                  <a:pt x="716280" y="999490"/>
                  <a:pt x="754380" y="967740"/>
                </a:cubicBezTo>
                <a:cubicBezTo>
                  <a:pt x="762659" y="960841"/>
                  <a:pt x="768274" y="950858"/>
                  <a:pt x="777240" y="944880"/>
                </a:cubicBezTo>
                <a:cubicBezTo>
                  <a:pt x="783923" y="940425"/>
                  <a:pt x="793079" y="941161"/>
                  <a:pt x="800100" y="937260"/>
                </a:cubicBezTo>
                <a:cubicBezTo>
                  <a:pt x="816111" y="928365"/>
                  <a:pt x="845820" y="906780"/>
                  <a:pt x="845820" y="906780"/>
                </a:cubicBezTo>
                <a:cubicBezTo>
                  <a:pt x="850900" y="899160"/>
                  <a:pt x="854584" y="890396"/>
                  <a:pt x="861060" y="883920"/>
                </a:cubicBezTo>
                <a:cubicBezTo>
                  <a:pt x="867536" y="877444"/>
                  <a:pt x="876885" y="874543"/>
                  <a:pt x="883920" y="868680"/>
                </a:cubicBezTo>
                <a:cubicBezTo>
                  <a:pt x="892199" y="861781"/>
                  <a:pt x="899160" y="853440"/>
                  <a:pt x="906780" y="845820"/>
                </a:cubicBezTo>
                <a:cubicBezTo>
                  <a:pt x="914721" y="821998"/>
                  <a:pt x="922421" y="792212"/>
                  <a:pt x="944880" y="777240"/>
                </a:cubicBezTo>
                <a:lnTo>
                  <a:pt x="990600" y="746760"/>
                </a:lnTo>
                <a:cubicBezTo>
                  <a:pt x="1045058" y="665072"/>
                  <a:pt x="960250" y="789047"/>
                  <a:pt x="1028700" y="701040"/>
                </a:cubicBezTo>
                <a:cubicBezTo>
                  <a:pt x="1071496" y="646017"/>
                  <a:pt x="1038357" y="662261"/>
                  <a:pt x="1082040" y="647700"/>
                </a:cubicBezTo>
                <a:cubicBezTo>
                  <a:pt x="1087120" y="637540"/>
                  <a:pt x="1089248" y="625252"/>
                  <a:pt x="1097280" y="617220"/>
                </a:cubicBezTo>
                <a:cubicBezTo>
                  <a:pt x="1102960" y="611540"/>
                  <a:pt x="1114460" y="615280"/>
                  <a:pt x="1120140" y="609600"/>
                </a:cubicBezTo>
                <a:cubicBezTo>
                  <a:pt x="1125820" y="603920"/>
                  <a:pt x="1124168" y="593924"/>
                  <a:pt x="1127760" y="586740"/>
                </a:cubicBezTo>
                <a:cubicBezTo>
                  <a:pt x="1131856" y="578549"/>
                  <a:pt x="1136524" y="570356"/>
                  <a:pt x="1143000" y="563880"/>
                </a:cubicBezTo>
                <a:cubicBezTo>
                  <a:pt x="1149476" y="557404"/>
                  <a:pt x="1158825" y="554503"/>
                  <a:pt x="1165860" y="548640"/>
                </a:cubicBezTo>
                <a:cubicBezTo>
                  <a:pt x="1174139" y="541741"/>
                  <a:pt x="1180214" y="532396"/>
                  <a:pt x="1188720" y="525780"/>
                </a:cubicBezTo>
                <a:cubicBezTo>
                  <a:pt x="1203178" y="514535"/>
                  <a:pt x="1219200" y="505460"/>
                  <a:pt x="1234440" y="495300"/>
                </a:cubicBezTo>
                <a:lnTo>
                  <a:pt x="1257300" y="480060"/>
                </a:lnTo>
                <a:cubicBezTo>
                  <a:pt x="1264920" y="474980"/>
                  <a:pt x="1271472" y="467716"/>
                  <a:pt x="1280160" y="464820"/>
                </a:cubicBezTo>
                <a:lnTo>
                  <a:pt x="1325880" y="449580"/>
                </a:lnTo>
                <a:cubicBezTo>
                  <a:pt x="1333500" y="447040"/>
                  <a:pt x="1342057" y="446415"/>
                  <a:pt x="1348740" y="441960"/>
                </a:cubicBezTo>
                <a:cubicBezTo>
                  <a:pt x="1356360" y="436880"/>
                  <a:pt x="1363182" y="430328"/>
                  <a:pt x="1371600" y="426720"/>
                </a:cubicBezTo>
                <a:cubicBezTo>
                  <a:pt x="1381226" y="422595"/>
                  <a:pt x="1392010" y="421977"/>
                  <a:pt x="1402080" y="419100"/>
                </a:cubicBezTo>
                <a:cubicBezTo>
                  <a:pt x="1478602" y="397236"/>
                  <a:pt x="1360135" y="427681"/>
                  <a:pt x="1455420" y="403860"/>
                </a:cubicBezTo>
                <a:cubicBezTo>
                  <a:pt x="1463040" y="396240"/>
                  <a:pt x="1470001" y="387899"/>
                  <a:pt x="1478280" y="381000"/>
                </a:cubicBezTo>
                <a:cubicBezTo>
                  <a:pt x="1485315" y="375137"/>
                  <a:pt x="1494295" y="371844"/>
                  <a:pt x="1501140" y="365760"/>
                </a:cubicBezTo>
                <a:cubicBezTo>
                  <a:pt x="1517249" y="351441"/>
                  <a:pt x="1526413" y="326856"/>
                  <a:pt x="1546860" y="320040"/>
                </a:cubicBezTo>
                <a:cubicBezTo>
                  <a:pt x="1601268" y="301904"/>
                  <a:pt x="1579214" y="313711"/>
                  <a:pt x="1615440" y="289560"/>
                </a:cubicBezTo>
                <a:cubicBezTo>
                  <a:pt x="1620520" y="281940"/>
                  <a:pt x="1624204" y="273176"/>
                  <a:pt x="1630680" y="266700"/>
                </a:cubicBezTo>
                <a:cubicBezTo>
                  <a:pt x="1637156" y="260224"/>
                  <a:pt x="1647677" y="258495"/>
                  <a:pt x="1653540" y="251460"/>
                </a:cubicBezTo>
                <a:cubicBezTo>
                  <a:pt x="1679591" y="220198"/>
                  <a:pt x="1658523" y="193919"/>
                  <a:pt x="1714500" y="175260"/>
                </a:cubicBezTo>
                <a:cubicBezTo>
                  <a:pt x="1722120" y="172720"/>
                  <a:pt x="1730339" y="171541"/>
                  <a:pt x="1737360" y="167640"/>
                </a:cubicBezTo>
                <a:cubicBezTo>
                  <a:pt x="1753371" y="158745"/>
                  <a:pt x="1765704" y="142952"/>
                  <a:pt x="1783080" y="137160"/>
                </a:cubicBezTo>
                <a:cubicBezTo>
                  <a:pt x="1814628" y="126644"/>
                  <a:pt x="1799257" y="133995"/>
                  <a:pt x="1828800" y="114300"/>
                </a:cubicBezTo>
                <a:cubicBezTo>
                  <a:pt x="1849120" y="116840"/>
                  <a:pt x="1869736" y="117629"/>
                  <a:pt x="1889760" y="121920"/>
                </a:cubicBezTo>
                <a:cubicBezTo>
                  <a:pt x="1984547" y="142232"/>
                  <a:pt x="1899094" y="127009"/>
                  <a:pt x="1958340" y="152400"/>
                </a:cubicBezTo>
                <a:cubicBezTo>
                  <a:pt x="1967966" y="156525"/>
                  <a:pt x="1978660" y="157480"/>
                  <a:pt x="1988820" y="160020"/>
                </a:cubicBezTo>
                <a:cubicBezTo>
                  <a:pt x="2024380" y="157480"/>
                  <a:pt x="2060094" y="156565"/>
                  <a:pt x="2095500" y="152400"/>
                </a:cubicBezTo>
                <a:cubicBezTo>
                  <a:pt x="2129974" y="148344"/>
                  <a:pt x="2108341" y="141870"/>
                  <a:pt x="2141220" y="129540"/>
                </a:cubicBezTo>
                <a:cubicBezTo>
                  <a:pt x="2153347" y="124992"/>
                  <a:pt x="2166620" y="124460"/>
                  <a:pt x="2179320" y="121920"/>
                </a:cubicBezTo>
                <a:cubicBezTo>
                  <a:pt x="2215546" y="97769"/>
                  <a:pt x="2193492" y="109576"/>
                  <a:pt x="2247900" y="91440"/>
                </a:cubicBezTo>
                <a:cubicBezTo>
                  <a:pt x="2255520" y="88900"/>
                  <a:pt x="2262837" y="85140"/>
                  <a:pt x="2270760" y="83820"/>
                </a:cubicBezTo>
                <a:cubicBezTo>
                  <a:pt x="2301240" y="78740"/>
                  <a:pt x="2332885" y="78352"/>
                  <a:pt x="2362200" y="68580"/>
                </a:cubicBezTo>
                <a:cubicBezTo>
                  <a:pt x="2402099" y="55280"/>
                  <a:pt x="2377109" y="62096"/>
                  <a:pt x="2438400" y="53340"/>
                </a:cubicBezTo>
                <a:cubicBezTo>
                  <a:pt x="2568101" y="10106"/>
                  <a:pt x="2409735" y="60405"/>
                  <a:pt x="2788920" y="38100"/>
                </a:cubicBezTo>
                <a:cubicBezTo>
                  <a:pt x="2809829" y="36870"/>
                  <a:pt x="2829433" y="27404"/>
                  <a:pt x="2849880" y="22860"/>
                </a:cubicBezTo>
                <a:cubicBezTo>
                  <a:pt x="2932705" y="4454"/>
                  <a:pt x="2918444" y="8384"/>
                  <a:pt x="3002280" y="0"/>
                </a:cubicBezTo>
                <a:cubicBezTo>
                  <a:pt x="3048000" y="2540"/>
                  <a:pt x="3093838" y="3474"/>
                  <a:pt x="3139440" y="7620"/>
                </a:cubicBezTo>
                <a:cubicBezTo>
                  <a:pt x="3149870" y="8568"/>
                  <a:pt x="3160350" y="10987"/>
                  <a:pt x="3169920" y="15240"/>
                </a:cubicBezTo>
                <a:cubicBezTo>
                  <a:pt x="3183454" y="21255"/>
                  <a:pt x="3195320" y="30480"/>
                  <a:pt x="3208020" y="38100"/>
                </a:cubicBezTo>
                <a:cubicBezTo>
                  <a:pt x="3231886" y="73899"/>
                  <a:pt x="3210914" y="52577"/>
                  <a:pt x="3246120" y="68580"/>
                </a:cubicBezTo>
                <a:cubicBezTo>
                  <a:pt x="3266802" y="77981"/>
                  <a:pt x="3307080" y="99060"/>
                  <a:pt x="3307080" y="99060"/>
                </a:cubicBezTo>
                <a:cubicBezTo>
                  <a:pt x="3393440" y="93980"/>
                  <a:pt x="3480006" y="91652"/>
                  <a:pt x="3566160" y="83820"/>
                </a:cubicBezTo>
                <a:cubicBezTo>
                  <a:pt x="3591957" y="81475"/>
                  <a:pt x="3616774" y="72620"/>
                  <a:pt x="3642360" y="68580"/>
                </a:cubicBezTo>
                <a:cubicBezTo>
                  <a:pt x="3665079" y="64993"/>
                  <a:pt x="3688279" y="64901"/>
                  <a:pt x="3710940" y="60960"/>
                </a:cubicBezTo>
                <a:cubicBezTo>
                  <a:pt x="3746769" y="54729"/>
                  <a:pt x="3817620" y="38100"/>
                  <a:pt x="3817620" y="38100"/>
                </a:cubicBezTo>
                <a:cubicBezTo>
                  <a:pt x="3876040" y="40640"/>
                  <a:pt x="3934565" y="41400"/>
                  <a:pt x="3992880" y="45720"/>
                </a:cubicBezTo>
                <a:cubicBezTo>
                  <a:pt x="4003324" y="46494"/>
                  <a:pt x="4013091" y="51286"/>
                  <a:pt x="4023360" y="53340"/>
                </a:cubicBezTo>
                <a:cubicBezTo>
                  <a:pt x="4116777" y="72023"/>
                  <a:pt x="4028763" y="50881"/>
                  <a:pt x="4099560" y="68580"/>
                </a:cubicBezTo>
                <a:cubicBezTo>
                  <a:pt x="4112260" y="78740"/>
                  <a:pt x="4123382" y="91272"/>
                  <a:pt x="4137660" y="99060"/>
                </a:cubicBezTo>
                <a:cubicBezTo>
                  <a:pt x="4151763" y="106752"/>
                  <a:pt x="4168551" y="108121"/>
                  <a:pt x="4183380" y="114300"/>
                </a:cubicBezTo>
                <a:cubicBezTo>
                  <a:pt x="4219321" y="129275"/>
                  <a:pt x="4224582" y="134148"/>
                  <a:pt x="4251960" y="152400"/>
                </a:cubicBezTo>
                <a:cubicBezTo>
                  <a:pt x="4263554" y="187183"/>
                  <a:pt x="4256929" y="176087"/>
                  <a:pt x="4290060" y="213360"/>
                </a:cubicBezTo>
                <a:cubicBezTo>
                  <a:pt x="4299606" y="224099"/>
                  <a:pt x="4312300" y="232069"/>
                  <a:pt x="4320540" y="243840"/>
                </a:cubicBezTo>
                <a:cubicBezTo>
                  <a:pt x="4330311" y="257799"/>
                  <a:pt x="4335125" y="274665"/>
                  <a:pt x="4343400" y="289560"/>
                </a:cubicBezTo>
                <a:cubicBezTo>
                  <a:pt x="4357906" y="315671"/>
                  <a:pt x="4365820" y="319600"/>
                  <a:pt x="4389120" y="342900"/>
                </a:cubicBezTo>
                <a:cubicBezTo>
                  <a:pt x="4399687" y="374600"/>
                  <a:pt x="4399814" y="384237"/>
                  <a:pt x="4434840" y="411480"/>
                </a:cubicBezTo>
                <a:cubicBezTo>
                  <a:pt x="4443107" y="417910"/>
                  <a:pt x="4455596" y="415211"/>
                  <a:pt x="4465320" y="419100"/>
                </a:cubicBezTo>
                <a:cubicBezTo>
                  <a:pt x="4475454" y="423154"/>
                  <a:pt x="4520392" y="444818"/>
                  <a:pt x="4533900" y="457200"/>
                </a:cubicBezTo>
                <a:cubicBezTo>
                  <a:pt x="4557731" y="479045"/>
                  <a:pt x="4579620" y="502920"/>
                  <a:pt x="4602480" y="525780"/>
                </a:cubicBezTo>
                <a:lnTo>
                  <a:pt x="4655820" y="579120"/>
                </a:lnTo>
                <a:cubicBezTo>
                  <a:pt x="4688039" y="611339"/>
                  <a:pt x="4685277" y="613558"/>
                  <a:pt x="4716780" y="632460"/>
                </a:cubicBezTo>
                <a:cubicBezTo>
                  <a:pt x="4733911" y="642738"/>
                  <a:pt x="4767631" y="665951"/>
                  <a:pt x="4792980" y="670560"/>
                </a:cubicBezTo>
                <a:cubicBezTo>
                  <a:pt x="4813128" y="674223"/>
                  <a:pt x="4833650" y="675413"/>
                  <a:pt x="4853940" y="678180"/>
                </a:cubicBezTo>
                <a:lnTo>
                  <a:pt x="4960620" y="693420"/>
                </a:lnTo>
                <a:cubicBezTo>
                  <a:pt x="4970780" y="698500"/>
                  <a:pt x="4980464" y="704672"/>
                  <a:pt x="4991100" y="708660"/>
                </a:cubicBezTo>
                <a:cubicBezTo>
                  <a:pt x="5000906" y="712337"/>
                  <a:pt x="5011570" y="713200"/>
                  <a:pt x="5021580" y="716280"/>
                </a:cubicBezTo>
                <a:cubicBezTo>
                  <a:pt x="5044611" y="723366"/>
                  <a:pt x="5067952" y="729789"/>
                  <a:pt x="5090160" y="739140"/>
                </a:cubicBezTo>
                <a:cubicBezTo>
                  <a:pt x="5248590" y="805847"/>
                  <a:pt x="5118193" y="761184"/>
                  <a:pt x="5189220" y="784860"/>
                </a:cubicBezTo>
                <a:cubicBezTo>
                  <a:pt x="5199380" y="792480"/>
                  <a:pt x="5208930" y="800989"/>
                  <a:pt x="5219700" y="807720"/>
                </a:cubicBezTo>
                <a:cubicBezTo>
                  <a:pt x="5229333" y="813740"/>
                  <a:pt x="5240317" y="817324"/>
                  <a:pt x="5250180" y="822960"/>
                </a:cubicBezTo>
                <a:cubicBezTo>
                  <a:pt x="5275898" y="837656"/>
                  <a:pt x="5301105" y="853234"/>
                  <a:pt x="5326380" y="868680"/>
                </a:cubicBezTo>
                <a:cubicBezTo>
                  <a:pt x="5338058" y="875816"/>
                  <a:pt x="5411225" y="924502"/>
                  <a:pt x="5433060" y="929640"/>
                </a:cubicBezTo>
                <a:cubicBezTo>
                  <a:pt x="5460369" y="936066"/>
                  <a:pt x="5489017" y="933982"/>
                  <a:pt x="5516880" y="937260"/>
                </a:cubicBezTo>
                <a:cubicBezTo>
                  <a:pt x="5532224" y="939065"/>
                  <a:pt x="5547360" y="942340"/>
                  <a:pt x="5562600" y="944880"/>
                </a:cubicBezTo>
                <a:cubicBezTo>
                  <a:pt x="5577840" y="952500"/>
                  <a:pt x="5592156" y="962352"/>
                  <a:pt x="5608320" y="967740"/>
                </a:cubicBezTo>
                <a:cubicBezTo>
                  <a:pt x="5622977" y="972626"/>
                  <a:pt x="5640221" y="968450"/>
                  <a:pt x="5654040" y="975360"/>
                </a:cubicBezTo>
                <a:cubicBezTo>
                  <a:pt x="5662231" y="979456"/>
                  <a:pt x="5662129" y="992499"/>
                  <a:pt x="5669280" y="998220"/>
                </a:cubicBezTo>
                <a:cubicBezTo>
                  <a:pt x="5675552" y="1003238"/>
                  <a:pt x="5684757" y="1002676"/>
                  <a:pt x="5692140" y="1005840"/>
                </a:cubicBezTo>
                <a:cubicBezTo>
                  <a:pt x="5772954" y="1040474"/>
                  <a:pt x="5666195" y="1000873"/>
                  <a:pt x="5760720" y="1036320"/>
                </a:cubicBezTo>
                <a:cubicBezTo>
                  <a:pt x="5768241" y="1039140"/>
                  <a:pt x="5775550" y="1043744"/>
                  <a:pt x="5783580" y="1043940"/>
                </a:cubicBezTo>
                <a:cubicBezTo>
                  <a:pt x="5880071" y="1046293"/>
                  <a:pt x="5976620" y="1043940"/>
                  <a:pt x="6073140" y="1043940"/>
                </a:cubicBezTo>
              </a:path>
            </a:pathLst>
          </a:cu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1920240" y="2118360"/>
            <a:ext cx="5920740" cy="1447800"/>
          </a:xfrm>
          <a:custGeom>
            <a:avLst/>
            <a:gdLst>
              <a:gd name="connsiteX0" fmla="*/ 0 w 5920740"/>
              <a:gd name="connsiteY0" fmla="*/ 1447800 h 1447800"/>
              <a:gd name="connsiteX1" fmla="*/ 609600 w 5920740"/>
              <a:gd name="connsiteY1" fmla="*/ 1074420 h 1447800"/>
              <a:gd name="connsiteX2" fmla="*/ 624840 w 5920740"/>
              <a:gd name="connsiteY2" fmla="*/ 1051560 h 1447800"/>
              <a:gd name="connsiteX3" fmla="*/ 670560 w 5920740"/>
              <a:gd name="connsiteY3" fmla="*/ 1028700 h 1447800"/>
              <a:gd name="connsiteX4" fmla="*/ 723900 w 5920740"/>
              <a:gd name="connsiteY4" fmla="*/ 998220 h 1447800"/>
              <a:gd name="connsiteX5" fmla="*/ 762000 w 5920740"/>
              <a:gd name="connsiteY5" fmla="*/ 990600 h 1447800"/>
              <a:gd name="connsiteX6" fmla="*/ 807720 w 5920740"/>
              <a:gd name="connsiteY6" fmla="*/ 960120 h 1447800"/>
              <a:gd name="connsiteX7" fmla="*/ 830580 w 5920740"/>
              <a:gd name="connsiteY7" fmla="*/ 952500 h 1447800"/>
              <a:gd name="connsiteX8" fmla="*/ 899160 w 5920740"/>
              <a:gd name="connsiteY8" fmla="*/ 906780 h 1447800"/>
              <a:gd name="connsiteX9" fmla="*/ 922020 w 5920740"/>
              <a:gd name="connsiteY9" fmla="*/ 891540 h 1447800"/>
              <a:gd name="connsiteX10" fmla="*/ 967740 w 5920740"/>
              <a:gd name="connsiteY10" fmla="*/ 853440 h 1447800"/>
              <a:gd name="connsiteX11" fmla="*/ 982980 w 5920740"/>
              <a:gd name="connsiteY11" fmla="*/ 830580 h 1447800"/>
              <a:gd name="connsiteX12" fmla="*/ 998220 w 5920740"/>
              <a:gd name="connsiteY12" fmla="*/ 784860 h 1447800"/>
              <a:gd name="connsiteX13" fmla="*/ 1013460 w 5920740"/>
              <a:gd name="connsiteY13" fmla="*/ 762000 h 1447800"/>
              <a:gd name="connsiteX14" fmla="*/ 1021080 w 5920740"/>
              <a:gd name="connsiteY14" fmla="*/ 731520 h 1447800"/>
              <a:gd name="connsiteX15" fmla="*/ 1074420 w 5920740"/>
              <a:gd name="connsiteY15" fmla="*/ 662940 h 1447800"/>
              <a:gd name="connsiteX16" fmla="*/ 1196340 w 5920740"/>
              <a:gd name="connsiteY16" fmla="*/ 640080 h 1447800"/>
              <a:gd name="connsiteX17" fmla="*/ 1287780 w 5920740"/>
              <a:gd name="connsiteY17" fmla="*/ 617220 h 1447800"/>
              <a:gd name="connsiteX18" fmla="*/ 1333500 w 5920740"/>
              <a:gd name="connsiteY18" fmla="*/ 594360 h 1447800"/>
              <a:gd name="connsiteX19" fmla="*/ 1363980 w 5920740"/>
              <a:gd name="connsiteY19" fmla="*/ 579120 h 1447800"/>
              <a:gd name="connsiteX20" fmla="*/ 1402080 w 5920740"/>
              <a:gd name="connsiteY20" fmla="*/ 571500 h 1447800"/>
              <a:gd name="connsiteX21" fmla="*/ 1424940 w 5920740"/>
              <a:gd name="connsiteY21" fmla="*/ 548640 h 1447800"/>
              <a:gd name="connsiteX22" fmla="*/ 1470660 w 5920740"/>
              <a:gd name="connsiteY22" fmla="*/ 518160 h 1447800"/>
              <a:gd name="connsiteX23" fmla="*/ 1493520 w 5920740"/>
              <a:gd name="connsiteY23" fmla="*/ 487680 h 1447800"/>
              <a:gd name="connsiteX24" fmla="*/ 1508760 w 5920740"/>
              <a:gd name="connsiteY24" fmla="*/ 457200 h 1447800"/>
              <a:gd name="connsiteX25" fmla="*/ 1531620 w 5920740"/>
              <a:gd name="connsiteY25" fmla="*/ 449580 h 1447800"/>
              <a:gd name="connsiteX26" fmla="*/ 1546860 w 5920740"/>
              <a:gd name="connsiteY26" fmla="*/ 419100 h 1447800"/>
              <a:gd name="connsiteX27" fmla="*/ 1592580 w 5920740"/>
              <a:gd name="connsiteY27" fmla="*/ 373380 h 1447800"/>
              <a:gd name="connsiteX28" fmla="*/ 1668780 w 5920740"/>
              <a:gd name="connsiteY28" fmla="*/ 266700 h 1447800"/>
              <a:gd name="connsiteX29" fmla="*/ 1691640 w 5920740"/>
              <a:gd name="connsiteY29" fmla="*/ 243840 h 1447800"/>
              <a:gd name="connsiteX30" fmla="*/ 1722120 w 5920740"/>
              <a:gd name="connsiteY30" fmla="*/ 198120 h 1447800"/>
              <a:gd name="connsiteX31" fmla="*/ 1744980 w 5920740"/>
              <a:gd name="connsiteY31" fmla="*/ 175260 h 1447800"/>
              <a:gd name="connsiteX32" fmla="*/ 1760220 w 5920740"/>
              <a:gd name="connsiteY32" fmla="*/ 152400 h 1447800"/>
              <a:gd name="connsiteX33" fmla="*/ 1783080 w 5920740"/>
              <a:gd name="connsiteY33" fmla="*/ 137160 h 1447800"/>
              <a:gd name="connsiteX34" fmla="*/ 1798320 w 5920740"/>
              <a:gd name="connsiteY34" fmla="*/ 114300 h 1447800"/>
              <a:gd name="connsiteX35" fmla="*/ 1821180 w 5920740"/>
              <a:gd name="connsiteY35" fmla="*/ 106680 h 1447800"/>
              <a:gd name="connsiteX36" fmla="*/ 1844040 w 5920740"/>
              <a:gd name="connsiteY36" fmla="*/ 91440 h 1447800"/>
              <a:gd name="connsiteX37" fmla="*/ 1950720 w 5920740"/>
              <a:gd name="connsiteY37" fmla="*/ 68580 h 1447800"/>
              <a:gd name="connsiteX38" fmla="*/ 1981200 w 5920740"/>
              <a:gd name="connsiteY38" fmla="*/ 60960 h 1447800"/>
              <a:gd name="connsiteX39" fmla="*/ 2087880 w 5920740"/>
              <a:gd name="connsiteY39" fmla="*/ 53340 h 1447800"/>
              <a:gd name="connsiteX40" fmla="*/ 2110740 w 5920740"/>
              <a:gd name="connsiteY40" fmla="*/ 45720 h 1447800"/>
              <a:gd name="connsiteX41" fmla="*/ 2186940 w 5920740"/>
              <a:gd name="connsiteY41" fmla="*/ 30480 h 1447800"/>
              <a:gd name="connsiteX42" fmla="*/ 2240280 w 5920740"/>
              <a:gd name="connsiteY42" fmla="*/ 7620 h 1447800"/>
              <a:gd name="connsiteX43" fmla="*/ 2270760 w 5920740"/>
              <a:gd name="connsiteY43" fmla="*/ 0 h 1447800"/>
              <a:gd name="connsiteX44" fmla="*/ 2385060 w 5920740"/>
              <a:gd name="connsiteY44" fmla="*/ 7620 h 1447800"/>
              <a:gd name="connsiteX45" fmla="*/ 2430780 w 5920740"/>
              <a:gd name="connsiteY45" fmla="*/ 38100 h 1447800"/>
              <a:gd name="connsiteX46" fmla="*/ 2453640 w 5920740"/>
              <a:gd name="connsiteY46" fmla="*/ 53340 h 1447800"/>
              <a:gd name="connsiteX47" fmla="*/ 2484120 w 5920740"/>
              <a:gd name="connsiteY47" fmla="*/ 68580 h 1447800"/>
              <a:gd name="connsiteX48" fmla="*/ 2529840 w 5920740"/>
              <a:gd name="connsiteY48" fmla="*/ 114300 h 1447800"/>
              <a:gd name="connsiteX49" fmla="*/ 2552700 w 5920740"/>
              <a:gd name="connsiteY49" fmla="*/ 137160 h 1447800"/>
              <a:gd name="connsiteX50" fmla="*/ 2575560 w 5920740"/>
              <a:gd name="connsiteY50" fmla="*/ 152400 h 1447800"/>
              <a:gd name="connsiteX51" fmla="*/ 2628900 w 5920740"/>
              <a:gd name="connsiteY51" fmla="*/ 167640 h 1447800"/>
              <a:gd name="connsiteX52" fmla="*/ 2674620 w 5920740"/>
              <a:gd name="connsiteY52" fmla="*/ 182880 h 1447800"/>
              <a:gd name="connsiteX53" fmla="*/ 2773680 w 5920740"/>
              <a:gd name="connsiteY53" fmla="*/ 175260 h 1447800"/>
              <a:gd name="connsiteX54" fmla="*/ 2857500 w 5920740"/>
              <a:gd name="connsiteY54" fmla="*/ 167640 h 1447800"/>
              <a:gd name="connsiteX55" fmla="*/ 3147060 w 5920740"/>
              <a:gd name="connsiteY55" fmla="*/ 152400 h 1447800"/>
              <a:gd name="connsiteX56" fmla="*/ 3192780 w 5920740"/>
              <a:gd name="connsiteY56" fmla="*/ 129540 h 1447800"/>
              <a:gd name="connsiteX57" fmla="*/ 3238500 w 5920740"/>
              <a:gd name="connsiteY57" fmla="*/ 137160 h 1447800"/>
              <a:gd name="connsiteX58" fmla="*/ 3291840 w 5920740"/>
              <a:gd name="connsiteY58" fmla="*/ 190500 h 1447800"/>
              <a:gd name="connsiteX59" fmla="*/ 3314700 w 5920740"/>
              <a:gd name="connsiteY59" fmla="*/ 198120 h 1447800"/>
              <a:gd name="connsiteX60" fmla="*/ 3368040 w 5920740"/>
              <a:gd name="connsiteY60" fmla="*/ 236220 h 1447800"/>
              <a:gd name="connsiteX61" fmla="*/ 3390900 w 5920740"/>
              <a:gd name="connsiteY61" fmla="*/ 251460 h 1447800"/>
              <a:gd name="connsiteX62" fmla="*/ 3451860 w 5920740"/>
              <a:gd name="connsiteY62" fmla="*/ 335280 h 1447800"/>
              <a:gd name="connsiteX63" fmla="*/ 3467100 w 5920740"/>
              <a:gd name="connsiteY63" fmla="*/ 365760 h 1447800"/>
              <a:gd name="connsiteX64" fmla="*/ 3497580 w 5920740"/>
              <a:gd name="connsiteY64" fmla="*/ 411480 h 1447800"/>
              <a:gd name="connsiteX65" fmla="*/ 3512820 w 5920740"/>
              <a:gd name="connsiteY65" fmla="*/ 434340 h 1447800"/>
              <a:gd name="connsiteX66" fmla="*/ 3558540 w 5920740"/>
              <a:gd name="connsiteY66" fmla="*/ 480060 h 1447800"/>
              <a:gd name="connsiteX67" fmla="*/ 3619500 w 5920740"/>
              <a:gd name="connsiteY67" fmla="*/ 525780 h 1447800"/>
              <a:gd name="connsiteX68" fmla="*/ 3642360 w 5920740"/>
              <a:gd name="connsiteY68" fmla="*/ 541020 h 1447800"/>
              <a:gd name="connsiteX69" fmla="*/ 3672840 w 5920740"/>
              <a:gd name="connsiteY69" fmla="*/ 548640 h 1447800"/>
              <a:gd name="connsiteX70" fmla="*/ 3688080 w 5920740"/>
              <a:gd name="connsiteY70" fmla="*/ 571500 h 1447800"/>
              <a:gd name="connsiteX71" fmla="*/ 3756660 w 5920740"/>
              <a:gd name="connsiteY71" fmla="*/ 601980 h 1447800"/>
              <a:gd name="connsiteX72" fmla="*/ 3787140 w 5920740"/>
              <a:gd name="connsiteY72" fmla="*/ 624840 h 1447800"/>
              <a:gd name="connsiteX73" fmla="*/ 3817620 w 5920740"/>
              <a:gd name="connsiteY73" fmla="*/ 640080 h 1447800"/>
              <a:gd name="connsiteX74" fmla="*/ 3840480 w 5920740"/>
              <a:gd name="connsiteY74" fmla="*/ 655320 h 1447800"/>
              <a:gd name="connsiteX75" fmla="*/ 3916680 w 5920740"/>
              <a:gd name="connsiteY75" fmla="*/ 670560 h 1447800"/>
              <a:gd name="connsiteX76" fmla="*/ 4152900 w 5920740"/>
              <a:gd name="connsiteY76" fmla="*/ 701040 h 1447800"/>
              <a:gd name="connsiteX77" fmla="*/ 4206240 w 5920740"/>
              <a:gd name="connsiteY77" fmla="*/ 716280 h 1447800"/>
              <a:gd name="connsiteX78" fmla="*/ 4297680 w 5920740"/>
              <a:gd name="connsiteY78" fmla="*/ 731520 h 1447800"/>
              <a:gd name="connsiteX79" fmla="*/ 4328160 w 5920740"/>
              <a:gd name="connsiteY79" fmla="*/ 746760 h 1447800"/>
              <a:gd name="connsiteX80" fmla="*/ 4351020 w 5920740"/>
              <a:gd name="connsiteY80" fmla="*/ 762000 h 1447800"/>
              <a:gd name="connsiteX81" fmla="*/ 4373880 w 5920740"/>
              <a:gd name="connsiteY81" fmla="*/ 769620 h 1447800"/>
              <a:gd name="connsiteX82" fmla="*/ 4419600 w 5920740"/>
              <a:gd name="connsiteY82" fmla="*/ 800100 h 1447800"/>
              <a:gd name="connsiteX83" fmla="*/ 4442460 w 5920740"/>
              <a:gd name="connsiteY83" fmla="*/ 807720 h 1447800"/>
              <a:gd name="connsiteX84" fmla="*/ 4465320 w 5920740"/>
              <a:gd name="connsiteY84" fmla="*/ 822960 h 1447800"/>
              <a:gd name="connsiteX85" fmla="*/ 4495800 w 5920740"/>
              <a:gd name="connsiteY85" fmla="*/ 838200 h 1447800"/>
              <a:gd name="connsiteX86" fmla="*/ 4518660 w 5920740"/>
              <a:gd name="connsiteY86" fmla="*/ 861060 h 1447800"/>
              <a:gd name="connsiteX87" fmla="*/ 4556760 w 5920740"/>
              <a:gd name="connsiteY87" fmla="*/ 868680 h 1447800"/>
              <a:gd name="connsiteX88" fmla="*/ 4610100 w 5920740"/>
              <a:gd name="connsiteY88" fmla="*/ 899160 h 1447800"/>
              <a:gd name="connsiteX89" fmla="*/ 4632960 w 5920740"/>
              <a:gd name="connsiteY89" fmla="*/ 906780 h 1447800"/>
              <a:gd name="connsiteX90" fmla="*/ 4655820 w 5920740"/>
              <a:gd name="connsiteY90" fmla="*/ 922020 h 1447800"/>
              <a:gd name="connsiteX91" fmla="*/ 4709160 w 5920740"/>
              <a:gd name="connsiteY91" fmla="*/ 937260 h 1447800"/>
              <a:gd name="connsiteX92" fmla="*/ 4762500 w 5920740"/>
              <a:gd name="connsiteY92" fmla="*/ 960120 h 1447800"/>
              <a:gd name="connsiteX93" fmla="*/ 4815840 w 5920740"/>
              <a:gd name="connsiteY93" fmla="*/ 1005840 h 1447800"/>
              <a:gd name="connsiteX94" fmla="*/ 4861560 w 5920740"/>
              <a:gd name="connsiteY94" fmla="*/ 1036320 h 1447800"/>
              <a:gd name="connsiteX95" fmla="*/ 5036820 w 5920740"/>
              <a:gd name="connsiteY95" fmla="*/ 1021080 h 1447800"/>
              <a:gd name="connsiteX96" fmla="*/ 5074920 w 5920740"/>
              <a:gd name="connsiteY96" fmla="*/ 1013460 h 1447800"/>
              <a:gd name="connsiteX97" fmla="*/ 5158740 w 5920740"/>
              <a:gd name="connsiteY97" fmla="*/ 990600 h 1447800"/>
              <a:gd name="connsiteX98" fmla="*/ 5623560 w 5920740"/>
              <a:gd name="connsiteY98" fmla="*/ 982980 h 1447800"/>
              <a:gd name="connsiteX99" fmla="*/ 5654040 w 5920740"/>
              <a:gd name="connsiteY99" fmla="*/ 975360 h 1447800"/>
              <a:gd name="connsiteX100" fmla="*/ 5676900 w 5920740"/>
              <a:gd name="connsiteY100" fmla="*/ 967740 h 1447800"/>
              <a:gd name="connsiteX101" fmla="*/ 5722620 w 5920740"/>
              <a:gd name="connsiteY101" fmla="*/ 960120 h 1447800"/>
              <a:gd name="connsiteX102" fmla="*/ 5753100 w 5920740"/>
              <a:gd name="connsiteY102" fmla="*/ 952500 h 1447800"/>
              <a:gd name="connsiteX103" fmla="*/ 5920740 w 5920740"/>
              <a:gd name="connsiteY103" fmla="*/ 9525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5920740" h="1447800">
                <a:moveTo>
                  <a:pt x="0" y="1447800"/>
                </a:moveTo>
                <a:cubicBezTo>
                  <a:pt x="203200" y="1323340"/>
                  <a:pt x="408365" y="1202033"/>
                  <a:pt x="609600" y="1074420"/>
                </a:cubicBezTo>
                <a:cubicBezTo>
                  <a:pt x="617334" y="1069515"/>
                  <a:pt x="618364" y="1058036"/>
                  <a:pt x="624840" y="1051560"/>
                </a:cubicBezTo>
                <a:cubicBezTo>
                  <a:pt x="646678" y="1029722"/>
                  <a:pt x="645770" y="1041095"/>
                  <a:pt x="670560" y="1028700"/>
                </a:cubicBezTo>
                <a:cubicBezTo>
                  <a:pt x="704005" y="1011977"/>
                  <a:pt x="683823" y="1011579"/>
                  <a:pt x="723900" y="998220"/>
                </a:cubicBezTo>
                <a:cubicBezTo>
                  <a:pt x="736187" y="994124"/>
                  <a:pt x="749300" y="993140"/>
                  <a:pt x="762000" y="990600"/>
                </a:cubicBezTo>
                <a:cubicBezTo>
                  <a:pt x="777240" y="980440"/>
                  <a:pt x="790344" y="965912"/>
                  <a:pt x="807720" y="960120"/>
                </a:cubicBezTo>
                <a:cubicBezTo>
                  <a:pt x="815340" y="957580"/>
                  <a:pt x="823559" y="956401"/>
                  <a:pt x="830580" y="952500"/>
                </a:cubicBezTo>
                <a:lnTo>
                  <a:pt x="899160" y="906780"/>
                </a:lnTo>
                <a:cubicBezTo>
                  <a:pt x="906780" y="901700"/>
                  <a:pt x="915544" y="898016"/>
                  <a:pt x="922020" y="891540"/>
                </a:cubicBezTo>
                <a:cubicBezTo>
                  <a:pt x="951356" y="862204"/>
                  <a:pt x="935914" y="874658"/>
                  <a:pt x="967740" y="853440"/>
                </a:cubicBezTo>
                <a:cubicBezTo>
                  <a:pt x="972820" y="845820"/>
                  <a:pt x="979261" y="838949"/>
                  <a:pt x="982980" y="830580"/>
                </a:cubicBezTo>
                <a:cubicBezTo>
                  <a:pt x="989504" y="815900"/>
                  <a:pt x="989309" y="798226"/>
                  <a:pt x="998220" y="784860"/>
                </a:cubicBezTo>
                <a:lnTo>
                  <a:pt x="1013460" y="762000"/>
                </a:lnTo>
                <a:cubicBezTo>
                  <a:pt x="1016000" y="751840"/>
                  <a:pt x="1016396" y="740887"/>
                  <a:pt x="1021080" y="731520"/>
                </a:cubicBezTo>
                <a:cubicBezTo>
                  <a:pt x="1026189" y="721302"/>
                  <a:pt x="1057052" y="672589"/>
                  <a:pt x="1074420" y="662940"/>
                </a:cubicBezTo>
                <a:cubicBezTo>
                  <a:pt x="1110241" y="643039"/>
                  <a:pt x="1158366" y="643877"/>
                  <a:pt x="1196340" y="640080"/>
                </a:cubicBezTo>
                <a:cubicBezTo>
                  <a:pt x="1256717" y="619954"/>
                  <a:pt x="1226214" y="627481"/>
                  <a:pt x="1287780" y="617220"/>
                </a:cubicBezTo>
                <a:cubicBezTo>
                  <a:pt x="1331711" y="587932"/>
                  <a:pt x="1289333" y="613289"/>
                  <a:pt x="1333500" y="594360"/>
                </a:cubicBezTo>
                <a:cubicBezTo>
                  <a:pt x="1343941" y="589885"/>
                  <a:pt x="1353204" y="582712"/>
                  <a:pt x="1363980" y="579120"/>
                </a:cubicBezTo>
                <a:cubicBezTo>
                  <a:pt x="1376267" y="575024"/>
                  <a:pt x="1389380" y="574040"/>
                  <a:pt x="1402080" y="571500"/>
                </a:cubicBezTo>
                <a:cubicBezTo>
                  <a:pt x="1409700" y="563880"/>
                  <a:pt x="1415974" y="554618"/>
                  <a:pt x="1424940" y="548640"/>
                </a:cubicBezTo>
                <a:cubicBezTo>
                  <a:pt x="1472988" y="516608"/>
                  <a:pt x="1422043" y="574880"/>
                  <a:pt x="1470660" y="518160"/>
                </a:cubicBezTo>
                <a:cubicBezTo>
                  <a:pt x="1478925" y="508517"/>
                  <a:pt x="1486789" y="498450"/>
                  <a:pt x="1493520" y="487680"/>
                </a:cubicBezTo>
                <a:cubicBezTo>
                  <a:pt x="1499540" y="478047"/>
                  <a:pt x="1500728" y="465232"/>
                  <a:pt x="1508760" y="457200"/>
                </a:cubicBezTo>
                <a:cubicBezTo>
                  <a:pt x="1514440" y="451520"/>
                  <a:pt x="1524000" y="452120"/>
                  <a:pt x="1531620" y="449580"/>
                </a:cubicBezTo>
                <a:cubicBezTo>
                  <a:pt x="1536700" y="439420"/>
                  <a:pt x="1539764" y="427970"/>
                  <a:pt x="1546860" y="419100"/>
                </a:cubicBezTo>
                <a:cubicBezTo>
                  <a:pt x="1560324" y="402270"/>
                  <a:pt x="1580625" y="391313"/>
                  <a:pt x="1592580" y="373380"/>
                </a:cubicBezTo>
                <a:cubicBezTo>
                  <a:pt x="1609887" y="347420"/>
                  <a:pt x="1649877" y="285603"/>
                  <a:pt x="1668780" y="266700"/>
                </a:cubicBezTo>
                <a:cubicBezTo>
                  <a:pt x="1676400" y="259080"/>
                  <a:pt x="1685024" y="252346"/>
                  <a:pt x="1691640" y="243840"/>
                </a:cubicBezTo>
                <a:cubicBezTo>
                  <a:pt x="1702885" y="229382"/>
                  <a:pt x="1709168" y="211072"/>
                  <a:pt x="1722120" y="198120"/>
                </a:cubicBezTo>
                <a:cubicBezTo>
                  <a:pt x="1729740" y="190500"/>
                  <a:pt x="1738081" y="183539"/>
                  <a:pt x="1744980" y="175260"/>
                </a:cubicBezTo>
                <a:cubicBezTo>
                  <a:pt x="1750843" y="168225"/>
                  <a:pt x="1753744" y="158876"/>
                  <a:pt x="1760220" y="152400"/>
                </a:cubicBezTo>
                <a:cubicBezTo>
                  <a:pt x="1766696" y="145924"/>
                  <a:pt x="1775460" y="142240"/>
                  <a:pt x="1783080" y="137160"/>
                </a:cubicBezTo>
                <a:cubicBezTo>
                  <a:pt x="1788160" y="129540"/>
                  <a:pt x="1791169" y="120021"/>
                  <a:pt x="1798320" y="114300"/>
                </a:cubicBezTo>
                <a:cubicBezTo>
                  <a:pt x="1804592" y="109282"/>
                  <a:pt x="1813996" y="110272"/>
                  <a:pt x="1821180" y="106680"/>
                </a:cubicBezTo>
                <a:cubicBezTo>
                  <a:pt x="1829371" y="102584"/>
                  <a:pt x="1835433" y="94570"/>
                  <a:pt x="1844040" y="91440"/>
                </a:cubicBezTo>
                <a:cubicBezTo>
                  <a:pt x="1885578" y="76335"/>
                  <a:pt x="1909723" y="76779"/>
                  <a:pt x="1950720" y="68580"/>
                </a:cubicBezTo>
                <a:cubicBezTo>
                  <a:pt x="1960989" y="66526"/>
                  <a:pt x="1970791" y="62117"/>
                  <a:pt x="1981200" y="60960"/>
                </a:cubicBezTo>
                <a:cubicBezTo>
                  <a:pt x="2016633" y="57023"/>
                  <a:pt x="2052320" y="55880"/>
                  <a:pt x="2087880" y="53340"/>
                </a:cubicBezTo>
                <a:cubicBezTo>
                  <a:pt x="2095500" y="50800"/>
                  <a:pt x="2102899" y="47462"/>
                  <a:pt x="2110740" y="45720"/>
                </a:cubicBezTo>
                <a:cubicBezTo>
                  <a:pt x="2178102" y="30751"/>
                  <a:pt x="2133804" y="45662"/>
                  <a:pt x="2186940" y="30480"/>
                </a:cubicBezTo>
                <a:cubicBezTo>
                  <a:pt x="2239923" y="15342"/>
                  <a:pt x="2175256" y="32004"/>
                  <a:pt x="2240280" y="7620"/>
                </a:cubicBezTo>
                <a:cubicBezTo>
                  <a:pt x="2250086" y="3943"/>
                  <a:pt x="2260600" y="2540"/>
                  <a:pt x="2270760" y="0"/>
                </a:cubicBezTo>
                <a:cubicBezTo>
                  <a:pt x="2308860" y="2540"/>
                  <a:pt x="2347914" y="-1224"/>
                  <a:pt x="2385060" y="7620"/>
                </a:cubicBezTo>
                <a:cubicBezTo>
                  <a:pt x="2402878" y="11862"/>
                  <a:pt x="2415540" y="27940"/>
                  <a:pt x="2430780" y="38100"/>
                </a:cubicBezTo>
                <a:cubicBezTo>
                  <a:pt x="2438400" y="43180"/>
                  <a:pt x="2445449" y="49244"/>
                  <a:pt x="2453640" y="53340"/>
                </a:cubicBezTo>
                <a:cubicBezTo>
                  <a:pt x="2463800" y="58420"/>
                  <a:pt x="2475250" y="61484"/>
                  <a:pt x="2484120" y="68580"/>
                </a:cubicBezTo>
                <a:cubicBezTo>
                  <a:pt x="2500950" y="82044"/>
                  <a:pt x="2514600" y="99060"/>
                  <a:pt x="2529840" y="114300"/>
                </a:cubicBezTo>
                <a:cubicBezTo>
                  <a:pt x="2537460" y="121920"/>
                  <a:pt x="2543734" y="131182"/>
                  <a:pt x="2552700" y="137160"/>
                </a:cubicBezTo>
                <a:cubicBezTo>
                  <a:pt x="2560320" y="142240"/>
                  <a:pt x="2567369" y="148304"/>
                  <a:pt x="2575560" y="152400"/>
                </a:cubicBezTo>
                <a:cubicBezTo>
                  <a:pt x="2588364" y="158802"/>
                  <a:pt x="2616693" y="163978"/>
                  <a:pt x="2628900" y="167640"/>
                </a:cubicBezTo>
                <a:cubicBezTo>
                  <a:pt x="2644287" y="172256"/>
                  <a:pt x="2674620" y="182880"/>
                  <a:pt x="2674620" y="182880"/>
                </a:cubicBezTo>
                <a:lnTo>
                  <a:pt x="2773680" y="175260"/>
                </a:lnTo>
                <a:cubicBezTo>
                  <a:pt x="2801638" y="172930"/>
                  <a:pt x="2829497" y="169354"/>
                  <a:pt x="2857500" y="167640"/>
                </a:cubicBezTo>
                <a:lnTo>
                  <a:pt x="3147060" y="152400"/>
                </a:lnTo>
                <a:cubicBezTo>
                  <a:pt x="3158618" y="144695"/>
                  <a:pt x="3177006" y="129540"/>
                  <a:pt x="3192780" y="129540"/>
                </a:cubicBezTo>
                <a:cubicBezTo>
                  <a:pt x="3208230" y="129540"/>
                  <a:pt x="3223260" y="134620"/>
                  <a:pt x="3238500" y="137160"/>
                </a:cubicBezTo>
                <a:cubicBezTo>
                  <a:pt x="3256280" y="154940"/>
                  <a:pt x="3267986" y="182549"/>
                  <a:pt x="3291840" y="190500"/>
                </a:cubicBezTo>
                <a:cubicBezTo>
                  <a:pt x="3299460" y="193040"/>
                  <a:pt x="3307516" y="194528"/>
                  <a:pt x="3314700" y="198120"/>
                </a:cubicBezTo>
                <a:cubicBezTo>
                  <a:pt x="3326672" y="204106"/>
                  <a:pt x="3359986" y="230467"/>
                  <a:pt x="3368040" y="236220"/>
                </a:cubicBezTo>
                <a:cubicBezTo>
                  <a:pt x="3375492" y="241543"/>
                  <a:pt x="3384774" y="244653"/>
                  <a:pt x="3390900" y="251460"/>
                </a:cubicBezTo>
                <a:cubicBezTo>
                  <a:pt x="3392470" y="253205"/>
                  <a:pt x="3440430" y="315278"/>
                  <a:pt x="3451860" y="335280"/>
                </a:cubicBezTo>
                <a:cubicBezTo>
                  <a:pt x="3457496" y="345143"/>
                  <a:pt x="3461256" y="356020"/>
                  <a:pt x="3467100" y="365760"/>
                </a:cubicBezTo>
                <a:cubicBezTo>
                  <a:pt x="3476524" y="381466"/>
                  <a:pt x="3487420" y="396240"/>
                  <a:pt x="3497580" y="411480"/>
                </a:cubicBezTo>
                <a:cubicBezTo>
                  <a:pt x="3502660" y="419100"/>
                  <a:pt x="3506344" y="427864"/>
                  <a:pt x="3512820" y="434340"/>
                </a:cubicBezTo>
                <a:lnTo>
                  <a:pt x="3558540" y="480060"/>
                </a:lnTo>
                <a:cubicBezTo>
                  <a:pt x="3594169" y="515689"/>
                  <a:pt x="3569003" y="494220"/>
                  <a:pt x="3619500" y="525780"/>
                </a:cubicBezTo>
                <a:cubicBezTo>
                  <a:pt x="3627266" y="530634"/>
                  <a:pt x="3633942" y="537412"/>
                  <a:pt x="3642360" y="541020"/>
                </a:cubicBezTo>
                <a:cubicBezTo>
                  <a:pt x="3651986" y="545145"/>
                  <a:pt x="3662680" y="546100"/>
                  <a:pt x="3672840" y="548640"/>
                </a:cubicBezTo>
                <a:cubicBezTo>
                  <a:pt x="3677920" y="556260"/>
                  <a:pt x="3681045" y="565637"/>
                  <a:pt x="3688080" y="571500"/>
                </a:cubicBezTo>
                <a:cubicBezTo>
                  <a:pt x="3702161" y="583234"/>
                  <a:pt x="3742493" y="594109"/>
                  <a:pt x="3756660" y="601980"/>
                </a:cubicBezTo>
                <a:cubicBezTo>
                  <a:pt x="3767762" y="608148"/>
                  <a:pt x="3776370" y="618109"/>
                  <a:pt x="3787140" y="624840"/>
                </a:cubicBezTo>
                <a:cubicBezTo>
                  <a:pt x="3796773" y="630860"/>
                  <a:pt x="3807757" y="634444"/>
                  <a:pt x="3817620" y="640080"/>
                </a:cubicBezTo>
                <a:cubicBezTo>
                  <a:pt x="3825571" y="644624"/>
                  <a:pt x="3831727" y="652627"/>
                  <a:pt x="3840480" y="655320"/>
                </a:cubicBezTo>
                <a:cubicBezTo>
                  <a:pt x="3865238" y="662938"/>
                  <a:pt x="3916680" y="670560"/>
                  <a:pt x="3916680" y="670560"/>
                </a:cubicBezTo>
                <a:cubicBezTo>
                  <a:pt x="4003682" y="735812"/>
                  <a:pt x="3925712" y="686383"/>
                  <a:pt x="4152900" y="701040"/>
                </a:cubicBezTo>
                <a:cubicBezTo>
                  <a:pt x="4168285" y="702033"/>
                  <a:pt x="4190999" y="711925"/>
                  <a:pt x="4206240" y="716280"/>
                </a:cubicBezTo>
                <a:cubicBezTo>
                  <a:pt x="4245399" y="727468"/>
                  <a:pt x="4248205" y="725336"/>
                  <a:pt x="4297680" y="731520"/>
                </a:cubicBezTo>
                <a:cubicBezTo>
                  <a:pt x="4307840" y="736600"/>
                  <a:pt x="4318297" y="741124"/>
                  <a:pt x="4328160" y="746760"/>
                </a:cubicBezTo>
                <a:cubicBezTo>
                  <a:pt x="4336111" y="751304"/>
                  <a:pt x="4342829" y="757904"/>
                  <a:pt x="4351020" y="762000"/>
                </a:cubicBezTo>
                <a:cubicBezTo>
                  <a:pt x="4358204" y="765592"/>
                  <a:pt x="4366859" y="765719"/>
                  <a:pt x="4373880" y="769620"/>
                </a:cubicBezTo>
                <a:cubicBezTo>
                  <a:pt x="4389891" y="778515"/>
                  <a:pt x="4402224" y="794308"/>
                  <a:pt x="4419600" y="800100"/>
                </a:cubicBezTo>
                <a:cubicBezTo>
                  <a:pt x="4427220" y="802640"/>
                  <a:pt x="4435276" y="804128"/>
                  <a:pt x="4442460" y="807720"/>
                </a:cubicBezTo>
                <a:cubicBezTo>
                  <a:pt x="4450651" y="811816"/>
                  <a:pt x="4457369" y="818416"/>
                  <a:pt x="4465320" y="822960"/>
                </a:cubicBezTo>
                <a:cubicBezTo>
                  <a:pt x="4475183" y="828596"/>
                  <a:pt x="4486557" y="831598"/>
                  <a:pt x="4495800" y="838200"/>
                </a:cubicBezTo>
                <a:cubicBezTo>
                  <a:pt x="4504569" y="844464"/>
                  <a:pt x="4509021" y="856241"/>
                  <a:pt x="4518660" y="861060"/>
                </a:cubicBezTo>
                <a:cubicBezTo>
                  <a:pt x="4530244" y="866852"/>
                  <a:pt x="4544060" y="866140"/>
                  <a:pt x="4556760" y="868680"/>
                </a:cubicBezTo>
                <a:cubicBezTo>
                  <a:pt x="4579718" y="883985"/>
                  <a:pt x="4583030" y="887559"/>
                  <a:pt x="4610100" y="899160"/>
                </a:cubicBezTo>
                <a:cubicBezTo>
                  <a:pt x="4617483" y="902324"/>
                  <a:pt x="4625776" y="903188"/>
                  <a:pt x="4632960" y="906780"/>
                </a:cubicBezTo>
                <a:cubicBezTo>
                  <a:pt x="4641151" y="910876"/>
                  <a:pt x="4647402" y="918412"/>
                  <a:pt x="4655820" y="922020"/>
                </a:cubicBezTo>
                <a:cubicBezTo>
                  <a:pt x="4690000" y="936669"/>
                  <a:pt x="4679503" y="922432"/>
                  <a:pt x="4709160" y="937260"/>
                </a:cubicBezTo>
                <a:cubicBezTo>
                  <a:pt x="4761783" y="963572"/>
                  <a:pt x="4699065" y="944261"/>
                  <a:pt x="4762500" y="960120"/>
                </a:cubicBezTo>
                <a:cubicBezTo>
                  <a:pt x="4788811" y="986431"/>
                  <a:pt x="4783256" y="983031"/>
                  <a:pt x="4815840" y="1005840"/>
                </a:cubicBezTo>
                <a:cubicBezTo>
                  <a:pt x="4830845" y="1016344"/>
                  <a:pt x="4861560" y="1036320"/>
                  <a:pt x="4861560" y="1036320"/>
                </a:cubicBezTo>
                <a:cubicBezTo>
                  <a:pt x="4976041" y="1029586"/>
                  <a:pt x="4959322" y="1035171"/>
                  <a:pt x="5036820" y="1021080"/>
                </a:cubicBezTo>
                <a:cubicBezTo>
                  <a:pt x="5049563" y="1018763"/>
                  <a:pt x="5062425" y="1016868"/>
                  <a:pt x="5074920" y="1013460"/>
                </a:cubicBezTo>
                <a:cubicBezTo>
                  <a:pt x="5100672" y="1006437"/>
                  <a:pt x="5130893" y="991444"/>
                  <a:pt x="5158740" y="990600"/>
                </a:cubicBezTo>
                <a:cubicBezTo>
                  <a:pt x="5313630" y="985906"/>
                  <a:pt x="5468620" y="985520"/>
                  <a:pt x="5623560" y="982980"/>
                </a:cubicBezTo>
                <a:cubicBezTo>
                  <a:pt x="5633720" y="980440"/>
                  <a:pt x="5643970" y="978237"/>
                  <a:pt x="5654040" y="975360"/>
                </a:cubicBezTo>
                <a:cubicBezTo>
                  <a:pt x="5661763" y="973153"/>
                  <a:pt x="5669059" y="969482"/>
                  <a:pt x="5676900" y="967740"/>
                </a:cubicBezTo>
                <a:cubicBezTo>
                  <a:pt x="5691982" y="964388"/>
                  <a:pt x="5707470" y="963150"/>
                  <a:pt x="5722620" y="960120"/>
                </a:cubicBezTo>
                <a:cubicBezTo>
                  <a:pt x="5732889" y="958066"/>
                  <a:pt x="5742635" y="952902"/>
                  <a:pt x="5753100" y="952500"/>
                </a:cubicBezTo>
                <a:cubicBezTo>
                  <a:pt x="5808939" y="950352"/>
                  <a:pt x="5864860" y="952500"/>
                  <a:pt x="5920740" y="952500"/>
                </a:cubicBezTo>
              </a:path>
            </a:pathLst>
          </a:cu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6331667" y="755770"/>
            <a:ext cx="8031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BOLL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6970930" y="940436"/>
            <a:ext cx="46293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3065686" y="202347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66"/>
          <p:cNvCxnSpPr/>
          <p:nvPr/>
        </p:nvCxnSpPr>
        <p:spPr>
          <a:xfrm>
            <a:off x="3101388" y="2101733"/>
            <a:ext cx="0" cy="162139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2819100" y="3740677"/>
            <a:ext cx="504056" cy="3077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</a:rPr>
              <a:t>Sell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3512063" y="174991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/>
          <p:cNvCxnSpPr>
            <a:stCxn id="73" idx="4"/>
          </p:cNvCxnSpPr>
          <p:nvPr/>
        </p:nvCxnSpPr>
        <p:spPr>
          <a:xfrm>
            <a:off x="3548067" y="1821923"/>
            <a:ext cx="16302" cy="188515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3368211" y="3747751"/>
            <a:ext cx="484039" cy="3077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</a:rPr>
              <a:t>Buy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629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9144000" cy="6995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6512" y="4443958"/>
            <a:ext cx="9144000" cy="6995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523687" y="4443958"/>
            <a:ext cx="2286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燕尾形 39"/>
          <p:cNvSpPr/>
          <p:nvPr/>
        </p:nvSpPr>
        <p:spPr>
          <a:xfrm>
            <a:off x="0" y="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燕尾形 51"/>
          <p:cNvSpPr/>
          <p:nvPr/>
        </p:nvSpPr>
        <p:spPr>
          <a:xfrm>
            <a:off x="467544" y="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15616" y="5147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 &amp; Live Trading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" name="Picture 2" descr="C:\Users\msi\Desktop\行业前景飞机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515966"/>
            <a:ext cx="504056" cy="504056"/>
          </a:xfrm>
          <a:prstGeom prst="rect">
            <a:avLst/>
          </a:prstGeom>
          <a:noFill/>
        </p:spPr>
      </p:pic>
      <p:pic>
        <p:nvPicPr>
          <p:cNvPr id="62" name="Picture 3" descr="C:\Users\msi\Desktop\竞争优势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4443958"/>
            <a:ext cx="576064" cy="576064"/>
          </a:xfrm>
          <a:prstGeom prst="rect">
            <a:avLst/>
          </a:prstGeom>
          <a:noFill/>
        </p:spPr>
      </p:pic>
      <p:pic>
        <p:nvPicPr>
          <p:cNvPr id="65" name="Picture 4" descr="C:\Users\msi\Desktop\财务表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4515966"/>
            <a:ext cx="504056" cy="504056"/>
          </a:xfrm>
          <a:prstGeom prst="rect">
            <a:avLst/>
          </a:prstGeom>
          <a:noFill/>
        </p:spPr>
      </p:pic>
      <p:grpSp>
        <p:nvGrpSpPr>
          <p:cNvPr id="66" name="组合 41"/>
          <p:cNvGrpSpPr/>
          <p:nvPr/>
        </p:nvGrpSpPr>
        <p:grpSpPr>
          <a:xfrm>
            <a:off x="6948264" y="4518845"/>
            <a:ext cx="504056" cy="501177"/>
            <a:chOff x="1043608" y="1359952"/>
            <a:chExt cx="2160240" cy="214790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8" name="半闭框 67"/>
            <p:cNvSpPr/>
            <p:nvPr/>
          </p:nvSpPr>
          <p:spPr>
            <a:xfrm flipV="1">
              <a:off x="1043608" y="1635646"/>
              <a:ext cx="2160240" cy="1872208"/>
            </a:xfrm>
            <a:prstGeom prst="halfFrame">
              <a:avLst>
                <a:gd name="adj1" fmla="val 5520"/>
                <a:gd name="adj2" fmla="val 47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1259632" y="2787774"/>
              <a:ext cx="360040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1691680" y="2427734"/>
              <a:ext cx="360040" cy="86409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2123728" y="2571750"/>
              <a:ext cx="360040" cy="7200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555776" y="2139702"/>
              <a:ext cx="360040" cy="11521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肘形连接符 77"/>
            <p:cNvCxnSpPr/>
            <p:nvPr/>
          </p:nvCxnSpPr>
          <p:spPr>
            <a:xfrm rot="-2940000">
              <a:off x="1373364" y="1792000"/>
              <a:ext cx="1440160" cy="576064"/>
            </a:xfrm>
            <a:prstGeom prst="bentConnector3">
              <a:avLst>
                <a:gd name="adj1" fmla="val 45292"/>
              </a:avLst>
            </a:prstGeom>
            <a:grpFill/>
            <a:ln w="38100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43"/>
          <p:cNvSpPr txBox="1"/>
          <p:nvPr/>
        </p:nvSpPr>
        <p:spPr>
          <a:xfrm>
            <a:off x="187525" y="447799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 </a:t>
            </a: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48"/>
          <p:cNvSpPr txBox="1"/>
          <p:nvPr/>
        </p:nvSpPr>
        <p:spPr>
          <a:xfrm>
            <a:off x="2494011" y="4477997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49"/>
          <p:cNvSpPr txBox="1"/>
          <p:nvPr/>
        </p:nvSpPr>
        <p:spPr>
          <a:xfrm>
            <a:off x="4932040" y="46024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Back-End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50"/>
          <p:cNvSpPr txBox="1"/>
          <p:nvPr/>
        </p:nvSpPr>
        <p:spPr>
          <a:xfrm>
            <a:off x="7293505" y="459360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Front-End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525" y="1203598"/>
            <a:ext cx="4429460" cy="24511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97519" y="1644363"/>
            <a:ext cx="3024336" cy="1569660"/>
          </a:xfrm>
          <a:prstGeom prst="rect">
            <a:avLst/>
          </a:prstGeom>
          <a:solidFill>
            <a:schemeClr val="tx1"/>
          </a:solidFill>
          <a:ln w="762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Utilize the event-driven framework to run the paper &amp; live trading process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554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9144000" cy="6995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6512" y="4443958"/>
            <a:ext cx="9144000" cy="6995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523687" y="4443958"/>
            <a:ext cx="2286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燕尾形 39"/>
          <p:cNvSpPr/>
          <p:nvPr/>
        </p:nvSpPr>
        <p:spPr>
          <a:xfrm>
            <a:off x="0" y="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燕尾形 51"/>
          <p:cNvSpPr/>
          <p:nvPr/>
        </p:nvSpPr>
        <p:spPr>
          <a:xfrm>
            <a:off x="467544" y="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15616" y="5147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" name="Picture 2" descr="C:\Users\msi\Desktop\行业前景飞机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515966"/>
            <a:ext cx="504056" cy="504056"/>
          </a:xfrm>
          <a:prstGeom prst="rect">
            <a:avLst/>
          </a:prstGeom>
          <a:noFill/>
        </p:spPr>
      </p:pic>
      <p:pic>
        <p:nvPicPr>
          <p:cNvPr id="62" name="Picture 3" descr="C:\Users\msi\Desktop\竞争优势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4443958"/>
            <a:ext cx="576064" cy="576064"/>
          </a:xfrm>
          <a:prstGeom prst="rect">
            <a:avLst/>
          </a:prstGeom>
          <a:noFill/>
        </p:spPr>
      </p:pic>
      <p:pic>
        <p:nvPicPr>
          <p:cNvPr id="65" name="Picture 4" descr="C:\Users\msi\Desktop\财务表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4515966"/>
            <a:ext cx="504056" cy="504056"/>
          </a:xfrm>
          <a:prstGeom prst="rect">
            <a:avLst/>
          </a:prstGeom>
          <a:noFill/>
        </p:spPr>
      </p:pic>
      <p:grpSp>
        <p:nvGrpSpPr>
          <p:cNvPr id="66" name="组合 41"/>
          <p:cNvGrpSpPr/>
          <p:nvPr/>
        </p:nvGrpSpPr>
        <p:grpSpPr>
          <a:xfrm>
            <a:off x="6948264" y="4518845"/>
            <a:ext cx="504056" cy="501177"/>
            <a:chOff x="1043608" y="1359952"/>
            <a:chExt cx="2160240" cy="214790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8" name="半闭框 67"/>
            <p:cNvSpPr/>
            <p:nvPr/>
          </p:nvSpPr>
          <p:spPr>
            <a:xfrm flipV="1">
              <a:off x="1043608" y="1635646"/>
              <a:ext cx="2160240" cy="1872208"/>
            </a:xfrm>
            <a:prstGeom prst="halfFrame">
              <a:avLst>
                <a:gd name="adj1" fmla="val 5520"/>
                <a:gd name="adj2" fmla="val 47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1259632" y="2787774"/>
              <a:ext cx="360040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1691680" y="2427734"/>
              <a:ext cx="360040" cy="86409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2123728" y="2571750"/>
              <a:ext cx="360040" cy="7200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555776" y="2139702"/>
              <a:ext cx="360040" cy="11521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肘形连接符 77"/>
            <p:cNvCxnSpPr/>
            <p:nvPr/>
          </p:nvCxnSpPr>
          <p:spPr>
            <a:xfrm rot="-2940000">
              <a:off x="1373364" y="1792000"/>
              <a:ext cx="1440160" cy="576064"/>
            </a:xfrm>
            <a:prstGeom prst="bentConnector3">
              <a:avLst>
                <a:gd name="adj1" fmla="val 45292"/>
              </a:avLst>
            </a:prstGeom>
            <a:grpFill/>
            <a:ln w="38100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43"/>
          <p:cNvSpPr txBox="1"/>
          <p:nvPr/>
        </p:nvSpPr>
        <p:spPr>
          <a:xfrm>
            <a:off x="187525" y="447799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 </a:t>
            </a: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48"/>
          <p:cNvSpPr txBox="1"/>
          <p:nvPr/>
        </p:nvSpPr>
        <p:spPr>
          <a:xfrm>
            <a:off x="2494011" y="4477997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49"/>
          <p:cNvSpPr txBox="1"/>
          <p:nvPr/>
        </p:nvSpPr>
        <p:spPr>
          <a:xfrm>
            <a:off x="4932040" y="46024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Back-End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50"/>
          <p:cNvSpPr txBox="1"/>
          <p:nvPr/>
        </p:nvSpPr>
        <p:spPr>
          <a:xfrm>
            <a:off x="7293505" y="459360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Front-End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14" y="983182"/>
            <a:ext cx="4122146" cy="305228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63988" y="1021382"/>
            <a:ext cx="756084" cy="29758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8100392" y="1002604"/>
            <a:ext cx="792088" cy="29758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5364088" y="1635646"/>
            <a:ext cx="2664296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5292080" y="2211710"/>
            <a:ext cx="266429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688124" y="1246734"/>
            <a:ext cx="2016224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Handshake Request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692295" y="1806374"/>
            <a:ext cx="2196244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Handshake Response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5292080" y="3075806"/>
            <a:ext cx="1992221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6002559" y="3435846"/>
            <a:ext cx="1992221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246186" y="2684989"/>
            <a:ext cx="756084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Data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343613" y="3471369"/>
            <a:ext cx="756084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Data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4588" y="3147815"/>
            <a:ext cx="638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……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292821" y="2789660"/>
            <a:ext cx="638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41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561"/>
            <a:ext cx="9167433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Bitcoin Trading System</a:t>
            </a:r>
            <a:endParaRPr lang="zh-CN" altLang="en-US" sz="36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39552" y="2283718"/>
            <a:ext cx="1368152" cy="1368152"/>
            <a:chOff x="395536" y="1491630"/>
            <a:chExt cx="2016224" cy="2016224"/>
          </a:xfrm>
        </p:grpSpPr>
        <p:sp>
          <p:nvSpPr>
            <p:cNvPr id="36" name="椭圆 35"/>
            <p:cNvSpPr/>
            <p:nvPr/>
          </p:nvSpPr>
          <p:spPr>
            <a:xfrm>
              <a:off x="395536" y="1491630"/>
              <a:ext cx="2016224" cy="20162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6" name="Picture 2" descr="C:\Users\msi\Desktop\行业前景飞机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9552" y="1707654"/>
              <a:ext cx="1656184" cy="1656184"/>
            </a:xfrm>
            <a:prstGeom prst="rect">
              <a:avLst/>
            </a:prstGeom>
            <a:noFill/>
          </p:spPr>
        </p:pic>
      </p:grpSp>
      <p:grpSp>
        <p:nvGrpSpPr>
          <p:cNvPr id="55" name="组合 54"/>
          <p:cNvGrpSpPr/>
          <p:nvPr/>
        </p:nvGrpSpPr>
        <p:grpSpPr>
          <a:xfrm>
            <a:off x="2843808" y="2352125"/>
            <a:ext cx="1299745" cy="1299744"/>
            <a:chOff x="3995936" y="2283718"/>
            <a:chExt cx="1368152" cy="1368152"/>
          </a:xfrm>
        </p:grpSpPr>
        <p:sp>
          <p:nvSpPr>
            <p:cNvPr id="54" name="椭圆 53"/>
            <p:cNvSpPr/>
            <p:nvPr/>
          </p:nvSpPr>
          <p:spPr>
            <a:xfrm>
              <a:off x="3995936" y="2283718"/>
              <a:ext cx="1368152" cy="136815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7" name="Picture 3" descr="C:\Users\msi\Desktop\竞争优势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67944" y="2287508"/>
              <a:ext cx="1224136" cy="1148338"/>
            </a:xfrm>
            <a:prstGeom prst="rect">
              <a:avLst/>
            </a:prstGeom>
            <a:noFill/>
          </p:spPr>
        </p:pic>
      </p:grpSp>
      <p:sp>
        <p:nvSpPr>
          <p:cNvPr id="40" name="矩形 39"/>
          <p:cNvSpPr/>
          <p:nvPr/>
        </p:nvSpPr>
        <p:spPr>
          <a:xfrm>
            <a:off x="467544" y="915566"/>
            <a:ext cx="1584176" cy="10801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79512" y="915566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99792" y="915566"/>
            <a:ext cx="1584176" cy="10801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860032" y="915566"/>
            <a:ext cx="1584176" cy="10801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092280" y="915566"/>
            <a:ext cx="1584176" cy="108012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rot="19800000">
            <a:off x="2113754" y="1211884"/>
            <a:ext cx="417646" cy="36004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等腰三角形 50"/>
          <p:cNvSpPr/>
          <p:nvPr/>
        </p:nvSpPr>
        <p:spPr>
          <a:xfrm rot="19800000">
            <a:off x="4273994" y="1211883"/>
            <a:ext cx="417646" cy="36004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等腰三角形 51"/>
          <p:cNvSpPr/>
          <p:nvPr/>
        </p:nvSpPr>
        <p:spPr>
          <a:xfrm rot="19800000">
            <a:off x="6468584" y="1211883"/>
            <a:ext cx="417646" cy="36004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88024" y="915566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Back-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92280" y="915566"/>
            <a:ext cx="1656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Front-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99792" y="915566"/>
            <a:ext cx="1584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5004048" y="2355726"/>
            <a:ext cx="1296144" cy="12961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7236296" y="2355726"/>
            <a:ext cx="1296144" cy="1296144"/>
          </a:xfrm>
          <a:prstGeom prst="ellipse">
            <a:avLst/>
          </a:prstGeom>
          <a:solidFill>
            <a:srgbClr val="0070C0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C:\Users\msi\Desktop\财务表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2571750"/>
            <a:ext cx="886835" cy="886835"/>
          </a:xfrm>
          <a:prstGeom prst="rect">
            <a:avLst/>
          </a:prstGeom>
          <a:noFill/>
        </p:spPr>
      </p:pic>
      <p:cxnSp>
        <p:nvCxnSpPr>
          <p:cNvPr id="66" name="直接连接符 65"/>
          <p:cNvCxnSpPr>
            <a:stCxn id="41" idx="2"/>
            <a:endCxn id="36" idx="0"/>
          </p:cNvCxnSpPr>
          <p:nvPr/>
        </p:nvCxnSpPr>
        <p:spPr>
          <a:xfrm>
            <a:off x="1223628" y="1995686"/>
            <a:ext cx="0" cy="28803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42" idx="2"/>
            <a:endCxn id="1027" idx="0"/>
          </p:cNvCxnSpPr>
          <p:nvPr/>
        </p:nvCxnSpPr>
        <p:spPr>
          <a:xfrm>
            <a:off x="3491880" y="1995686"/>
            <a:ext cx="1801" cy="36003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43" idx="2"/>
            <a:endCxn id="56" idx="0"/>
          </p:cNvCxnSpPr>
          <p:nvPr/>
        </p:nvCxnSpPr>
        <p:spPr>
          <a:xfrm>
            <a:off x="5652120" y="1995686"/>
            <a:ext cx="0" cy="36004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49" idx="2"/>
            <a:endCxn id="58" idx="0"/>
          </p:cNvCxnSpPr>
          <p:nvPr/>
        </p:nvCxnSpPr>
        <p:spPr>
          <a:xfrm>
            <a:off x="7884368" y="1995686"/>
            <a:ext cx="0" cy="36004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41"/>
          <p:cNvGrpSpPr/>
          <p:nvPr/>
        </p:nvGrpSpPr>
        <p:grpSpPr>
          <a:xfrm>
            <a:off x="7452320" y="2499742"/>
            <a:ext cx="891928" cy="886835"/>
            <a:chOff x="1043608" y="1359952"/>
            <a:chExt cx="2160240" cy="214790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0" name="半闭框 29"/>
            <p:cNvSpPr/>
            <p:nvPr/>
          </p:nvSpPr>
          <p:spPr>
            <a:xfrm flipV="1">
              <a:off x="1043608" y="1635646"/>
              <a:ext cx="2160240" cy="1872208"/>
            </a:xfrm>
            <a:prstGeom prst="halfFrame">
              <a:avLst>
                <a:gd name="adj1" fmla="val 5520"/>
                <a:gd name="adj2" fmla="val 47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1259632" y="2787774"/>
              <a:ext cx="360040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1691680" y="2427734"/>
              <a:ext cx="360040" cy="86409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123728" y="2571750"/>
              <a:ext cx="360040" cy="7200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555776" y="2139702"/>
              <a:ext cx="360040" cy="11521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肘形连接符 34"/>
            <p:cNvCxnSpPr/>
            <p:nvPr/>
          </p:nvCxnSpPr>
          <p:spPr>
            <a:xfrm rot="-2940000">
              <a:off x="1373364" y="1792000"/>
              <a:ext cx="1440160" cy="576064"/>
            </a:xfrm>
            <a:prstGeom prst="bentConnector3">
              <a:avLst>
                <a:gd name="adj1" fmla="val 45292"/>
              </a:avLst>
            </a:prstGeom>
            <a:grpFill/>
            <a:ln w="38100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燕尾形 44"/>
          <p:cNvSpPr/>
          <p:nvPr/>
        </p:nvSpPr>
        <p:spPr>
          <a:xfrm>
            <a:off x="0" y="-37306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燕尾形 45"/>
          <p:cNvSpPr/>
          <p:nvPr/>
        </p:nvSpPr>
        <p:spPr>
          <a:xfrm>
            <a:off x="467544" y="-37306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燕尾形 52"/>
          <p:cNvSpPr/>
          <p:nvPr/>
        </p:nvSpPr>
        <p:spPr>
          <a:xfrm flipH="1">
            <a:off x="8088329" y="-4065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燕尾形 56"/>
          <p:cNvSpPr/>
          <p:nvPr/>
        </p:nvSpPr>
        <p:spPr>
          <a:xfrm flipH="1">
            <a:off x="8555873" y="-4065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863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9144000" cy="6995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6512" y="4443958"/>
            <a:ext cx="9144000" cy="6995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858000" y="4443958"/>
            <a:ext cx="2286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燕尾形 39"/>
          <p:cNvSpPr/>
          <p:nvPr/>
        </p:nvSpPr>
        <p:spPr>
          <a:xfrm>
            <a:off x="0" y="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燕尾形 51"/>
          <p:cNvSpPr/>
          <p:nvPr/>
        </p:nvSpPr>
        <p:spPr>
          <a:xfrm>
            <a:off x="467544" y="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15616" y="5147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Design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" name="Picture 2" descr="C:\Users\msi\Desktop\行业前景飞机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4515966"/>
            <a:ext cx="504056" cy="504056"/>
          </a:xfrm>
          <a:prstGeom prst="rect">
            <a:avLst/>
          </a:prstGeom>
          <a:noFill/>
        </p:spPr>
      </p:pic>
      <p:pic>
        <p:nvPicPr>
          <p:cNvPr id="62" name="Picture 3" descr="C:\Users\msi\Desktop\竞争优势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4443958"/>
            <a:ext cx="576064" cy="576064"/>
          </a:xfrm>
          <a:prstGeom prst="rect">
            <a:avLst/>
          </a:prstGeom>
          <a:noFill/>
        </p:spPr>
      </p:pic>
      <p:pic>
        <p:nvPicPr>
          <p:cNvPr id="65" name="Picture 4" descr="C:\Users\msi\Desktop\财务表现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4515966"/>
            <a:ext cx="504056" cy="504056"/>
          </a:xfrm>
          <a:prstGeom prst="rect">
            <a:avLst/>
          </a:prstGeom>
          <a:noFill/>
        </p:spPr>
      </p:pic>
      <p:grpSp>
        <p:nvGrpSpPr>
          <p:cNvPr id="66" name="组合 41"/>
          <p:cNvGrpSpPr/>
          <p:nvPr/>
        </p:nvGrpSpPr>
        <p:grpSpPr>
          <a:xfrm>
            <a:off x="6948264" y="4518845"/>
            <a:ext cx="504056" cy="501177"/>
            <a:chOff x="1043608" y="1359952"/>
            <a:chExt cx="2160240" cy="214790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8" name="半闭框 67"/>
            <p:cNvSpPr/>
            <p:nvPr/>
          </p:nvSpPr>
          <p:spPr>
            <a:xfrm flipV="1">
              <a:off x="1043608" y="1635646"/>
              <a:ext cx="2160240" cy="1872208"/>
            </a:xfrm>
            <a:prstGeom prst="halfFrame">
              <a:avLst>
                <a:gd name="adj1" fmla="val 5520"/>
                <a:gd name="adj2" fmla="val 47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1259632" y="2787774"/>
              <a:ext cx="360040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1691680" y="2427734"/>
              <a:ext cx="360040" cy="86409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2123728" y="2571750"/>
              <a:ext cx="360040" cy="7200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555776" y="2139702"/>
              <a:ext cx="360040" cy="11521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肘形连接符 77"/>
            <p:cNvCxnSpPr/>
            <p:nvPr/>
          </p:nvCxnSpPr>
          <p:spPr>
            <a:xfrm rot="-2940000">
              <a:off x="1373364" y="1792000"/>
              <a:ext cx="1440160" cy="576064"/>
            </a:xfrm>
            <a:prstGeom prst="bentConnector3">
              <a:avLst>
                <a:gd name="adj1" fmla="val 45292"/>
              </a:avLst>
            </a:prstGeom>
            <a:grpFill/>
            <a:ln w="38100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43"/>
          <p:cNvSpPr txBox="1"/>
          <p:nvPr/>
        </p:nvSpPr>
        <p:spPr>
          <a:xfrm>
            <a:off x="187525" y="447799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 </a:t>
            </a: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48"/>
          <p:cNvSpPr txBox="1"/>
          <p:nvPr/>
        </p:nvSpPr>
        <p:spPr>
          <a:xfrm>
            <a:off x="2494011" y="4477997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49"/>
          <p:cNvSpPr txBox="1"/>
          <p:nvPr/>
        </p:nvSpPr>
        <p:spPr>
          <a:xfrm>
            <a:off x="4932040" y="46024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Back-End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50"/>
          <p:cNvSpPr txBox="1"/>
          <p:nvPr/>
        </p:nvSpPr>
        <p:spPr>
          <a:xfrm>
            <a:off x="7293505" y="459360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Front-End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467544" y="917966"/>
            <a:ext cx="8208912" cy="3445927"/>
            <a:chOff x="304799" y="350981"/>
            <a:chExt cx="11702474" cy="6363856"/>
          </a:xfrm>
        </p:grpSpPr>
        <p:sp>
          <p:nvSpPr>
            <p:cNvPr id="88" name="矩形 87"/>
            <p:cNvSpPr/>
            <p:nvPr/>
          </p:nvSpPr>
          <p:spPr>
            <a:xfrm>
              <a:off x="304799" y="350982"/>
              <a:ext cx="7620001" cy="3103418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304800" y="3676073"/>
              <a:ext cx="7620000" cy="303876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8026401" y="350981"/>
              <a:ext cx="3980872" cy="310341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10200121" y="914276"/>
              <a:ext cx="729673" cy="3971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8947438" y="914400"/>
              <a:ext cx="729673" cy="3971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9363076" y="350981"/>
              <a:ext cx="2081065" cy="363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Back Test</a:t>
              </a:r>
              <a:endParaRPr lang="zh-CN" altLang="en-US" sz="1050" dirty="0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8177357" y="914275"/>
              <a:ext cx="770081" cy="363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From</a:t>
              </a:r>
              <a:endParaRPr lang="zh-CN" altLang="en-US" sz="1050" dirty="0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9778713" y="928065"/>
              <a:ext cx="483455" cy="426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to</a:t>
              </a:r>
              <a:endParaRPr lang="zh-CN" altLang="en-US" sz="900" dirty="0"/>
            </a:p>
          </p:txBody>
        </p:sp>
        <p:sp>
          <p:nvSpPr>
            <p:cNvPr id="96" name="矩形 95"/>
            <p:cNvSpPr/>
            <p:nvPr/>
          </p:nvSpPr>
          <p:spPr>
            <a:xfrm>
              <a:off x="8026401" y="3648363"/>
              <a:ext cx="3980871" cy="306647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11240655" y="928066"/>
              <a:ext cx="618836" cy="369332"/>
            </a:xfrm>
            <a:prstGeom prst="rect">
              <a:avLst/>
            </a:prstGeom>
            <a:ln w="381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/>
                <a:t>START</a:t>
              </a:r>
              <a:endParaRPr lang="zh-CN" altLang="en-US" sz="700" dirty="0"/>
            </a:p>
          </p:txBody>
        </p:sp>
        <p:sp>
          <p:nvSpPr>
            <p:cNvPr id="98" name="矩形 97"/>
            <p:cNvSpPr/>
            <p:nvPr/>
          </p:nvSpPr>
          <p:spPr>
            <a:xfrm>
              <a:off x="8941955" y="1607126"/>
              <a:ext cx="729673" cy="3971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8106784" y="1482542"/>
              <a:ext cx="911225" cy="597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Total</a:t>
              </a:r>
            </a:p>
            <a:p>
              <a:r>
                <a:rPr lang="en-US" altLang="zh-CN" sz="1050" dirty="0"/>
                <a:t>Return</a:t>
              </a:r>
              <a:endParaRPr lang="zh-CN" altLang="en-US" sz="1050" dirty="0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0875818" y="1621167"/>
              <a:ext cx="729673" cy="3971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10016836" y="1478033"/>
              <a:ext cx="1071130" cy="597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Annual Return</a:t>
              </a:r>
              <a:endParaRPr lang="zh-CN" altLang="en-US" sz="1050" dirty="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8937626" y="2851802"/>
              <a:ext cx="729673" cy="3971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8014423" y="2237584"/>
              <a:ext cx="911225" cy="363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err="1"/>
                <a:t>MaxDD</a:t>
              </a:r>
              <a:endParaRPr lang="en-US" altLang="zh-CN" sz="1050" dirty="0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10871489" y="2828836"/>
              <a:ext cx="729673" cy="3971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0042957" y="2842751"/>
              <a:ext cx="1071130" cy="363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Shape</a:t>
              </a:r>
              <a:endParaRPr lang="zh-CN" altLang="en-US" sz="1050" dirty="0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10871489" y="2251625"/>
              <a:ext cx="729673" cy="3971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9854334" y="2237584"/>
              <a:ext cx="1071130" cy="363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Volatility</a:t>
              </a:r>
              <a:endParaRPr lang="zh-CN" altLang="en-US" sz="1050" dirty="0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8937626" y="2257780"/>
              <a:ext cx="729673" cy="3971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8058147" y="2856667"/>
              <a:ext cx="1071130" cy="363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Calmar</a:t>
              </a:r>
              <a:endParaRPr lang="zh-CN" altLang="en-US" sz="1050" dirty="0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9630349" y="3924400"/>
              <a:ext cx="1813791" cy="3971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8245327" y="3942464"/>
              <a:ext cx="1666446" cy="363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Total Asset</a:t>
              </a:r>
              <a:endParaRPr lang="zh-CN" altLang="en-US" sz="1050" dirty="0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9630346" y="4445885"/>
              <a:ext cx="1813791" cy="3971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8678691" y="4435286"/>
              <a:ext cx="623772" cy="384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/>
                <a:t>Pnl</a:t>
              </a:r>
              <a:endParaRPr lang="en-US" altLang="zh-CN" sz="1200" dirty="0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9630345" y="4954232"/>
              <a:ext cx="1813791" cy="3971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8226640" y="4991299"/>
              <a:ext cx="1421971" cy="363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Total return</a:t>
              </a:r>
            </a:p>
          </p:txBody>
        </p:sp>
        <p:sp>
          <p:nvSpPr>
            <p:cNvPr id="116" name="矩形 115"/>
            <p:cNvSpPr/>
            <p:nvPr/>
          </p:nvSpPr>
          <p:spPr>
            <a:xfrm>
              <a:off x="9630344" y="5468949"/>
              <a:ext cx="1813791" cy="3971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8367493" y="5488438"/>
              <a:ext cx="1523573" cy="363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Position</a:t>
              </a:r>
            </a:p>
          </p:txBody>
        </p:sp>
        <p:sp>
          <p:nvSpPr>
            <p:cNvPr id="118" name="矩形 117"/>
            <p:cNvSpPr/>
            <p:nvPr/>
          </p:nvSpPr>
          <p:spPr>
            <a:xfrm>
              <a:off x="9630343" y="5980615"/>
              <a:ext cx="1813791" cy="3971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8541325" y="5962889"/>
              <a:ext cx="1523573" cy="363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Cash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862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9144000" cy="6995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6512" y="4443958"/>
            <a:ext cx="9144000" cy="6995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858000" y="4443958"/>
            <a:ext cx="2286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燕尾形 39"/>
          <p:cNvSpPr/>
          <p:nvPr/>
        </p:nvSpPr>
        <p:spPr>
          <a:xfrm>
            <a:off x="0" y="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燕尾形 51"/>
          <p:cNvSpPr/>
          <p:nvPr/>
        </p:nvSpPr>
        <p:spPr>
          <a:xfrm>
            <a:off x="467544" y="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15616" y="5147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" name="Picture 2" descr="C:\Users\msi\Desktop\行业前景飞机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4515966"/>
            <a:ext cx="504056" cy="504056"/>
          </a:xfrm>
          <a:prstGeom prst="rect">
            <a:avLst/>
          </a:prstGeom>
          <a:noFill/>
        </p:spPr>
      </p:pic>
      <p:pic>
        <p:nvPicPr>
          <p:cNvPr id="62" name="Picture 3" descr="C:\Users\msi\Desktop\竞争优势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67744" y="4443958"/>
            <a:ext cx="576064" cy="576064"/>
          </a:xfrm>
          <a:prstGeom prst="rect">
            <a:avLst/>
          </a:prstGeom>
          <a:noFill/>
        </p:spPr>
      </p:pic>
      <p:pic>
        <p:nvPicPr>
          <p:cNvPr id="65" name="Picture 4" descr="C:\Users\msi\Desktop\财务表现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16016" y="4515966"/>
            <a:ext cx="504056" cy="504056"/>
          </a:xfrm>
          <a:prstGeom prst="rect">
            <a:avLst/>
          </a:prstGeom>
          <a:noFill/>
        </p:spPr>
      </p:pic>
      <p:grpSp>
        <p:nvGrpSpPr>
          <p:cNvPr id="66" name="组合 41"/>
          <p:cNvGrpSpPr/>
          <p:nvPr/>
        </p:nvGrpSpPr>
        <p:grpSpPr>
          <a:xfrm>
            <a:off x="6948264" y="4518845"/>
            <a:ext cx="504056" cy="501177"/>
            <a:chOff x="1043608" y="1359952"/>
            <a:chExt cx="2160240" cy="214790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8" name="半闭框 67"/>
            <p:cNvSpPr/>
            <p:nvPr/>
          </p:nvSpPr>
          <p:spPr>
            <a:xfrm flipV="1">
              <a:off x="1043608" y="1635646"/>
              <a:ext cx="2160240" cy="1872208"/>
            </a:xfrm>
            <a:prstGeom prst="halfFrame">
              <a:avLst>
                <a:gd name="adj1" fmla="val 5520"/>
                <a:gd name="adj2" fmla="val 47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1259632" y="2787774"/>
              <a:ext cx="360040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1691680" y="2427734"/>
              <a:ext cx="360040" cy="86409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2123728" y="2571750"/>
              <a:ext cx="360040" cy="7200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555776" y="2139702"/>
              <a:ext cx="360040" cy="11521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肘形连接符 77"/>
            <p:cNvCxnSpPr/>
            <p:nvPr/>
          </p:nvCxnSpPr>
          <p:spPr>
            <a:xfrm rot="-2940000">
              <a:off x="1373364" y="1792000"/>
              <a:ext cx="1440160" cy="576064"/>
            </a:xfrm>
            <a:prstGeom prst="bentConnector3">
              <a:avLst>
                <a:gd name="adj1" fmla="val 45292"/>
              </a:avLst>
            </a:prstGeom>
            <a:grpFill/>
            <a:ln w="38100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43"/>
          <p:cNvSpPr txBox="1"/>
          <p:nvPr/>
        </p:nvSpPr>
        <p:spPr>
          <a:xfrm>
            <a:off x="187525" y="447799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 </a:t>
            </a: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48"/>
          <p:cNvSpPr txBox="1"/>
          <p:nvPr/>
        </p:nvSpPr>
        <p:spPr>
          <a:xfrm>
            <a:off x="2494011" y="4477997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49"/>
          <p:cNvSpPr txBox="1"/>
          <p:nvPr/>
        </p:nvSpPr>
        <p:spPr>
          <a:xfrm>
            <a:off x="4932040" y="46024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Back-End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50"/>
          <p:cNvSpPr txBox="1"/>
          <p:nvPr/>
        </p:nvSpPr>
        <p:spPr>
          <a:xfrm>
            <a:off x="7293505" y="459360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Front-End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demo_fina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21677" y="739400"/>
            <a:ext cx="7308304" cy="365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4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78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4353948"/>
            <a:ext cx="9144000" cy="78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699792" y="1635646"/>
            <a:ext cx="4176464" cy="17543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>
                    <a:lumMod val="95000"/>
                  </a:schemeClr>
                </a:solidFill>
              </a:rPr>
              <a:t>Thank You For Listening </a:t>
            </a:r>
            <a:endParaRPr lang="zh-CN" altLang="en-US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 rot="19764056">
            <a:off x="1843413" y="962593"/>
            <a:ext cx="1766550" cy="1645270"/>
            <a:chOff x="1164" y="687"/>
            <a:chExt cx="3219" cy="299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Freeform 6"/>
            <p:cNvSpPr/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直接连接符 86"/>
          <p:cNvCxnSpPr>
            <a:stCxn id="43" idx="2"/>
            <a:endCxn id="56" idx="0"/>
          </p:cNvCxnSpPr>
          <p:nvPr/>
        </p:nvCxnSpPr>
        <p:spPr>
          <a:xfrm>
            <a:off x="5652120" y="1869673"/>
            <a:ext cx="0" cy="48605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42" idx="2"/>
            <a:endCxn id="1027" idx="0"/>
          </p:cNvCxnSpPr>
          <p:nvPr/>
        </p:nvCxnSpPr>
        <p:spPr>
          <a:xfrm>
            <a:off x="3491880" y="1869673"/>
            <a:ext cx="1801" cy="48605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12561"/>
            <a:ext cx="9167433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Bitcoin Trading System</a:t>
            </a:r>
            <a:endParaRPr lang="zh-CN" altLang="en-US" sz="36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39552" y="2283718"/>
            <a:ext cx="1368152" cy="1368152"/>
            <a:chOff x="395536" y="1491630"/>
            <a:chExt cx="2016224" cy="2016224"/>
          </a:xfrm>
        </p:grpSpPr>
        <p:sp>
          <p:nvSpPr>
            <p:cNvPr id="36" name="椭圆 35"/>
            <p:cNvSpPr/>
            <p:nvPr/>
          </p:nvSpPr>
          <p:spPr>
            <a:xfrm>
              <a:off x="395536" y="1491630"/>
              <a:ext cx="2016224" cy="2016224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6" name="Picture 2" descr="C:\Users\msi\Desktop\行业前景飞机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9552" y="1707654"/>
              <a:ext cx="1656184" cy="1656184"/>
            </a:xfrm>
            <a:prstGeom prst="rect">
              <a:avLst/>
            </a:prstGeom>
            <a:noFill/>
          </p:spPr>
        </p:pic>
      </p:grpSp>
      <p:grpSp>
        <p:nvGrpSpPr>
          <p:cNvPr id="55" name="组合 54"/>
          <p:cNvGrpSpPr/>
          <p:nvPr/>
        </p:nvGrpSpPr>
        <p:grpSpPr>
          <a:xfrm>
            <a:off x="2843808" y="2352125"/>
            <a:ext cx="1299745" cy="1299744"/>
            <a:chOff x="3995936" y="2283718"/>
            <a:chExt cx="1368152" cy="1368152"/>
          </a:xfrm>
        </p:grpSpPr>
        <p:sp>
          <p:nvSpPr>
            <p:cNvPr id="54" name="椭圆 53"/>
            <p:cNvSpPr/>
            <p:nvPr/>
          </p:nvSpPr>
          <p:spPr>
            <a:xfrm>
              <a:off x="3995936" y="2283718"/>
              <a:ext cx="1368152" cy="136815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7" name="Picture 3" descr="C:\Users\msi\Desktop\竞争优势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67944" y="2287508"/>
              <a:ext cx="1224136" cy="1148338"/>
            </a:xfrm>
            <a:prstGeom prst="rect">
              <a:avLst/>
            </a:prstGeom>
            <a:noFill/>
          </p:spPr>
        </p:pic>
      </p:grpSp>
      <p:sp>
        <p:nvSpPr>
          <p:cNvPr id="40" name="矩形 39"/>
          <p:cNvSpPr/>
          <p:nvPr/>
        </p:nvSpPr>
        <p:spPr>
          <a:xfrm>
            <a:off x="467544" y="915566"/>
            <a:ext cx="1584176" cy="108012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79512" y="915566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</a:p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99792" y="915566"/>
            <a:ext cx="1584176" cy="10801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860032" y="915566"/>
            <a:ext cx="1584176" cy="10801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092280" y="915566"/>
            <a:ext cx="1584176" cy="10801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rot="19800000">
            <a:off x="2113754" y="1211884"/>
            <a:ext cx="417646" cy="36004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等腰三角形 50"/>
          <p:cNvSpPr/>
          <p:nvPr/>
        </p:nvSpPr>
        <p:spPr>
          <a:xfrm rot="19800000">
            <a:off x="4273994" y="1211883"/>
            <a:ext cx="417646" cy="36004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等腰三角形 51"/>
          <p:cNvSpPr/>
          <p:nvPr/>
        </p:nvSpPr>
        <p:spPr>
          <a:xfrm rot="19800000">
            <a:off x="6468584" y="1211883"/>
            <a:ext cx="417646" cy="36004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88024" y="915566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Back-</a:t>
            </a:r>
          </a:p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92280" y="915566"/>
            <a:ext cx="1656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Front-</a:t>
            </a:r>
          </a:p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99792" y="915566"/>
            <a:ext cx="1584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5004048" y="2355726"/>
            <a:ext cx="1296144" cy="12961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7236296" y="2355726"/>
            <a:ext cx="1296144" cy="12961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C:\Users\msi\Desktop\财务表现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0072" y="2571750"/>
            <a:ext cx="886835" cy="886835"/>
          </a:xfrm>
          <a:prstGeom prst="rect">
            <a:avLst/>
          </a:prstGeom>
          <a:noFill/>
        </p:spPr>
      </p:pic>
      <p:sp>
        <p:nvSpPr>
          <p:cNvPr id="62" name="TextBox 61"/>
          <p:cNvSpPr txBox="1"/>
          <p:nvPr/>
        </p:nvSpPr>
        <p:spPr>
          <a:xfrm>
            <a:off x="323528" y="3817372"/>
            <a:ext cx="1944216" cy="33855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Mode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3528" y="4177412"/>
            <a:ext cx="1944216" cy="33855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Back-End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23528" y="4537452"/>
            <a:ext cx="1944216" cy="33855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Front-End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>
            <a:stCxn id="41" idx="2"/>
            <a:endCxn id="36" idx="0"/>
          </p:cNvCxnSpPr>
          <p:nvPr/>
        </p:nvCxnSpPr>
        <p:spPr>
          <a:xfrm>
            <a:off x="1223628" y="1869673"/>
            <a:ext cx="0" cy="41404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49" idx="2"/>
            <a:endCxn id="58" idx="0"/>
          </p:cNvCxnSpPr>
          <p:nvPr/>
        </p:nvCxnSpPr>
        <p:spPr>
          <a:xfrm>
            <a:off x="7884368" y="1995686"/>
            <a:ext cx="0" cy="36004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41"/>
          <p:cNvGrpSpPr/>
          <p:nvPr/>
        </p:nvGrpSpPr>
        <p:grpSpPr>
          <a:xfrm>
            <a:off x="7452320" y="2499742"/>
            <a:ext cx="891928" cy="886835"/>
            <a:chOff x="1043608" y="1359952"/>
            <a:chExt cx="2160240" cy="214790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0" name="半闭框 29"/>
            <p:cNvSpPr/>
            <p:nvPr/>
          </p:nvSpPr>
          <p:spPr>
            <a:xfrm flipV="1">
              <a:off x="1043608" y="1635646"/>
              <a:ext cx="2160240" cy="1872208"/>
            </a:xfrm>
            <a:prstGeom prst="halfFrame">
              <a:avLst>
                <a:gd name="adj1" fmla="val 5520"/>
                <a:gd name="adj2" fmla="val 47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1259632" y="2787774"/>
              <a:ext cx="360040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1691680" y="2427734"/>
              <a:ext cx="360040" cy="86409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123728" y="2571750"/>
              <a:ext cx="360040" cy="7200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555776" y="2139702"/>
              <a:ext cx="360040" cy="11521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肘形连接符 34"/>
            <p:cNvCxnSpPr/>
            <p:nvPr/>
          </p:nvCxnSpPr>
          <p:spPr>
            <a:xfrm rot="-2940000">
              <a:off x="1373364" y="1792000"/>
              <a:ext cx="1440160" cy="576064"/>
            </a:xfrm>
            <a:prstGeom prst="bentConnector3">
              <a:avLst>
                <a:gd name="adj1" fmla="val 45292"/>
              </a:avLst>
            </a:prstGeom>
            <a:grpFill/>
            <a:ln w="38100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燕尾形 44"/>
          <p:cNvSpPr/>
          <p:nvPr/>
        </p:nvSpPr>
        <p:spPr>
          <a:xfrm>
            <a:off x="0" y="-37306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燕尾形 45"/>
          <p:cNvSpPr/>
          <p:nvPr/>
        </p:nvSpPr>
        <p:spPr>
          <a:xfrm>
            <a:off x="467544" y="-37306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燕尾形 52"/>
          <p:cNvSpPr/>
          <p:nvPr/>
        </p:nvSpPr>
        <p:spPr>
          <a:xfrm flipH="1">
            <a:off x="8088329" y="-4065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燕尾形 56"/>
          <p:cNvSpPr/>
          <p:nvPr/>
        </p:nvSpPr>
        <p:spPr>
          <a:xfrm flipH="1">
            <a:off x="8555873" y="-4065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文本框 136"/>
          <p:cNvSpPr txBox="1"/>
          <p:nvPr/>
        </p:nvSpPr>
        <p:spPr>
          <a:xfrm>
            <a:off x="4283968" y="3435846"/>
            <a:ext cx="1512168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Live trading data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4487925" y="2705827"/>
            <a:ext cx="864096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Backtest</a:t>
            </a:r>
            <a:endParaRPr lang="en-US" altLang="zh-CN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665208" y="2537267"/>
            <a:ext cx="942438" cy="4308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Backtest</a:t>
            </a:r>
            <a:r>
              <a: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Params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流程图: 过程 46"/>
          <p:cNvSpPr/>
          <p:nvPr/>
        </p:nvSpPr>
        <p:spPr>
          <a:xfrm>
            <a:off x="4201615" y="2220991"/>
            <a:ext cx="1450506" cy="278751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/>
              <a:t>WebSocket</a:t>
            </a:r>
            <a:endParaRPr lang="zh-CN" altLang="en-US" sz="1600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2159074" y="1774374"/>
            <a:ext cx="931774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data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7545" y="1144889"/>
            <a:ext cx="2772308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Tencent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Cloud(Linux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6512" y="4443958"/>
            <a:ext cx="9144000" cy="6995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0" y="4443958"/>
            <a:ext cx="2286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87525" y="447799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 </a:t>
            </a: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94011" y="4477997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32040" y="46024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Back-End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93505" y="459360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Front-End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" name="Picture 2" descr="C:\Users\msi\Desktop\行业前景飞机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515966"/>
            <a:ext cx="504056" cy="504056"/>
          </a:xfrm>
          <a:prstGeom prst="rect">
            <a:avLst/>
          </a:prstGeom>
          <a:noFill/>
        </p:spPr>
      </p:pic>
      <p:pic>
        <p:nvPicPr>
          <p:cNvPr id="62" name="Picture 3" descr="C:\Users\msi\Desktop\竞争优势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4443958"/>
            <a:ext cx="576064" cy="576064"/>
          </a:xfrm>
          <a:prstGeom prst="rect">
            <a:avLst/>
          </a:prstGeom>
          <a:noFill/>
        </p:spPr>
      </p:pic>
      <p:pic>
        <p:nvPicPr>
          <p:cNvPr id="65" name="Picture 4" descr="C:\Users\msi\Desktop\财务表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4515966"/>
            <a:ext cx="504056" cy="504056"/>
          </a:xfrm>
          <a:prstGeom prst="rect">
            <a:avLst/>
          </a:prstGeom>
          <a:noFill/>
        </p:spPr>
      </p:pic>
      <p:grpSp>
        <p:nvGrpSpPr>
          <p:cNvPr id="66" name="组合 41"/>
          <p:cNvGrpSpPr/>
          <p:nvPr/>
        </p:nvGrpSpPr>
        <p:grpSpPr>
          <a:xfrm>
            <a:off x="6948264" y="4518845"/>
            <a:ext cx="504056" cy="501177"/>
            <a:chOff x="1043608" y="1359952"/>
            <a:chExt cx="2160240" cy="214790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8" name="半闭框 67"/>
            <p:cNvSpPr/>
            <p:nvPr/>
          </p:nvSpPr>
          <p:spPr>
            <a:xfrm flipV="1">
              <a:off x="1043608" y="1635646"/>
              <a:ext cx="2160240" cy="1872208"/>
            </a:xfrm>
            <a:prstGeom prst="halfFrame">
              <a:avLst>
                <a:gd name="adj1" fmla="val 5520"/>
                <a:gd name="adj2" fmla="val 47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1259632" y="2787774"/>
              <a:ext cx="360040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1691680" y="2427734"/>
              <a:ext cx="360040" cy="86409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2123728" y="2571750"/>
              <a:ext cx="360040" cy="7200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555776" y="2139702"/>
              <a:ext cx="360040" cy="11521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肘形连接符 77"/>
            <p:cNvCxnSpPr/>
            <p:nvPr/>
          </p:nvCxnSpPr>
          <p:spPr>
            <a:xfrm rot="-2940000">
              <a:off x="1373364" y="1792000"/>
              <a:ext cx="1440160" cy="576064"/>
            </a:xfrm>
            <a:prstGeom prst="bentConnector3">
              <a:avLst>
                <a:gd name="adj1" fmla="val 45292"/>
              </a:avLst>
            </a:prstGeom>
            <a:grpFill/>
            <a:ln w="38100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4"/>
          <p:cNvSpPr txBox="1"/>
          <p:nvPr/>
        </p:nvSpPr>
        <p:spPr>
          <a:xfrm>
            <a:off x="0" y="12561"/>
            <a:ext cx="9167433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Cloud+Mysql+CPP+Python+JS</a:t>
            </a:r>
            <a:endParaRPr lang="zh-CN" altLang="en-US" sz="32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77" name="燕尾形 76"/>
          <p:cNvSpPr/>
          <p:nvPr/>
        </p:nvSpPr>
        <p:spPr>
          <a:xfrm>
            <a:off x="0" y="-37306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燕尾形 78"/>
          <p:cNvSpPr/>
          <p:nvPr/>
        </p:nvSpPr>
        <p:spPr>
          <a:xfrm>
            <a:off x="467544" y="-37306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燕尾形 79"/>
          <p:cNvSpPr/>
          <p:nvPr/>
        </p:nvSpPr>
        <p:spPr>
          <a:xfrm flipH="1">
            <a:off x="8088329" y="-4065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" name="燕尾形 80"/>
          <p:cNvSpPr/>
          <p:nvPr/>
        </p:nvSpPr>
        <p:spPr>
          <a:xfrm flipH="1">
            <a:off x="8555873" y="-4065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云形 1"/>
          <p:cNvSpPr/>
          <p:nvPr/>
        </p:nvSpPr>
        <p:spPr>
          <a:xfrm>
            <a:off x="2915816" y="597336"/>
            <a:ext cx="3168352" cy="1422215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3365866" y="1113531"/>
            <a:ext cx="792088" cy="432048"/>
          </a:xfrm>
          <a:prstGeom prst="flowChartMagneticDisk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11" name="流程图: 过程 10"/>
          <p:cNvSpPr/>
          <p:nvPr/>
        </p:nvSpPr>
        <p:spPr>
          <a:xfrm>
            <a:off x="4769621" y="1065445"/>
            <a:ext cx="826891" cy="485997"/>
          </a:xfrm>
          <a:prstGeom prst="flowChartProces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Python</a:t>
            </a:r>
            <a:endParaRPr lang="zh-CN" altLang="en-US" sz="1600" dirty="0"/>
          </a:p>
        </p:txBody>
      </p:sp>
      <p:sp>
        <p:nvSpPr>
          <p:cNvPr id="13" name="虚尾箭头 12"/>
          <p:cNvSpPr/>
          <p:nvPr/>
        </p:nvSpPr>
        <p:spPr>
          <a:xfrm rot="10800000">
            <a:off x="4245399" y="1262374"/>
            <a:ext cx="397241" cy="251847"/>
          </a:xfrm>
          <a:prstGeom prst="stripedRightArrow">
            <a:avLst>
              <a:gd name="adj1" fmla="val 32500"/>
              <a:gd name="adj2" fmla="val 7624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946586" y="792398"/>
            <a:ext cx="103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 data into DB</a:t>
            </a:r>
            <a:endParaRPr lang="zh-CN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流程图: 过程 16"/>
          <p:cNvSpPr/>
          <p:nvPr/>
        </p:nvSpPr>
        <p:spPr>
          <a:xfrm>
            <a:off x="827585" y="2204370"/>
            <a:ext cx="7560840" cy="2023563"/>
          </a:xfrm>
          <a:prstGeom prst="flowChartProcess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过程 17"/>
          <p:cNvSpPr/>
          <p:nvPr/>
        </p:nvSpPr>
        <p:spPr>
          <a:xfrm>
            <a:off x="827584" y="2204370"/>
            <a:ext cx="576064" cy="2023563"/>
          </a:xfrm>
          <a:prstGeom prst="flowChartProces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流程图: 过程 19"/>
          <p:cNvSpPr/>
          <p:nvPr/>
        </p:nvSpPr>
        <p:spPr>
          <a:xfrm>
            <a:off x="4347318" y="2200085"/>
            <a:ext cx="1156457" cy="2027848"/>
          </a:xfrm>
          <a:prstGeom prst="flowChartProcess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流程图: 过程 21"/>
          <p:cNvSpPr/>
          <p:nvPr/>
        </p:nvSpPr>
        <p:spPr>
          <a:xfrm>
            <a:off x="3501635" y="2200085"/>
            <a:ext cx="845683" cy="299657"/>
          </a:xfrm>
          <a:prstGeom prst="flowChartProces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Back-end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流程图: 过程 93"/>
          <p:cNvSpPr/>
          <p:nvPr/>
        </p:nvSpPr>
        <p:spPr>
          <a:xfrm>
            <a:off x="5503774" y="2220990"/>
            <a:ext cx="940433" cy="299657"/>
          </a:xfrm>
          <a:prstGeom prst="flowChartProces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Front-end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流程图: 过程 22"/>
          <p:cNvSpPr/>
          <p:nvPr/>
        </p:nvSpPr>
        <p:spPr>
          <a:xfrm>
            <a:off x="2209910" y="2421921"/>
            <a:ext cx="1139957" cy="792294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Backtest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流程图: 过程 96"/>
          <p:cNvSpPr/>
          <p:nvPr/>
        </p:nvSpPr>
        <p:spPr>
          <a:xfrm>
            <a:off x="2209910" y="3235410"/>
            <a:ext cx="1139957" cy="867976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Live trading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肘形连接符 24"/>
          <p:cNvCxnSpPr>
            <a:endCxn id="97" idx="1"/>
          </p:cNvCxnSpPr>
          <p:nvPr/>
        </p:nvCxnSpPr>
        <p:spPr>
          <a:xfrm rot="5400000">
            <a:off x="1897000" y="1858489"/>
            <a:ext cx="2123819" cy="1497998"/>
          </a:xfrm>
          <a:prstGeom prst="bentConnector4">
            <a:avLst>
              <a:gd name="adj1" fmla="val 23148"/>
              <a:gd name="adj2" fmla="val 115260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/>
          <p:nvPr/>
        </p:nvCxnSpPr>
        <p:spPr>
          <a:xfrm rot="5400000">
            <a:off x="2789484" y="1501334"/>
            <a:ext cx="876342" cy="974022"/>
          </a:xfrm>
          <a:prstGeom prst="bentConnector3">
            <a:avLst>
              <a:gd name="adj1" fmla="val 56087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过程 45"/>
          <p:cNvSpPr/>
          <p:nvPr/>
        </p:nvSpPr>
        <p:spPr>
          <a:xfrm>
            <a:off x="6730237" y="2467736"/>
            <a:ext cx="1298148" cy="1491263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Front page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(JS/html/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H="1">
            <a:off x="3438305" y="2571750"/>
            <a:ext cx="323835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3501634" y="3144981"/>
            <a:ext cx="309634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3501635" y="3721074"/>
            <a:ext cx="309634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 rot="16200000">
            <a:off x="92299" y="2351371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Local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直接连接符 86"/>
          <p:cNvCxnSpPr>
            <a:stCxn id="43" idx="2"/>
            <a:endCxn id="56" idx="0"/>
          </p:cNvCxnSpPr>
          <p:nvPr/>
        </p:nvCxnSpPr>
        <p:spPr>
          <a:xfrm>
            <a:off x="5652120" y="1869673"/>
            <a:ext cx="0" cy="48605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12561"/>
            <a:ext cx="9167433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Bitcoin Trading System</a:t>
            </a:r>
            <a:endParaRPr lang="zh-CN" altLang="en-US" sz="36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39552" y="2283718"/>
            <a:ext cx="1368152" cy="1368152"/>
            <a:chOff x="395536" y="1491630"/>
            <a:chExt cx="2016224" cy="2016224"/>
          </a:xfrm>
        </p:grpSpPr>
        <p:sp>
          <p:nvSpPr>
            <p:cNvPr id="36" name="椭圆 35"/>
            <p:cNvSpPr/>
            <p:nvPr/>
          </p:nvSpPr>
          <p:spPr>
            <a:xfrm>
              <a:off x="395536" y="1491630"/>
              <a:ext cx="2016224" cy="20162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6" name="Picture 2" descr="C:\Users\msi\Desktop\行业前景飞机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9552" y="1707654"/>
              <a:ext cx="1656184" cy="1656184"/>
            </a:xfrm>
            <a:prstGeom prst="rect">
              <a:avLst/>
            </a:prstGeom>
            <a:noFill/>
          </p:spPr>
        </p:pic>
      </p:grpSp>
      <p:grpSp>
        <p:nvGrpSpPr>
          <p:cNvPr id="55" name="组合 54"/>
          <p:cNvGrpSpPr/>
          <p:nvPr/>
        </p:nvGrpSpPr>
        <p:grpSpPr>
          <a:xfrm>
            <a:off x="2843808" y="2352125"/>
            <a:ext cx="1299745" cy="1299744"/>
            <a:chOff x="3995936" y="2283718"/>
            <a:chExt cx="1368152" cy="1368152"/>
          </a:xfrm>
        </p:grpSpPr>
        <p:sp>
          <p:nvSpPr>
            <p:cNvPr id="54" name="椭圆 53"/>
            <p:cNvSpPr/>
            <p:nvPr/>
          </p:nvSpPr>
          <p:spPr>
            <a:xfrm>
              <a:off x="3995936" y="2283718"/>
              <a:ext cx="1368152" cy="1368152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7" name="Picture 3" descr="C:\Users\msi\Desktop\竞争优势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67944" y="2287508"/>
              <a:ext cx="1224136" cy="1148338"/>
            </a:xfrm>
            <a:prstGeom prst="rect">
              <a:avLst/>
            </a:prstGeom>
            <a:noFill/>
          </p:spPr>
        </p:pic>
      </p:grpSp>
      <p:sp>
        <p:nvSpPr>
          <p:cNvPr id="40" name="矩形 39"/>
          <p:cNvSpPr/>
          <p:nvPr/>
        </p:nvSpPr>
        <p:spPr>
          <a:xfrm>
            <a:off x="467544" y="915566"/>
            <a:ext cx="1584176" cy="10801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79512" y="915566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99792" y="915566"/>
            <a:ext cx="1584176" cy="108012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860032" y="915566"/>
            <a:ext cx="1584176" cy="10801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092280" y="915566"/>
            <a:ext cx="1584176" cy="10801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rot="19800000">
            <a:off x="2113754" y="1211884"/>
            <a:ext cx="417646" cy="36004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等腰三角形 50"/>
          <p:cNvSpPr/>
          <p:nvPr/>
        </p:nvSpPr>
        <p:spPr>
          <a:xfrm rot="19800000">
            <a:off x="4273994" y="1211883"/>
            <a:ext cx="417646" cy="36004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等腰三角形 51"/>
          <p:cNvSpPr/>
          <p:nvPr/>
        </p:nvSpPr>
        <p:spPr>
          <a:xfrm rot="19800000">
            <a:off x="6468584" y="1211883"/>
            <a:ext cx="417646" cy="36004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88024" y="915566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Back-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92280" y="915566"/>
            <a:ext cx="1656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Front-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99792" y="915566"/>
            <a:ext cx="1584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5004048" y="2355726"/>
            <a:ext cx="1296144" cy="12961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7236296" y="2355726"/>
            <a:ext cx="1296144" cy="12961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C:\Users\msi\Desktop\财务表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2571750"/>
            <a:ext cx="886835" cy="886835"/>
          </a:xfrm>
          <a:prstGeom prst="rect">
            <a:avLst/>
          </a:prstGeom>
          <a:noFill/>
        </p:spPr>
      </p:pic>
      <p:sp>
        <p:nvSpPr>
          <p:cNvPr id="62" name="TextBox 61"/>
          <p:cNvSpPr txBox="1"/>
          <p:nvPr/>
        </p:nvSpPr>
        <p:spPr>
          <a:xfrm>
            <a:off x="2555776" y="3817372"/>
            <a:ext cx="1944216" cy="33855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Cloud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Env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55776" y="4177412"/>
            <a:ext cx="1944216" cy="33855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CCXT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</a:p>
        </p:txBody>
      </p:sp>
      <p:cxnSp>
        <p:nvCxnSpPr>
          <p:cNvPr id="66" name="直接连接符 65"/>
          <p:cNvCxnSpPr>
            <a:stCxn id="41" idx="2"/>
            <a:endCxn id="36" idx="0"/>
          </p:cNvCxnSpPr>
          <p:nvPr/>
        </p:nvCxnSpPr>
        <p:spPr>
          <a:xfrm>
            <a:off x="1223628" y="1995686"/>
            <a:ext cx="0" cy="28803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42" idx="2"/>
            <a:endCxn id="1027" idx="0"/>
          </p:cNvCxnSpPr>
          <p:nvPr/>
        </p:nvCxnSpPr>
        <p:spPr>
          <a:xfrm>
            <a:off x="3491880" y="1995686"/>
            <a:ext cx="1801" cy="36003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49" idx="2"/>
            <a:endCxn id="58" idx="0"/>
          </p:cNvCxnSpPr>
          <p:nvPr/>
        </p:nvCxnSpPr>
        <p:spPr>
          <a:xfrm>
            <a:off x="7884368" y="1995686"/>
            <a:ext cx="0" cy="36004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41"/>
          <p:cNvGrpSpPr/>
          <p:nvPr/>
        </p:nvGrpSpPr>
        <p:grpSpPr>
          <a:xfrm>
            <a:off x="7452320" y="2499742"/>
            <a:ext cx="891928" cy="886835"/>
            <a:chOff x="1043608" y="1359952"/>
            <a:chExt cx="2160240" cy="214790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0" name="半闭框 29"/>
            <p:cNvSpPr/>
            <p:nvPr/>
          </p:nvSpPr>
          <p:spPr>
            <a:xfrm flipV="1">
              <a:off x="1043608" y="1635646"/>
              <a:ext cx="2160240" cy="1872208"/>
            </a:xfrm>
            <a:prstGeom prst="halfFrame">
              <a:avLst>
                <a:gd name="adj1" fmla="val 5520"/>
                <a:gd name="adj2" fmla="val 47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1259632" y="2787774"/>
              <a:ext cx="360040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1691680" y="2427734"/>
              <a:ext cx="360040" cy="86409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123728" y="2571750"/>
              <a:ext cx="360040" cy="7200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555776" y="2139702"/>
              <a:ext cx="360040" cy="11521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肘形连接符 34"/>
            <p:cNvCxnSpPr/>
            <p:nvPr/>
          </p:nvCxnSpPr>
          <p:spPr>
            <a:xfrm rot="-2940000">
              <a:off x="1373364" y="1792000"/>
              <a:ext cx="1440160" cy="576064"/>
            </a:xfrm>
            <a:prstGeom prst="bentConnector3">
              <a:avLst>
                <a:gd name="adj1" fmla="val 45292"/>
              </a:avLst>
            </a:prstGeom>
            <a:grpFill/>
            <a:ln w="38100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燕尾形 44"/>
          <p:cNvSpPr/>
          <p:nvPr/>
        </p:nvSpPr>
        <p:spPr>
          <a:xfrm>
            <a:off x="0" y="-37306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燕尾形 45"/>
          <p:cNvSpPr/>
          <p:nvPr/>
        </p:nvSpPr>
        <p:spPr>
          <a:xfrm>
            <a:off x="467544" y="-37306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燕尾形 52"/>
          <p:cNvSpPr/>
          <p:nvPr/>
        </p:nvSpPr>
        <p:spPr>
          <a:xfrm flipH="1">
            <a:off x="8088329" y="-4065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燕尾形 56"/>
          <p:cNvSpPr/>
          <p:nvPr/>
        </p:nvSpPr>
        <p:spPr>
          <a:xfrm flipH="1">
            <a:off x="8555873" y="-4065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TextBox 61"/>
          <p:cNvSpPr txBox="1"/>
          <p:nvPr/>
        </p:nvSpPr>
        <p:spPr>
          <a:xfrm>
            <a:off x="2555776" y="4547334"/>
            <a:ext cx="1944216" cy="33855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储存</a:t>
            </a:r>
          </a:p>
        </p:txBody>
      </p:sp>
    </p:spTree>
    <p:extLst>
      <p:ext uri="{BB962C8B-B14F-4D97-AF65-F5344CB8AC3E}">
        <p14:creationId xmlns:p14="http://schemas.microsoft.com/office/powerpoint/2010/main" val="348233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9144000" cy="6995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6512" y="4443958"/>
            <a:ext cx="9144000" cy="6995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195736" y="4443958"/>
            <a:ext cx="2286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燕尾形 39"/>
          <p:cNvSpPr/>
          <p:nvPr/>
        </p:nvSpPr>
        <p:spPr>
          <a:xfrm>
            <a:off x="0" y="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燕尾形 51"/>
          <p:cNvSpPr/>
          <p:nvPr/>
        </p:nvSpPr>
        <p:spPr>
          <a:xfrm>
            <a:off x="467544" y="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15616" y="5147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Compare different database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" name="Picture 2" descr="C:\Users\msi\Desktop\行业前景飞机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515966"/>
            <a:ext cx="504056" cy="504056"/>
          </a:xfrm>
          <a:prstGeom prst="rect">
            <a:avLst/>
          </a:prstGeom>
          <a:noFill/>
        </p:spPr>
      </p:pic>
      <p:pic>
        <p:nvPicPr>
          <p:cNvPr id="62" name="Picture 3" descr="C:\Users\msi\Desktop\竞争优势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4443958"/>
            <a:ext cx="576064" cy="576064"/>
          </a:xfrm>
          <a:prstGeom prst="rect">
            <a:avLst/>
          </a:prstGeom>
          <a:noFill/>
        </p:spPr>
      </p:pic>
      <p:pic>
        <p:nvPicPr>
          <p:cNvPr id="65" name="Picture 4" descr="C:\Users\msi\Desktop\财务表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4515966"/>
            <a:ext cx="504056" cy="504056"/>
          </a:xfrm>
          <a:prstGeom prst="rect">
            <a:avLst/>
          </a:prstGeom>
          <a:noFill/>
        </p:spPr>
      </p:pic>
      <p:grpSp>
        <p:nvGrpSpPr>
          <p:cNvPr id="66" name="组合 41"/>
          <p:cNvGrpSpPr/>
          <p:nvPr/>
        </p:nvGrpSpPr>
        <p:grpSpPr>
          <a:xfrm>
            <a:off x="6948264" y="4518845"/>
            <a:ext cx="504056" cy="501177"/>
            <a:chOff x="1043608" y="1359952"/>
            <a:chExt cx="2160240" cy="214790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8" name="半闭框 67"/>
            <p:cNvSpPr/>
            <p:nvPr/>
          </p:nvSpPr>
          <p:spPr>
            <a:xfrm flipV="1">
              <a:off x="1043608" y="1635646"/>
              <a:ext cx="2160240" cy="1872208"/>
            </a:xfrm>
            <a:prstGeom prst="halfFrame">
              <a:avLst>
                <a:gd name="adj1" fmla="val 5520"/>
                <a:gd name="adj2" fmla="val 47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1259632" y="2787774"/>
              <a:ext cx="360040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1691680" y="2427734"/>
              <a:ext cx="360040" cy="86409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2123728" y="2571750"/>
              <a:ext cx="360040" cy="7200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555776" y="2139702"/>
              <a:ext cx="360040" cy="11521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8" name="肘形连接符 77"/>
            <p:cNvCxnSpPr/>
            <p:nvPr/>
          </p:nvCxnSpPr>
          <p:spPr>
            <a:xfrm rot="-2940000">
              <a:off x="1373364" y="1792000"/>
              <a:ext cx="1440160" cy="576064"/>
            </a:xfrm>
            <a:prstGeom prst="bentConnector3">
              <a:avLst>
                <a:gd name="adj1" fmla="val 45292"/>
              </a:avLst>
            </a:prstGeom>
            <a:grpFill/>
            <a:ln w="38100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43"/>
          <p:cNvSpPr txBox="1"/>
          <p:nvPr/>
        </p:nvSpPr>
        <p:spPr>
          <a:xfrm>
            <a:off x="187525" y="447799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 </a:t>
            </a: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48"/>
          <p:cNvSpPr txBox="1"/>
          <p:nvPr/>
        </p:nvSpPr>
        <p:spPr>
          <a:xfrm>
            <a:off x="2494011" y="4477997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49"/>
          <p:cNvSpPr txBox="1"/>
          <p:nvPr/>
        </p:nvSpPr>
        <p:spPr>
          <a:xfrm>
            <a:off x="4932040" y="46024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Back-End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50"/>
          <p:cNvSpPr txBox="1"/>
          <p:nvPr/>
        </p:nvSpPr>
        <p:spPr>
          <a:xfrm>
            <a:off x="7293505" y="459360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Front-End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7832D66-317A-DB47-A625-ED4DF4897C45}"/>
              </a:ext>
            </a:extLst>
          </p:cNvPr>
          <p:cNvSpPr txBox="1"/>
          <p:nvPr/>
        </p:nvSpPr>
        <p:spPr>
          <a:xfrm>
            <a:off x="3271422" y="858566"/>
            <a:ext cx="392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Average time to insert data</a:t>
            </a:r>
            <a:endParaRPr kumimoji="1" lang="zh-CN" altLang="en-US" dirty="0"/>
          </a:p>
        </p:txBody>
      </p:sp>
      <p:graphicFrame>
        <p:nvGraphicFramePr>
          <p:cNvPr id="35" name="表格 5">
            <a:extLst>
              <a:ext uri="{FF2B5EF4-FFF2-40B4-BE49-F238E27FC236}">
                <a16:creationId xmlns:a16="http://schemas.microsoft.com/office/drawing/2014/main" id="{40EDDB85-8096-B043-8B00-675363E21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604099"/>
              </p:ext>
            </p:extLst>
          </p:nvPr>
        </p:nvGraphicFramePr>
        <p:xfrm>
          <a:off x="3331508" y="1234311"/>
          <a:ext cx="5184575" cy="8985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6915">
                  <a:extLst>
                    <a:ext uri="{9D8B030D-6E8A-4147-A177-3AD203B41FA5}">
                      <a16:colId xmlns:a16="http://schemas.microsoft.com/office/drawing/2014/main" val="129271196"/>
                    </a:ext>
                  </a:extLst>
                </a:gridCol>
                <a:gridCol w="1036915">
                  <a:extLst>
                    <a:ext uri="{9D8B030D-6E8A-4147-A177-3AD203B41FA5}">
                      <a16:colId xmlns:a16="http://schemas.microsoft.com/office/drawing/2014/main" val="714991471"/>
                    </a:ext>
                  </a:extLst>
                </a:gridCol>
                <a:gridCol w="1036915">
                  <a:extLst>
                    <a:ext uri="{9D8B030D-6E8A-4147-A177-3AD203B41FA5}">
                      <a16:colId xmlns:a16="http://schemas.microsoft.com/office/drawing/2014/main" val="1808987328"/>
                    </a:ext>
                  </a:extLst>
                </a:gridCol>
                <a:gridCol w="1036915">
                  <a:extLst>
                    <a:ext uri="{9D8B030D-6E8A-4147-A177-3AD203B41FA5}">
                      <a16:colId xmlns:a16="http://schemas.microsoft.com/office/drawing/2014/main" val="3352390933"/>
                    </a:ext>
                  </a:extLst>
                </a:gridCol>
                <a:gridCol w="1036915">
                  <a:extLst>
                    <a:ext uri="{9D8B030D-6E8A-4147-A177-3AD203B41FA5}">
                      <a16:colId xmlns:a16="http://schemas.microsoft.com/office/drawing/2014/main" val="1784114677"/>
                    </a:ext>
                  </a:extLst>
                </a:gridCol>
              </a:tblGrid>
              <a:tr h="24199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time(s)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 row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10 rows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100 rows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…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42587"/>
                  </a:ext>
                </a:extLst>
              </a:tr>
              <a:tr h="312101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mysql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0.278513877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2.784136772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27.62212780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…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887923"/>
                  </a:ext>
                </a:extLst>
              </a:tr>
              <a:tr h="31210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PostgreSQL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0.272163891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2.716496070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26.97019375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…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195378"/>
                  </a:ext>
                </a:extLst>
              </a:tr>
            </a:tbl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27427DCC-0393-2942-9BBC-D0EB0AF70C95}"/>
              </a:ext>
            </a:extLst>
          </p:cNvPr>
          <p:cNvSpPr txBox="1"/>
          <p:nvPr/>
        </p:nvSpPr>
        <p:spPr>
          <a:xfrm>
            <a:off x="611560" y="751012"/>
            <a:ext cx="239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Database Choose</a:t>
            </a:r>
            <a:endParaRPr kumimoji="1" lang="zh-CN" altLang="en-US" dirty="0"/>
          </a:p>
        </p:txBody>
      </p:sp>
      <p:pic>
        <p:nvPicPr>
          <p:cNvPr id="37" name="图片 36" descr="徽标, 公司名称&#10;&#10;描述已自动生成">
            <a:extLst>
              <a:ext uri="{FF2B5EF4-FFF2-40B4-BE49-F238E27FC236}">
                <a16:creationId xmlns:a16="http://schemas.microsoft.com/office/drawing/2014/main" id="{9C6CFE53-0953-6E4C-B635-5B9F28BE3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1171814"/>
            <a:ext cx="1792828" cy="1105577"/>
          </a:xfrm>
          <a:prstGeom prst="rect">
            <a:avLst/>
          </a:prstGeom>
        </p:spPr>
      </p:pic>
      <p:pic>
        <p:nvPicPr>
          <p:cNvPr id="38" name="图片 37" descr="图标&#10;&#10;描述已自动生成">
            <a:extLst>
              <a:ext uri="{FF2B5EF4-FFF2-40B4-BE49-F238E27FC236}">
                <a16:creationId xmlns:a16="http://schemas.microsoft.com/office/drawing/2014/main" id="{5002627C-C7DC-104E-8F28-14DBAB34A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14" y="2579932"/>
            <a:ext cx="1146345" cy="1180311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27832D66-317A-DB47-A625-ED4DF4897C45}"/>
              </a:ext>
            </a:extLst>
          </p:cNvPr>
          <p:cNvSpPr txBox="1"/>
          <p:nvPr/>
        </p:nvSpPr>
        <p:spPr>
          <a:xfrm>
            <a:off x="3246270" y="2458355"/>
            <a:ext cx="392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Average time to </a:t>
            </a:r>
            <a:r>
              <a:rPr kumimoji="1" lang="en-US" altLang="zh-CN" dirty="0"/>
              <a:t>select </a:t>
            </a:r>
            <a:r>
              <a:rPr kumimoji="1" lang="en-US" altLang="zh-CN" dirty="0"/>
              <a:t>data</a:t>
            </a:r>
            <a:endParaRPr kumimoji="1" lang="zh-CN" altLang="en-US" dirty="0"/>
          </a:p>
        </p:txBody>
      </p:sp>
      <p:graphicFrame>
        <p:nvGraphicFramePr>
          <p:cNvPr id="45" name="表格 5">
            <a:extLst>
              <a:ext uri="{FF2B5EF4-FFF2-40B4-BE49-F238E27FC236}">
                <a16:creationId xmlns:a16="http://schemas.microsoft.com/office/drawing/2014/main" id="{40EDDB85-8096-B043-8B00-675363E21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994949"/>
              </p:ext>
            </p:extLst>
          </p:nvPr>
        </p:nvGraphicFramePr>
        <p:xfrm>
          <a:off x="3306356" y="2834100"/>
          <a:ext cx="5184575" cy="8985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6915">
                  <a:extLst>
                    <a:ext uri="{9D8B030D-6E8A-4147-A177-3AD203B41FA5}">
                      <a16:colId xmlns:a16="http://schemas.microsoft.com/office/drawing/2014/main" val="129271196"/>
                    </a:ext>
                  </a:extLst>
                </a:gridCol>
                <a:gridCol w="1036915">
                  <a:extLst>
                    <a:ext uri="{9D8B030D-6E8A-4147-A177-3AD203B41FA5}">
                      <a16:colId xmlns:a16="http://schemas.microsoft.com/office/drawing/2014/main" val="714991471"/>
                    </a:ext>
                  </a:extLst>
                </a:gridCol>
                <a:gridCol w="1036915">
                  <a:extLst>
                    <a:ext uri="{9D8B030D-6E8A-4147-A177-3AD203B41FA5}">
                      <a16:colId xmlns:a16="http://schemas.microsoft.com/office/drawing/2014/main" val="1808987328"/>
                    </a:ext>
                  </a:extLst>
                </a:gridCol>
                <a:gridCol w="1036915">
                  <a:extLst>
                    <a:ext uri="{9D8B030D-6E8A-4147-A177-3AD203B41FA5}">
                      <a16:colId xmlns:a16="http://schemas.microsoft.com/office/drawing/2014/main" val="3352390933"/>
                    </a:ext>
                  </a:extLst>
                </a:gridCol>
                <a:gridCol w="1036915">
                  <a:extLst>
                    <a:ext uri="{9D8B030D-6E8A-4147-A177-3AD203B41FA5}">
                      <a16:colId xmlns:a16="http://schemas.microsoft.com/office/drawing/2014/main" val="1784114677"/>
                    </a:ext>
                  </a:extLst>
                </a:gridCol>
              </a:tblGrid>
              <a:tr h="24199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time(s)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 row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10 rows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100 rows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…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42587"/>
                  </a:ext>
                </a:extLst>
              </a:tr>
              <a:tr h="312101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mysql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0.000277579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0.001202503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0.009862539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…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887923"/>
                  </a:ext>
                </a:extLst>
              </a:tr>
              <a:tr h="31210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PostgreSQL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0.000115829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0.000267737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0.001757550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…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195378"/>
                  </a:ext>
                </a:extLst>
              </a:tr>
            </a:tbl>
          </a:graphicData>
        </a:graphic>
      </p:graphicFrame>
      <p:sp>
        <p:nvSpPr>
          <p:cNvPr id="46" name="文本框 45">
            <a:extLst>
              <a:ext uri="{FF2B5EF4-FFF2-40B4-BE49-F238E27FC236}">
                <a16:creationId xmlns:a16="http://schemas.microsoft.com/office/drawing/2014/main" id="{5E0427AD-7C6C-AB45-840C-F302D093D22B}"/>
              </a:ext>
            </a:extLst>
          </p:cNvPr>
          <p:cNvSpPr txBox="1"/>
          <p:nvPr/>
        </p:nvSpPr>
        <p:spPr>
          <a:xfrm>
            <a:off x="6294167" y="3979479"/>
            <a:ext cx="2958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Almost 10 times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faster </a:t>
            </a:r>
            <a:endParaRPr kumimoji="1" lang="zh-CN" altLang="en-US" sz="1400" dirty="0"/>
          </a:p>
        </p:txBody>
      </p:sp>
      <p:cxnSp>
        <p:nvCxnSpPr>
          <p:cNvPr id="47" name="直线箭头连接符 11">
            <a:extLst>
              <a:ext uri="{FF2B5EF4-FFF2-40B4-BE49-F238E27FC236}">
                <a16:creationId xmlns:a16="http://schemas.microsoft.com/office/drawing/2014/main" id="{7A84D619-A0AE-394F-BB14-4A0F413922A1}"/>
              </a:ext>
            </a:extLst>
          </p:cNvPr>
          <p:cNvCxnSpPr/>
          <p:nvPr/>
        </p:nvCxnSpPr>
        <p:spPr>
          <a:xfrm>
            <a:off x="6948264" y="3698257"/>
            <a:ext cx="150" cy="24164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21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9144000" cy="6995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6512" y="4443958"/>
            <a:ext cx="9144000" cy="6995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195736" y="4443958"/>
            <a:ext cx="2286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燕尾形 39"/>
          <p:cNvSpPr/>
          <p:nvPr/>
        </p:nvSpPr>
        <p:spPr>
          <a:xfrm>
            <a:off x="0" y="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燕尾形 51"/>
          <p:cNvSpPr/>
          <p:nvPr/>
        </p:nvSpPr>
        <p:spPr>
          <a:xfrm>
            <a:off x="467544" y="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15616" y="5147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Relational Schemas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" name="Picture 2" descr="C:\Users\msi\Desktop\行业前景飞机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515966"/>
            <a:ext cx="504056" cy="504056"/>
          </a:xfrm>
          <a:prstGeom prst="rect">
            <a:avLst/>
          </a:prstGeom>
          <a:noFill/>
        </p:spPr>
      </p:pic>
      <p:pic>
        <p:nvPicPr>
          <p:cNvPr id="62" name="Picture 3" descr="C:\Users\msi\Desktop\竞争优势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4443958"/>
            <a:ext cx="576064" cy="576064"/>
          </a:xfrm>
          <a:prstGeom prst="rect">
            <a:avLst/>
          </a:prstGeom>
          <a:noFill/>
        </p:spPr>
      </p:pic>
      <p:pic>
        <p:nvPicPr>
          <p:cNvPr id="65" name="Picture 4" descr="C:\Users\msi\Desktop\财务表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4515966"/>
            <a:ext cx="504056" cy="504056"/>
          </a:xfrm>
          <a:prstGeom prst="rect">
            <a:avLst/>
          </a:prstGeom>
          <a:noFill/>
        </p:spPr>
      </p:pic>
      <p:grpSp>
        <p:nvGrpSpPr>
          <p:cNvPr id="66" name="组合 41"/>
          <p:cNvGrpSpPr/>
          <p:nvPr/>
        </p:nvGrpSpPr>
        <p:grpSpPr>
          <a:xfrm>
            <a:off x="6948264" y="4518845"/>
            <a:ext cx="504056" cy="501177"/>
            <a:chOff x="1043608" y="1359952"/>
            <a:chExt cx="2160240" cy="214790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8" name="半闭框 67"/>
            <p:cNvSpPr/>
            <p:nvPr/>
          </p:nvSpPr>
          <p:spPr>
            <a:xfrm flipV="1">
              <a:off x="1043608" y="1635646"/>
              <a:ext cx="2160240" cy="1872208"/>
            </a:xfrm>
            <a:prstGeom prst="halfFrame">
              <a:avLst>
                <a:gd name="adj1" fmla="val 5520"/>
                <a:gd name="adj2" fmla="val 47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1259632" y="2787774"/>
              <a:ext cx="360040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1691680" y="2427734"/>
              <a:ext cx="360040" cy="86409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2123728" y="2571750"/>
              <a:ext cx="360040" cy="7200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555776" y="2139702"/>
              <a:ext cx="360040" cy="11521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肘形连接符 77"/>
            <p:cNvCxnSpPr/>
            <p:nvPr/>
          </p:nvCxnSpPr>
          <p:spPr>
            <a:xfrm rot="-2940000">
              <a:off x="1373364" y="1792000"/>
              <a:ext cx="1440160" cy="576064"/>
            </a:xfrm>
            <a:prstGeom prst="bentConnector3">
              <a:avLst>
                <a:gd name="adj1" fmla="val 45292"/>
              </a:avLst>
            </a:prstGeom>
            <a:grpFill/>
            <a:ln w="38100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43"/>
          <p:cNvSpPr txBox="1"/>
          <p:nvPr/>
        </p:nvSpPr>
        <p:spPr>
          <a:xfrm>
            <a:off x="187525" y="447799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 </a:t>
            </a: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48"/>
          <p:cNvSpPr txBox="1"/>
          <p:nvPr/>
        </p:nvSpPr>
        <p:spPr>
          <a:xfrm>
            <a:off x="2494011" y="4477997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49"/>
          <p:cNvSpPr txBox="1"/>
          <p:nvPr/>
        </p:nvSpPr>
        <p:spPr>
          <a:xfrm>
            <a:off x="4932040" y="46024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Back-End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50"/>
          <p:cNvSpPr txBox="1"/>
          <p:nvPr/>
        </p:nvSpPr>
        <p:spPr>
          <a:xfrm>
            <a:off x="7293505" y="459360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Front-End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 descr="文本&#10;&#10;低可信度描述已自动生成">
            <a:extLst>
              <a:ext uri="{FF2B5EF4-FFF2-40B4-BE49-F238E27FC236}">
                <a16:creationId xmlns:a16="http://schemas.microsoft.com/office/drawing/2014/main" id="{B812016C-A97C-2449-9758-C9114D159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4226" y="858131"/>
            <a:ext cx="4784731" cy="1436702"/>
          </a:xfrm>
          <a:prstGeom prst="rect">
            <a:avLst/>
          </a:prstGeom>
        </p:spPr>
      </p:pic>
      <p:pic>
        <p:nvPicPr>
          <p:cNvPr id="27" name="图片 26" descr="图示&#10;&#10;描述已自动生成">
            <a:extLst>
              <a:ext uri="{FF2B5EF4-FFF2-40B4-BE49-F238E27FC236}">
                <a16:creationId xmlns:a16="http://schemas.microsoft.com/office/drawing/2014/main" id="{10D0BF6F-0C85-D544-A2F5-7C90A7D77E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8269" y="2387243"/>
            <a:ext cx="4780688" cy="1910187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934358F1-BC7A-834D-882D-2F6459873E6C}"/>
              </a:ext>
            </a:extLst>
          </p:cNvPr>
          <p:cNvSpPr txBox="1"/>
          <p:nvPr/>
        </p:nvSpPr>
        <p:spPr>
          <a:xfrm>
            <a:off x="1234521" y="1234121"/>
            <a:ext cx="1609287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 smtClean="0">
                <a:solidFill>
                  <a:schemeClr val="bg1"/>
                </a:solidFill>
              </a:rPr>
              <a:t>Market_Info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(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Freq</a:t>
            </a:r>
            <a:r>
              <a:rPr kumimoji="1" lang="en-US" altLang="zh-CN" dirty="0" smtClean="0">
                <a:solidFill>
                  <a:schemeClr val="bg1"/>
                </a:solidFill>
              </a:rPr>
              <a:t>: 2s)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B198F11-8ED2-714E-BCEE-A28BC97CF68B}"/>
              </a:ext>
            </a:extLst>
          </p:cNvPr>
          <p:cNvSpPr txBox="1"/>
          <p:nvPr/>
        </p:nvSpPr>
        <p:spPr>
          <a:xfrm>
            <a:off x="1302087" y="3157670"/>
            <a:ext cx="1541721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>
                <a:solidFill>
                  <a:schemeClr val="bg1"/>
                </a:solidFill>
              </a:rPr>
              <a:t>User_Info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35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直接连接符 86"/>
          <p:cNvCxnSpPr>
            <a:stCxn id="43" idx="2"/>
            <a:endCxn id="56" idx="0"/>
          </p:cNvCxnSpPr>
          <p:nvPr/>
        </p:nvCxnSpPr>
        <p:spPr>
          <a:xfrm>
            <a:off x="5652120" y="1869673"/>
            <a:ext cx="0" cy="48605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42" idx="2"/>
            <a:endCxn id="1027" idx="0"/>
          </p:cNvCxnSpPr>
          <p:nvPr/>
        </p:nvCxnSpPr>
        <p:spPr>
          <a:xfrm>
            <a:off x="3491880" y="1869673"/>
            <a:ext cx="1801" cy="48605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41" idx="2"/>
            <a:endCxn id="36" idx="0"/>
          </p:cNvCxnSpPr>
          <p:nvPr/>
        </p:nvCxnSpPr>
        <p:spPr>
          <a:xfrm>
            <a:off x="1223628" y="1869673"/>
            <a:ext cx="0" cy="41404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12561"/>
            <a:ext cx="9167433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Bitcoin Trading System</a:t>
            </a:r>
            <a:endParaRPr lang="zh-CN" altLang="en-US" sz="36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39552" y="2283718"/>
            <a:ext cx="1368152" cy="1368152"/>
            <a:chOff x="395536" y="1491630"/>
            <a:chExt cx="2016224" cy="2016224"/>
          </a:xfrm>
        </p:grpSpPr>
        <p:sp>
          <p:nvSpPr>
            <p:cNvPr id="36" name="椭圆 35"/>
            <p:cNvSpPr/>
            <p:nvPr/>
          </p:nvSpPr>
          <p:spPr>
            <a:xfrm>
              <a:off x="395536" y="1491630"/>
              <a:ext cx="2016224" cy="20162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6" name="Picture 2" descr="C:\Users\msi\Desktop\行业前景飞机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9552" y="1707654"/>
              <a:ext cx="1656184" cy="1656184"/>
            </a:xfrm>
            <a:prstGeom prst="rect">
              <a:avLst/>
            </a:prstGeom>
            <a:noFill/>
          </p:spPr>
        </p:pic>
      </p:grpSp>
      <p:grpSp>
        <p:nvGrpSpPr>
          <p:cNvPr id="55" name="组合 54"/>
          <p:cNvGrpSpPr/>
          <p:nvPr/>
        </p:nvGrpSpPr>
        <p:grpSpPr>
          <a:xfrm>
            <a:off x="2843808" y="2352125"/>
            <a:ext cx="1299745" cy="1299744"/>
            <a:chOff x="3995936" y="2283718"/>
            <a:chExt cx="1368152" cy="1368152"/>
          </a:xfrm>
        </p:grpSpPr>
        <p:sp>
          <p:nvSpPr>
            <p:cNvPr id="54" name="椭圆 53"/>
            <p:cNvSpPr/>
            <p:nvPr/>
          </p:nvSpPr>
          <p:spPr>
            <a:xfrm>
              <a:off x="3995936" y="2283718"/>
              <a:ext cx="1368152" cy="136815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7" name="Picture 3" descr="C:\Users\msi\Desktop\竞争优势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67944" y="2287508"/>
              <a:ext cx="1224136" cy="1148338"/>
            </a:xfrm>
            <a:prstGeom prst="rect">
              <a:avLst/>
            </a:prstGeom>
            <a:noFill/>
          </p:spPr>
        </p:pic>
      </p:grpSp>
      <p:sp>
        <p:nvSpPr>
          <p:cNvPr id="40" name="矩形 39"/>
          <p:cNvSpPr/>
          <p:nvPr/>
        </p:nvSpPr>
        <p:spPr>
          <a:xfrm>
            <a:off x="467544" y="915566"/>
            <a:ext cx="1584176" cy="10801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79512" y="915566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99792" y="915566"/>
            <a:ext cx="1584176" cy="10801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860032" y="915566"/>
            <a:ext cx="1584176" cy="108012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092280" y="915566"/>
            <a:ext cx="1584176" cy="10801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rot="19800000">
            <a:off x="2113754" y="1211884"/>
            <a:ext cx="417646" cy="36004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等腰三角形 50"/>
          <p:cNvSpPr/>
          <p:nvPr/>
        </p:nvSpPr>
        <p:spPr>
          <a:xfrm rot="19800000">
            <a:off x="4273994" y="1211883"/>
            <a:ext cx="417646" cy="36004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等腰三角形 51"/>
          <p:cNvSpPr/>
          <p:nvPr/>
        </p:nvSpPr>
        <p:spPr>
          <a:xfrm rot="19800000">
            <a:off x="6468584" y="1211883"/>
            <a:ext cx="417646" cy="36004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88024" y="915566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Back-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92280" y="915566"/>
            <a:ext cx="1656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Front-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99792" y="915566"/>
            <a:ext cx="1584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5004048" y="2355726"/>
            <a:ext cx="1296144" cy="1296144"/>
          </a:xfrm>
          <a:prstGeom prst="ellipse">
            <a:avLst/>
          </a:prstGeom>
          <a:solidFill>
            <a:srgbClr val="0070C0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7236296" y="2355726"/>
            <a:ext cx="1296144" cy="12961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C:\Users\msi\Desktop\财务表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2571750"/>
            <a:ext cx="886835" cy="886835"/>
          </a:xfrm>
          <a:prstGeom prst="rect">
            <a:avLst/>
          </a:prstGeom>
          <a:noFill/>
        </p:spPr>
      </p:pic>
      <p:sp>
        <p:nvSpPr>
          <p:cNvPr id="62" name="TextBox 61"/>
          <p:cNvSpPr txBox="1"/>
          <p:nvPr/>
        </p:nvSpPr>
        <p:spPr>
          <a:xfrm>
            <a:off x="4716016" y="3723878"/>
            <a:ext cx="1944216" cy="33855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Backtest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716016" y="4427387"/>
            <a:ext cx="1944216" cy="33855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Live trading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1" name="直接连接符 90"/>
          <p:cNvCxnSpPr>
            <a:stCxn id="49" idx="2"/>
            <a:endCxn id="58" idx="0"/>
          </p:cNvCxnSpPr>
          <p:nvPr/>
        </p:nvCxnSpPr>
        <p:spPr>
          <a:xfrm>
            <a:off x="7884368" y="1995686"/>
            <a:ext cx="0" cy="36004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41"/>
          <p:cNvGrpSpPr/>
          <p:nvPr/>
        </p:nvGrpSpPr>
        <p:grpSpPr>
          <a:xfrm>
            <a:off x="7452320" y="2499742"/>
            <a:ext cx="891928" cy="886835"/>
            <a:chOff x="1043608" y="1359952"/>
            <a:chExt cx="2160240" cy="214790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0" name="半闭框 29"/>
            <p:cNvSpPr/>
            <p:nvPr/>
          </p:nvSpPr>
          <p:spPr>
            <a:xfrm flipV="1">
              <a:off x="1043608" y="1635646"/>
              <a:ext cx="2160240" cy="1872208"/>
            </a:xfrm>
            <a:prstGeom prst="halfFrame">
              <a:avLst>
                <a:gd name="adj1" fmla="val 5520"/>
                <a:gd name="adj2" fmla="val 47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1259632" y="2787774"/>
              <a:ext cx="360040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1691680" y="2427734"/>
              <a:ext cx="360040" cy="86409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123728" y="2571750"/>
              <a:ext cx="360040" cy="7200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555776" y="2139702"/>
              <a:ext cx="360040" cy="11521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肘形连接符 34"/>
            <p:cNvCxnSpPr/>
            <p:nvPr/>
          </p:nvCxnSpPr>
          <p:spPr>
            <a:xfrm rot="-2940000">
              <a:off x="1373364" y="1792000"/>
              <a:ext cx="1440160" cy="576064"/>
            </a:xfrm>
            <a:prstGeom prst="bentConnector3">
              <a:avLst>
                <a:gd name="adj1" fmla="val 45292"/>
              </a:avLst>
            </a:prstGeom>
            <a:grpFill/>
            <a:ln w="38100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燕尾形 44"/>
          <p:cNvSpPr/>
          <p:nvPr/>
        </p:nvSpPr>
        <p:spPr>
          <a:xfrm>
            <a:off x="0" y="-37306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燕尾形 45"/>
          <p:cNvSpPr/>
          <p:nvPr/>
        </p:nvSpPr>
        <p:spPr>
          <a:xfrm>
            <a:off x="467544" y="-37306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燕尾形 52"/>
          <p:cNvSpPr/>
          <p:nvPr/>
        </p:nvSpPr>
        <p:spPr>
          <a:xfrm flipH="1">
            <a:off x="8088329" y="-4065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燕尾形 56"/>
          <p:cNvSpPr/>
          <p:nvPr/>
        </p:nvSpPr>
        <p:spPr>
          <a:xfrm flipH="1">
            <a:off x="8555873" y="-4065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TextBox 62"/>
          <p:cNvSpPr txBox="1"/>
          <p:nvPr/>
        </p:nvSpPr>
        <p:spPr>
          <a:xfrm>
            <a:off x="4711696" y="4075632"/>
            <a:ext cx="1944216" cy="33855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Strategy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62"/>
          <p:cNvSpPr txBox="1"/>
          <p:nvPr/>
        </p:nvSpPr>
        <p:spPr>
          <a:xfrm>
            <a:off x="4711696" y="4779141"/>
            <a:ext cx="1944216" cy="33855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128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9144000" cy="6995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6512" y="4443958"/>
            <a:ext cx="9144000" cy="6995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523687" y="4443958"/>
            <a:ext cx="2286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燕尾形 39"/>
          <p:cNvSpPr/>
          <p:nvPr/>
        </p:nvSpPr>
        <p:spPr>
          <a:xfrm>
            <a:off x="0" y="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燕尾形 51"/>
          <p:cNvSpPr/>
          <p:nvPr/>
        </p:nvSpPr>
        <p:spPr>
          <a:xfrm>
            <a:off x="467544" y="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15616" y="5147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Backtest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Event-driven framework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" name="Picture 2" descr="C:\Users\msi\Desktop\行业前景飞机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515966"/>
            <a:ext cx="504056" cy="504056"/>
          </a:xfrm>
          <a:prstGeom prst="rect">
            <a:avLst/>
          </a:prstGeom>
          <a:noFill/>
        </p:spPr>
      </p:pic>
      <p:pic>
        <p:nvPicPr>
          <p:cNvPr id="62" name="Picture 3" descr="C:\Users\msi\Desktop\竞争优势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4443958"/>
            <a:ext cx="576064" cy="576064"/>
          </a:xfrm>
          <a:prstGeom prst="rect">
            <a:avLst/>
          </a:prstGeom>
          <a:noFill/>
        </p:spPr>
      </p:pic>
      <p:pic>
        <p:nvPicPr>
          <p:cNvPr id="65" name="Picture 4" descr="C:\Users\msi\Desktop\财务表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4515966"/>
            <a:ext cx="504056" cy="504056"/>
          </a:xfrm>
          <a:prstGeom prst="rect">
            <a:avLst/>
          </a:prstGeom>
          <a:noFill/>
        </p:spPr>
      </p:pic>
      <p:grpSp>
        <p:nvGrpSpPr>
          <p:cNvPr id="66" name="组合 41"/>
          <p:cNvGrpSpPr/>
          <p:nvPr/>
        </p:nvGrpSpPr>
        <p:grpSpPr>
          <a:xfrm>
            <a:off x="6948264" y="4518845"/>
            <a:ext cx="504056" cy="501177"/>
            <a:chOff x="1043608" y="1359952"/>
            <a:chExt cx="2160240" cy="214790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8" name="半闭框 67"/>
            <p:cNvSpPr/>
            <p:nvPr/>
          </p:nvSpPr>
          <p:spPr>
            <a:xfrm flipV="1">
              <a:off x="1043608" y="1635646"/>
              <a:ext cx="2160240" cy="1872208"/>
            </a:xfrm>
            <a:prstGeom prst="halfFrame">
              <a:avLst>
                <a:gd name="adj1" fmla="val 5520"/>
                <a:gd name="adj2" fmla="val 47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1259632" y="2787774"/>
              <a:ext cx="360040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1691680" y="2427734"/>
              <a:ext cx="360040" cy="86409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2123728" y="2571750"/>
              <a:ext cx="360040" cy="7200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555776" y="2139702"/>
              <a:ext cx="360040" cy="11521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肘形连接符 77"/>
            <p:cNvCxnSpPr/>
            <p:nvPr/>
          </p:nvCxnSpPr>
          <p:spPr>
            <a:xfrm rot="-2940000">
              <a:off x="1373364" y="1792000"/>
              <a:ext cx="1440160" cy="576064"/>
            </a:xfrm>
            <a:prstGeom prst="bentConnector3">
              <a:avLst>
                <a:gd name="adj1" fmla="val 45292"/>
              </a:avLst>
            </a:prstGeom>
            <a:grpFill/>
            <a:ln w="38100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564" y="1428913"/>
            <a:ext cx="2257686" cy="2092489"/>
          </a:xfrm>
          <a:prstGeom prst="rect">
            <a:avLst/>
          </a:prstGeom>
        </p:spPr>
      </p:pic>
      <p:sp>
        <p:nvSpPr>
          <p:cNvPr id="53" name="TextBox 43"/>
          <p:cNvSpPr txBox="1"/>
          <p:nvPr/>
        </p:nvSpPr>
        <p:spPr>
          <a:xfrm>
            <a:off x="187525" y="447799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 </a:t>
            </a: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48"/>
          <p:cNvSpPr txBox="1"/>
          <p:nvPr/>
        </p:nvSpPr>
        <p:spPr>
          <a:xfrm>
            <a:off x="2494011" y="4477997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49"/>
          <p:cNvSpPr txBox="1"/>
          <p:nvPr/>
        </p:nvSpPr>
        <p:spPr>
          <a:xfrm>
            <a:off x="4932040" y="46024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Back-End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50"/>
          <p:cNvSpPr txBox="1"/>
          <p:nvPr/>
        </p:nvSpPr>
        <p:spPr>
          <a:xfrm>
            <a:off x="7293505" y="459360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Front-End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3889533" y="1210855"/>
            <a:ext cx="1800200" cy="2616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DataHandler</a:t>
            </a:r>
            <a:r>
              <a:rPr lang="en-US" altLang="zh-CN" sz="11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.hpp</a:t>
            </a:r>
            <a:endParaRPr lang="zh-CN" altLang="en-US" sz="11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0" y="924858"/>
            <a:ext cx="32352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2843808" y="924858"/>
            <a:ext cx="65708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323528" y="780842"/>
            <a:ext cx="2520280" cy="36004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TextBox 16"/>
          <p:cNvSpPr txBox="1"/>
          <p:nvPr/>
        </p:nvSpPr>
        <p:spPr>
          <a:xfrm>
            <a:off x="467544" y="780842"/>
            <a:ext cx="22322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Header File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3500891" y="762258"/>
            <a:ext cx="2655285" cy="36004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TextBox 16"/>
          <p:cNvSpPr txBox="1"/>
          <p:nvPr/>
        </p:nvSpPr>
        <p:spPr>
          <a:xfrm>
            <a:off x="3995936" y="736846"/>
            <a:ext cx="18312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Description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467544" y="1131590"/>
            <a:ext cx="0" cy="28377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3662179" y="1131590"/>
            <a:ext cx="0" cy="309634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3662179" y="1350105"/>
            <a:ext cx="23975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3662179" y="1671215"/>
            <a:ext cx="23975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3652337" y="3378850"/>
            <a:ext cx="23975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3649781" y="2015143"/>
            <a:ext cx="23975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3662179" y="2331738"/>
            <a:ext cx="23975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8221781" y="4567436"/>
            <a:ext cx="23975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3662179" y="2641013"/>
            <a:ext cx="23975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3649781" y="3000022"/>
            <a:ext cx="23975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3645410" y="3729974"/>
            <a:ext cx="23975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3649781" y="4102273"/>
            <a:ext cx="23975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3885162" y="1550720"/>
            <a:ext cx="1800200" cy="2616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11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vents.hpp</a:t>
            </a:r>
            <a:endParaRPr lang="zh-CN" altLang="en-US" sz="11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3892089" y="1884338"/>
            <a:ext cx="1800200" cy="2616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11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xecution.hpp</a:t>
            </a:r>
            <a:endParaRPr lang="zh-CN" altLang="en-US" sz="11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3885162" y="2222702"/>
            <a:ext cx="1800200" cy="2616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portfolio.hpp</a:t>
            </a:r>
            <a:endParaRPr lang="zh-CN" altLang="en-US" sz="11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3885162" y="2573024"/>
            <a:ext cx="1800200" cy="2616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MyDataFrame.hpp</a:t>
            </a:r>
            <a:endParaRPr lang="zh-CN" altLang="en-US" sz="11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3892089" y="2917879"/>
            <a:ext cx="1800200" cy="2616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MyData.hpp</a:t>
            </a:r>
            <a:endParaRPr lang="zh-CN" altLang="en-US" sz="11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3899375" y="3261710"/>
            <a:ext cx="1800200" cy="2616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11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ysqlmgr.hpp</a:t>
            </a:r>
            <a:endParaRPr lang="zh-CN" altLang="en-US" sz="11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3892089" y="3612806"/>
            <a:ext cx="1800200" cy="2616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MyStrategy.hpp</a:t>
            </a:r>
            <a:endParaRPr lang="zh-CN" altLang="en-US" sz="11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3899375" y="3960970"/>
            <a:ext cx="1800200" cy="2616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interface.hpp</a:t>
            </a:r>
            <a:endParaRPr lang="zh-CN" altLang="en-US" sz="11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15730" y="1203913"/>
            <a:ext cx="2832865" cy="2685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Define data </a:t>
            </a:r>
            <a:r>
              <a:rPr lang="en-US" altLang="zh-CN" sz="1100" dirty="0"/>
              <a:t>loading </a:t>
            </a:r>
            <a:r>
              <a:rPr lang="en-US" altLang="zh-CN" sz="1100" dirty="0" smtClean="0"/>
              <a:t>and processing function.</a:t>
            </a:r>
            <a:endParaRPr lang="zh-CN" altLang="en-US" sz="1100" dirty="0"/>
          </a:p>
        </p:txBody>
      </p:sp>
      <p:sp>
        <p:nvSpPr>
          <p:cNvPr id="133" name="矩形 132"/>
          <p:cNvSpPr/>
          <p:nvPr/>
        </p:nvSpPr>
        <p:spPr>
          <a:xfrm>
            <a:off x="5827174" y="1550720"/>
            <a:ext cx="2832865" cy="2694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Define signal, order, fill events.</a:t>
            </a:r>
            <a:endParaRPr lang="zh-CN" altLang="en-US" sz="1100" dirty="0"/>
          </a:p>
        </p:txBody>
      </p:sp>
      <p:sp>
        <p:nvSpPr>
          <p:cNvPr id="134" name="矩形 133"/>
          <p:cNvSpPr/>
          <p:nvPr/>
        </p:nvSpPr>
        <p:spPr>
          <a:xfrm>
            <a:off x="5827174" y="1889126"/>
            <a:ext cx="2832865" cy="2543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Used to execute orders.</a:t>
            </a:r>
            <a:endParaRPr lang="zh-CN" altLang="en-US" sz="1100" dirty="0"/>
          </a:p>
        </p:txBody>
      </p:sp>
      <p:sp>
        <p:nvSpPr>
          <p:cNvPr id="135" name="矩形 134"/>
          <p:cNvSpPr/>
          <p:nvPr/>
        </p:nvSpPr>
        <p:spPr>
          <a:xfrm>
            <a:off x="5815730" y="2228749"/>
            <a:ext cx="2832865" cy="255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Define portfolio to store account info.</a:t>
            </a:r>
            <a:endParaRPr lang="zh-CN" altLang="en-US" sz="1100" dirty="0"/>
          </a:p>
        </p:txBody>
      </p:sp>
      <p:sp>
        <p:nvSpPr>
          <p:cNvPr id="136" name="矩形 135"/>
          <p:cNvSpPr/>
          <p:nvPr/>
        </p:nvSpPr>
        <p:spPr>
          <a:xfrm>
            <a:off x="5825863" y="2575279"/>
            <a:ext cx="2832865" cy="255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Design custom data structure.</a:t>
            </a:r>
            <a:endParaRPr lang="zh-CN" altLang="en-US" sz="1100" dirty="0"/>
          </a:p>
        </p:txBody>
      </p:sp>
      <p:sp>
        <p:nvSpPr>
          <p:cNvPr id="137" name="矩形 136"/>
          <p:cNvSpPr/>
          <p:nvPr/>
        </p:nvSpPr>
        <p:spPr>
          <a:xfrm>
            <a:off x="5830523" y="2923926"/>
            <a:ext cx="2832865" cy="255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Used to store and operate market data.</a:t>
            </a:r>
            <a:endParaRPr lang="zh-CN" altLang="en-US" sz="1100" dirty="0"/>
          </a:p>
        </p:txBody>
      </p:sp>
      <p:sp>
        <p:nvSpPr>
          <p:cNvPr id="138" name="矩形 137"/>
          <p:cNvSpPr/>
          <p:nvPr/>
        </p:nvSpPr>
        <p:spPr>
          <a:xfrm>
            <a:off x="5853960" y="3264268"/>
            <a:ext cx="2832865" cy="255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Used to connect to MySQL in cloud.</a:t>
            </a:r>
            <a:endParaRPr lang="zh-CN" altLang="en-US" sz="1100" dirty="0"/>
          </a:p>
        </p:txBody>
      </p:sp>
      <p:sp>
        <p:nvSpPr>
          <p:cNvPr id="139" name="矩形 138"/>
          <p:cNvSpPr/>
          <p:nvPr/>
        </p:nvSpPr>
        <p:spPr>
          <a:xfrm>
            <a:off x="5856085" y="3610025"/>
            <a:ext cx="2832865" cy="255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Used to define your strategy.</a:t>
            </a:r>
            <a:endParaRPr lang="zh-CN" altLang="en-US" sz="1100" dirty="0"/>
          </a:p>
        </p:txBody>
      </p:sp>
      <p:sp>
        <p:nvSpPr>
          <p:cNvPr id="140" name="矩形 139"/>
          <p:cNvSpPr/>
          <p:nvPr/>
        </p:nvSpPr>
        <p:spPr>
          <a:xfrm>
            <a:off x="5853960" y="3958142"/>
            <a:ext cx="2832865" cy="255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Integrate all parts to run event-driven loop. 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36648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9144000" cy="6995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6512" y="4443958"/>
            <a:ext cx="9144000" cy="6995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523687" y="4443958"/>
            <a:ext cx="2286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燕尾形 39"/>
          <p:cNvSpPr/>
          <p:nvPr/>
        </p:nvSpPr>
        <p:spPr>
          <a:xfrm>
            <a:off x="0" y="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燕尾形 51"/>
          <p:cNvSpPr/>
          <p:nvPr/>
        </p:nvSpPr>
        <p:spPr>
          <a:xfrm>
            <a:off x="467544" y="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15616" y="5147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Backtest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Event-driven framework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" name="Picture 2" descr="C:\Users\msi\Desktop\行业前景飞机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515966"/>
            <a:ext cx="504056" cy="504056"/>
          </a:xfrm>
          <a:prstGeom prst="rect">
            <a:avLst/>
          </a:prstGeom>
          <a:noFill/>
        </p:spPr>
      </p:pic>
      <p:pic>
        <p:nvPicPr>
          <p:cNvPr id="62" name="Picture 3" descr="C:\Users\msi\Desktop\竞争优势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4443958"/>
            <a:ext cx="576064" cy="576064"/>
          </a:xfrm>
          <a:prstGeom prst="rect">
            <a:avLst/>
          </a:prstGeom>
          <a:noFill/>
        </p:spPr>
      </p:pic>
      <p:pic>
        <p:nvPicPr>
          <p:cNvPr id="65" name="Picture 4" descr="C:\Users\msi\Desktop\财务表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4515966"/>
            <a:ext cx="504056" cy="504056"/>
          </a:xfrm>
          <a:prstGeom prst="rect">
            <a:avLst/>
          </a:prstGeom>
          <a:noFill/>
        </p:spPr>
      </p:pic>
      <p:grpSp>
        <p:nvGrpSpPr>
          <p:cNvPr id="66" name="组合 41"/>
          <p:cNvGrpSpPr/>
          <p:nvPr/>
        </p:nvGrpSpPr>
        <p:grpSpPr>
          <a:xfrm>
            <a:off x="6948264" y="4518845"/>
            <a:ext cx="504056" cy="501177"/>
            <a:chOff x="1043608" y="1359952"/>
            <a:chExt cx="2160240" cy="214790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8" name="半闭框 67"/>
            <p:cNvSpPr/>
            <p:nvPr/>
          </p:nvSpPr>
          <p:spPr>
            <a:xfrm flipV="1">
              <a:off x="1043608" y="1635646"/>
              <a:ext cx="2160240" cy="1872208"/>
            </a:xfrm>
            <a:prstGeom prst="halfFrame">
              <a:avLst>
                <a:gd name="adj1" fmla="val 5520"/>
                <a:gd name="adj2" fmla="val 47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1259632" y="2787774"/>
              <a:ext cx="360040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1691680" y="2427734"/>
              <a:ext cx="360040" cy="86409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2123728" y="2571750"/>
              <a:ext cx="360040" cy="7200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555776" y="2139702"/>
              <a:ext cx="360040" cy="11521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肘形连接符 77"/>
            <p:cNvCxnSpPr/>
            <p:nvPr/>
          </p:nvCxnSpPr>
          <p:spPr>
            <a:xfrm rot="-2940000">
              <a:off x="1373364" y="1792000"/>
              <a:ext cx="1440160" cy="576064"/>
            </a:xfrm>
            <a:prstGeom prst="bentConnector3">
              <a:avLst>
                <a:gd name="adj1" fmla="val 45292"/>
              </a:avLst>
            </a:prstGeom>
            <a:grpFill/>
            <a:ln w="38100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43"/>
          <p:cNvSpPr txBox="1"/>
          <p:nvPr/>
        </p:nvSpPr>
        <p:spPr>
          <a:xfrm>
            <a:off x="187525" y="447799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 </a:t>
            </a: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48"/>
          <p:cNvSpPr txBox="1"/>
          <p:nvPr/>
        </p:nvSpPr>
        <p:spPr>
          <a:xfrm>
            <a:off x="2494011" y="4477997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49"/>
          <p:cNvSpPr txBox="1"/>
          <p:nvPr/>
        </p:nvSpPr>
        <p:spPr>
          <a:xfrm>
            <a:off x="4932040" y="46024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Back-End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50"/>
          <p:cNvSpPr txBox="1"/>
          <p:nvPr/>
        </p:nvSpPr>
        <p:spPr>
          <a:xfrm>
            <a:off x="7293505" y="459360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Front-End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16566" y="1136539"/>
            <a:ext cx="1327899" cy="432048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Initialization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123415" y="1131590"/>
            <a:ext cx="1327899" cy="432048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Get Events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267645" y="1999379"/>
            <a:ext cx="1440160" cy="432048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Market Event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008032" y="1999379"/>
            <a:ext cx="1440160" cy="432048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Signal Event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731234" y="1999379"/>
            <a:ext cx="1440160" cy="432048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Order Event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425806" y="2003565"/>
            <a:ext cx="1440160" cy="432048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Fill Event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267645" y="2868343"/>
            <a:ext cx="1440160" cy="556900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Calculate Signals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8032" y="2867168"/>
            <a:ext cx="1440160" cy="556900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Generate Order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731234" y="2867168"/>
            <a:ext cx="1440160" cy="556900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Calculate Trading </a:t>
            </a:r>
            <a:r>
              <a:rPr lang="en-US" altLang="zh-CN" dirty="0"/>
              <a:t>C</a:t>
            </a:r>
            <a:r>
              <a:rPr lang="en-US" altLang="zh-CN" dirty="0" smtClean="0"/>
              <a:t>ost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421405" y="2867168"/>
            <a:ext cx="1440160" cy="556900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Update Account Info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2" idx="3"/>
            <a:endCxn id="24" idx="1"/>
          </p:cNvCxnSpPr>
          <p:nvPr/>
        </p:nvCxnSpPr>
        <p:spPr>
          <a:xfrm flipV="1">
            <a:off x="2744465" y="1347614"/>
            <a:ext cx="1378950" cy="494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24" idx="2"/>
            <a:endCxn id="25" idx="0"/>
          </p:cNvCxnSpPr>
          <p:nvPr/>
        </p:nvCxnSpPr>
        <p:spPr>
          <a:xfrm flipH="1">
            <a:off x="1987725" y="1563638"/>
            <a:ext cx="2799640" cy="43574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4" idx="2"/>
            <a:endCxn id="26" idx="0"/>
          </p:cNvCxnSpPr>
          <p:nvPr/>
        </p:nvCxnSpPr>
        <p:spPr>
          <a:xfrm flipH="1">
            <a:off x="3728112" y="1563638"/>
            <a:ext cx="1059253" cy="43574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4" idx="2"/>
            <a:endCxn id="27" idx="0"/>
          </p:cNvCxnSpPr>
          <p:nvPr/>
        </p:nvCxnSpPr>
        <p:spPr>
          <a:xfrm>
            <a:off x="4787365" y="1563638"/>
            <a:ext cx="663949" cy="43574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4" idx="2"/>
            <a:endCxn id="28" idx="0"/>
          </p:cNvCxnSpPr>
          <p:nvPr/>
        </p:nvCxnSpPr>
        <p:spPr>
          <a:xfrm>
            <a:off x="4787365" y="1563638"/>
            <a:ext cx="2358521" cy="43992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5" idx="2"/>
            <a:endCxn id="29" idx="0"/>
          </p:cNvCxnSpPr>
          <p:nvPr/>
        </p:nvCxnSpPr>
        <p:spPr>
          <a:xfrm>
            <a:off x="1987725" y="2431427"/>
            <a:ext cx="0" cy="43691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6" idx="2"/>
            <a:endCxn id="30" idx="0"/>
          </p:cNvCxnSpPr>
          <p:nvPr/>
        </p:nvCxnSpPr>
        <p:spPr>
          <a:xfrm>
            <a:off x="3728112" y="2431427"/>
            <a:ext cx="0" cy="43574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27" idx="2"/>
            <a:endCxn id="31" idx="0"/>
          </p:cNvCxnSpPr>
          <p:nvPr/>
        </p:nvCxnSpPr>
        <p:spPr>
          <a:xfrm>
            <a:off x="5451314" y="2431427"/>
            <a:ext cx="0" cy="43574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8" idx="2"/>
            <a:endCxn id="32" idx="0"/>
          </p:cNvCxnSpPr>
          <p:nvPr/>
        </p:nvCxnSpPr>
        <p:spPr>
          <a:xfrm flipH="1">
            <a:off x="7141485" y="2435613"/>
            <a:ext cx="4401" cy="43155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9" idx="2"/>
            <a:endCxn id="24" idx="3"/>
          </p:cNvCxnSpPr>
          <p:nvPr/>
        </p:nvCxnSpPr>
        <p:spPr>
          <a:xfrm rot="5400000" flipH="1" flipV="1">
            <a:off x="2680704" y="654634"/>
            <a:ext cx="2077629" cy="3463589"/>
          </a:xfrm>
          <a:prstGeom prst="bentConnector4">
            <a:avLst>
              <a:gd name="adj1" fmla="val -11003"/>
              <a:gd name="adj2" fmla="val 179401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30" idx="2"/>
            <a:endCxn id="24" idx="3"/>
          </p:cNvCxnSpPr>
          <p:nvPr/>
        </p:nvCxnSpPr>
        <p:spPr>
          <a:xfrm rot="5400000" flipH="1" flipV="1">
            <a:off x="3551486" y="1524240"/>
            <a:ext cx="2076454" cy="1723202"/>
          </a:xfrm>
          <a:prstGeom prst="bentConnector4">
            <a:avLst>
              <a:gd name="adj1" fmla="val -11009"/>
              <a:gd name="adj2" fmla="val 25959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31" idx="2"/>
            <a:endCxn id="24" idx="3"/>
          </p:cNvCxnSpPr>
          <p:nvPr/>
        </p:nvCxnSpPr>
        <p:spPr>
          <a:xfrm rot="5400000" flipH="1">
            <a:off x="4413087" y="2385841"/>
            <a:ext cx="2076454" cy="12700"/>
          </a:xfrm>
          <a:prstGeom prst="bentConnector4">
            <a:avLst>
              <a:gd name="adj1" fmla="val -11009"/>
              <a:gd name="adj2" fmla="val -21602803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32" idx="2"/>
            <a:endCxn id="24" idx="3"/>
          </p:cNvCxnSpPr>
          <p:nvPr/>
        </p:nvCxnSpPr>
        <p:spPr>
          <a:xfrm rot="5400000" flipH="1">
            <a:off x="5258173" y="1540756"/>
            <a:ext cx="2076454" cy="1690171"/>
          </a:xfrm>
          <a:prstGeom prst="bentConnector4">
            <a:avLst>
              <a:gd name="adj1" fmla="val -11009"/>
              <a:gd name="adj2" fmla="val -62311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92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7186</TotalTime>
  <Words>414</Words>
  <Application>Microsoft Office PowerPoint</Application>
  <PresentationFormat>全屏显示(16:9)</PresentationFormat>
  <Paragraphs>245</Paragraphs>
  <Slides>16</Slides>
  <Notes>4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 Unicode MS</vt:lpstr>
      <vt:lpstr>新細明體</vt:lpstr>
      <vt:lpstr>黑体</vt:lpstr>
      <vt:lpstr>宋体</vt:lpstr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msi</dc:creator>
  <cp:lastModifiedBy>User</cp:lastModifiedBy>
  <cp:revision>510</cp:revision>
  <dcterms:created xsi:type="dcterms:W3CDTF">2019-01-30T02:56:43Z</dcterms:created>
  <dcterms:modified xsi:type="dcterms:W3CDTF">2021-05-07T18:16:46Z</dcterms:modified>
</cp:coreProperties>
</file>