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94DF-7656-477D-A09E-F2CA420228B3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EDCE-EF7B-46E6-968B-DBBE72891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20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94DF-7656-477D-A09E-F2CA420228B3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EDCE-EF7B-46E6-968B-DBBE72891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86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94DF-7656-477D-A09E-F2CA420228B3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EDCE-EF7B-46E6-968B-DBBE72891B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8373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94DF-7656-477D-A09E-F2CA420228B3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EDCE-EF7B-46E6-968B-DBBE72891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458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94DF-7656-477D-A09E-F2CA420228B3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EDCE-EF7B-46E6-968B-DBBE72891B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6763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94DF-7656-477D-A09E-F2CA420228B3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EDCE-EF7B-46E6-968B-DBBE72891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4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94DF-7656-477D-A09E-F2CA420228B3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EDCE-EF7B-46E6-968B-DBBE72891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96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94DF-7656-477D-A09E-F2CA420228B3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EDCE-EF7B-46E6-968B-DBBE72891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42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94DF-7656-477D-A09E-F2CA420228B3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EDCE-EF7B-46E6-968B-DBBE72891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9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94DF-7656-477D-A09E-F2CA420228B3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EDCE-EF7B-46E6-968B-DBBE72891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47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94DF-7656-477D-A09E-F2CA420228B3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EDCE-EF7B-46E6-968B-DBBE72891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52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94DF-7656-477D-A09E-F2CA420228B3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EDCE-EF7B-46E6-968B-DBBE72891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05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94DF-7656-477D-A09E-F2CA420228B3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EDCE-EF7B-46E6-968B-DBBE72891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4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94DF-7656-477D-A09E-F2CA420228B3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EDCE-EF7B-46E6-968B-DBBE72891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71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94DF-7656-477D-A09E-F2CA420228B3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EDCE-EF7B-46E6-968B-DBBE72891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2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94DF-7656-477D-A09E-F2CA420228B3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EDCE-EF7B-46E6-968B-DBBE72891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6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394DF-7656-477D-A09E-F2CA420228B3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B3EDCE-EF7B-46E6-968B-DBBE72891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37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D29B4-435A-47E9-B19A-879B976F4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10268"/>
            <a:ext cx="7766936" cy="1646302"/>
          </a:xfrm>
        </p:spPr>
        <p:txBody>
          <a:bodyPr/>
          <a:lstStyle/>
          <a:p>
            <a:r>
              <a:rPr lang="en-US" altLang="zh-CN" dirty="0"/>
              <a:t>Algo trading project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A15578-8578-4F6F-AC5A-630E913983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Team name:  Capital</a:t>
            </a:r>
          </a:p>
          <a:p>
            <a:r>
              <a:rPr lang="en-US" altLang="zh-CN" dirty="0"/>
              <a:t>Team Members</a:t>
            </a:r>
            <a:r>
              <a:rPr lang="zh-CN" altLang="en-US" dirty="0"/>
              <a:t>：陈励然、戴志尧、何珊、侯雨昕、胡宏涛</a:t>
            </a:r>
          </a:p>
        </p:txBody>
      </p:sp>
    </p:spTree>
    <p:extLst>
      <p:ext uri="{BB962C8B-B14F-4D97-AF65-F5344CB8AC3E}">
        <p14:creationId xmlns:p14="http://schemas.microsoft.com/office/powerpoint/2010/main" val="726565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DD2AE-B8C6-4558-ADC5-415059E5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本地数据导入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D88169-6B83-498D-B548-AF7E8CB47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25"/>
          <a:stretch/>
        </p:blipFill>
        <p:spPr>
          <a:xfrm>
            <a:off x="781042" y="1413439"/>
            <a:ext cx="7398681" cy="11433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5D4536-A9C1-4CA5-AB3F-0043FED15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41" y="2556829"/>
            <a:ext cx="7398681" cy="428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6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81C48-D704-4E49-AB05-96054A76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we should invest in crypto currency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80724-C0E0-4148-8B78-A87BC88E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9423"/>
            <a:ext cx="8596668" cy="3880773"/>
          </a:xfrm>
        </p:spPr>
        <p:txBody>
          <a:bodyPr/>
          <a:lstStyle/>
          <a:p>
            <a:r>
              <a:rPr lang="en-US" altLang="zh-CN" dirty="0"/>
              <a:t>Advantages:</a:t>
            </a:r>
          </a:p>
          <a:p>
            <a:pPr marL="0" indent="0">
              <a:buNone/>
            </a:pPr>
            <a:r>
              <a:rPr lang="en-US" altLang="zh-CN" dirty="0"/>
              <a:t>     1</a:t>
            </a:r>
            <a:r>
              <a:rPr lang="zh-CN" altLang="en-US" dirty="0"/>
              <a:t>、</a:t>
            </a:r>
            <a:r>
              <a:rPr lang="en-US" altLang="zh-CN" dirty="0"/>
              <a:t>Safe</a:t>
            </a:r>
          </a:p>
          <a:p>
            <a:pPr marL="0" indent="0">
              <a:buNone/>
            </a:pPr>
            <a:r>
              <a:rPr lang="en-US" altLang="zh-CN" dirty="0"/>
              <a:t>     2</a:t>
            </a:r>
            <a:r>
              <a:rPr lang="zh-CN" altLang="en-US" dirty="0"/>
              <a:t>、</a:t>
            </a:r>
            <a:r>
              <a:rPr lang="en-US" altLang="zh-CN" dirty="0"/>
              <a:t>Decentralization</a:t>
            </a:r>
          </a:p>
          <a:p>
            <a:pPr marL="0" indent="0">
              <a:buNone/>
            </a:pPr>
            <a:r>
              <a:rPr lang="en-US" altLang="zh-CN" dirty="0"/>
              <a:t>     3</a:t>
            </a:r>
            <a:r>
              <a:rPr lang="zh-CN" altLang="en-US" dirty="0"/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Deep and liquid in financial market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     4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High volatility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EC5C8F-436A-4BA8-8E68-2811F76D8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567" y="1869423"/>
            <a:ext cx="3200632" cy="22315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A736A9-0920-4B08-A8D4-7250DE94D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567" y="4358428"/>
            <a:ext cx="3768436" cy="21982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C340CE-A76E-4CF1-91E1-A33EDED4B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078" y="4292494"/>
            <a:ext cx="4010590" cy="233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1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72D2E-E924-4481-82AC-A48797A6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项目概况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C30E4-1C4C-45EB-8634-79C5E711C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目标：投资数字货币实现资产的增值</a:t>
            </a:r>
            <a:endParaRPr lang="en-US" altLang="zh-CN" dirty="0"/>
          </a:p>
          <a:p>
            <a:r>
              <a:rPr lang="zh-CN" altLang="en-US" dirty="0"/>
              <a:t>项目标的：</a:t>
            </a:r>
            <a:r>
              <a:rPr lang="en-US" altLang="zh-CN" dirty="0"/>
              <a:t>BTC/USDT</a:t>
            </a:r>
          </a:p>
          <a:p>
            <a:r>
              <a:rPr lang="zh-CN" altLang="en-US" dirty="0"/>
              <a:t>交易所选择：币安交易所</a:t>
            </a:r>
            <a:endParaRPr lang="en-US" altLang="zh-CN" dirty="0"/>
          </a:p>
          <a:p>
            <a:r>
              <a:rPr lang="zh-CN" altLang="en-US" dirty="0"/>
              <a:t>策略回测数据：从币安交易所获取</a:t>
            </a:r>
            <a:r>
              <a:rPr lang="en-US" altLang="zh-CN" dirty="0"/>
              <a:t>2018——2021</a:t>
            </a:r>
            <a:r>
              <a:rPr lang="zh-CN" altLang="en-US" dirty="0"/>
              <a:t>的分钟</a:t>
            </a:r>
            <a:r>
              <a:rPr lang="en-US" altLang="zh-CN" dirty="0"/>
              <a:t>K</a:t>
            </a:r>
            <a:r>
              <a:rPr lang="zh-CN" altLang="en-US" dirty="0"/>
              <a:t>线</a:t>
            </a:r>
            <a:endParaRPr lang="en-US" altLang="zh-CN" dirty="0"/>
          </a:p>
          <a:p>
            <a:r>
              <a:rPr lang="zh-CN" altLang="en-US" dirty="0"/>
              <a:t>策略指标：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29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1AE2D-EEB1-4E6B-B581-AD53B146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交易对的选择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0E11D-7D58-4DB8-897A-25673CD5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BTC/USDT</a:t>
            </a:r>
            <a:r>
              <a:rPr lang="zh-CN" altLang="en-US" dirty="0"/>
              <a:t>的优势：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比特币相较于其他种类的数字货币拥有更高的哈希率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更高的哈希率意味着更多的资源被用于处理区块链的交易，使得网络对攻击的抵御能力更强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其次，</a:t>
            </a:r>
            <a:r>
              <a:rPr lang="en-US" altLang="zh-CN" dirty="0"/>
              <a:t>BTC</a:t>
            </a:r>
            <a:r>
              <a:rPr lang="zh-CN" altLang="en-US" dirty="0"/>
              <a:t>相较于其他数字货币名气更高，拥有更好的流通性</a:t>
            </a:r>
          </a:p>
        </p:txBody>
      </p:sp>
    </p:spTree>
    <p:extLst>
      <p:ext uri="{BB962C8B-B14F-4D97-AF65-F5344CB8AC3E}">
        <p14:creationId xmlns:p14="http://schemas.microsoft.com/office/powerpoint/2010/main" val="191816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3992D-29CF-4352-813C-06F20C1F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交易所的选择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A218E-77F6-46F5-835C-6CAAE6D9B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367"/>
            <a:ext cx="8596668" cy="3880773"/>
          </a:xfrm>
        </p:spPr>
        <p:txBody>
          <a:bodyPr/>
          <a:lstStyle/>
          <a:p>
            <a:r>
              <a:rPr lang="zh-CN" altLang="en-US" dirty="0"/>
              <a:t>交易量较高的数字货币交易所：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2D3680-9B66-414C-B309-647EB489E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73" y="2102337"/>
            <a:ext cx="6289932" cy="40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1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D6FB3-2544-4194-BD29-34A36C3B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界面功能介绍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C5E5020-2D90-46B5-A46C-E7CDF8CB6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26297"/>
            <a:ext cx="8461172" cy="5270572"/>
          </a:xfrm>
        </p:spPr>
      </p:pic>
    </p:spTree>
    <p:extLst>
      <p:ext uri="{BB962C8B-B14F-4D97-AF65-F5344CB8AC3E}">
        <p14:creationId xmlns:p14="http://schemas.microsoft.com/office/powerpoint/2010/main" val="340986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A828C-961B-46A7-A85D-CBADDAE7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币安交易所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91CEF-C23B-4B5E-92FE-67847B2A1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DF33D9-99B6-41BD-9BA3-E7AFC3256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6" y="1489375"/>
            <a:ext cx="9926782" cy="511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9C27D-AE96-4BF8-BA79-3D61750F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交易所挂单签名的处理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F777509-2227-446F-8594-DB8DAEFB6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930400"/>
            <a:ext cx="8596312" cy="2078282"/>
          </a:xfrm>
        </p:spPr>
      </p:pic>
    </p:spTree>
    <p:extLst>
      <p:ext uri="{BB962C8B-B14F-4D97-AF65-F5344CB8AC3E}">
        <p14:creationId xmlns:p14="http://schemas.microsoft.com/office/powerpoint/2010/main" val="3046224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508E43-34CC-4AD4-82FE-42FB9FF8E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42" y="2945457"/>
            <a:ext cx="6668801" cy="37152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C29A000-D238-4481-9811-1F87DD86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策略介绍及回测部分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0B8E3-AA73-4F77-ADF5-8F3F73E07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280"/>
            <a:ext cx="9496396" cy="4739784"/>
          </a:xfrm>
        </p:spPr>
        <p:txBody>
          <a:bodyPr/>
          <a:lstStyle/>
          <a:p>
            <a:r>
              <a:rPr lang="zh-CN" altLang="en-US" dirty="0"/>
              <a:t>布林带策略</a:t>
            </a:r>
            <a:endParaRPr lang="en-US" altLang="zh-CN" dirty="0"/>
          </a:p>
          <a:p>
            <a:r>
              <a:rPr lang="zh-CN" altLang="en-US" dirty="0"/>
              <a:t>回测区间：</a:t>
            </a:r>
            <a:r>
              <a:rPr lang="en-US" altLang="zh-CN" dirty="0"/>
              <a:t>2021.1.1-2021.1.15</a:t>
            </a:r>
          </a:p>
          <a:p>
            <a:r>
              <a:rPr lang="zh-CN" altLang="en-US" dirty="0"/>
              <a:t>总收益率：</a:t>
            </a:r>
            <a:r>
              <a:rPr lang="en-US" altLang="zh-CN" dirty="0"/>
              <a:t>57.96%</a:t>
            </a:r>
            <a:r>
              <a:rPr lang="zh-CN" altLang="en-US" dirty="0"/>
              <a:t>；年收益率：</a:t>
            </a:r>
            <a:r>
              <a:rPr lang="en-US" altLang="zh-CN" dirty="0"/>
              <a:t>0.55%</a:t>
            </a:r>
            <a:r>
              <a:rPr lang="zh-CN" altLang="en-US" dirty="0"/>
              <a:t>；年波动率：</a:t>
            </a:r>
            <a:r>
              <a:rPr lang="en-US" altLang="zh-CN" dirty="0"/>
              <a:t>4.86%</a:t>
            </a:r>
            <a:r>
              <a:rPr lang="zh-CN" altLang="en-US" dirty="0"/>
              <a:t>；最大回撤：</a:t>
            </a:r>
            <a:r>
              <a:rPr lang="en-US" altLang="zh-CN" dirty="0"/>
              <a:t>37.81%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夏普比率：</a:t>
            </a:r>
            <a:r>
              <a:rPr lang="en-US" altLang="zh-CN" dirty="0"/>
              <a:t>0.11</a:t>
            </a:r>
            <a:r>
              <a:rPr lang="zh-CN" altLang="en-US" dirty="0"/>
              <a:t>；信息比率：</a:t>
            </a:r>
            <a:r>
              <a:rPr lang="en-US" altLang="zh-CN" dirty="0"/>
              <a:t>0.04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97353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685</TotalTime>
  <Words>245</Words>
  <Application>Microsoft Office PowerPoint</Application>
  <PresentationFormat>宽屏</PresentationFormat>
  <Paragraphs>31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平面</vt:lpstr>
      <vt:lpstr>Algo trading project</vt:lpstr>
      <vt:lpstr>Why we should invest in crypto currency </vt:lpstr>
      <vt:lpstr>项目概况</vt:lpstr>
      <vt:lpstr>交易对的选择</vt:lpstr>
      <vt:lpstr>交易所的选择</vt:lpstr>
      <vt:lpstr>UI界面功能介绍</vt:lpstr>
      <vt:lpstr>币安交易所API</vt:lpstr>
      <vt:lpstr>交易所挂单签名的处理</vt:lpstr>
      <vt:lpstr>策略介绍及回测部分</vt:lpstr>
      <vt:lpstr>本地数据导入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dai zy</dc:creator>
  <cp:lastModifiedBy>Chen Liran</cp:lastModifiedBy>
  <cp:revision>27</cp:revision>
  <dcterms:created xsi:type="dcterms:W3CDTF">2021-05-07T09:19:18Z</dcterms:created>
  <dcterms:modified xsi:type="dcterms:W3CDTF">2021-05-08T06:32:37Z</dcterms:modified>
</cp:coreProperties>
</file>