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73" r:id="rId5"/>
    <p:sldId id="261" r:id="rId6"/>
    <p:sldId id="275" r:id="rId7"/>
    <p:sldId id="264" r:id="rId8"/>
    <p:sldId id="266" r:id="rId9"/>
    <p:sldId id="267" r:id="rId10"/>
    <p:sldId id="268" r:id="rId11"/>
    <p:sldId id="269" r:id="rId12"/>
    <p:sldId id="271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xysx" initials="y" lastIdx="2" clrIdx="0">
    <p:extLst>
      <p:ext uri="{19B8F6BF-5375-455C-9EA6-DF929625EA0E}">
        <p15:presenceInfo xmlns:p15="http://schemas.microsoft.com/office/powerpoint/2012/main" userId="yuanxys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2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0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1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3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9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4F8D-93F0-4002-AE4D-F829D8C0DCC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8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非结构因子研究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文本分析的高维因子构建尝试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证</a:t>
            </a:r>
            <a:r>
              <a:rPr lang="en-US" altLang="zh-CN" dirty="0" smtClean="0"/>
              <a:t>E</a:t>
            </a:r>
            <a:r>
              <a:rPr lang="zh-CN" altLang="en-US" dirty="0" smtClean="0"/>
              <a:t>互动数据分析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80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0262" y="490681"/>
            <a:ext cx="321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行业统计（全样本）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6" y="967377"/>
            <a:ext cx="10058400" cy="56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1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45920" y="5703534"/>
                <a:ext cx="3988526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zh-CN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行业比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行业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𝑄𝐴</m:t>
                        </m:r>
                        <m:r>
                          <a:rPr lang="zh-CN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𝑄𝐴</m:t>
                        </m:r>
                        <m:r>
                          <a:rPr lang="zh-CN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数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100%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5703534"/>
                <a:ext cx="3988526" cy="626710"/>
              </a:xfrm>
              <a:prstGeom prst="rect">
                <a:avLst/>
              </a:prstGeom>
              <a:blipFill rotWithShape="0">
                <a:blip r:embed="rId3"/>
                <a:stretch>
                  <a:fillRect l="-1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34446" y="5697827"/>
                <a:ext cx="3988526" cy="63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市场</a:t>
                </a:r>
                <a:r>
                  <a:rPr lang="en-US" altLang="zh-CN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行业比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行业</m:t>
                        </m:r>
                        <m:r>
                          <a:rPr lang="zh-CN" alt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公司</m:t>
                        </m:r>
                        <m:r>
                          <a:rPr lang="zh-CN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</m:t>
                        </m:r>
                        <m:r>
                          <a:rPr lang="zh-CN" alt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上市</m:t>
                        </m:r>
                        <m:r>
                          <a:rPr lang="zh-CN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公司</m:t>
                        </m:r>
                        <m:r>
                          <a:rPr lang="zh-CN" alt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数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100%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446" y="5697827"/>
                <a:ext cx="3988526" cy="632417"/>
              </a:xfrm>
              <a:prstGeom prst="rect">
                <a:avLst/>
              </a:prstGeom>
              <a:blipFill rotWithShape="0">
                <a:blip r:embed="rId4"/>
                <a:stretch>
                  <a:fillRect l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70262" y="490681"/>
            <a:ext cx="321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行业统计（全样本）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418137"/>
            <a:ext cx="10058400" cy="41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0262" y="490681"/>
            <a:ext cx="321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行业统计（年度）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" y="1476966"/>
            <a:ext cx="12128199" cy="48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8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92" y="594606"/>
            <a:ext cx="6681701" cy="4029646"/>
          </a:xfrm>
        </p:spPr>
      </p:pic>
      <p:sp>
        <p:nvSpPr>
          <p:cNvPr id="7" name="文本框 6"/>
          <p:cNvSpPr txBox="1"/>
          <p:nvPr/>
        </p:nvSpPr>
        <p:spPr>
          <a:xfrm>
            <a:off x="470262" y="490681"/>
            <a:ext cx="321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其他统计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305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2" y="1303260"/>
            <a:ext cx="10655226" cy="5339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561" y="672671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数据一览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7614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62" y="1825625"/>
            <a:ext cx="8201475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378184" y="9513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回答数统计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17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3" y="1825625"/>
            <a:ext cx="7647153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378184" y="9513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回答数统计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5340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24477"/>
              </p:ext>
            </p:extLst>
          </p:nvPr>
        </p:nvGraphicFramePr>
        <p:xfrm>
          <a:off x="2501538" y="2049508"/>
          <a:ext cx="1371600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1714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QA</a:t>
                      </a:r>
                      <a:r>
                        <a:rPr lang="zh-CN" altLang="en-US" sz="1100" b="1" u="none" strike="noStrike" dirty="0" smtClean="0">
                          <a:effectLst/>
                        </a:rPr>
                        <a:t>样本长度统计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每条</a:t>
                      </a:r>
                      <a:r>
                        <a:rPr lang="en-US" altLang="zh-CN" sz="1100" u="none" strike="noStrike">
                          <a:effectLst/>
                        </a:rPr>
                        <a:t>QA</a:t>
                      </a:r>
                      <a:r>
                        <a:rPr lang="zh-CN" altLang="en-US" sz="1100" u="none" strike="noStrike">
                          <a:effectLst/>
                        </a:rPr>
                        <a:t>平均长度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730150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148.842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102.6178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98.98%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512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35822"/>
              </p:ext>
            </p:extLst>
          </p:nvPr>
        </p:nvGraphicFramePr>
        <p:xfrm>
          <a:off x="4887142" y="1960244"/>
          <a:ext cx="2057400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日内样本特征统计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项目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每家公司每日回答数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每家公司日内所有问答文本长度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75%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536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229259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229259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41732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3.18483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474.035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4.65771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710.2068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</a:rPr>
                        <a:t>回答数为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0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不计入计算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89142"/>
              </p:ext>
            </p:extLst>
          </p:nvPr>
        </p:nvGraphicFramePr>
        <p:xfrm>
          <a:off x="7958546" y="2049508"/>
          <a:ext cx="205740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回复</a:t>
                      </a:r>
                      <a:r>
                        <a:rPr lang="en-US" sz="1100" b="1" u="none" strike="noStrike" dirty="0">
                          <a:effectLst/>
                        </a:rPr>
                        <a:t>weekday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weekday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占比</a:t>
                      </a:r>
                      <a:r>
                        <a:rPr lang="en-US" altLang="zh-CN" sz="1100" u="none" strike="noStrike">
                          <a:effectLst/>
                        </a:rPr>
                        <a:t>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173226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22.41703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148975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19.27873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143408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18.5583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137254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17.76192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21.7736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0.087998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0.122421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772743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98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4" y="1140822"/>
            <a:ext cx="2989727" cy="5287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88" y="1610280"/>
            <a:ext cx="7631418" cy="43489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618" y="642649"/>
            <a:ext cx="24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日内回答数排名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25450" y="635727"/>
            <a:ext cx="24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极值检查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21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07" y="2225038"/>
            <a:ext cx="6069793" cy="34537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849"/>
            <a:ext cx="6207539" cy="35321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184" y="9513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考虑：因子覆盖度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5360" y="2360023"/>
            <a:ext cx="236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09901" y="2666609"/>
            <a:ext cx="236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交易日</a:t>
            </a:r>
            <a:endParaRPr lang="en-US" altLang="zh-CN" dirty="0" smtClean="0"/>
          </a:p>
          <a:p>
            <a:r>
              <a:rPr lang="zh-CN" altLang="en-US" dirty="0"/>
              <a:t>近</a:t>
            </a:r>
            <a:r>
              <a:rPr lang="zh-CN" altLang="en-US" dirty="0" smtClean="0"/>
              <a:t>三年日均覆盖度为</a:t>
            </a:r>
            <a:r>
              <a:rPr lang="en-US" altLang="zh-CN" dirty="0" smtClean="0"/>
              <a:t>50%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6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0262" y="1653815"/>
            <a:ext cx="35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统计区间</a:t>
            </a:r>
            <a:r>
              <a:rPr lang="en-US" altLang="zh-CN" dirty="0" smtClean="0"/>
              <a:t>20130708-20230404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0262" y="490681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流通市值</a:t>
            </a:r>
            <a:r>
              <a:rPr lang="zh-CN" altLang="en-US" b="1" dirty="0" smtClean="0"/>
              <a:t>统计（全样本）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07" y="1041218"/>
            <a:ext cx="4933023" cy="48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0262" y="490681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流通市值</a:t>
            </a:r>
            <a:r>
              <a:rPr lang="zh-CN" altLang="en-US" b="1" dirty="0" smtClean="0"/>
              <a:t>统计（年度）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82" y="369372"/>
            <a:ext cx="9088270" cy="67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234</Words>
  <Application>Microsoft Office PowerPoint</Application>
  <PresentationFormat>宽屏</PresentationFormat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非结构因子研究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非结构因子研究</dc:title>
  <dc:creator>yuanxysx</dc:creator>
  <cp:lastModifiedBy>yuanxysx</cp:lastModifiedBy>
  <cp:revision>23</cp:revision>
  <dcterms:created xsi:type="dcterms:W3CDTF">2023-08-23T06:32:17Z</dcterms:created>
  <dcterms:modified xsi:type="dcterms:W3CDTF">2023-09-05T08:12:58Z</dcterms:modified>
</cp:coreProperties>
</file>