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xysx" initials="y" lastIdx="2" clrIdx="0">
    <p:extLst>
      <p:ext uri="{19B8F6BF-5375-455C-9EA6-DF929625EA0E}">
        <p15:presenceInfo xmlns:p15="http://schemas.microsoft.com/office/powerpoint/2012/main" userId="yuanxys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46273-B30D-4D95-B7B7-D074EE3383C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6B35C9-B267-4E20-8B5C-776CEAAC0976}">
      <dgm:prSet phldrT="[文本]"/>
      <dgm:spPr/>
      <dgm:t>
        <a:bodyPr vert="eaVert"/>
        <a:lstStyle/>
        <a:p>
          <a:r>
            <a:rPr lang="en-US" altLang="zh-CN" dirty="0" smtClean="0"/>
            <a:t>Y</a:t>
          </a:r>
          <a:endParaRPr lang="zh-CN" altLang="en-US" dirty="0"/>
        </a:p>
      </dgm:t>
    </dgm:pt>
    <dgm:pt modelId="{9739474D-364D-4D84-BB91-F1E57C263086}" type="parTrans" cxnId="{0EEDC733-A582-4571-B6FA-D4B968A9D21F}">
      <dgm:prSet/>
      <dgm:spPr/>
      <dgm:t>
        <a:bodyPr/>
        <a:lstStyle/>
        <a:p>
          <a:endParaRPr lang="zh-CN" altLang="en-US"/>
        </a:p>
      </dgm:t>
    </dgm:pt>
    <dgm:pt modelId="{8150918D-70F5-43F0-AFAE-B149DC502918}" type="sibTrans" cxnId="{0EEDC733-A582-4571-B6FA-D4B968A9D21F}">
      <dgm:prSet/>
      <dgm:spPr/>
      <dgm:t>
        <a:bodyPr/>
        <a:lstStyle/>
        <a:p>
          <a:endParaRPr lang="zh-CN" altLang="en-US"/>
        </a:p>
      </dgm:t>
    </dgm:pt>
    <dgm:pt modelId="{4B3D0549-FD54-499C-9668-1F660222C8DE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D6FBB963-377A-4FC7-9EB0-6ACAEA5ADED0}" type="parTrans" cxnId="{56132CFE-366F-49BA-8E76-72E7497CD73F}">
      <dgm:prSet/>
      <dgm:spPr/>
      <dgm:t>
        <a:bodyPr/>
        <a:lstStyle/>
        <a:p>
          <a:endParaRPr lang="zh-CN" altLang="en-US"/>
        </a:p>
      </dgm:t>
    </dgm:pt>
    <dgm:pt modelId="{EE2A993B-5B75-4C4A-910A-17AE53A2B796}" type="sibTrans" cxnId="{56132CFE-366F-49BA-8E76-72E7497CD73F}">
      <dgm:prSet/>
      <dgm:spPr/>
      <dgm:t>
        <a:bodyPr/>
        <a:lstStyle/>
        <a:p>
          <a:endParaRPr lang="zh-CN" altLang="en-US"/>
        </a:p>
      </dgm:t>
    </dgm:pt>
    <dgm:pt modelId="{52839A41-B181-47AF-BC78-94497BC8DC78}" type="pres">
      <dgm:prSet presAssocID="{31E46273-B30D-4D95-B7B7-D074EE3383C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F67857-FAC5-4070-A031-AFE9DF3D78E8}" type="pres">
      <dgm:prSet presAssocID="{366B35C9-B267-4E20-8B5C-776CEAAC0976}" presName="root1" presStyleCnt="0"/>
      <dgm:spPr/>
    </dgm:pt>
    <dgm:pt modelId="{8E0D0D5C-E3B8-4D4D-B5D4-944590C69A1C}" type="pres">
      <dgm:prSet presAssocID="{366B35C9-B267-4E20-8B5C-776CEAAC0976}" presName="LevelOneTextNode" presStyleLbl="node0" presStyleIdx="0" presStyleCnt="1" custScaleX="90237" custScaleY="24622" custLinFactX="280966" custLinFactNeighborX="300000" custLinFactNeighborY="-23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D35DCD-62A8-46CC-82F8-3D5B23BABDDA}" type="pres">
      <dgm:prSet presAssocID="{366B35C9-B267-4E20-8B5C-776CEAAC0976}" presName="level2hierChild" presStyleCnt="0"/>
      <dgm:spPr/>
    </dgm:pt>
    <dgm:pt modelId="{59282241-8B0C-465B-8E15-32E06D9B41BF}" type="pres">
      <dgm:prSet presAssocID="{D6FBB963-377A-4FC7-9EB0-6ACAEA5ADED0}" presName="conn2-1" presStyleLbl="parChTrans1D2" presStyleIdx="0" presStyleCnt="1"/>
      <dgm:spPr/>
    </dgm:pt>
    <dgm:pt modelId="{BBBB3CE5-7CC9-4887-AA1D-EEE72D094BEB}" type="pres">
      <dgm:prSet presAssocID="{D6FBB963-377A-4FC7-9EB0-6ACAEA5ADED0}" presName="connTx" presStyleLbl="parChTrans1D2" presStyleIdx="0" presStyleCnt="1"/>
      <dgm:spPr/>
    </dgm:pt>
    <dgm:pt modelId="{40F533BD-EB10-456C-A480-F428F2ABDDAD}" type="pres">
      <dgm:prSet presAssocID="{4B3D0549-FD54-499C-9668-1F660222C8DE}" presName="root2" presStyleCnt="0"/>
      <dgm:spPr/>
    </dgm:pt>
    <dgm:pt modelId="{231C8F09-92B5-4F80-820E-FC7688F38BA2}" type="pres">
      <dgm:prSet presAssocID="{4B3D0549-FD54-499C-9668-1F660222C8DE}" presName="LevelTwoTextNode" presStyleLbl="node2" presStyleIdx="0" presStyleCnt="1" custScaleX="66040" custScaleY="550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4F01AD-9E09-4A34-A834-1612F361E050}" type="pres">
      <dgm:prSet presAssocID="{4B3D0549-FD54-499C-9668-1F660222C8DE}" presName="level3hierChild" presStyleCnt="0"/>
      <dgm:spPr/>
    </dgm:pt>
  </dgm:ptLst>
  <dgm:cxnLst>
    <dgm:cxn modelId="{82F4EA4E-60F9-45BA-8370-C2F281C60BAB}" type="presOf" srcId="{366B35C9-B267-4E20-8B5C-776CEAAC0976}" destId="{8E0D0D5C-E3B8-4D4D-B5D4-944590C69A1C}" srcOrd="0" destOrd="0" presId="urn:microsoft.com/office/officeart/2008/layout/HorizontalMultiLevelHierarchy"/>
    <dgm:cxn modelId="{0FBB2654-CFBA-45C5-BA46-58550B8FFB8A}" type="presOf" srcId="{31E46273-B30D-4D95-B7B7-D074EE3383C6}" destId="{52839A41-B181-47AF-BC78-94497BC8DC78}" srcOrd="0" destOrd="0" presId="urn:microsoft.com/office/officeart/2008/layout/HorizontalMultiLevelHierarchy"/>
    <dgm:cxn modelId="{0EEDC733-A582-4571-B6FA-D4B968A9D21F}" srcId="{31E46273-B30D-4D95-B7B7-D074EE3383C6}" destId="{366B35C9-B267-4E20-8B5C-776CEAAC0976}" srcOrd="0" destOrd="0" parTransId="{9739474D-364D-4D84-BB91-F1E57C263086}" sibTransId="{8150918D-70F5-43F0-AFAE-B149DC502918}"/>
    <dgm:cxn modelId="{59668666-93C2-445A-A7B0-FB4A5993F3AB}" type="presOf" srcId="{D6FBB963-377A-4FC7-9EB0-6ACAEA5ADED0}" destId="{59282241-8B0C-465B-8E15-32E06D9B41BF}" srcOrd="0" destOrd="0" presId="urn:microsoft.com/office/officeart/2008/layout/HorizontalMultiLevelHierarchy"/>
    <dgm:cxn modelId="{13D8FA2D-3814-4376-9481-B12ED4DDEAF1}" type="presOf" srcId="{D6FBB963-377A-4FC7-9EB0-6ACAEA5ADED0}" destId="{BBBB3CE5-7CC9-4887-AA1D-EEE72D094BEB}" srcOrd="1" destOrd="0" presId="urn:microsoft.com/office/officeart/2008/layout/HorizontalMultiLevelHierarchy"/>
    <dgm:cxn modelId="{56132CFE-366F-49BA-8E76-72E7497CD73F}" srcId="{366B35C9-B267-4E20-8B5C-776CEAAC0976}" destId="{4B3D0549-FD54-499C-9668-1F660222C8DE}" srcOrd="0" destOrd="0" parTransId="{D6FBB963-377A-4FC7-9EB0-6ACAEA5ADED0}" sibTransId="{EE2A993B-5B75-4C4A-910A-17AE53A2B796}"/>
    <dgm:cxn modelId="{A3D42FCD-2012-4283-9EA2-7D23C64EA0D5}" type="presOf" srcId="{4B3D0549-FD54-499C-9668-1F660222C8DE}" destId="{231C8F09-92B5-4F80-820E-FC7688F38BA2}" srcOrd="0" destOrd="0" presId="urn:microsoft.com/office/officeart/2008/layout/HorizontalMultiLevelHierarchy"/>
    <dgm:cxn modelId="{9A2F1B7F-E232-4480-B13C-7069A125D299}" type="presParOf" srcId="{52839A41-B181-47AF-BC78-94497BC8DC78}" destId="{38F67857-FAC5-4070-A031-AFE9DF3D78E8}" srcOrd="0" destOrd="0" presId="urn:microsoft.com/office/officeart/2008/layout/HorizontalMultiLevelHierarchy"/>
    <dgm:cxn modelId="{E6AED93A-1066-41CD-B066-B95C6DC3CEEC}" type="presParOf" srcId="{38F67857-FAC5-4070-A031-AFE9DF3D78E8}" destId="{8E0D0D5C-E3B8-4D4D-B5D4-944590C69A1C}" srcOrd="0" destOrd="0" presId="urn:microsoft.com/office/officeart/2008/layout/HorizontalMultiLevelHierarchy"/>
    <dgm:cxn modelId="{ED22341E-CA08-48E0-B8C2-4E22808CA9CC}" type="presParOf" srcId="{38F67857-FAC5-4070-A031-AFE9DF3D78E8}" destId="{26D35DCD-62A8-46CC-82F8-3D5B23BABDDA}" srcOrd="1" destOrd="0" presId="urn:microsoft.com/office/officeart/2008/layout/HorizontalMultiLevelHierarchy"/>
    <dgm:cxn modelId="{4220A263-22D2-4157-A78B-C9EDC9A99A84}" type="presParOf" srcId="{26D35DCD-62A8-46CC-82F8-3D5B23BABDDA}" destId="{59282241-8B0C-465B-8E15-32E06D9B41BF}" srcOrd="0" destOrd="0" presId="urn:microsoft.com/office/officeart/2008/layout/HorizontalMultiLevelHierarchy"/>
    <dgm:cxn modelId="{CC117479-BC17-4BDB-B45D-BB409F8A2493}" type="presParOf" srcId="{59282241-8B0C-465B-8E15-32E06D9B41BF}" destId="{BBBB3CE5-7CC9-4887-AA1D-EEE72D094BEB}" srcOrd="0" destOrd="0" presId="urn:microsoft.com/office/officeart/2008/layout/HorizontalMultiLevelHierarchy"/>
    <dgm:cxn modelId="{F489D8B8-7BCC-4E15-9AEC-D45A3B47CACF}" type="presParOf" srcId="{26D35DCD-62A8-46CC-82F8-3D5B23BABDDA}" destId="{40F533BD-EB10-456C-A480-F428F2ABDDAD}" srcOrd="1" destOrd="0" presId="urn:microsoft.com/office/officeart/2008/layout/HorizontalMultiLevelHierarchy"/>
    <dgm:cxn modelId="{F00052B9-2BC1-4ABE-B339-377AFD0C2BF5}" type="presParOf" srcId="{40F533BD-EB10-456C-A480-F428F2ABDDAD}" destId="{231C8F09-92B5-4F80-820E-FC7688F38BA2}" srcOrd="0" destOrd="0" presId="urn:microsoft.com/office/officeart/2008/layout/HorizontalMultiLevelHierarchy"/>
    <dgm:cxn modelId="{7E98B071-457A-4524-9020-186BBE182C60}" type="presParOf" srcId="{40F533BD-EB10-456C-A480-F428F2ABDDAD}" destId="{F94F01AD-9E09-4A34-A834-1612F361E05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46273-B30D-4D95-B7B7-D074EE3383C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6B35C9-B267-4E20-8B5C-776CEAAC0976}">
      <dgm:prSet phldrT="[文本]"/>
      <dgm:spPr/>
      <dgm:t>
        <a:bodyPr vert="eaVert"/>
        <a:lstStyle/>
        <a:p>
          <a:r>
            <a:rPr lang="en-US" altLang="zh-CN" dirty="0" smtClean="0"/>
            <a:t>Y</a:t>
          </a:r>
          <a:endParaRPr lang="zh-CN" altLang="en-US" dirty="0"/>
        </a:p>
      </dgm:t>
    </dgm:pt>
    <dgm:pt modelId="{9739474D-364D-4D84-BB91-F1E57C263086}" type="parTrans" cxnId="{0EEDC733-A582-4571-B6FA-D4B968A9D21F}">
      <dgm:prSet/>
      <dgm:spPr/>
      <dgm:t>
        <a:bodyPr/>
        <a:lstStyle/>
        <a:p>
          <a:endParaRPr lang="zh-CN" altLang="en-US"/>
        </a:p>
      </dgm:t>
    </dgm:pt>
    <dgm:pt modelId="{8150918D-70F5-43F0-AFAE-B149DC502918}" type="sibTrans" cxnId="{0EEDC733-A582-4571-B6FA-D4B968A9D21F}">
      <dgm:prSet/>
      <dgm:spPr/>
      <dgm:t>
        <a:bodyPr/>
        <a:lstStyle/>
        <a:p>
          <a:endParaRPr lang="zh-CN" altLang="en-US"/>
        </a:p>
      </dgm:t>
    </dgm:pt>
    <dgm:pt modelId="{4B3D0549-FD54-499C-9668-1F660222C8DE}">
      <dgm:prSet phldrT="[文本]"/>
      <dgm:spPr/>
      <dgm:t>
        <a:bodyPr/>
        <a:lstStyle/>
        <a:p>
          <a:r>
            <a:rPr lang="en-US" altLang="zh-CN" dirty="0" smtClean="0"/>
            <a:t>QA1</a:t>
          </a:r>
          <a:endParaRPr lang="zh-CN" altLang="en-US" dirty="0"/>
        </a:p>
      </dgm:t>
    </dgm:pt>
    <dgm:pt modelId="{D6FBB963-377A-4FC7-9EB0-6ACAEA5ADED0}" type="parTrans" cxnId="{56132CFE-366F-49BA-8E76-72E7497CD73F}">
      <dgm:prSet/>
      <dgm:spPr/>
      <dgm:t>
        <a:bodyPr/>
        <a:lstStyle/>
        <a:p>
          <a:endParaRPr lang="zh-CN" altLang="en-US"/>
        </a:p>
      </dgm:t>
    </dgm:pt>
    <dgm:pt modelId="{EE2A993B-5B75-4C4A-910A-17AE53A2B796}" type="sibTrans" cxnId="{56132CFE-366F-49BA-8E76-72E7497CD73F}">
      <dgm:prSet/>
      <dgm:spPr/>
      <dgm:t>
        <a:bodyPr/>
        <a:lstStyle/>
        <a:p>
          <a:endParaRPr lang="zh-CN" altLang="en-US"/>
        </a:p>
      </dgm:t>
    </dgm:pt>
    <dgm:pt modelId="{A5E56D43-9E67-4F07-A2F6-BB06E35DD92D}">
      <dgm:prSet phldrT="[文本]"/>
      <dgm:spPr/>
      <dgm:t>
        <a:bodyPr/>
        <a:lstStyle/>
        <a:p>
          <a:r>
            <a:rPr lang="en-US" altLang="zh-CN" dirty="0" smtClean="0"/>
            <a:t>QA2</a:t>
          </a:r>
          <a:endParaRPr lang="zh-CN" altLang="en-US" dirty="0"/>
        </a:p>
      </dgm:t>
    </dgm:pt>
    <dgm:pt modelId="{623198C4-B407-460C-A6E0-456BBB66788F}" type="parTrans" cxnId="{FFA8256C-36B3-4A04-9BC2-7D71C97E4DE6}">
      <dgm:prSet/>
      <dgm:spPr/>
      <dgm:t>
        <a:bodyPr/>
        <a:lstStyle/>
        <a:p>
          <a:endParaRPr lang="zh-CN" altLang="en-US"/>
        </a:p>
      </dgm:t>
    </dgm:pt>
    <dgm:pt modelId="{3E82A72C-8582-4923-A808-B8DE376E1A4A}" type="sibTrans" cxnId="{FFA8256C-36B3-4A04-9BC2-7D71C97E4DE6}">
      <dgm:prSet/>
      <dgm:spPr/>
      <dgm:t>
        <a:bodyPr/>
        <a:lstStyle/>
        <a:p>
          <a:endParaRPr lang="zh-CN" altLang="en-US"/>
        </a:p>
      </dgm:t>
    </dgm:pt>
    <dgm:pt modelId="{38149E41-6CAC-4999-8947-2FD1EC085389}">
      <dgm:prSet phldrT="[文本]"/>
      <dgm:spPr/>
      <dgm:t>
        <a:bodyPr/>
        <a:lstStyle/>
        <a:p>
          <a:r>
            <a:rPr lang="en-US" altLang="zh-CN" dirty="0" smtClean="0"/>
            <a:t>QA3</a:t>
          </a:r>
          <a:endParaRPr lang="zh-CN" altLang="en-US" dirty="0"/>
        </a:p>
      </dgm:t>
    </dgm:pt>
    <dgm:pt modelId="{4F94F936-332F-42C8-847D-64A5666C7708}" type="parTrans" cxnId="{D86B2CAE-68F6-4EF8-B570-33BEFBB5E021}">
      <dgm:prSet/>
      <dgm:spPr/>
      <dgm:t>
        <a:bodyPr/>
        <a:lstStyle/>
        <a:p>
          <a:endParaRPr lang="zh-CN" altLang="en-US"/>
        </a:p>
      </dgm:t>
    </dgm:pt>
    <dgm:pt modelId="{CD97D307-635A-4C96-80A1-CFD8678CEC6A}" type="sibTrans" cxnId="{D86B2CAE-68F6-4EF8-B570-33BEFBB5E021}">
      <dgm:prSet/>
      <dgm:spPr/>
      <dgm:t>
        <a:bodyPr/>
        <a:lstStyle/>
        <a:p>
          <a:endParaRPr lang="zh-CN" altLang="en-US"/>
        </a:p>
      </dgm:t>
    </dgm:pt>
    <dgm:pt modelId="{897B47AE-1BB4-4034-910E-34F96BD2EC43}">
      <dgm:prSet phldrT="[文本]"/>
      <dgm:spPr/>
      <dgm:t>
        <a:bodyPr/>
        <a:lstStyle/>
        <a:p>
          <a:r>
            <a:rPr lang="en-US" altLang="zh-CN" dirty="0" err="1" smtClean="0"/>
            <a:t>QAn</a:t>
          </a:r>
          <a:endParaRPr lang="zh-CN" altLang="en-US" dirty="0"/>
        </a:p>
      </dgm:t>
    </dgm:pt>
    <dgm:pt modelId="{E531FE2A-4A88-42AB-9CA1-4A275718E4C0}" type="parTrans" cxnId="{9AD1F533-2A24-4229-A335-08BAE3F6851C}">
      <dgm:prSet/>
      <dgm:spPr/>
      <dgm:t>
        <a:bodyPr/>
        <a:lstStyle/>
        <a:p>
          <a:endParaRPr lang="zh-CN" altLang="en-US"/>
        </a:p>
      </dgm:t>
    </dgm:pt>
    <dgm:pt modelId="{B0301123-3DC0-419F-9C1E-1ED6CEAB1409}" type="sibTrans" cxnId="{9AD1F533-2A24-4229-A335-08BAE3F6851C}">
      <dgm:prSet/>
      <dgm:spPr/>
      <dgm:t>
        <a:bodyPr/>
        <a:lstStyle/>
        <a:p>
          <a:endParaRPr lang="zh-CN" altLang="en-US"/>
        </a:p>
      </dgm:t>
    </dgm:pt>
    <dgm:pt modelId="{26E475E2-15CD-4075-A5EF-8E5D00B62786}">
      <dgm:prSet phldrT="[文本]"/>
      <dgm:spPr/>
      <dgm:t>
        <a:bodyPr/>
        <a:lstStyle/>
        <a:p>
          <a:r>
            <a:rPr lang="en-US" altLang="zh-CN" dirty="0" smtClean="0"/>
            <a:t>….</a:t>
          </a:r>
          <a:endParaRPr lang="zh-CN" altLang="en-US" dirty="0"/>
        </a:p>
      </dgm:t>
    </dgm:pt>
    <dgm:pt modelId="{A2035704-9B4D-44CB-A6E3-85D52FB3EC0E}" type="parTrans" cxnId="{864E57A9-33EE-4851-BB91-915D572FAB28}">
      <dgm:prSet/>
      <dgm:spPr/>
      <dgm:t>
        <a:bodyPr/>
        <a:lstStyle/>
        <a:p>
          <a:endParaRPr lang="zh-CN" altLang="en-US"/>
        </a:p>
      </dgm:t>
    </dgm:pt>
    <dgm:pt modelId="{FFDA9174-DDFD-44AE-888E-F575F3E4511A}" type="sibTrans" cxnId="{864E57A9-33EE-4851-BB91-915D572FAB28}">
      <dgm:prSet/>
      <dgm:spPr/>
      <dgm:t>
        <a:bodyPr/>
        <a:lstStyle/>
        <a:p>
          <a:endParaRPr lang="zh-CN" altLang="en-US"/>
        </a:p>
      </dgm:t>
    </dgm:pt>
    <dgm:pt modelId="{52839A41-B181-47AF-BC78-94497BC8DC78}" type="pres">
      <dgm:prSet presAssocID="{31E46273-B30D-4D95-B7B7-D074EE3383C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F67857-FAC5-4070-A031-AFE9DF3D78E8}" type="pres">
      <dgm:prSet presAssocID="{366B35C9-B267-4E20-8B5C-776CEAAC0976}" presName="root1" presStyleCnt="0"/>
      <dgm:spPr/>
    </dgm:pt>
    <dgm:pt modelId="{8E0D0D5C-E3B8-4D4D-B5D4-944590C69A1C}" type="pres">
      <dgm:prSet presAssocID="{366B35C9-B267-4E20-8B5C-776CEAAC0976}" presName="LevelOneTextNode" presStyleLbl="node0" presStyleIdx="0" presStyleCnt="1" custScaleX="90237" custScaleY="24622" custLinFactX="274294" custLinFactNeighborX="300000" custLinFactNeighborY="-399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D35DCD-62A8-46CC-82F8-3D5B23BABDDA}" type="pres">
      <dgm:prSet presAssocID="{366B35C9-B267-4E20-8B5C-776CEAAC0976}" presName="level2hierChild" presStyleCnt="0"/>
      <dgm:spPr/>
    </dgm:pt>
    <dgm:pt modelId="{59282241-8B0C-465B-8E15-32E06D9B41BF}" type="pres">
      <dgm:prSet presAssocID="{D6FBB963-377A-4FC7-9EB0-6ACAEA5ADED0}" presName="conn2-1" presStyleLbl="parChTrans1D2" presStyleIdx="0" presStyleCnt="5"/>
      <dgm:spPr/>
    </dgm:pt>
    <dgm:pt modelId="{BBBB3CE5-7CC9-4887-AA1D-EEE72D094BEB}" type="pres">
      <dgm:prSet presAssocID="{D6FBB963-377A-4FC7-9EB0-6ACAEA5ADED0}" presName="connTx" presStyleLbl="parChTrans1D2" presStyleIdx="0" presStyleCnt="5"/>
      <dgm:spPr/>
    </dgm:pt>
    <dgm:pt modelId="{40F533BD-EB10-456C-A480-F428F2ABDDAD}" type="pres">
      <dgm:prSet presAssocID="{4B3D0549-FD54-499C-9668-1F660222C8DE}" presName="root2" presStyleCnt="0"/>
      <dgm:spPr/>
    </dgm:pt>
    <dgm:pt modelId="{231C8F09-92B5-4F80-820E-FC7688F38BA2}" type="pres">
      <dgm:prSet presAssocID="{4B3D0549-FD54-499C-9668-1F660222C8DE}" presName="LevelTwoTextNode" presStyleLbl="node2" presStyleIdx="0" presStyleCnt="5" custScaleX="66040" custScaleY="55020">
        <dgm:presLayoutVars>
          <dgm:chPref val="3"/>
        </dgm:presLayoutVars>
      </dgm:prSet>
      <dgm:spPr/>
    </dgm:pt>
    <dgm:pt modelId="{F94F01AD-9E09-4A34-A834-1612F361E050}" type="pres">
      <dgm:prSet presAssocID="{4B3D0549-FD54-499C-9668-1F660222C8DE}" presName="level3hierChild" presStyleCnt="0"/>
      <dgm:spPr/>
    </dgm:pt>
    <dgm:pt modelId="{EF59B36D-FF16-4730-ACE1-AB2B519298AD}" type="pres">
      <dgm:prSet presAssocID="{623198C4-B407-460C-A6E0-456BBB66788F}" presName="conn2-1" presStyleLbl="parChTrans1D2" presStyleIdx="1" presStyleCnt="5"/>
      <dgm:spPr/>
    </dgm:pt>
    <dgm:pt modelId="{7BE07C1E-D1E2-4DE0-8649-82ACBDBD3A94}" type="pres">
      <dgm:prSet presAssocID="{623198C4-B407-460C-A6E0-456BBB66788F}" presName="connTx" presStyleLbl="parChTrans1D2" presStyleIdx="1" presStyleCnt="5"/>
      <dgm:spPr/>
    </dgm:pt>
    <dgm:pt modelId="{1DCADC2D-F159-4FD4-BC80-F6C1515A5C38}" type="pres">
      <dgm:prSet presAssocID="{A5E56D43-9E67-4F07-A2F6-BB06E35DD92D}" presName="root2" presStyleCnt="0"/>
      <dgm:spPr/>
    </dgm:pt>
    <dgm:pt modelId="{D3D10BA1-118B-4224-BB30-F0F7962A1779}" type="pres">
      <dgm:prSet presAssocID="{A5E56D43-9E67-4F07-A2F6-BB06E35DD92D}" presName="LevelTwoTextNode" presStyleLbl="node2" presStyleIdx="1" presStyleCnt="5" custScaleX="66040" custScaleY="55020">
        <dgm:presLayoutVars>
          <dgm:chPref val="3"/>
        </dgm:presLayoutVars>
      </dgm:prSet>
      <dgm:spPr/>
    </dgm:pt>
    <dgm:pt modelId="{C5A5B0F5-0B9F-4756-8367-4E2E5DF2A253}" type="pres">
      <dgm:prSet presAssocID="{A5E56D43-9E67-4F07-A2F6-BB06E35DD92D}" presName="level3hierChild" presStyleCnt="0"/>
      <dgm:spPr/>
    </dgm:pt>
    <dgm:pt modelId="{261338EF-0848-4CDB-9BEB-4FAC510C1AD0}" type="pres">
      <dgm:prSet presAssocID="{4F94F936-332F-42C8-847D-64A5666C7708}" presName="conn2-1" presStyleLbl="parChTrans1D2" presStyleIdx="2" presStyleCnt="5"/>
      <dgm:spPr/>
    </dgm:pt>
    <dgm:pt modelId="{8C176EDB-25B6-483B-9109-6AB4C559C7B2}" type="pres">
      <dgm:prSet presAssocID="{4F94F936-332F-42C8-847D-64A5666C7708}" presName="connTx" presStyleLbl="parChTrans1D2" presStyleIdx="2" presStyleCnt="5"/>
      <dgm:spPr/>
    </dgm:pt>
    <dgm:pt modelId="{6E0A57D7-E32B-4E3E-A364-3CB9C1050CA2}" type="pres">
      <dgm:prSet presAssocID="{38149E41-6CAC-4999-8947-2FD1EC085389}" presName="root2" presStyleCnt="0"/>
      <dgm:spPr/>
    </dgm:pt>
    <dgm:pt modelId="{06A524D8-5872-4F9D-92F2-EBE34FC04550}" type="pres">
      <dgm:prSet presAssocID="{38149E41-6CAC-4999-8947-2FD1EC085389}" presName="LevelTwoTextNode" presStyleLbl="node2" presStyleIdx="2" presStyleCnt="5" custScaleX="66040" custScaleY="550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EA9DB1-6482-4245-982F-4AC0C84EDF21}" type="pres">
      <dgm:prSet presAssocID="{38149E41-6CAC-4999-8947-2FD1EC085389}" presName="level3hierChild" presStyleCnt="0"/>
      <dgm:spPr/>
    </dgm:pt>
    <dgm:pt modelId="{8896D150-730F-483B-A02B-944DB61AA256}" type="pres">
      <dgm:prSet presAssocID="{A2035704-9B4D-44CB-A6E3-85D52FB3EC0E}" presName="conn2-1" presStyleLbl="parChTrans1D2" presStyleIdx="3" presStyleCnt="5"/>
      <dgm:spPr/>
    </dgm:pt>
    <dgm:pt modelId="{CC416D62-B862-47DF-A1DA-2D43C32DB0C3}" type="pres">
      <dgm:prSet presAssocID="{A2035704-9B4D-44CB-A6E3-85D52FB3EC0E}" presName="connTx" presStyleLbl="parChTrans1D2" presStyleIdx="3" presStyleCnt="5"/>
      <dgm:spPr/>
    </dgm:pt>
    <dgm:pt modelId="{D3DF9563-E261-48D7-91BA-FC2F39688D3D}" type="pres">
      <dgm:prSet presAssocID="{26E475E2-15CD-4075-A5EF-8E5D00B62786}" presName="root2" presStyleCnt="0"/>
      <dgm:spPr/>
    </dgm:pt>
    <dgm:pt modelId="{955585D4-CE91-4A9C-A731-F8C562FD8F23}" type="pres">
      <dgm:prSet presAssocID="{26E475E2-15CD-4075-A5EF-8E5D00B62786}" presName="LevelTwoTextNode" presStyleLbl="node2" presStyleIdx="3" presStyleCnt="5" custScaleX="66040" custScaleY="550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351793-3405-4888-BC29-EF6B9A74A3A0}" type="pres">
      <dgm:prSet presAssocID="{26E475E2-15CD-4075-A5EF-8E5D00B62786}" presName="level3hierChild" presStyleCnt="0"/>
      <dgm:spPr/>
    </dgm:pt>
    <dgm:pt modelId="{0F7E0F94-DA3E-4FEF-B088-FC93744E15C0}" type="pres">
      <dgm:prSet presAssocID="{E531FE2A-4A88-42AB-9CA1-4A275718E4C0}" presName="conn2-1" presStyleLbl="parChTrans1D2" presStyleIdx="4" presStyleCnt="5"/>
      <dgm:spPr/>
    </dgm:pt>
    <dgm:pt modelId="{C8A8C519-32F8-40D9-9FC5-61C1132E576D}" type="pres">
      <dgm:prSet presAssocID="{E531FE2A-4A88-42AB-9CA1-4A275718E4C0}" presName="connTx" presStyleLbl="parChTrans1D2" presStyleIdx="4" presStyleCnt="5"/>
      <dgm:spPr/>
    </dgm:pt>
    <dgm:pt modelId="{F099E680-BC1D-42C7-8042-EDCB76096498}" type="pres">
      <dgm:prSet presAssocID="{897B47AE-1BB4-4034-910E-34F96BD2EC43}" presName="root2" presStyleCnt="0"/>
      <dgm:spPr/>
    </dgm:pt>
    <dgm:pt modelId="{D6A7E2C7-C4FC-4CEF-9873-AAACC7F3A7C9}" type="pres">
      <dgm:prSet presAssocID="{897B47AE-1BB4-4034-910E-34F96BD2EC43}" presName="LevelTwoTextNode" presStyleLbl="node2" presStyleIdx="4" presStyleCnt="5" custScaleX="66040" custScaleY="550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12FBC3-F4A2-47DE-B369-2DC913F94C64}" type="pres">
      <dgm:prSet presAssocID="{897B47AE-1BB4-4034-910E-34F96BD2EC43}" presName="level3hierChild" presStyleCnt="0"/>
      <dgm:spPr/>
    </dgm:pt>
  </dgm:ptLst>
  <dgm:cxnLst>
    <dgm:cxn modelId="{C3259350-80A5-46F0-B3F1-5BCC60C54282}" type="presOf" srcId="{E531FE2A-4A88-42AB-9CA1-4A275718E4C0}" destId="{0F7E0F94-DA3E-4FEF-B088-FC93744E15C0}" srcOrd="0" destOrd="0" presId="urn:microsoft.com/office/officeart/2008/layout/HorizontalMultiLevelHierarchy"/>
    <dgm:cxn modelId="{D86B2CAE-68F6-4EF8-B570-33BEFBB5E021}" srcId="{366B35C9-B267-4E20-8B5C-776CEAAC0976}" destId="{38149E41-6CAC-4999-8947-2FD1EC085389}" srcOrd="2" destOrd="0" parTransId="{4F94F936-332F-42C8-847D-64A5666C7708}" sibTransId="{CD97D307-635A-4C96-80A1-CFD8678CEC6A}"/>
    <dgm:cxn modelId="{80CD3CFB-C1FF-49B5-AC9E-6D9C92221CA6}" type="presOf" srcId="{4B3D0549-FD54-499C-9668-1F660222C8DE}" destId="{231C8F09-92B5-4F80-820E-FC7688F38BA2}" srcOrd="0" destOrd="0" presId="urn:microsoft.com/office/officeart/2008/layout/HorizontalMultiLevelHierarchy"/>
    <dgm:cxn modelId="{546D0EAC-E9E5-4053-AD79-89C70F947DA0}" type="presOf" srcId="{A2035704-9B4D-44CB-A6E3-85D52FB3EC0E}" destId="{CC416D62-B862-47DF-A1DA-2D43C32DB0C3}" srcOrd="1" destOrd="0" presId="urn:microsoft.com/office/officeart/2008/layout/HorizontalMultiLevelHierarchy"/>
    <dgm:cxn modelId="{48DF882E-D3CD-471C-B9BF-01EF93960FD2}" type="presOf" srcId="{623198C4-B407-460C-A6E0-456BBB66788F}" destId="{7BE07C1E-D1E2-4DE0-8649-82ACBDBD3A94}" srcOrd="1" destOrd="0" presId="urn:microsoft.com/office/officeart/2008/layout/HorizontalMultiLevelHierarchy"/>
    <dgm:cxn modelId="{56132CFE-366F-49BA-8E76-72E7497CD73F}" srcId="{366B35C9-B267-4E20-8B5C-776CEAAC0976}" destId="{4B3D0549-FD54-499C-9668-1F660222C8DE}" srcOrd="0" destOrd="0" parTransId="{D6FBB963-377A-4FC7-9EB0-6ACAEA5ADED0}" sibTransId="{EE2A993B-5B75-4C4A-910A-17AE53A2B796}"/>
    <dgm:cxn modelId="{FFA8256C-36B3-4A04-9BC2-7D71C97E4DE6}" srcId="{366B35C9-B267-4E20-8B5C-776CEAAC0976}" destId="{A5E56D43-9E67-4F07-A2F6-BB06E35DD92D}" srcOrd="1" destOrd="0" parTransId="{623198C4-B407-460C-A6E0-456BBB66788F}" sibTransId="{3E82A72C-8582-4923-A808-B8DE376E1A4A}"/>
    <dgm:cxn modelId="{128F0C61-BF54-428A-AE1D-A997A2E1155B}" type="presOf" srcId="{D6FBB963-377A-4FC7-9EB0-6ACAEA5ADED0}" destId="{BBBB3CE5-7CC9-4887-AA1D-EEE72D094BEB}" srcOrd="1" destOrd="0" presId="urn:microsoft.com/office/officeart/2008/layout/HorizontalMultiLevelHierarchy"/>
    <dgm:cxn modelId="{7D9C524A-8F01-4AEB-80DB-21ED1221509E}" type="presOf" srcId="{4F94F936-332F-42C8-847D-64A5666C7708}" destId="{261338EF-0848-4CDB-9BEB-4FAC510C1AD0}" srcOrd="0" destOrd="0" presId="urn:microsoft.com/office/officeart/2008/layout/HorizontalMultiLevelHierarchy"/>
    <dgm:cxn modelId="{22E02F37-626C-4A3E-B802-58CA29E3E86D}" type="presOf" srcId="{623198C4-B407-460C-A6E0-456BBB66788F}" destId="{EF59B36D-FF16-4730-ACE1-AB2B519298AD}" srcOrd="0" destOrd="0" presId="urn:microsoft.com/office/officeart/2008/layout/HorizontalMultiLevelHierarchy"/>
    <dgm:cxn modelId="{67028FC3-57A5-4C07-A326-C1624231E0CC}" type="presOf" srcId="{26E475E2-15CD-4075-A5EF-8E5D00B62786}" destId="{955585D4-CE91-4A9C-A731-F8C562FD8F23}" srcOrd="0" destOrd="0" presId="urn:microsoft.com/office/officeart/2008/layout/HorizontalMultiLevelHierarchy"/>
    <dgm:cxn modelId="{2CB6058B-C8CF-4017-B55B-F648C78EA9F2}" type="presOf" srcId="{38149E41-6CAC-4999-8947-2FD1EC085389}" destId="{06A524D8-5872-4F9D-92F2-EBE34FC04550}" srcOrd="0" destOrd="0" presId="urn:microsoft.com/office/officeart/2008/layout/HorizontalMultiLevelHierarchy"/>
    <dgm:cxn modelId="{2F5FAFE6-532B-45B7-A93F-B52584A005E1}" type="presOf" srcId="{897B47AE-1BB4-4034-910E-34F96BD2EC43}" destId="{D6A7E2C7-C4FC-4CEF-9873-AAACC7F3A7C9}" srcOrd="0" destOrd="0" presId="urn:microsoft.com/office/officeart/2008/layout/HorizontalMultiLevelHierarchy"/>
    <dgm:cxn modelId="{0EEDC733-A582-4571-B6FA-D4B968A9D21F}" srcId="{31E46273-B30D-4D95-B7B7-D074EE3383C6}" destId="{366B35C9-B267-4E20-8B5C-776CEAAC0976}" srcOrd="0" destOrd="0" parTransId="{9739474D-364D-4D84-BB91-F1E57C263086}" sibTransId="{8150918D-70F5-43F0-AFAE-B149DC502918}"/>
    <dgm:cxn modelId="{C4697F9F-4C11-44CB-A570-66B52F819053}" type="presOf" srcId="{4F94F936-332F-42C8-847D-64A5666C7708}" destId="{8C176EDB-25B6-483B-9109-6AB4C559C7B2}" srcOrd="1" destOrd="0" presId="urn:microsoft.com/office/officeart/2008/layout/HorizontalMultiLevelHierarchy"/>
    <dgm:cxn modelId="{3859EF68-B850-43A2-A57A-23E6A0676137}" type="presOf" srcId="{31E46273-B30D-4D95-B7B7-D074EE3383C6}" destId="{52839A41-B181-47AF-BC78-94497BC8DC78}" srcOrd="0" destOrd="0" presId="urn:microsoft.com/office/officeart/2008/layout/HorizontalMultiLevelHierarchy"/>
    <dgm:cxn modelId="{9AD1F533-2A24-4229-A335-08BAE3F6851C}" srcId="{366B35C9-B267-4E20-8B5C-776CEAAC0976}" destId="{897B47AE-1BB4-4034-910E-34F96BD2EC43}" srcOrd="4" destOrd="0" parTransId="{E531FE2A-4A88-42AB-9CA1-4A275718E4C0}" sibTransId="{B0301123-3DC0-419F-9C1E-1ED6CEAB1409}"/>
    <dgm:cxn modelId="{9AB4B9EA-926D-4B14-A78B-E855D8D16991}" type="presOf" srcId="{366B35C9-B267-4E20-8B5C-776CEAAC0976}" destId="{8E0D0D5C-E3B8-4D4D-B5D4-944590C69A1C}" srcOrd="0" destOrd="0" presId="urn:microsoft.com/office/officeart/2008/layout/HorizontalMultiLevelHierarchy"/>
    <dgm:cxn modelId="{73CCE5F9-6CB6-4DE2-8FE7-CE2AB0682908}" type="presOf" srcId="{D6FBB963-377A-4FC7-9EB0-6ACAEA5ADED0}" destId="{59282241-8B0C-465B-8E15-32E06D9B41BF}" srcOrd="0" destOrd="0" presId="urn:microsoft.com/office/officeart/2008/layout/HorizontalMultiLevelHierarchy"/>
    <dgm:cxn modelId="{0ADBBBDC-6956-4001-A4D9-E2B3A1F4E765}" type="presOf" srcId="{A5E56D43-9E67-4F07-A2F6-BB06E35DD92D}" destId="{D3D10BA1-118B-4224-BB30-F0F7962A1779}" srcOrd="0" destOrd="0" presId="urn:microsoft.com/office/officeart/2008/layout/HorizontalMultiLevelHierarchy"/>
    <dgm:cxn modelId="{F70AA6D9-BDD3-47F1-AD52-13F4D7A6A7E1}" type="presOf" srcId="{E531FE2A-4A88-42AB-9CA1-4A275718E4C0}" destId="{C8A8C519-32F8-40D9-9FC5-61C1132E576D}" srcOrd="1" destOrd="0" presId="urn:microsoft.com/office/officeart/2008/layout/HorizontalMultiLevelHierarchy"/>
    <dgm:cxn modelId="{A44B34E0-3737-442A-9CA0-16BA9220AD47}" type="presOf" srcId="{A2035704-9B4D-44CB-A6E3-85D52FB3EC0E}" destId="{8896D150-730F-483B-A02B-944DB61AA256}" srcOrd="0" destOrd="0" presId="urn:microsoft.com/office/officeart/2008/layout/HorizontalMultiLevelHierarchy"/>
    <dgm:cxn modelId="{864E57A9-33EE-4851-BB91-915D572FAB28}" srcId="{366B35C9-B267-4E20-8B5C-776CEAAC0976}" destId="{26E475E2-15CD-4075-A5EF-8E5D00B62786}" srcOrd="3" destOrd="0" parTransId="{A2035704-9B4D-44CB-A6E3-85D52FB3EC0E}" sibTransId="{FFDA9174-DDFD-44AE-888E-F575F3E4511A}"/>
    <dgm:cxn modelId="{F2CFF852-7427-40F3-BC4C-784A68095DA0}" type="presParOf" srcId="{52839A41-B181-47AF-BC78-94497BC8DC78}" destId="{38F67857-FAC5-4070-A031-AFE9DF3D78E8}" srcOrd="0" destOrd="0" presId="urn:microsoft.com/office/officeart/2008/layout/HorizontalMultiLevelHierarchy"/>
    <dgm:cxn modelId="{433A8A25-D27B-49D8-B54D-B014B813982E}" type="presParOf" srcId="{38F67857-FAC5-4070-A031-AFE9DF3D78E8}" destId="{8E0D0D5C-E3B8-4D4D-B5D4-944590C69A1C}" srcOrd="0" destOrd="0" presId="urn:microsoft.com/office/officeart/2008/layout/HorizontalMultiLevelHierarchy"/>
    <dgm:cxn modelId="{B0F3ACB5-4053-404A-94D9-51F467FFC408}" type="presParOf" srcId="{38F67857-FAC5-4070-A031-AFE9DF3D78E8}" destId="{26D35DCD-62A8-46CC-82F8-3D5B23BABDDA}" srcOrd="1" destOrd="0" presId="urn:microsoft.com/office/officeart/2008/layout/HorizontalMultiLevelHierarchy"/>
    <dgm:cxn modelId="{D799E8AB-3C76-4D7B-B717-552272C9ED73}" type="presParOf" srcId="{26D35DCD-62A8-46CC-82F8-3D5B23BABDDA}" destId="{59282241-8B0C-465B-8E15-32E06D9B41BF}" srcOrd="0" destOrd="0" presId="urn:microsoft.com/office/officeart/2008/layout/HorizontalMultiLevelHierarchy"/>
    <dgm:cxn modelId="{D0FD98E7-0D2E-4736-B33D-C5513713C264}" type="presParOf" srcId="{59282241-8B0C-465B-8E15-32E06D9B41BF}" destId="{BBBB3CE5-7CC9-4887-AA1D-EEE72D094BEB}" srcOrd="0" destOrd="0" presId="urn:microsoft.com/office/officeart/2008/layout/HorizontalMultiLevelHierarchy"/>
    <dgm:cxn modelId="{F482E1BD-410D-4068-A3E3-733334A81B7D}" type="presParOf" srcId="{26D35DCD-62A8-46CC-82F8-3D5B23BABDDA}" destId="{40F533BD-EB10-456C-A480-F428F2ABDDAD}" srcOrd="1" destOrd="0" presId="urn:microsoft.com/office/officeart/2008/layout/HorizontalMultiLevelHierarchy"/>
    <dgm:cxn modelId="{CF806579-B29A-4941-B346-61C5AC94ACB1}" type="presParOf" srcId="{40F533BD-EB10-456C-A480-F428F2ABDDAD}" destId="{231C8F09-92B5-4F80-820E-FC7688F38BA2}" srcOrd="0" destOrd="0" presId="urn:microsoft.com/office/officeart/2008/layout/HorizontalMultiLevelHierarchy"/>
    <dgm:cxn modelId="{45E38F28-68E9-41C8-BF50-D7CC35EE6423}" type="presParOf" srcId="{40F533BD-EB10-456C-A480-F428F2ABDDAD}" destId="{F94F01AD-9E09-4A34-A834-1612F361E050}" srcOrd="1" destOrd="0" presId="urn:microsoft.com/office/officeart/2008/layout/HorizontalMultiLevelHierarchy"/>
    <dgm:cxn modelId="{FA7B36FB-471F-4560-9025-8A5993B5E71B}" type="presParOf" srcId="{26D35DCD-62A8-46CC-82F8-3D5B23BABDDA}" destId="{EF59B36D-FF16-4730-ACE1-AB2B519298AD}" srcOrd="2" destOrd="0" presId="urn:microsoft.com/office/officeart/2008/layout/HorizontalMultiLevelHierarchy"/>
    <dgm:cxn modelId="{5D3B41F8-04C7-46DB-A9F7-613652F28836}" type="presParOf" srcId="{EF59B36D-FF16-4730-ACE1-AB2B519298AD}" destId="{7BE07C1E-D1E2-4DE0-8649-82ACBDBD3A94}" srcOrd="0" destOrd="0" presId="urn:microsoft.com/office/officeart/2008/layout/HorizontalMultiLevelHierarchy"/>
    <dgm:cxn modelId="{F593E0B0-C0B9-4DF0-8027-A3DE4CB40088}" type="presParOf" srcId="{26D35DCD-62A8-46CC-82F8-3D5B23BABDDA}" destId="{1DCADC2D-F159-4FD4-BC80-F6C1515A5C38}" srcOrd="3" destOrd="0" presId="urn:microsoft.com/office/officeart/2008/layout/HorizontalMultiLevelHierarchy"/>
    <dgm:cxn modelId="{8521FB67-D3FB-4D34-B3D4-771D6A29B41A}" type="presParOf" srcId="{1DCADC2D-F159-4FD4-BC80-F6C1515A5C38}" destId="{D3D10BA1-118B-4224-BB30-F0F7962A1779}" srcOrd="0" destOrd="0" presId="urn:microsoft.com/office/officeart/2008/layout/HorizontalMultiLevelHierarchy"/>
    <dgm:cxn modelId="{4E4177A4-82DF-4D3E-9D74-C7577DE462BD}" type="presParOf" srcId="{1DCADC2D-F159-4FD4-BC80-F6C1515A5C38}" destId="{C5A5B0F5-0B9F-4756-8367-4E2E5DF2A253}" srcOrd="1" destOrd="0" presId="urn:microsoft.com/office/officeart/2008/layout/HorizontalMultiLevelHierarchy"/>
    <dgm:cxn modelId="{B052CAB8-0C3E-4CF6-8D99-FADCEE6E3B06}" type="presParOf" srcId="{26D35DCD-62A8-46CC-82F8-3D5B23BABDDA}" destId="{261338EF-0848-4CDB-9BEB-4FAC510C1AD0}" srcOrd="4" destOrd="0" presId="urn:microsoft.com/office/officeart/2008/layout/HorizontalMultiLevelHierarchy"/>
    <dgm:cxn modelId="{AC946A6E-D475-4340-8E6C-6B7A4611470D}" type="presParOf" srcId="{261338EF-0848-4CDB-9BEB-4FAC510C1AD0}" destId="{8C176EDB-25B6-483B-9109-6AB4C559C7B2}" srcOrd="0" destOrd="0" presId="urn:microsoft.com/office/officeart/2008/layout/HorizontalMultiLevelHierarchy"/>
    <dgm:cxn modelId="{E2F4B412-107F-4818-BF86-50C2A5A4A7A4}" type="presParOf" srcId="{26D35DCD-62A8-46CC-82F8-3D5B23BABDDA}" destId="{6E0A57D7-E32B-4E3E-A364-3CB9C1050CA2}" srcOrd="5" destOrd="0" presId="urn:microsoft.com/office/officeart/2008/layout/HorizontalMultiLevelHierarchy"/>
    <dgm:cxn modelId="{974F4B3B-0893-435D-B11A-A0586CCAE718}" type="presParOf" srcId="{6E0A57D7-E32B-4E3E-A364-3CB9C1050CA2}" destId="{06A524D8-5872-4F9D-92F2-EBE34FC04550}" srcOrd="0" destOrd="0" presId="urn:microsoft.com/office/officeart/2008/layout/HorizontalMultiLevelHierarchy"/>
    <dgm:cxn modelId="{F59F02DF-E58E-4C81-990A-D14C3EEF3476}" type="presParOf" srcId="{6E0A57D7-E32B-4E3E-A364-3CB9C1050CA2}" destId="{53EA9DB1-6482-4245-982F-4AC0C84EDF21}" srcOrd="1" destOrd="0" presId="urn:microsoft.com/office/officeart/2008/layout/HorizontalMultiLevelHierarchy"/>
    <dgm:cxn modelId="{6DFFF729-E81F-4B30-8633-C89BB524DEF2}" type="presParOf" srcId="{26D35DCD-62A8-46CC-82F8-3D5B23BABDDA}" destId="{8896D150-730F-483B-A02B-944DB61AA256}" srcOrd="6" destOrd="0" presId="urn:microsoft.com/office/officeart/2008/layout/HorizontalMultiLevelHierarchy"/>
    <dgm:cxn modelId="{57D150C1-4F07-4E34-BC7A-CA9A83B5B9CC}" type="presParOf" srcId="{8896D150-730F-483B-A02B-944DB61AA256}" destId="{CC416D62-B862-47DF-A1DA-2D43C32DB0C3}" srcOrd="0" destOrd="0" presId="urn:microsoft.com/office/officeart/2008/layout/HorizontalMultiLevelHierarchy"/>
    <dgm:cxn modelId="{5FDD335B-C6B2-4059-8801-921ED58AFB5B}" type="presParOf" srcId="{26D35DCD-62A8-46CC-82F8-3D5B23BABDDA}" destId="{D3DF9563-E261-48D7-91BA-FC2F39688D3D}" srcOrd="7" destOrd="0" presId="urn:microsoft.com/office/officeart/2008/layout/HorizontalMultiLevelHierarchy"/>
    <dgm:cxn modelId="{AACDB998-043D-43D2-8A12-D483C62CBCCB}" type="presParOf" srcId="{D3DF9563-E261-48D7-91BA-FC2F39688D3D}" destId="{955585D4-CE91-4A9C-A731-F8C562FD8F23}" srcOrd="0" destOrd="0" presId="urn:microsoft.com/office/officeart/2008/layout/HorizontalMultiLevelHierarchy"/>
    <dgm:cxn modelId="{B4A0F5FF-56E5-4B7C-A1E1-2F16D8447549}" type="presParOf" srcId="{D3DF9563-E261-48D7-91BA-FC2F39688D3D}" destId="{46351793-3405-4888-BC29-EF6B9A74A3A0}" srcOrd="1" destOrd="0" presId="urn:microsoft.com/office/officeart/2008/layout/HorizontalMultiLevelHierarchy"/>
    <dgm:cxn modelId="{03DEBB90-D1E5-4FE6-9ED1-B89EB647313A}" type="presParOf" srcId="{26D35DCD-62A8-46CC-82F8-3D5B23BABDDA}" destId="{0F7E0F94-DA3E-4FEF-B088-FC93744E15C0}" srcOrd="8" destOrd="0" presId="urn:microsoft.com/office/officeart/2008/layout/HorizontalMultiLevelHierarchy"/>
    <dgm:cxn modelId="{85FBAD4D-97C3-4834-A2AD-71818AA7C5A8}" type="presParOf" srcId="{0F7E0F94-DA3E-4FEF-B088-FC93744E15C0}" destId="{C8A8C519-32F8-40D9-9FC5-61C1132E576D}" srcOrd="0" destOrd="0" presId="urn:microsoft.com/office/officeart/2008/layout/HorizontalMultiLevelHierarchy"/>
    <dgm:cxn modelId="{34366CC7-EF1F-4F23-83FC-0CB0DD08BC0C}" type="presParOf" srcId="{26D35DCD-62A8-46CC-82F8-3D5B23BABDDA}" destId="{F099E680-BC1D-42C7-8042-EDCB76096498}" srcOrd="9" destOrd="0" presId="urn:microsoft.com/office/officeart/2008/layout/HorizontalMultiLevelHierarchy"/>
    <dgm:cxn modelId="{431C19F3-7BF7-4E45-AD10-39C1EF6613E2}" type="presParOf" srcId="{F099E680-BC1D-42C7-8042-EDCB76096498}" destId="{D6A7E2C7-C4FC-4CEF-9873-AAACC7F3A7C9}" srcOrd="0" destOrd="0" presId="urn:microsoft.com/office/officeart/2008/layout/HorizontalMultiLevelHierarchy"/>
    <dgm:cxn modelId="{80FC7A41-EFAA-4564-9F4C-419CCA82F0A8}" type="presParOf" srcId="{F099E680-BC1D-42C7-8042-EDCB76096498}" destId="{4B12FBC3-F4A2-47DE-B369-2DC913F94C6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82241-8B0C-465B-8E15-32E06D9B41BF}">
      <dsp:nvSpPr>
        <dsp:cNvPr id="0" name=""/>
        <dsp:cNvSpPr/>
      </dsp:nvSpPr>
      <dsp:spPr>
        <a:xfrm>
          <a:off x="4240800" y="2072498"/>
          <a:ext cx="4260810" cy="103170"/>
        </a:xfrm>
        <a:custGeom>
          <a:avLst/>
          <a:gdLst/>
          <a:ahLst/>
          <a:cxnLst/>
          <a:rect l="0" t="0" r="0" b="0"/>
          <a:pathLst>
            <a:path>
              <a:moveTo>
                <a:pt x="4260810" y="0"/>
              </a:moveTo>
              <a:lnTo>
                <a:pt x="0" y="103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264653" y="2017532"/>
        <a:ext cx="213102" cy="213102"/>
      </dsp:txXfrm>
    </dsp:sp>
    <dsp:sp modelId="{8E0D0D5C-E3B8-4D4D-B5D4-944590C69A1C}">
      <dsp:nvSpPr>
        <dsp:cNvPr id="0" name=""/>
        <dsp:cNvSpPr/>
      </dsp:nvSpPr>
      <dsp:spPr>
        <a:xfrm rot="16200000">
          <a:off x="7592898" y="1699479"/>
          <a:ext cx="1071386" cy="74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Y</a:t>
          </a:r>
          <a:endParaRPr lang="zh-CN" altLang="en-US" sz="6500" kern="1200" dirty="0"/>
        </a:p>
      </dsp:txBody>
      <dsp:txXfrm>
        <a:off x="7592898" y="1699479"/>
        <a:ext cx="1071386" cy="746038"/>
      </dsp:txXfrm>
    </dsp:sp>
    <dsp:sp modelId="{231C8F09-92B5-4F80-820E-FC7688F38BA2}">
      <dsp:nvSpPr>
        <dsp:cNvPr id="0" name=""/>
        <dsp:cNvSpPr/>
      </dsp:nvSpPr>
      <dsp:spPr>
        <a:xfrm>
          <a:off x="4240800" y="1948228"/>
          <a:ext cx="1790842" cy="454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QA</a:t>
          </a:r>
          <a:endParaRPr lang="zh-CN" altLang="en-US" sz="2900" kern="1200" dirty="0"/>
        </a:p>
      </dsp:txBody>
      <dsp:txXfrm>
        <a:off x="4240800" y="1948228"/>
        <a:ext cx="1790842" cy="45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E0F94-DA3E-4FEF-B088-FC93744E15C0}">
      <dsp:nvSpPr>
        <dsp:cNvPr id="0" name=""/>
        <dsp:cNvSpPr/>
      </dsp:nvSpPr>
      <dsp:spPr>
        <a:xfrm>
          <a:off x="4240800" y="2001658"/>
          <a:ext cx="4205649" cy="1497147"/>
        </a:xfrm>
        <a:custGeom>
          <a:avLst/>
          <a:gdLst/>
          <a:ahLst/>
          <a:cxnLst/>
          <a:rect l="0" t="0" r="0" b="0"/>
          <a:pathLst>
            <a:path>
              <a:moveTo>
                <a:pt x="4205649" y="0"/>
              </a:moveTo>
              <a:lnTo>
                <a:pt x="0" y="14971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232020" y="2638628"/>
        <a:ext cx="223209" cy="223209"/>
      </dsp:txXfrm>
    </dsp:sp>
    <dsp:sp modelId="{8896D150-730F-483B-A02B-944DB61AA256}">
      <dsp:nvSpPr>
        <dsp:cNvPr id="0" name=""/>
        <dsp:cNvSpPr/>
      </dsp:nvSpPr>
      <dsp:spPr>
        <a:xfrm>
          <a:off x="4240800" y="2001658"/>
          <a:ext cx="4205649" cy="835578"/>
        </a:xfrm>
        <a:custGeom>
          <a:avLst/>
          <a:gdLst/>
          <a:ahLst/>
          <a:cxnLst/>
          <a:rect l="0" t="0" r="0" b="0"/>
          <a:pathLst>
            <a:path>
              <a:moveTo>
                <a:pt x="4205649" y="0"/>
              </a:moveTo>
              <a:lnTo>
                <a:pt x="0" y="835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236428" y="2312252"/>
        <a:ext cx="214392" cy="214392"/>
      </dsp:txXfrm>
    </dsp:sp>
    <dsp:sp modelId="{261338EF-0848-4CDB-9BEB-4FAC510C1AD0}">
      <dsp:nvSpPr>
        <dsp:cNvPr id="0" name=""/>
        <dsp:cNvSpPr/>
      </dsp:nvSpPr>
      <dsp:spPr>
        <a:xfrm>
          <a:off x="4240800" y="2001658"/>
          <a:ext cx="4205649" cy="174010"/>
        </a:xfrm>
        <a:custGeom>
          <a:avLst/>
          <a:gdLst/>
          <a:ahLst/>
          <a:cxnLst/>
          <a:rect l="0" t="0" r="0" b="0"/>
          <a:pathLst>
            <a:path>
              <a:moveTo>
                <a:pt x="4205649" y="0"/>
              </a:moveTo>
              <a:lnTo>
                <a:pt x="0" y="1740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238393" y="1983432"/>
        <a:ext cx="210462" cy="210462"/>
      </dsp:txXfrm>
    </dsp:sp>
    <dsp:sp modelId="{EF59B36D-FF16-4730-ACE1-AB2B519298AD}">
      <dsp:nvSpPr>
        <dsp:cNvPr id="0" name=""/>
        <dsp:cNvSpPr/>
      </dsp:nvSpPr>
      <dsp:spPr>
        <a:xfrm>
          <a:off x="4240800" y="1514100"/>
          <a:ext cx="4205649" cy="487558"/>
        </a:xfrm>
        <a:custGeom>
          <a:avLst/>
          <a:gdLst/>
          <a:ahLst/>
          <a:cxnLst/>
          <a:rect l="0" t="0" r="0" b="0"/>
          <a:pathLst>
            <a:path>
              <a:moveTo>
                <a:pt x="4205649" y="487558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237779" y="1652034"/>
        <a:ext cx="211690" cy="211690"/>
      </dsp:txXfrm>
    </dsp:sp>
    <dsp:sp modelId="{59282241-8B0C-465B-8E15-32E06D9B41BF}">
      <dsp:nvSpPr>
        <dsp:cNvPr id="0" name=""/>
        <dsp:cNvSpPr/>
      </dsp:nvSpPr>
      <dsp:spPr>
        <a:xfrm>
          <a:off x="4240800" y="852531"/>
          <a:ext cx="4205649" cy="1149127"/>
        </a:xfrm>
        <a:custGeom>
          <a:avLst/>
          <a:gdLst/>
          <a:ahLst/>
          <a:cxnLst/>
          <a:rect l="0" t="0" r="0" b="0"/>
          <a:pathLst>
            <a:path>
              <a:moveTo>
                <a:pt x="4205649" y="1149127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6234629" y="1318099"/>
        <a:ext cx="217990" cy="217990"/>
      </dsp:txXfrm>
    </dsp:sp>
    <dsp:sp modelId="{8E0D0D5C-E3B8-4D4D-B5D4-944590C69A1C}">
      <dsp:nvSpPr>
        <dsp:cNvPr id="0" name=""/>
        <dsp:cNvSpPr/>
      </dsp:nvSpPr>
      <dsp:spPr>
        <a:xfrm rot="16200000">
          <a:off x="7537737" y="1628639"/>
          <a:ext cx="1071386" cy="746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eaVert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Y</a:t>
          </a:r>
          <a:endParaRPr lang="zh-CN" altLang="en-US" sz="6500" kern="1200" dirty="0"/>
        </a:p>
      </dsp:txBody>
      <dsp:txXfrm>
        <a:off x="7537737" y="1628639"/>
        <a:ext cx="1071386" cy="746038"/>
      </dsp:txXfrm>
    </dsp:sp>
    <dsp:sp modelId="{231C8F09-92B5-4F80-820E-FC7688F38BA2}">
      <dsp:nvSpPr>
        <dsp:cNvPr id="0" name=""/>
        <dsp:cNvSpPr/>
      </dsp:nvSpPr>
      <dsp:spPr>
        <a:xfrm>
          <a:off x="4240800" y="625091"/>
          <a:ext cx="1790842" cy="454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QA1</a:t>
          </a:r>
          <a:endParaRPr lang="zh-CN" altLang="en-US" sz="2900" kern="1200" dirty="0"/>
        </a:p>
      </dsp:txBody>
      <dsp:txXfrm>
        <a:off x="4240800" y="625091"/>
        <a:ext cx="1790842" cy="454880"/>
      </dsp:txXfrm>
    </dsp:sp>
    <dsp:sp modelId="{D3D10BA1-118B-4224-BB30-F0F7962A1779}">
      <dsp:nvSpPr>
        <dsp:cNvPr id="0" name=""/>
        <dsp:cNvSpPr/>
      </dsp:nvSpPr>
      <dsp:spPr>
        <a:xfrm>
          <a:off x="4240800" y="1286660"/>
          <a:ext cx="1790842" cy="454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QA2</a:t>
          </a:r>
          <a:endParaRPr lang="zh-CN" altLang="en-US" sz="2900" kern="1200" dirty="0"/>
        </a:p>
      </dsp:txBody>
      <dsp:txXfrm>
        <a:off x="4240800" y="1286660"/>
        <a:ext cx="1790842" cy="454880"/>
      </dsp:txXfrm>
    </dsp:sp>
    <dsp:sp modelId="{06A524D8-5872-4F9D-92F2-EBE34FC04550}">
      <dsp:nvSpPr>
        <dsp:cNvPr id="0" name=""/>
        <dsp:cNvSpPr/>
      </dsp:nvSpPr>
      <dsp:spPr>
        <a:xfrm>
          <a:off x="4240800" y="1948228"/>
          <a:ext cx="1790842" cy="454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QA3</a:t>
          </a:r>
          <a:endParaRPr lang="zh-CN" altLang="en-US" sz="2900" kern="1200" dirty="0"/>
        </a:p>
      </dsp:txBody>
      <dsp:txXfrm>
        <a:off x="4240800" y="1948228"/>
        <a:ext cx="1790842" cy="454880"/>
      </dsp:txXfrm>
    </dsp:sp>
    <dsp:sp modelId="{955585D4-CE91-4A9C-A731-F8C562FD8F23}">
      <dsp:nvSpPr>
        <dsp:cNvPr id="0" name=""/>
        <dsp:cNvSpPr/>
      </dsp:nvSpPr>
      <dsp:spPr>
        <a:xfrm>
          <a:off x="4240800" y="2609797"/>
          <a:ext cx="1790842" cy="454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….</a:t>
          </a:r>
          <a:endParaRPr lang="zh-CN" altLang="en-US" sz="2900" kern="1200" dirty="0"/>
        </a:p>
      </dsp:txBody>
      <dsp:txXfrm>
        <a:off x="4240800" y="2609797"/>
        <a:ext cx="1790842" cy="454880"/>
      </dsp:txXfrm>
    </dsp:sp>
    <dsp:sp modelId="{D6A7E2C7-C4FC-4CEF-9873-AAACC7F3A7C9}">
      <dsp:nvSpPr>
        <dsp:cNvPr id="0" name=""/>
        <dsp:cNvSpPr/>
      </dsp:nvSpPr>
      <dsp:spPr>
        <a:xfrm>
          <a:off x="4240800" y="3271366"/>
          <a:ext cx="1790842" cy="4548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QAn</a:t>
          </a:r>
          <a:endParaRPr lang="zh-CN" altLang="en-US" sz="2900" kern="1200" dirty="0"/>
        </a:p>
      </dsp:txBody>
      <dsp:txXfrm>
        <a:off x="4240800" y="3271366"/>
        <a:ext cx="1790842" cy="45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1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3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4F8D-93F0-4002-AE4D-F829D8C0DCC1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EF8B-9E34-418D-B76F-3D291A614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8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非结构因子研究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文本分析的高维因子构建尝试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8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753368"/>
              </p:ext>
            </p:extLst>
          </p:nvPr>
        </p:nvGraphicFramePr>
        <p:xfrm>
          <a:off x="189807" y="1633245"/>
          <a:ext cx="89840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691417" y="3336407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周超额收益率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7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39173"/>
              </p:ext>
            </p:extLst>
          </p:nvPr>
        </p:nvGraphicFramePr>
        <p:xfrm>
          <a:off x="5410200" y="2371725"/>
          <a:ext cx="1371600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</a:tblGrid>
              <a:tr h="1714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QA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样本特征统计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每条</a:t>
                      </a:r>
                      <a:r>
                        <a:rPr lang="en-US" altLang="zh-CN" sz="1100" u="none" strike="noStrike">
                          <a:effectLst/>
                        </a:rPr>
                        <a:t>QA</a:t>
                      </a:r>
                      <a:r>
                        <a:rPr lang="zh-CN" altLang="en-US" sz="1100" u="none" strike="noStrike">
                          <a:effectLst/>
                        </a:rPr>
                        <a:t>平均长度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730150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148.842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102.6178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98.98%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512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1283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98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63480"/>
              </p:ext>
            </p:extLst>
          </p:nvPr>
        </p:nvGraphicFramePr>
        <p:xfrm>
          <a:off x="5067300" y="2203450"/>
          <a:ext cx="2057400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</a:tblGrid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日内样本特征统计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项目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每家公司每日回答数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每家公司日内所有问答文本长度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75%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536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229259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41732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3.18483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1" u="none" strike="noStrike" dirty="0">
                          <a:effectLst/>
                        </a:rPr>
                        <a:t>474.035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4.65771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710.2068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 gridSpan="3"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u="none" strike="noStrike" dirty="0">
                          <a:effectLst/>
                        </a:rPr>
                        <a:t>回答数为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0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不计入计算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06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21235"/>
              </p:ext>
            </p:extLst>
          </p:nvPr>
        </p:nvGraphicFramePr>
        <p:xfrm>
          <a:off x="-2636520" y="1494700"/>
          <a:ext cx="89840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84764" y="2019569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90%+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10873" y="2720110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0%+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84764" y="3382528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90%-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844800" y="4760826"/>
            <a:ext cx="72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90%-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65090" y="3197862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周超额收益率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5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9" y="1662069"/>
            <a:ext cx="6105742" cy="3498894"/>
          </a:xfrm>
        </p:spPr>
      </p:pic>
      <p:sp>
        <p:nvSpPr>
          <p:cNvPr id="5" name="文本框 4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考虑：因子覆盖度</a:t>
            </a:r>
            <a:endParaRPr lang="zh-CN" altLang="en-US" b="1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258" y="1662069"/>
            <a:ext cx="6105742" cy="34988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75360" y="2360023"/>
            <a:ext cx="23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自然日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76890" y="2344392"/>
            <a:ext cx="23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自然日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82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" y="2185850"/>
            <a:ext cx="6207539" cy="35321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8184" y="95134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考虑：因子覆盖度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5360" y="2360023"/>
            <a:ext cx="23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76890" y="2344392"/>
            <a:ext cx="236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交易日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39" y="2225039"/>
            <a:ext cx="6069793" cy="34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140</Words>
  <Application>Microsoft Office PowerPoint</Application>
  <PresentationFormat>宽屏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非结构因子研究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非结构因子研究</dc:title>
  <dc:creator>yuanxysx</dc:creator>
  <cp:lastModifiedBy>yuanxysx</cp:lastModifiedBy>
  <cp:revision>5</cp:revision>
  <dcterms:created xsi:type="dcterms:W3CDTF">2023-08-23T06:32:17Z</dcterms:created>
  <dcterms:modified xsi:type="dcterms:W3CDTF">2023-08-23T08:16:01Z</dcterms:modified>
</cp:coreProperties>
</file>