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5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6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490F-063A-4769-8314-56F1DD12050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84F8-B7B4-4867-A106-0ED7D3F3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结构因子研究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文本分析的高维因子构建尝试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24" y="1825625"/>
            <a:ext cx="7568952" cy="4351338"/>
          </a:xfrm>
        </p:spPr>
      </p:pic>
    </p:spTree>
    <p:extLst>
      <p:ext uri="{BB962C8B-B14F-4D97-AF65-F5344CB8AC3E}">
        <p14:creationId xmlns:p14="http://schemas.microsoft.com/office/powerpoint/2010/main" val="325952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50" y="1825625"/>
            <a:ext cx="7593299" cy="4351338"/>
          </a:xfrm>
        </p:spPr>
      </p:pic>
    </p:spTree>
    <p:extLst>
      <p:ext uri="{BB962C8B-B14F-4D97-AF65-F5344CB8AC3E}">
        <p14:creationId xmlns:p14="http://schemas.microsoft.com/office/powerpoint/2010/main" val="323131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613"/>
            <a:ext cx="10515600" cy="4065361"/>
          </a:xfrm>
        </p:spPr>
      </p:pic>
    </p:spTree>
    <p:extLst>
      <p:ext uri="{BB962C8B-B14F-4D97-AF65-F5344CB8AC3E}">
        <p14:creationId xmlns:p14="http://schemas.microsoft.com/office/powerpoint/2010/main" val="220613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92" y="594606"/>
            <a:ext cx="6681701" cy="4029646"/>
          </a:xfrm>
        </p:spPr>
      </p:pic>
      <p:sp>
        <p:nvSpPr>
          <p:cNvPr id="6" name="文本框 5"/>
          <p:cNvSpPr txBox="1"/>
          <p:nvPr/>
        </p:nvSpPr>
        <p:spPr>
          <a:xfrm>
            <a:off x="1428206" y="5338355"/>
            <a:ext cx="902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df_temp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df_count.loc</a:t>
            </a:r>
            <a:r>
              <a:rPr lang="en-US" altLang="zh-CN" dirty="0" smtClean="0"/>
              <a:t>[(</a:t>
            </a:r>
            <a:r>
              <a:rPr lang="en-US" altLang="zh-CN" dirty="0" err="1" smtClean="0"/>
              <a:t>df_count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a_year</a:t>
            </a:r>
            <a:r>
              <a:rPr lang="en-US" altLang="zh-CN" dirty="0" smtClean="0"/>
              <a:t>']&lt;'2020')&amp;(</a:t>
            </a:r>
            <a:r>
              <a:rPr lang="en-US" altLang="zh-CN" dirty="0" err="1" smtClean="0"/>
              <a:t>df_count</a:t>
            </a:r>
            <a:r>
              <a:rPr lang="en-US" altLang="zh-CN" dirty="0" smtClean="0"/>
              <a:t>['</a:t>
            </a:r>
            <a:r>
              <a:rPr lang="en-US" altLang="zh-CN" dirty="0" err="1" smtClean="0"/>
              <a:t>qatime_dif_class</a:t>
            </a:r>
            <a:r>
              <a:rPr lang="en-US" altLang="zh-CN" dirty="0" smtClean="0"/>
              <a:t>']&lt;3),:].copy()</a:t>
            </a:r>
          </a:p>
          <a:p>
            <a:r>
              <a:rPr lang="en-US" altLang="zh-CN" dirty="0" smtClean="0"/>
              <a:t>print(sum(</a:t>
            </a:r>
            <a:r>
              <a:rPr lang="en-US" altLang="zh-CN" dirty="0" err="1" smtClean="0"/>
              <a:t>df_temp</a:t>
            </a:r>
            <a:r>
              <a:rPr lang="en-US" altLang="zh-CN" dirty="0" smtClean="0"/>
              <a:t>['a']))</a:t>
            </a:r>
          </a:p>
          <a:p>
            <a:r>
              <a:rPr lang="en-US" altLang="zh-CN" dirty="0" smtClean="0"/>
              <a:t>Out:179480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42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Bert-base-Chinese</a:t>
            </a:r>
          </a:p>
          <a:p>
            <a:r>
              <a:rPr lang="zh-CN" altLang="en-US" dirty="0" smtClean="0"/>
              <a:t>参数：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zh-CN" altLang="en-US" dirty="0"/>
              <a:t>未</a:t>
            </a:r>
            <a:r>
              <a:rPr lang="zh-CN" altLang="en-US" dirty="0" smtClean="0"/>
              <a:t>冻结参数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后添加一层全连接层，进行纯数值预测</a:t>
            </a:r>
            <a:endParaRPr lang="en-US" altLang="zh-CN" dirty="0" smtClean="0"/>
          </a:p>
          <a:p>
            <a:r>
              <a:rPr lang="zh-CN" altLang="en-US" dirty="0" smtClean="0"/>
              <a:t>标签：下一交易日收益率</a:t>
            </a:r>
            <a:endParaRPr lang="en-US" altLang="zh-CN" dirty="0" smtClean="0"/>
          </a:p>
          <a:p>
            <a:r>
              <a:rPr lang="zh-CN" altLang="en-US" dirty="0"/>
              <a:t>无结果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4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参考思路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13" y="1825625"/>
            <a:ext cx="8347174" cy="4351338"/>
          </a:xfrm>
        </p:spPr>
      </p:pic>
    </p:spTree>
    <p:extLst>
      <p:ext uri="{BB962C8B-B14F-4D97-AF65-F5344CB8AC3E}">
        <p14:creationId xmlns:p14="http://schemas.microsoft.com/office/powerpoint/2010/main" val="331901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参考思路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004"/>
            <a:ext cx="10515600" cy="3524579"/>
          </a:xfrm>
        </p:spPr>
      </p:pic>
    </p:spTree>
    <p:extLst>
      <p:ext uri="{BB962C8B-B14F-4D97-AF65-F5344CB8AC3E}">
        <p14:creationId xmlns:p14="http://schemas.microsoft.com/office/powerpoint/2010/main" val="116882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模型训练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冻结参数提升速度，</a:t>
            </a:r>
            <a:endParaRPr lang="en-US" altLang="zh-CN" dirty="0" smtClean="0"/>
          </a:p>
          <a:p>
            <a:r>
              <a:rPr lang="zh-CN" altLang="en-US" dirty="0" smtClean="0"/>
              <a:t>尝试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云服务器</a:t>
            </a:r>
            <a:endParaRPr lang="en-US" altLang="zh-CN" dirty="0" smtClean="0"/>
          </a:p>
          <a:p>
            <a:r>
              <a:rPr lang="en-US" altLang="zh-CN" dirty="0" err="1" smtClean="0"/>
              <a:t>Finbert</a:t>
            </a:r>
            <a:endParaRPr lang="en-US" altLang="zh-CN" dirty="0" smtClean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b="1" dirty="0" smtClean="0"/>
              <a:t>模型设计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尝试使用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带情感标签的数据进行微调</a:t>
            </a:r>
            <a:endParaRPr lang="en-US" altLang="zh-CN" dirty="0" smtClean="0"/>
          </a:p>
          <a:p>
            <a:r>
              <a:rPr lang="zh-CN" altLang="en-US" dirty="0" smtClean="0"/>
              <a:t>之后用微调后的</a:t>
            </a:r>
            <a:r>
              <a:rPr lang="en-US" altLang="zh-CN" dirty="0" err="1" smtClean="0"/>
              <a:t>bert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E</a:t>
            </a:r>
            <a:r>
              <a:rPr lang="zh-CN" altLang="en-US" dirty="0" smtClean="0"/>
              <a:t>互动数据的特征向量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12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上证</a:t>
            </a:r>
            <a:r>
              <a:rPr lang="en-US" altLang="zh-CN" dirty="0" smtClean="0"/>
              <a:t>E</a:t>
            </a:r>
            <a:r>
              <a:rPr lang="zh-CN" altLang="en-US" dirty="0" smtClean="0"/>
              <a:t>互动</a:t>
            </a:r>
            <a:endParaRPr lang="en-US" altLang="zh-CN" dirty="0" smtClean="0"/>
          </a:p>
          <a:p>
            <a:r>
              <a:rPr lang="zh-CN" altLang="en-US" dirty="0" smtClean="0"/>
              <a:t>投资者与董秘间的问答文本</a:t>
            </a:r>
            <a:endParaRPr lang="en-US" altLang="zh-CN" dirty="0" smtClean="0"/>
          </a:p>
          <a:p>
            <a:r>
              <a:rPr lang="zh-CN" altLang="en-US" dirty="0" smtClean="0"/>
              <a:t>数据时间：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-2023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总样本数</a:t>
            </a:r>
            <a:r>
              <a:rPr lang="en-US" altLang="zh-CN" dirty="0" smtClean="0"/>
              <a:t>772306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特点：与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股标的一一对应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3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62" y="1825625"/>
            <a:ext cx="8201475" cy="4351338"/>
          </a:xfrm>
        </p:spPr>
      </p:pic>
    </p:spTree>
    <p:extLst>
      <p:ext uri="{BB962C8B-B14F-4D97-AF65-F5344CB8AC3E}">
        <p14:creationId xmlns:p14="http://schemas.microsoft.com/office/powerpoint/2010/main" val="103445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0" y="1825625"/>
            <a:ext cx="6547340" cy="4351338"/>
          </a:xfrm>
        </p:spPr>
      </p:pic>
    </p:spTree>
    <p:extLst>
      <p:ext uri="{BB962C8B-B14F-4D97-AF65-F5344CB8AC3E}">
        <p14:creationId xmlns:p14="http://schemas.microsoft.com/office/powerpoint/2010/main" val="6449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3" y="1825625"/>
            <a:ext cx="7647153" cy="4351338"/>
          </a:xfrm>
        </p:spPr>
      </p:pic>
    </p:spTree>
    <p:extLst>
      <p:ext uri="{BB962C8B-B14F-4D97-AF65-F5344CB8AC3E}">
        <p14:creationId xmlns:p14="http://schemas.microsoft.com/office/powerpoint/2010/main" val="710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3" y="1825625"/>
            <a:ext cx="7647153" cy="4351338"/>
          </a:xfrm>
        </p:spPr>
      </p:pic>
    </p:spTree>
    <p:extLst>
      <p:ext uri="{BB962C8B-B14F-4D97-AF65-F5344CB8AC3E}">
        <p14:creationId xmlns:p14="http://schemas.microsoft.com/office/powerpoint/2010/main" val="19890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38" y="1825625"/>
            <a:ext cx="7657923" cy="4351338"/>
          </a:xfrm>
        </p:spPr>
      </p:pic>
    </p:spTree>
    <p:extLst>
      <p:ext uri="{BB962C8B-B14F-4D97-AF65-F5344CB8AC3E}">
        <p14:creationId xmlns:p14="http://schemas.microsoft.com/office/powerpoint/2010/main" val="8226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38" y="1825625"/>
            <a:ext cx="7657923" cy="4351338"/>
          </a:xfrm>
        </p:spPr>
      </p:pic>
    </p:spTree>
    <p:extLst>
      <p:ext uri="{BB962C8B-B14F-4D97-AF65-F5344CB8AC3E}">
        <p14:creationId xmlns:p14="http://schemas.microsoft.com/office/powerpoint/2010/main" val="37649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50" y="1825625"/>
            <a:ext cx="7593299" cy="4351338"/>
          </a:xfrm>
        </p:spPr>
      </p:pic>
    </p:spTree>
    <p:extLst>
      <p:ext uri="{BB962C8B-B14F-4D97-AF65-F5344CB8AC3E}">
        <p14:creationId xmlns:p14="http://schemas.microsoft.com/office/powerpoint/2010/main" val="13266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非结构因子研究</vt:lpstr>
      <vt:lpstr>数据</vt:lpstr>
      <vt:lpstr>数据分析</vt:lpstr>
      <vt:lpstr>数据分析</vt:lpstr>
      <vt:lpstr>数据分析</vt:lpstr>
      <vt:lpstr>数据分析</vt:lpstr>
      <vt:lpstr>数据分析</vt:lpstr>
      <vt:lpstr>数据分析</vt:lpstr>
      <vt:lpstr>数据分析</vt:lpstr>
      <vt:lpstr>数据分析</vt:lpstr>
      <vt:lpstr>数据分析</vt:lpstr>
      <vt:lpstr>数据分析</vt:lpstr>
      <vt:lpstr>数据分析</vt:lpstr>
      <vt:lpstr>模型训练</vt:lpstr>
      <vt:lpstr>参考思路</vt:lpstr>
      <vt:lpstr>参考思路</vt:lpstr>
      <vt:lpstr>下一步尝试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非结构因子研究</dc:title>
  <dc:creator>yuanxysx</dc:creator>
  <cp:lastModifiedBy>yuanxysx</cp:lastModifiedBy>
  <cp:revision>2</cp:revision>
  <dcterms:created xsi:type="dcterms:W3CDTF">2023-08-21T07:11:37Z</dcterms:created>
  <dcterms:modified xsi:type="dcterms:W3CDTF">2023-08-21T07:28:31Z</dcterms:modified>
</cp:coreProperties>
</file>