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8627-AC86-5EAD-1874-38E775EF1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Transforming financial investments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0D207-7F90-9550-03FB-58F738176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ALGOZ.AI</a:t>
            </a:r>
          </a:p>
        </p:txBody>
      </p:sp>
    </p:spTree>
    <p:extLst>
      <p:ext uri="{BB962C8B-B14F-4D97-AF65-F5344CB8AC3E}">
        <p14:creationId xmlns:p14="http://schemas.microsoft.com/office/powerpoint/2010/main" val="329656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9869-81C1-A4CD-CBD4-DCE908E2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ALGOZ.AI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C88D-1D64-8861-DD86-3EF5100A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IP TECHNOLOGY COMPANY, “ALGO INVESTOR INC.” INCORPORATED JUNE 19, 2023</a:t>
            </a:r>
          </a:p>
          <a:p>
            <a:r>
              <a:rPr lang="en-US" dirty="0"/>
              <a:t>FOUNDED BY GAMING/FINTECH ENTREPRENEUR AND MIT GRAD JOHN BOTTI</a:t>
            </a:r>
          </a:p>
          <a:p>
            <a:r>
              <a:rPr lang="en-US" dirty="0"/>
              <a:t>RAISED TINY SEED ROUND IN 2023, AND STARTED AS NEVADA C-CORP, FYE JULY 31</a:t>
            </a:r>
          </a:p>
          <a:p>
            <a:r>
              <a:rPr lang="en-US" dirty="0"/>
              <a:t>FIRST PAYING CUSTOMERS (NO ADVERTISING) –DECLARED SMALL REVENUE FYE ‘23</a:t>
            </a:r>
          </a:p>
          <a:p>
            <a:r>
              <a:rPr lang="en-US" dirty="0"/>
              <a:t>THIS C-CORP HOLDS ALL THE TRADING ROBOT AND TECHNOLOGY INTELLECTUAL PROPERTY</a:t>
            </a:r>
          </a:p>
          <a:p>
            <a:r>
              <a:rPr lang="en-US" dirty="0"/>
              <a:t>INITIAL SITE WILL BE LAUNCHED AS A SAAS FINTECH PROJECT: “ALGOZ.AI”</a:t>
            </a:r>
          </a:p>
        </p:txBody>
      </p:sp>
    </p:spTree>
    <p:extLst>
      <p:ext uri="{BB962C8B-B14F-4D97-AF65-F5344CB8AC3E}">
        <p14:creationId xmlns:p14="http://schemas.microsoft.com/office/powerpoint/2010/main" val="153859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7802-EF3C-1141-4D60-6BA857E1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 ADDRESSING CHALLENGES IN FINANCIAL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1ED3-95AC-BA38-061B-613D8718AA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RETAIL INVESTOR</a:t>
            </a:r>
          </a:p>
          <a:p>
            <a:endParaRPr lang="en-US" dirty="0"/>
          </a:p>
          <a:p>
            <a:r>
              <a:rPr lang="en-US" dirty="0"/>
              <a:t>BAD ENTRY, EMOTION-BASED</a:t>
            </a:r>
          </a:p>
          <a:p>
            <a:r>
              <a:rPr lang="en-US" dirty="0"/>
              <a:t>POOR TRADE/INVESTMENT EXECTION</a:t>
            </a:r>
          </a:p>
          <a:p>
            <a:r>
              <a:rPr lang="en-US" dirty="0"/>
              <a:t>POOR FINANCIAL EDUCATION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0E31A-4196-D891-66E1-E4FBC67204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INSTITUTIONAL INVESTOR</a:t>
            </a:r>
          </a:p>
          <a:p>
            <a:endParaRPr lang="en-US" dirty="0"/>
          </a:p>
          <a:p>
            <a:r>
              <a:rPr lang="en-US" dirty="0"/>
              <a:t>OVER-RESOURCED, NOT SIMPLIFIED</a:t>
            </a:r>
          </a:p>
          <a:p>
            <a:r>
              <a:rPr lang="en-US" dirty="0"/>
              <a:t>* ANNUAL/QTR PIVOTS FOR FUNDS</a:t>
            </a:r>
          </a:p>
          <a:p>
            <a:r>
              <a:rPr lang="en-US" dirty="0"/>
              <a:t>NEEDS TO CATCH UP WITH ALGOZ/AI</a:t>
            </a:r>
          </a:p>
        </p:txBody>
      </p:sp>
    </p:spTree>
    <p:extLst>
      <p:ext uri="{BB962C8B-B14F-4D97-AF65-F5344CB8AC3E}">
        <p14:creationId xmlns:p14="http://schemas.microsoft.com/office/powerpoint/2010/main" val="174033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7802-EF3C-1141-4D60-6BA857E1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 INTRODUCING ALGOZ.AI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1ED3-95AC-BA38-061B-613D8718AA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RETAIL INVESTOR</a:t>
            </a:r>
          </a:p>
          <a:p>
            <a:endParaRPr lang="en-US" dirty="0"/>
          </a:p>
          <a:p>
            <a:r>
              <a:rPr lang="en-US" dirty="0"/>
              <a:t>BUY/SELL SIG AUTOMATED ON 15-MIN CHART</a:t>
            </a:r>
          </a:p>
          <a:p>
            <a:r>
              <a:rPr lang="en-US" dirty="0"/>
              <a:t>DIGITAL FINANCIAL PRODUCTS/LEAD-MAGN.</a:t>
            </a:r>
          </a:p>
          <a:p>
            <a:r>
              <a:rPr lang="en-US" dirty="0"/>
              <a:t>ENCOURAGE &amp; GIVE FINANCIAL EDUCATION</a:t>
            </a:r>
          </a:p>
          <a:p>
            <a:r>
              <a:rPr lang="en-US" dirty="0"/>
              <a:t>NEWSLETTER, COMMUNITY, ETC</a:t>
            </a:r>
          </a:p>
          <a:p>
            <a:r>
              <a:rPr lang="en-US" dirty="0"/>
              <a:t>LARGE LANGUAGE MODEL (LLM) fin-PROMPT</a:t>
            </a:r>
          </a:p>
          <a:p>
            <a:r>
              <a:rPr lang="en-US" dirty="0"/>
              <a:t>LIVE IN-PERSON &amp;  WEBINARS &amp; ONE-ON-ONE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0E31A-4196-D891-66E1-E4FBC67204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INSTITUTIONAL INVESTOR</a:t>
            </a:r>
          </a:p>
          <a:p>
            <a:endParaRPr lang="en-US" dirty="0"/>
          </a:p>
          <a:p>
            <a:r>
              <a:rPr lang="en-US" dirty="0"/>
              <a:t>BRING ALGOZ.AI (RIA) TRADING BOT, “BTB”</a:t>
            </a:r>
          </a:p>
          <a:p>
            <a:r>
              <a:rPr lang="en-US" dirty="0"/>
              <a:t>MF &amp; JB FUND (RIA) TO USE ALGOS FOR +2/3%</a:t>
            </a:r>
          </a:p>
          <a:p>
            <a:r>
              <a:rPr lang="en-US" dirty="0"/>
              <a:t>DEPLOY ALGOS AND LARGE LANGUAGE MODEL TO CATCH UP WITH ALGOZ/AI</a:t>
            </a:r>
          </a:p>
          <a:p>
            <a:r>
              <a:rPr lang="en-US" dirty="0"/>
              <a:t>LARGE LANGUAGE MODEL (LLMs) for CUSTOM APPLICATIONS, FAMILY OFFICES AND PM’s</a:t>
            </a:r>
          </a:p>
          <a:p>
            <a:r>
              <a:rPr lang="en-US" dirty="0"/>
              <a:t>LIVE IN-PERSON &amp;  WEBINARS &amp; CUSTOM ON-SITE TRAINING AT FACILITY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6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D1B6-99E0-C7FF-F483-214380F5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IN AI FINANCIAL TECHNOLOGY &amp; 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A6BA-B6B6-9796-3300-B06D8EC6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arket statistics and trends indicate a growing demand for AI-based trading solutions.</a:t>
            </a: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ALGO INVESTOR INC’S COMPETITIVE ADVANTAGE IS ITS HIGH-ENERGY MIT-GRAD ENGINEERING AND </a:t>
            </a:r>
            <a:r>
              <a:rPr lang="en-US"/>
              <a:t>FINTECH COMMUNITY</a:t>
            </a:r>
            <a:endParaRPr lang="en-US" dirty="0"/>
          </a:p>
          <a:p>
            <a:r>
              <a:rPr lang="en-US" dirty="0"/>
              <a:t>MANY MEMBERS OF THE COMMUNITY ARE HEDGE FUND QUANTS, FUND MANAGERS, CTOS, CFOS, REAL ESTATE FUND MANAGERS ON WALL STREET. </a:t>
            </a:r>
          </a:p>
          <a:p>
            <a:r>
              <a:rPr lang="en-US" dirty="0"/>
              <a:t>MANY MEMBERS CONTRIBUTED AND GUIDED THE DEVELOPMENT OF THE ”BTB” TRADING ROBOT, WRITTEN BY JOHN BOTTI AND A FEW AI’S IN SEVEN COMPUTER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3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D1B6-99E0-C7FF-F483-214380F5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FUNDRAISING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A6BA-B6B6-9796-3300-B06D8EC6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raising $6M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a $1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pre-money, offering 30% of Series A Stock In Algo Investor Inc</a:t>
            </a: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believe the time is now to act on using Llama2 and Llama3’s LLMs to rapidly find breakthroughs in investment prediction.</a:t>
            </a: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will train large language models on historical stock market data, specifically incorporating Events like the FED FMOC Announcements, Earnings, crypto halving, seasonality and more.</a:t>
            </a: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believe the trading robot we’ve developed will be able to 1) add 3% or more to an ROI and 2) provide infinite scale while providing real-time web-based trading fund transparency to accredited investors.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264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</TotalTime>
  <Words>449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Transforming financial investments with ai</vt:lpstr>
      <vt:lpstr>ALGOZ.AI SUMMARY</vt:lpstr>
      <vt:lpstr>PROBLEM:  ADDRESSING CHALLENGES IN FINANCIAL MARKETS</vt:lpstr>
      <vt:lpstr>SOLUTION:  INTRODUCING ALGOZ.AI</vt:lpstr>
      <vt:lpstr>MARKET OPPORTUNITY IN AI FINANCIAL TECHNOLOGY &amp; RIA</vt:lpstr>
      <vt:lpstr>FUNDRAISING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financial investments with ai</dc:title>
  <dc:creator>John Botti</dc:creator>
  <cp:lastModifiedBy>John Botti</cp:lastModifiedBy>
  <cp:revision>5</cp:revision>
  <dcterms:created xsi:type="dcterms:W3CDTF">2024-03-23T11:27:00Z</dcterms:created>
  <dcterms:modified xsi:type="dcterms:W3CDTF">2024-03-23T12:22:47Z</dcterms:modified>
</cp:coreProperties>
</file>