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09ebcc9ff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09ebcc9ff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09ebcc9ff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09ebcc9ff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09ebcc9ff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09ebcc9ff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</a:rPr>
              <a:t>The rest of this talk will describe how UMAP works, and how to select parameters for the best outcomes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09ebcc9f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09ebcc9f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09ebcc9f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09ebcc9f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09ebcc9ff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09ebcc9ff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Simplicial Sets: </a:t>
            </a:r>
            <a:br>
              <a:rPr lang="en"/>
            </a:br>
            <a:r>
              <a:rPr lang="en"/>
              <a:t>	Form open balls with radius one (locally varying metric)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Simplicial Complexes:</a:t>
            </a:r>
            <a:br>
              <a:rPr lang="en"/>
            </a:br>
            <a:r>
              <a:rPr lang="en"/>
              <a:t>	Fuzzy union or probabilistic merging of disagreeing weights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Graph: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All simplicial complexes with combined weights form a single graph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Force- directed layout: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Get the data to be in the standard euclidean distance with respect to the global coordinate system. Using min_dist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09ebcc9f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09ebcc9f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09ebcc9f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09ebcc9f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09ebcc9f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09ebcc9f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09ebcc9f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09ebcc9f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4400"/>
            <a:ext cx="8520600" cy="16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Understanding UMAP</a:t>
            </a:r>
            <a:br>
              <a:rPr lang="en" sz="4300"/>
            </a:br>
            <a:r>
              <a:rPr lang="en" sz="2200"/>
              <a:t>The Internal Workings of a State-of-the-Art Clustering Algorithm</a:t>
            </a:r>
            <a:r>
              <a:rPr lang="en" sz="2600"/>
              <a:t> </a:t>
            </a:r>
            <a:endParaRPr sz="2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471575" y="2297475"/>
            <a:ext cx="25767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Soham Joshi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Vishwakarma Institute of Technology, Pune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894875" y="2297475"/>
            <a:ext cx="25767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Abhishek Deshpande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Maharashtr</a:t>
            </a:r>
            <a:r>
              <a:rPr lang="en" sz="1200"/>
              <a:t>a Institute of Technology, World Peace University, Pune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513125" y="3510825"/>
            <a:ext cx="2493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Shrirang Karandikar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AlgoAsylum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1894875" y="3510825"/>
            <a:ext cx="2493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Varad </a:t>
            </a:r>
            <a:r>
              <a:rPr lang="en" sz="1600"/>
              <a:t>Deshmukh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University of Colorado Boulde</a:t>
            </a:r>
            <a:r>
              <a:rPr lang="en" sz="1100"/>
              <a:t>r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310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Dimensional Data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400" y="1522875"/>
            <a:ext cx="4096099" cy="317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50" y="1522875"/>
            <a:ext cx="4096100" cy="3174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2"/>
          <p:cNvCxnSpPr/>
          <p:nvPr/>
        </p:nvCxnSpPr>
        <p:spPr>
          <a:xfrm>
            <a:off x="4531650" y="1419338"/>
            <a:ext cx="2400" cy="34749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2"/>
          <p:cNvSpPr txBox="1"/>
          <p:nvPr/>
        </p:nvSpPr>
        <p:spPr>
          <a:xfrm>
            <a:off x="1128525" y="1034375"/>
            <a:ext cx="2302500" cy="408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K-Means Clustering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5675200" y="998650"/>
            <a:ext cx="2302500" cy="408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UMAP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311700" y="1669900"/>
            <a:ext cx="2049000" cy="1978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UMAP is a powerful algorithm based on advanced mathematics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6173000" y="3075900"/>
            <a:ext cx="2371200" cy="572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Efficient usage and better results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3243550" y="3075900"/>
            <a:ext cx="2496900" cy="572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Understand the internals, the steps and the parameters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6173000" y="1669900"/>
            <a:ext cx="2302500" cy="572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Trial &amp; Error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Hit &amp; Miss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3243550" y="1669900"/>
            <a:ext cx="2496900" cy="572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Black Box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2360700" y="1887100"/>
            <a:ext cx="882900" cy="13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2360700" y="3293100"/>
            <a:ext cx="882900" cy="13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 sz="2000"/>
              <a:t>niform</a:t>
            </a:r>
            <a:r>
              <a:rPr lang="en"/>
              <a:t> M</a:t>
            </a:r>
            <a:r>
              <a:rPr lang="en" sz="2000"/>
              <a:t>anifold</a:t>
            </a:r>
            <a:r>
              <a:rPr lang="en"/>
              <a:t> A</a:t>
            </a:r>
            <a:r>
              <a:rPr lang="en" sz="2000"/>
              <a:t>pproximation and</a:t>
            </a:r>
            <a:r>
              <a:rPr lang="en"/>
              <a:t> P</a:t>
            </a:r>
            <a:r>
              <a:rPr lang="en" sz="2000"/>
              <a:t>rojection</a:t>
            </a:r>
            <a:endParaRPr/>
          </a:p>
        </p:txBody>
      </p:sp>
      <p:sp>
        <p:nvSpPr>
          <p:cNvPr id="64" name="Google Shape;64;p14"/>
          <p:cNvSpPr txBox="1"/>
          <p:nvPr>
            <p:ph idx="4294967295" type="body"/>
          </p:nvPr>
        </p:nvSpPr>
        <p:spPr>
          <a:xfrm>
            <a:off x="311700" y="1177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Topological Data Analysis and Manifold Learning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Used For</a:t>
            </a:r>
            <a:endParaRPr sz="17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Dimensionality Reduction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Unsupervised Clustering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Supervised Dimension Reduction and Metric Learning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Riemannian geometry inspired TDA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Well-defined, easy-to-use black box</a:t>
            </a:r>
            <a:endParaRPr sz="1700"/>
          </a:p>
        </p:txBody>
      </p:sp>
      <p:sp>
        <p:nvSpPr>
          <p:cNvPr id="65" name="Google Shape;65;p14"/>
          <p:cNvSpPr txBox="1"/>
          <p:nvPr/>
        </p:nvSpPr>
        <p:spPr>
          <a:xfrm>
            <a:off x="6407700" y="2276050"/>
            <a:ext cx="24246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The rest of this talk will describe how UMAP works, and how to select parameters for the best outcomes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5986200" y="1272850"/>
            <a:ext cx="249900" cy="2330100"/>
          </a:xfrm>
          <a:prstGeom prst="rightBrace">
            <a:avLst>
              <a:gd fmla="val 50000" name="adj1"/>
              <a:gd fmla="val 49903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407700" y="1352850"/>
            <a:ext cx="24246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RELAX! 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This is not a mathematical intervention!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Iris dataset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7300" y="1165150"/>
            <a:ext cx="33102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3 Clusters (Species of Flowers)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4 dimensions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150 data-points</a:t>
            </a:r>
            <a:endParaRPr sz="14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500" y="747900"/>
            <a:ext cx="53831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Iris Dataset Projection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276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Consider 2-D data visualization for simplicity</a:t>
            </a:r>
            <a:endParaRPr sz="14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325" y="1017725"/>
            <a:ext cx="569307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UMAP steps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Fuzzy Simplicial Sets: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Identify neighbors and relations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Simplicial Complexes: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Select correct neighbors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Generate Graph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Adjacency Matrix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Force Directed Layout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Adjust weights for relative positions of local coordinates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embedding with reduced dimensionality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Fuzzy Simplicial Sets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5" y="1544725"/>
            <a:ext cx="4468699" cy="307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44725"/>
            <a:ext cx="4515950" cy="30778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1128525" y="1034375"/>
            <a:ext cx="2302500" cy="408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N_neighbors = 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678725" y="1034375"/>
            <a:ext cx="2302500" cy="408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N_neighbors = 30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Simplicial graphs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25" y="1394325"/>
            <a:ext cx="2748561" cy="20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4787" y="1394338"/>
            <a:ext cx="2748600" cy="2031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3725" y="1394364"/>
            <a:ext cx="2748600" cy="2031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620000" y="3604425"/>
            <a:ext cx="2302500" cy="408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N_neighbors = 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513625" y="3604425"/>
            <a:ext cx="2302500" cy="408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N_neighbors = 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6306775" y="3604425"/>
            <a:ext cx="2302500" cy="408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N_neighbors = 30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Force directed graphs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250" y="1642225"/>
            <a:ext cx="3685300" cy="310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975" y="1642225"/>
            <a:ext cx="3685300" cy="310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1446650" y="1092275"/>
            <a:ext cx="2302500" cy="408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N_neighbors = 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5508375" y="1092275"/>
            <a:ext cx="2302500" cy="408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N_neighbors = 30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Final output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98976"/>
            <a:ext cx="4516325" cy="313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75" y="1598988"/>
            <a:ext cx="4516325" cy="313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1128525" y="1034375"/>
            <a:ext cx="2302500" cy="408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N_neighbors = 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5678725" y="1034375"/>
            <a:ext cx="2302500" cy="408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N_neighbors = 30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