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</p:sldIdLst>
  <p:sldSz cx="9144000" cy="6858000" type="screen4x3"/>
  <p:notesSz cx="6805613" cy="993933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함초롬바탕" panose="02030504000101010101" pitchFamily="18" charset="-127"/>
      <p:regular r:id="rId17"/>
      <p:bold r:id="rId18"/>
    </p:embeddedFont>
    <p:embeddedFont>
      <p:font typeface="나눔명조" panose="02020603020101020101" pitchFamily="18" charset="-127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D2Coding" panose="020B0609020101020101" pitchFamily="49" charset="-127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063656"/>
    <a:srgbClr val="08456E"/>
    <a:srgbClr val="5DAAFF"/>
    <a:srgbClr val="009900"/>
    <a:srgbClr val="7F7F7F"/>
    <a:srgbClr val="3D3C3E"/>
    <a:srgbClr val="8DBDF7"/>
    <a:srgbClr val="569CF0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137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2pPr>
            <a:lvl3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3pPr>
            <a:lvl4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4pPr>
            <a:lvl5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408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  <p:sldLayoutId id="2147483678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3D3C3E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91182"/>
              </p:ext>
            </p:extLst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05752"/>
              </p:ext>
            </p:extLst>
          </p:nvPr>
        </p:nvGraphicFramePr>
        <p:xfrm>
          <a:off x="6723515" y="197708"/>
          <a:ext cx="1390635" cy="657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46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00408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15750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90005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7776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7280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12383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20315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52279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868887"/>
                  </a:ext>
                </a:extLst>
              </a:tr>
              <a:tr h="204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89388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259801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64937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00057" y="2636545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5,9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42402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02027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3,4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29063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5,7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53438" y="3272718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8,9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76863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43917" y="3891662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2,2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14319" y="3891660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3,3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64624" y="3891660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4,4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24838" y="3868156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5,6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92766" y="3868155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7,7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27407" y="3868155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8,8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44431" y="384934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9,9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010904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145065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679525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5"/>
            <a:endCxn id="17" idx="0"/>
          </p:cNvCxnSpPr>
          <p:nvPr/>
        </p:nvCxnSpPr>
        <p:spPr>
          <a:xfrm>
            <a:off x="1288369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3"/>
            <a:endCxn id="18" idx="0"/>
          </p:cNvCxnSpPr>
          <p:nvPr/>
        </p:nvCxnSpPr>
        <p:spPr>
          <a:xfrm flipH="1">
            <a:off x="2316982" y="3633835"/>
            <a:ext cx="244404" cy="2578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5"/>
            <a:endCxn id="19" idx="0"/>
          </p:cNvCxnSpPr>
          <p:nvPr/>
        </p:nvCxnSpPr>
        <p:spPr>
          <a:xfrm>
            <a:off x="2847994" y="3633835"/>
            <a:ext cx="319293" cy="2578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3"/>
            <a:endCxn id="20" idx="0"/>
          </p:cNvCxnSpPr>
          <p:nvPr/>
        </p:nvCxnSpPr>
        <p:spPr>
          <a:xfrm flipH="1">
            <a:off x="4027501" y="3633835"/>
            <a:ext cx="260920" cy="2343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5"/>
            <a:endCxn id="21" idx="0"/>
          </p:cNvCxnSpPr>
          <p:nvPr/>
        </p:nvCxnSpPr>
        <p:spPr>
          <a:xfrm>
            <a:off x="4575029" y="3633835"/>
            <a:ext cx="320399" cy="2343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3"/>
            <a:endCxn id="22" idx="0"/>
          </p:cNvCxnSpPr>
          <p:nvPr/>
        </p:nvCxnSpPr>
        <p:spPr>
          <a:xfrm flipH="1">
            <a:off x="5630070" y="3633835"/>
            <a:ext cx="182726" cy="2343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5"/>
            <a:endCxn id="23" idx="0"/>
          </p:cNvCxnSpPr>
          <p:nvPr/>
        </p:nvCxnSpPr>
        <p:spPr>
          <a:xfrm>
            <a:off x="6099404" y="3633835"/>
            <a:ext cx="247689" cy="2155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1" idx="1"/>
            <a:endCxn id="9" idx="5"/>
          </p:cNvCxnSpPr>
          <p:nvPr/>
        </p:nvCxnSpPr>
        <p:spPr>
          <a:xfrm flipH="1" flipV="1">
            <a:off x="3605767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0"/>
            <a:endCxn id="10" idx="5"/>
          </p:cNvCxnSpPr>
          <p:nvPr/>
        </p:nvCxnSpPr>
        <p:spPr>
          <a:xfrm flipH="1" flipV="1">
            <a:off x="2010904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3"/>
            <a:endCxn id="14" idx="0"/>
          </p:cNvCxnSpPr>
          <p:nvPr/>
        </p:nvCxnSpPr>
        <p:spPr>
          <a:xfrm flipH="1">
            <a:off x="4431725" y="2997661"/>
            <a:ext cx="627690" cy="2750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5" idx="0"/>
            <a:endCxn id="11" idx="5"/>
          </p:cNvCxnSpPr>
          <p:nvPr/>
        </p:nvCxnSpPr>
        <p:spPr>
          <a:xfrm flipH="1" flipV="1">
            <a:off x="5346023" y="2997661"/>
            <a:ext cx="610077" cy="2750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07640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1885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3396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457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4967" y="3177269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46491" y="3171042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5749" y="3176634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6159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0433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4279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5521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52073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3206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7068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8459" y="3715014"/>
            <a:ext cx="218681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5302" y="446708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54652" y="4467086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377965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5"/>
            <a:endCxn id="54" idx="0"/>
          </p:cNvCxnSpPr>
          <p:nvPr/>
        </p:nvCxnSpPr>
        <p:spPr>
          <a:xfrm>
            <a:off x="822829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480521" y="4479011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5,5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145785" y="4479011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6,6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9" name="직선 연결선 58"/>
          <p:cNvCxnSpPr>
            <a:stCxn id="20" idx="3"/>
            <a:endCxn id="57" idx="0"/>
          </p:cNvCxnSpPr>
          <p:nvPr/>
        </p:nvCxnSpPr>
        <p:spPr>
          <a:xfrm flipH="1">
            <a:off x="3683184" y="4229272"/>
            <a:ext cx="201013" cy="24973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0" idx="5"/>
            <a:endCxn id="58" idx="0"/>
          </p:cNvCxnSpPr>
          <p:nvPr/>
        </p:nvCxnSpPr>
        <p:spPr>
          <a:xfrm>
            <a:off x="4170804" y="4229272"/>
            <a:ext cx="177643" cy="249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0443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8653" y="4293655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96862" y="4774258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24294" y="4774259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19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46564" y="4774259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3995" y="4774259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00434" y="47799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7866" y="47799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23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60782" y="4292056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8991" y="4301462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9844" y="47426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77276" y="47426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99547" y="47426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26978" y="4742665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53417" y="4748373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0848" y="4748373"/>
            <a:ext cx="252897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72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7947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787024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92160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538127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34863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9108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7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787024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92160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69625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538127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672288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132990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538127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34863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9108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7680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7570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94115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99251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76716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11177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645218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79379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313839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  <a:stCxn id="12" idx="5"/>
          </p:cNvCxnSpPr>
          <p:nvPr/>
        </p:nvCxnSpPr>
        <p:spPr>
          <a:xfrm>
            <a:off x="1922683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240081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645218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1954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6199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4771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0473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7570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63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61165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66301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43766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78227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612268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46429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280889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207131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612268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9004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3249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1821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523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76666" y="4467087"/>
            <a:ext cx="405324" cy="42307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979329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1807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1889733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424193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10558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9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902354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07490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84955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19416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653457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87618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322078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248320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653457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0193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4438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3010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8712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17855" y="446708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397205" y="4467086"/>
            <a:ext cx="405324" cy="42307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1020518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5"/>
            <a:endCxn id="54" idx="0"/>
          </p:cNvCxnSpPr>
          <p:nvPr/>
        </p:nvCxnSpPr>
        <p:spPr>
          <a:xfrm>
            <a:off x="1465382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2996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1206" y="4293655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44675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9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44689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9825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27290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61751" y="3891663"/>
            <a:ext cx="405324" cy="42307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595792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29953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264413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  <a:stCxn id="12" idx="5"/>
          </p:cNvCxnSpPr>
          <p:nvPr/>
        </p:nvCxnSpPr>
        <p:spPr>
          <a:xfrm>
            <a:off x="1873257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190655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595792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92528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773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5345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047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60190" y="446708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339540" y="4467086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962853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5"/>
            <a:endCxn id="54" idx="0"/>
          </p:cNvCxnSpPr>
          <p:nvPr/>
        </p:nvCxnSpPr>
        <p:spPr>
          <a:xfrm>
            <a:off x="1407717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5331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541" y="4293655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8422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34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44689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9825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27290" y="3272719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61751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28805" y="3891662"/>
            <a:ext cx="405324" cy="42307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2,2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595792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29953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264413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5"/>
            <a:endCxn id="17" idx="0"/>
          </p:cNvCxnSpPr>
          <p:nvPr/>
        </p:nvCxnSpPr>
        <p:spPr>
          <a:xfrm>
            <a:off x="1873257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190655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595792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92528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773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5345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047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9167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60190" y="446708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339540" y="4467086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962853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5"/>
            <a:endCxn id="54" idx="0"/>
          </p:cNvCxnSpPr>
          <p:nvPr/>
        </p:nvCxnSpPr>
        <p:spPr>
          <a:xfrm>
            <a:off x="1407717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5331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541" y="4293655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70540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80364" y="984608"/>
          <a:ext cx="36952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877641" y="2017604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0,9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82777" y="262714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0,4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60242" y="3272719"/>
            <a:ext cx="405324" cy="42307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94703" y="3891663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61757" y="3891662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2,2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stCxn id="10" idx="7"/>
            <a:endCxn id="9" idx="3"/>
          </p:cNvCxnSpPr>
          <p:nvPr/>
        </p:nvCxnSpPr>
        <p:spPr>
          <a:xfrm flipV="1">
            <a:off x="2628744" y="2378720"/>
            <a:ext cx="1308256" cy="310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2" idx="0"/>
          </p:cNvCxnSpPr>
          <p:nvPr/>
        </p:nvCxnSpPr>
        <p:spPr>
          <a:xfrm flipH="1">
            <a:off x="1762905" y="2988259"/>
            <a:ext cx="579230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3"/>
            <a:endCxn id="16" idx="0"/>
          </p:cNvCxnSpPr>
          <p:nvPr/>
        </p:nvCxnSpPr>
        <p:spPr>
          <a:xfrm flipH="1">
            <a:off x="1297365" y="3633835"/>
            <a:ext cx="322235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5"/>
            <a:endCxn id="17" idx="0"/>
          </p:cNvCxnSpPr>
          <p:nvPr/>
        </p:nvCxnSpPr>
        <p:spPr>
          <a:xfrm>
            <a:off x="1906209" y="3633835"/>
            <a:ext cx="358211" cy="2578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endCxn id="9" idx="5"/>
          </p:cNvCxnSpPr>
          <p:nvPr/>
        </p:nvCxnSpPr>
        <p:spPr>
          <a:xfrm flipH="1" flipV="1">
            <a:off x="4223607" y="2378720"/>
            <a:ext cx="1453648" cy="3197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5"/>
          </p:cNvCxnSpPr>
          <p:nvPr/>
        </p:nvCxnSpPr>
        <p:spPr>
          <a:xfrm flipH="1" flipV="1">
            <a:off x="2628744" y="2988259"/>
            <a:ext cx="693786" cy="2844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5480" y="1926511"/>
            <a:ext cx="176235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29725" y="2554340"/>
            <a:ext cx="168679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08297" y="3171676"/>
            <a:ext cx="200413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3999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82119" y="3713810"/>
            <a:ext cx="25482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93142" y="4467087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372492" y="4467086"/>
            <a:ext cx="405324" cy="4230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55" name="직선 연결선 54"/>
          <p:cNvCxnSpPr>
            <a:stCxn id="16" idx="3"/>
            <a:endCxn id="53" idx="0"/>
          </p:cNvCxnSpPr>
          <p:nvPr/>
        </p:nvCxnSpPr>
        <p:spPr>
          <a:xfrm flipH="1">
            <a:off x="995805" y="4252779"/>
            <a:ext cx="158256" cy="2143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5"/>
            <a:endCxn id="54" idx="0"/>
          </p:cNvCxnSpPr>
          <p:nvPr/>
        </p:nvCxnSpPr>
        <p:spPr>
          <a:xfrm>
            <a:off x="1440669" y="4252779"/>
            <a:ext cx="134485" cy="2143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8283" y="4284248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6493" y="4293655"/>
            <a:ext cx="201608" cy="18466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endParaRPr lang="ko-KR" altLang="en-US" sz="12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5220"/>
              </p:ext>
            </p:extLst>
          </p:nvPr>
        </p:nvGraphicFramePr>
        <p:xfrm>
          <a:off x="6146866" y="799070"/>
          <a:ext cx="1390635" cy="502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7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23678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7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3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0527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375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033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45594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5255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9880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4994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37206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3570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6879"/>
                  </a:ext>
                </a:extLst>
              </a:tr>
              <a:tr h="226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…</a:t>
                      </a:r>
                      <a:endParaRPr lang="ko-KR" altLang="en-US" sz="13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80435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568</Words>
  <Application>Microsoft Office PowerPoint</Application>
  <PresentationFormat>화면 슬라이드 쇼(4:3)</PresentationFormat>
  <Paragraphs>559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Calibri</vt:lpstr>
      <vt:lpstr>함초롬바탕</vt:lpstr>
      <vt:lpstr>나눔명조</vt:lpstr>
      <vt:lpstr>Consolas</vt:lpstr>
      <vt:lpstr>나눔고딕</vt:lpstr>
      <vt:lpstr>맑은 고딕</vt:lpstr>
      <vt:lpstr>Arial</vt:lpstr>
      <vt:lpstr>D2Coding</vt:lpstr>
      <vt:lpstr>Trebuchet MS</vt:lpstr>
      <vt:lpstr>강의용_마스터</vt:lpstr>
      <vt:lpstr>트리 생성</vt:lpstr>
      <vt:lpstr>트리 생성</vt:lpstr>
      <vt:lpstr>트리 생성</vt:lpstr>
      <vt:lpstr>트리 생성</vt:lpstr>
      <vt:lpstr>트리 생성</vt:lpstr>
      <vt:lpstr>트리 생성</vt:lpstr>
      <vt:lpstr>트리 생성</vt:lpstr>
      <vt:lpstr>트리 생성</vt:lpstr>
      <vt:lpstr>트리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269</cp:revision>
  <cp:lastPrinted>2011-08-28T13:13:29Z</cp:lastPrinted>
  <dcterms:created xsi:type="dcterms:W3CDTF">2011-08-24T01:05:33Z</dcterms:created>
  <dcterms:modified xsi:type="dcterms:W3CDTF">2017-04-20T09:10:35Z</dcterms:modified>
</cp:coreProperties>
</file>