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56" r:id="rId3"/>
  </p:sldIdLst>
  <p:sldSz cx="9144000" cy="6858000" type="screen4x3"/>
  <p:notesSz cx="6805613" cy="9939338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나눔명조" panose="02020603020101020101" pitchFamily="18" charset="-127"/>
      <p:regular r:id="rId10"/>
      <p:bold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656"/>
    <a:srgbClr val="08456E"/>
    <a:srgbClr val="5DAAFF"/>
    <a:srgbClr val="009900"/>
    <a:srgbClr val="7F7F7F"/>
    <a:srgbClr val="3D3C3E"/>
    <a:srgbClr val="8DBDF7"/>
    <a:srgbClr val="569CF0"/>
    <a:srgbClr val="1D314E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94" d="100"/>
          <a:sy n="94" d="100"/>
        </p:scale>
        <p:origin x="84" y="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3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2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72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/>
          <a:lstStyle>
            <a:lvl1pPr>
              <a:defRPr lang="ko-KR" altLang="en-US" sz="2400" b="1" dirty="0" smtClean="0">
                <a:latin typeface="나눔고딕" pitchFamily="50" charset="-127"/>
                <a:ea typeface="나눔고딕" pitchFamily="50" charset="-127"/>
              </a:defRPr>
            </a:lvl1pPr>
            <a:lvl2pPr>
              <a:defRPr lang="ko-KR" altLang="en-US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lang="ko-KR" altLang="en-US" dirty="0" smtClean="0">
                <a:latin typeface="나눔고딕" pitchFamily="50" charset="-127"/>
                <a:ea typeface="나눔고딕" pitchFamily="50" charset="-127"/>
              </a:defRPr>
            </a:lvl3pPr>
            <a:lvl4pPr>
              <a:defRPr lang="ko-KR" altLang="en-US" sz="1600" dirty="0" smtClean="0">
                <a:latin typeface="나눔고딕" pitchFamily="50" charset="-127"/>
                <a:ea typeface="나눔고딕" pitchFamily="50" charset="-127"/>
              </a:defRPr>
            </a:lvl4pPr>
            <a:lvl5pPr>
              <a:defRPr lang="ko-KR" altLang="en-US" sz="1600" dirty="0">
                <a:latin typeface="나눔고딕" pitchFamily="50" charset="-127"/>
                <a:ea typeface="나눔고딕" pitchFamily="50" charset="-127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/>
          <a:lstStyle>
            <a:lvl1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  <a:lvl2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2pPr>
            <a:lvl3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3pPr>
            <a:lvl4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4pPr>
            <a:lvl5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 baseline="0"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문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  <a:lvl2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2pPr>
            <a:lvl3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3pPr>
            <a:lvl4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4pPr>
            <a:lvl5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3408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7" r:id="rId3"/>
    <p:sldLayoutId id="2147483676" r:id="rId4"/>
    <p:sldLayoutId id="2147483662" r:id="rId5"/>
    <p:sldLayoutId id="2147483678" r:id="rId6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3D3C3E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5B71D-3D41-4202-A7CD-F38A9A4D2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해싱</a:t>
            </a:r>
            <a:br>
              <a:rPr lang="en-US" altLang="ko-KR" dirty="0"/>
            </a:br>
            <a:r>
              <a:rPr lang="en-US" altLang="ko-KR" sz="2000" dirty="0"/>
              <a:t>hashing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99F80-0BE7-49D4-A6DF-4CF1351C2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9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교집합이 없는 집합들을 저장하기 위한 자료구조</a:t>
            </a:r>
            <a:endParaRPr lang="en-US" altLang="ko-KR" dirty="0"/>
          </a:p>
          <a:p>
            <a:r>
              <a:rPr lang="ko-KR" altLang="en-US" dirty="0"/>
              <a:t>집합에 포함된 임의의 원소를 대표자로 선택해서 집합의 식별 값으로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상호 배타 집합의 표현</a:t>
            </a:r>
            <a:endParaRPr lang="en-US" altLang="ko-KR" dirty="0"/>
          </a:p>
          <a:p>
            <a:pPr lvl="1"/>
            <a:r>
              <a:rPr lang="ko-KR" altLang="en-US" dirty="0"/>
              <a:t>연결 리스트</a:t>
            </a:r>
            <a:endParaRPr lang="en-US" altLang="ko-KR" dirty="0"/>
          </a:p>
          <a:p>
            <a:pPr lvl="1"/>
            <a:r>
              <a:rPr lang="ko-KR" altLang="en-US" dirty="0"/>
              <a:t>부모를 저장하는 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미로 생성</a:t>
            </a:r>
            <a:endParaRPr lang="en-US" altLang="ko-KR" dirty="0"/>
          </a:p>
          <a:p>
            <a:pPr lvl="1"/>
            <a:r>
              <a:rPr lang="ko-KR" altLang="en-US" dirty="0"/>
              <a:t>최소 신장 트리를 구하는 </a:t>
            </a:r>
            <a:r>
              <a:rPr lang="en-US" altLang="ko-KR" dirty="0"/>
              <a:t>Kruskal </a:t>
            </a:r>
            <a:r>
              <a:rPr lang="ko-KR" altLang="en-US" dirty="0"/>
              <a:t>알고리즘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Disjoint-sets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03419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37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Consolas</vt:lpstr>
      <vt:lpstr>나눔명조</vt:lpstr>
      <vt:lpstr>나눔고딕</vt:lpstr>
      <vt:lpstr>맑은 고딕</vt:lpstr>
      <vt:lpstr>Trebuchet MS</vt:lpstr>
      <vt:lpstr>Arial</vt:lpstr>
      <vt:lpstr>강의용_마스터</vt:lpstr>
      <vt:lpstr>해싱 hashing</vt:lpstr>
      <vt:lpstr>Disjoint-sets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JongYun</cp:lastModifiedBy>
  <cp:revision>261</cp:revision>
  <cp:lastPrinted>2011-08-28T13:13:29Z</cp:lastPrinted>
  <dcterms:created xsi:type="dcterms:W3CDTF">2011-08-24T01:05:33Z</dcterms:created>
  <dcterms:modified xsi:type="dcterms:W3CDTF">2017-07-03T10:16:58Z</dcterms:modified>
</cp:coreProperties>
</file>