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310" r:id="rId2"/>
    <p:sldId id="311" r:id="rId3"/>
    <p:sldId id="312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309" r:id="rId22"/>
  </p:sldIdLst>
  <p:sldSz cx="9144000" cy="6858000" type="screen4x3"/>
  <p:notesSz cx="6805613" cy="9939338"/>
  <p:embeddedFontLst>
    <p:embeddedFont>
      <p:font typeface="나눔명조" panose="02020603020101020101" pitchFamily="18" charset="-127"/>
      <p:regular r:id="rId25"/>
      <p:bold r:id="rId26"/>
    </p:embeddedFont>
    <p:embeddedFont>
      <p:font typeface="함초롬바탕" panose="02030504000101010101" pitchFamily="18" charset="-127"/>
      <p:regular r:id="rId27"/>
      <p:bold r:id="rId28"/>
    </p:embeddedFont>
    <p:embeddedFont>
      <p:font typeface="Trebuchet MS" panose="020B0603020202020204" pitchFamily="34" charset="0"/>
      <p:regular r:id="rId29"/>
      <p:bold r:id="rId30"/>
      <p:italic r:id="rId31"/>
      <p:boldItalic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Cambria Math" panose="02040503050406030204" pitchFamily="18" charset="0"/>
      <p:regular r:id="rId37"/>
    </p:embeddedFont>
    <p:embeddedFont>
      <p:font typeface="D2Coding" panose="020B0609020101020101" pitchFamily="49" charset="-127"/>
      <p:regular r:id="rId38"/>
      <p:bold r:id="rId39"/>
    </p:embeddedFont>
    <p:embeddedFont>
      <p:font typeface="맑은 고딕" panose="020B0503020000020004" pitchFamily="50" charset="-127"/>
      <p:regular r:id="rId40"/>
      <p:bold r:id="rId41"/>
    </p:embeddedFont>
    <p:embeddedFont>
      <p:font typeface="Consolas" panose="020B0609020204030204" pitchFamily="49" charset="0"/>
      <p:regular r:id="rId42"/>
      <p:bold r:id="rId43"/>
      <p:italic r:id="rId44"/>
      <p:boldItalic r:id="rId45"/>
    </p:embeddedFont>
    <p:embeddedFont>
      <p:font typeface="나눔고딕" panose="020D0604000000000000" pitchFamily="50" charset="-127"/>
      <p:regular r:id="rId46"/>
      <p:bold r:id="rId4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AAFF"/>
    <a:srgbClr val="1D314E"/>
    <a:srgbClr val="063656"/>
    <a:srgbClr val="08456E"/>
    <a:srgbClr val="009900"/>
    <a:srgbClr val="7F7F7F"/>
    <a:srgbClr val="3D3C3E"/>
    <a:srgbClr val="8DBDF7"/>
    <a:srgbClr val="569CF0"/>
    <a:srgbClr val="47B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56" autoAdjust="0"/>
    <p:restoredTop sz="86364" autoAdjust="0"/>
  </p:normalViewPr>
  <p:slideViewPr>
    <p:cSldViewPr snapToGrid="0">
      <p:cViewPr>
        <p:scale>
          <a:sx n="75" d="100"/>
          <a:sy n="75" d="100"/>
        </p:scale>
        <p:origin x="258" y="-114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79" d="100"/>
          <a:sy n="79" d="100"/>
        </p:scale>
        <p:origin x="-2094" y="-78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font" Target="fonts/font18.fntdata"/><Relationship Id="rId47" Type="http://schemas.openxmlformats.org/officeDocument/2006/relationships/font" Target="fonts/font23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font" Target="fonts/font2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font" Target="fonts/font2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font" Target="fonts/font20.fntdata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font" Target="fonts/font19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2017-06-12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2017-06-12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95425" y="664143"/>
            <a:ext cx="7772400" cy="212778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302492" y="3697839"/>
            <a:ext cx="4085924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2017-06-12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무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2017-06-12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_텍스트없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2017-06-12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97748"/>
            <a:ext cx="8229600" cy="684029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407236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텍스트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2017-06-12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텍스트 개체 틀 2"/>
          <p:cNvSpPr>
            <a:spLocks noGrp="1"/>
          </p:cNvSpPr>
          <p:nvPr>
            <p:ph idx="1"/>
          </p:nvPr>
        </p:nvSpPr>
        <p:spPr>
          <a:xfrm>
            <a:off x="457200" y="392660"/>
            <a:ext cx="8229600" cy="5700132"/>
          </a:xfrm>
          <a:prstGeom prst="rect">
            <a:avLst/>
          </a:prstGeom>
        </p:spPr>
        <p:txBody>
          <a:bodyPr/>
          <a:lstStyle>
            <a:lvl1pPr>
              <a:defRPr lang="ko-KR" altLang="en-US" sz="2400" b="1" dirty="0" smtClean="0">
                <a:latin typeface="나눔고딕" pitchFamily="50" charset="-127"/>
                <a:ea typeface="나눔고딕" pitchFamily="50" charset="-127"/>
              </a:defRPr>
            </a:lvl1pPr>
            <a:lvl2pPr>
              <a:defRPr lang="ko-KR" altLang="en-US" sz="20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2pPr>
            <a:lvl3pPr>
              <a:defRPr lang="ko-KR" altLang="en-US" dirty="0" smtClean="0">
                <a:latin typeface="나눔고딕" pitchFamily="50" charset="-127"/>
                <a:ea typeface="나눔고딕" pitchFamily="50" charset="-127"/>
              </a:defRPr>
            </a:lvl3pPr>
            <a:lvl4pPr>
              <a:defRPr lang="ko-KR" altLang="en-US" sz="1600" dirty="0" smtClean="0">
                <a:latin typeface="나눔고딕" pitchFamily="50" charset="-127"/>
                <a:ea typeface="나눔고딕" pitchFamily="50" charset="-127"/>
              </a:defRPr>
            </a:lvl4pPr>
            <a:lvl5pPr>
              <a:defRPr lang="ko-KR" altLang="en-US" sz="1600" dirty="0">
                <a:latin typeface="나눔고딕" pitchFamily="50" charset="-127"/>
                <a:ea typeface="나눔고딕" pitchFamily="50" charset="-127"/>
              </a:defRPr>
            </a:lvl5pPr>
          </a:lstStyle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ko-KR" altLang="en-US" dirty="0"/>
              <a:t>마스터 텍스트 스타일을 편집합니다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ko-KR" altLang="en-US" dirty="0"/>
              <a:t>둘째 수준</a:t>
            </a:r>
          </a:p>
          <a:p>
            <a:pPr marL="1143000" lvl="2" indent="-228600">
              <a:spcBef>
                <a:spcPct val="20000"/>
              </a:spcBef>
              <a:buFont typeface="Arial" pitchFamily="34" charset="0"/>
              <a:buChar char="•"/>
            </a:pPr>
            <a:r>
              <a:rPr lang="ko-KR" altLang="en-US" dirty="0"/>
              <a:t>셋째 수준</a:t>
            </a:r>
          </a:p>
          <a:p>
            <a:pPr marL="1600200" lvl="3" indent="-228600">
              <a:spcBef>
                <a:spcPct val="20000"/>
              </a:spcBef>
              <a:buFont typeface="Arial" pitchFamily="34" charset="0"/>
              <a:buChar char="–"/>
            </a:pPr>
            <a:r>
              <a:rPr lang="ko-KR" altLang="en-US" dirty="0"/>
              <a:t>넷째 수준</a:t>
            </a:r>
          </a:p>
          <a:p>
            <a:pPr marL="2057400" lvl="4" indent="-228600">
              <a:spcBef>
                <a:spcPct val="20000"/>
              </a:spcBef>
              <a:buFont typeface="Arial" pitchFamily="34" charset="0"/>
              <a:buChar char="»"/>
            </a:pPr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85678"/>
            <a:ext cx="8229600" cy="504048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baseline="0">
                <a:latin typeface="Trebuchet MS" panose="020B0603020202020204" pitchFamily="34" charset="0"/>
                <a:ea typeface="나눔명조" panose="02020603020101020101" pitchFamily="18" charset="-127"/>
              </a:defRPr>
            </a:lvl1pPr>
            <a:lvl2pPr>
              <a:defRPr sz="1800" b="0" baseline="0">
                <a:latin typeface="Trebuchet MS" panose="020B0603020202020204" pitchFamily="34" charset="0"/>
                <a:ea typeface="나눔명조" panose="02020603020101020101" pitchFamily="18" charset="-127"/>
              </a:defRPr>
            </a:lvl2pPr>
            <a:lvl3pPr>
              <a:defRPr sz="1600" b="0" baseline="0">
                <a:latin typeface="Trebuchet MS" panose="020B0603020202020204" pitchFamily="34" charset="0"/>
                <a:ea typeface="나눔명조" panose="02020603020101020101" pitchFamily="18" charset="-127"/>
              </a:defRPr>
            </a:lvl3pPr>
            <a:lvl4pPr>
              <a:defRPr sz="1400" b="0" baseline="0">
                <a:latin typeface="Trebuchet MS" panose="020B0603020202020204" pitchFamily="34" charset="0"/>
                <a:ea typeface="나눔명조" panose="02020603020101020101" pitchFamily="18" charset="-127"/>
              </a:defRPr>
            </a:lvl4pPr>
            <a:lvl5pPr>
              <a:defRPr sz="1400" b="0" baseline="0">
                <a:latin typeface="Trebuchet MS" panose="020B0603020202020204" pitchFamily="34" charset="0"/>
                <a:ea typeface="나눔명조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2017-06-12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457200" y="317000"/>
            <a:ext cx="8229600" cy="616652"/>
          </a:xfrm>
        </p:spPr>
        <p:txBody>
          <a:bodyPr/>
          <a:lstStyle>
            <a:lvl1pPr algn="l">
              <a:defRPr baseline="0">
                <a:latin typeface="Trebuchet MS" panose="020B0603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참고문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85678"/>
            <a:ext cx="8229600" cy="5040485"/>
          </a:xfrm>
          <a:prstGeom prst="rect">
            <a:avLst/>
          </a:prstGeom>
        </p:spPr>
        <p:txBody>
          <a:bodyPr>
            <a:normAutofit/>
          </a:bodyPr>
          <a:lstStyle>
            <a:lvl1pPr marL="457200" indent="-457200">
              <a:buFont typeface="+mj-lt"/>
              <a:buAutoNum type="arabicPeriod"/>
              <a:defRPr sz="2000" b="0" baseline="0">
                <a:latin typeface="Trebuchet MS" panose="020B0603020202020204" pitchFamily="34" charset="0"/>
                <a:ea typeface="나눔명조" panose="02020603020101020101" pitchFamily="18" charset="-127"/>
              </a:defRPr>
            </a:lvl1pPr>
            <a:lvl2pPr>
              <a:defRPr baseline="0">
                <a:latin typeface="Consolas" panose="020B0609020204030204" pitchFamily="49" charset="0"/>
                <a:ea typeface="나눔명조" panose="02020603020101020101" pitchFamily="18" charset="-127"/>
              </a:defRPr>
            </a:lvl2pPr>
            <a:lvl3pPr>
              <a:defRPr baseline="0">
                <a:latin typeface="Consolas" panose="020B0609020204030204" pitchFamily="49" charset="0"/>
                <a:ea typeface="나눔명조" panose="02020603020101020101" pitchFamily="18" charset="-127"/>
              </a:defRPr>
            </a:lvl3pPr>
            <a:lvl4pPr>
              <a:defRPr baseline="0">
                <a:latin typeface="Consolas" panose="020B0609020204030204" pitchFamily="49" charset="0"/>
                <a:ea typeface="나눔명조" panose="02020603020101020101" pitchFamily="18" charset="-127"/>
              </a:defRPr>
            </a:lvl4pPr>
            <a:lvl5pPr>
              <a:defRPr baseline="0">
                <a:latin typeface="Consolas" panose="020B0609020204030204" pitchFamily="49" charset="0"/>
                <a:ea typeface="나눔명조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2017-06-12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제목 9"/>
          <p:cNvSpPr>
            <a:spLocks noGrp="1"/>
          </p:cNvSpPr>
          <p:nvPr>
            <p:ph type="title" hasCustomPrompt="1"/>
          </p:nvPr>
        </p:nvSpPr>
        <p:spPr>
          <a:xfrm>
            <a:off x="457200" y="317000"/>
            <a:ext cx="8229600" cy="616652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2340855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2017-06-12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84053" y="1922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5" r:id="rId2"/>
    <p:sldLayoutId id="2147483677" r:id="rId3"/>
    <p:sldLayoutId id="2147483676" r:id="rId4"/>
    <p:sldLayoutId id="2147483662" r:id="rId5"/>
    <p:sldLayoutId id="2147483678" r:id="rId6"/>
  </p:sldLayoutIdLst>
  <p:txStyles>
    <p:titleStyle>
      <a:lvl1pPr algn="ctr" defTabSz="914400" rtl="0" eaLnBrk="1" latinLnBrk="1" hangingPunct="1">
        <a:spcBef>
          <a:spcPct val="0"/>
        </a:spcBef>
        <a:buNone/>
        <a:defRPr lang="ko-KR" altLang="en-US" sz="4000" b="1" kern="1200" dirty="0">
          <a:solidFill>
            <a:schemeClr val="accent4">
              <a:lumMod val="50000"/>
            </a:schemeClr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b="1" kern="1200" baseline="0">
          <a:solidFill>
            <a:schemeClr val="tx1"/>
          </a:solidFill>
          <a:latin typeface="Consolas" panose="020B0609020204030204" pitchFamily="49" charset="0"/>
          <a:ea typeface="나눔명조" panose="0202060302010102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rgbClr val="3D3C3E"/>
          </a:solidFill>
          <a:latin typeface="Consolas" panose="020B0609020204030204" pitchFamily="49" charset="0"/>
          <a:ea typeface="나눔명조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 baseline="0">
          <a:solidFill>
            <a:schemeClr val="tx1"/>
          </a:solidFill>
          <a:latin typeface="Consolas" panose="020B0609020204030204" pitchFamily="49" charset="0"/>
          <a:ea typeface="나눔명조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 baseline="0">
          <a:solidFill>
            <a:schemeClr val="tx1"/>
          </a:solidFill>
          <a:latin typeface="Consolas" panose="020B0609020204030204" pitchFamily="49" charset="0"/>
          <a:ea typeface="나눔명조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600" kern="1200" baseline="0">
          <a:solidFill>
            <a:schemeClr val="tx1"/>
          </a:solidFill>
          <a:latin typeface="Consolas" panose="020B0609020204030204" pitchFamily="49" charset="0"/>
          <a:ea typeface="나눔명조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opcoder.com/community/data-science/data-science-tutorials/binary-indexed-trees/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085679"/>
            <a:ext cx="8229600" cy="5417991"/>
          </a:xfrm>
        </p:spPr>
        <p:txBody>
          <a:bodyPr>
            <a:normAutofit/>
          </a:bodyPr>
          <a:lstStyle/>
          <a:p>
            <a:r>
              <a:rPr lang="en-US" altLang="ko-KR" dirty="0"/>
              <a:t>Balanced binary search tree</a:t>
            </a:r>
          </a:p>
          <a:p>
            <a:endParaRPr lang="en-US" altLang="ko-KR" dirty="0"/>
          </a:p>
          <a:p>
            <a:r>
              <a:rPr lang="ko-KR" altLang="en-US" dirty="0"/>
              <a:t>하나의 노드는 하나의 구간을 나타낸다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루트는 전체 구간</a:t>
            </a:r>
            <a:endParaRPr lang="en-US" altLang="ko-KR" dirty="0"/>
          </a:p>
          <a:p>
            <a:pPr lvl="1"/>
            <a:r>
              <a:rPr lang="ko-KR" altLang="en-US" dirty="0"/>
              <a:t>단말 노드는 하나의 자료에 대응</a:t>
            </a:r>
            <a:r>
              <a:rPr lang="en-US" altLang="ko-KR" dirty="0"/>
              <a:t>		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연속적으로 저장된 </a:t>
            </a:r>
            <a:r>
              <a:rPr lang="ko-KR" altLang="en-US" dirty="0" err="1"/>
              <a:t>자료들에서</a:t>
            </a:r>
            <a:r>
              <a:rPr lang="ko-KR" altLang="en-US" dirty="0"/>
              <a:t> 구간에 포함된 자료들의 합이나 구간의 자료들 중 최소값을 구하는 경우</a:t>
            </a:r>
            <a:endParaRPr lang="en-US" altLang="ko-KR" dirty="0"/>
          </a:p>
          <a:p>
            <a:pPr lvl="1"/>
            <a:r>
              <a:rPr lang="en-US" altLang="ko-KR" dirty="0"/>
              <a:t>RSQ(Range Sum Query), RMQ(Range Minimum Query)</a:t>
            </a:r>
          </a:p>
          <a:p>
            <a:pPr lvl="1"/>
            <a:r>
              <a:rPr lang="ko-KR" altLang="en-US" dirty="0"/>
              <a:t>자료들의 변경이 빈번하게</a:t>
            </a:r>
            <a:r>
              <a:rPr lang="en-US" altLang="ko-KR" dirty="0"/>
              <a:t> </a:t>
            </a:r>
            <a:r>
              <a:rPr lang="ko-KR" altLang="en-US" dirty="0"/>
              <a:t>발생한다</a:t>
            </a:r>
            <a:r>
              <a:rPr lang="en-US" altLang="ko-KR" dirty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세그먼트 트리 </a:t>
            </a:r>
            <a:r>
              <a:rPr lang="en-US" altLang="ko-KR" sz="2000" i="1" dirty="0"/>
              <a:t>segment tree, </a:t>
            </a:r>
            <a:r>
              <a:rPr lang="ko-KR" altLang="en-US" sz="2000" i="1" dirty="0"/>
              <a:t>구간 트리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1100312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85678"/>
            <a:ext cx="8229600" cy="5040485"/>
          </a:xfrm>
        </p:spPr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번 위치 값 </a:t>
            </a:r>
            <a:r>
              <a:rPr lang="en-US" altLang="ko-KR" dirty="0"/>
              <a:t>5</a:t>
            </a:r>
            <a:r>
              <a:rPr lang="ko-KR" altLang="en-US" dirty="0"/>
              <a:t>로 설정</a:t>
            </a:r>
            <a:endParaRPr lang="en-US" altLang="ko-KR" dirty="0"/>
          </a:p>
          <a:p>
            <a:r>
              <a:rPr lang="ko-KR" altLang="en-US" dirty="0"/>
              <a:t>또는 </a:t>
            </a:r>
            <a:r>
              <a:rPr lang="en-US" altLang="ko-KR" dirty="0"/>
              <a:t>3</a:t>
            </a:r>
            <a:r>
              <a:rPr lang="ko-KR" altLang="en-US" dirty="0"/>
              <a:t>을 차감</a:t>
            </a:r>
          </a:p>
        </p:txBody>
      </p:sp>
      <p:sp>
        <p:nvSpPr>
          <p:cNvPr id="63" name="제목 6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ko-KR" altLang="en-US" dirty="0"/>
              <a:t>단일 값 갱신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4351948" y="4464208"/>
            <a:ext cx="3829874" cy="1293473"/>
            <a:chOff x="4915150" y="4042826"/>
            <a:chExt cx="3829874" cy="1293473"/>
          </a:xfrm>
        </p:grpSpPr>
        <p:sp>
          <p:nvSpPr>
            <p:cNvPr id="66" name="모서리가 둥근 직사각형 65"/>
            <p:cNvSpPr/>
            <p:nvPr/>
          </p:nvSpPr>
          <p:spPr>
            <a:xfrm>
              <a:off x="4925542" y="4042826"/>
              <a:ext cx="3819482" cy="245353"/>
            </a:xfrm>
            <a:prstGeom prst="roundRect">
              <a:avLst/>
            </a:prstGeom>
            <a:solidFill>
              <a:srgbClr val="FFC00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400" b="1" dirty="0">
                  <a:solidFill>
                    <a:srgbClr val="FF0000"/>
                  </a:solidFill>
                  <a:latin typeface="D2Coding" panose="020B0609020101020101" pitchFamily="49" charset="-127"/>
                  <a:ea typeface="나눔명조" panose="02020603020101020101" pitchFamily="18" charset="-127"/>
                </a:rPr>
                <a:t>44–3 = 41</a:t>
              </a:r>
              <a:endParaRPr lang="ko-KR" altLang="en-US" sz="1400" b="1" dirty="0">
                <a:solidFill>
                  <a:srgbClr val="FF0000"/>
                </a:solidFill>
                <a:latin typeface="D2Coding" panose="020B0609020101020101" pitchFamily="49" charset="-127"/>
                <a:ea typeface="나눔명조" panose="02020603020101020101" pitchFamily="18" charset="-127"/>
              </a:endParaRPr>
            </a:p>
          </p:txBody>
        </p:sp>
        <p:sp>
          <p:nvSpPr>
            <p:cNvPr id="67" name="모서리가 둥근 직사각형 66"/>
            <p:cNvSpPr/>
            <p:nvPr/>
          </p:nvSpPr>
          <p:spPr>
            <a:xfrm>
              <a:off x="4915150" y="5057976"/>
              <a:ext cx="410530" cy="24535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D2Coding" panose="020B0609020101020101" pitchFamily="49" charset="-127"/>
                  <a:ea typeface="나눔명조" panose="02020603020101020101" pitchFamily="18" charset="-127"/>
                </a:rPr>
                <a:t>3</a:t>
              </a:r>
              <a:endParaRPr lang="ko-KR" altLang="en-US" sz="1400" b="1" dirty="0">
                <a:solidFill>
                  <a:schemeClr val="tx1"/>
                </a:solidFill>
                <a:latin typeface="D2Coding" panose="020B0609020101020101" pitchFamily="49" charset="-127"/>
                <a:ea typeface="나눔명조" panose="02020603020101020101" pitchFamily="18" charset="-127"/>
              </a:endParaRPr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5403628" y="5057976"/>
              <a:ext cx="410530" cy="24535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D2Coding" panose="020B0609020101020101" pitchFamily="49" charset="-127"/>
                  <a:ea typeface="나눔명조" panose="02020603020101020101" pitchFamily="18" charset="-127"/>
                </a:rPr>
                <a:t>9</a:t>
              </a:r>
              <a:endParaRPr lang="ko-KR" altLang="en-US" sz="1400" b="1" dirty="0">
                <a:solidFill>
                  <a:schemeClr val="tx1"/>
                </a:solidFill>
                <a:latin typeface="D2Coding" panose="020B0609020101020101" pitchFamily="49" charset="-127"/>
                <a:ea typeface="나눔명조" panose="02020603020101020101" pitchFamily="18" charset="-127"/>
              </a:endParaRPr>
            </a:p>
          </p:txBody>
        </p:sp>
        <p:sp>
          <p:nvSpPr>
            <p:cNvPr id="69" name="모서리가 둥근 직사각형 68"/>
            <p:cNvSpPr/>
            <p:nvPr/>
          </p:nvSpPr>
          <p:spPr>
            <a:xfrm>
              <a:off x="5892106" y="5057976"/>
              <a:ext cx="410530" cy="24535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D2Coding" panose="020B0609020101020101" pitchFamily="49" charset="-127"/>
                  <a:ea typeface="나눔명조" panose="02020603020101020101" pitchFamily="18" charset="-127"/>
                </a:rPr>
                <a:t>4</a:t>
              </a:r>
              <a:endParaRPr lang="ko-KR" altLang="en-US" sz="1400" b="1" dirty="0">
                <a:solidFill>
                  <a:schemeClr val="tx1"/>
                </a:solidFill>
                <a:latin typeface="D2Coding" panose="020B0609020101020101" pitchFamily="49" charset="-127"/>
                <a:ea typeface="나눔명조" panose="02020603020101020101" pitchFamily="18" charset="-127"/>
              </a:endParaRPr>
            </a:p>
          </p:txBody>
        </p:sp>
        <p:sp>
          <p:nvSpPr>
            <p:cNvPr id="70" name="모서리가 둥근 직사각형 69"/>
            <p:cNvSpPr/>
            <p:nvPr/>
          </p:nvSpPr>
          <p:spPr>
            <a:xfrm>
              <a:off x="6380584" y="5057976"/>
              <a:ext cx="410530" cy="24535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D2Coding" panose="020B0609020101020101" pitchFamily="49" charset="-127"/>
                  <a:ea typeface="나눔명조" panose="02020603020101020101" pitchFamily="18" charset="-127"/>
                </a:rPr>
                <a:t>2</a:t>
              </a:r>
              <a:endParaRPr lang="ko-KR" altLang="en-US" sz="1400" b="1" dirty="0">
                <a:solidFill>
                  <a:schemeClr val="tx1"/>
                </a:solidFill>
                <a:latin typeface="D2Coding" panose="020B0609020101020101" pitchFamily="49" charset="-127"/>
                <a:ea typeface="나눔명조" panose="02020603020101020101" pitchFamily="18" charset="-127"/>
              </a:endParaRPr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6869061" y="5057976"/>
              <a:ext cx="410530" cy="24535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D2Coding" panose="020B0609020101020101" pitchFamily="49" charset="-127"/>
                  <a:ea typeface="나눔명조" panose="02020603020101020101" pitchFamily="18" charset="-127"/>
                </a:rPr>
                <a:t>7</a:t>
              </a:r>
              <a:endParaRPr lang="ko-KR" altLang="en-US" sz="1400" b="1" dirty="0">
                <a:solidFill>
                  <a:schemeClr val="tx1"/>
                </a:solidFill>
                <a:latin typeface="D2Coding" panose="020B0609020101020101" pitchFamily="49" charset="-127"/>
                <a:ea typeface="나눔명조" panose="02020603020101020101" pitchFamily="18" charset="-127"/>
              </a:endParaRPr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7357539" y="5057976"/>
              <a:ext cx="410530" cy="245353"/>
            </a:xfrm>
            <a:prstGeom prst="roundRect">
              <a:avLst/>
            </a:prstGeom>
            <a:solidFill>
              <a:srgbClr val="FFC00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200" b="1" dirty="0">
                <a:solidFill>
                  <a:srgbClr val="FF0000"/>
                </a:solidFill>
                <a:latin typeface="D2Coding" panose="020B0609020101020101" pitchFamily="49" charset="-127"/>
                <a:ea typeface="나눔명조" panose="02020603020101020101" pitchFamily="18" charset="-127"/>
              </a:endParaRPr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7846017" y="5057976"/>
              <a:ext cx="410530" cy="24535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D2Coding" panose="020B0609020101020101" pitchFamily="49" charset="-127"/>
                  <a:ea typeface="나눔명조" panose="02020603020101020101" pitchFamily="18" charset="-127"/>
                </a:rPr>
                <a:t>10</a:t>
              </a:r>
              <a:endParaRPr lang="ko-KR" altLang="en-US" sz="1400" b="1" dirty="0">
                <a:solidFill>
                  <a:schemeClr val="tx1"/>
                </a:solidFill>
                <a:latin typeface="D2Coding" panose="020B0609020101020101" pitchFamily="49" charset="-127"/>
                <a:ea typeface="나눔명조" panose="02020603020101020101" pitchFamily="18" charset="-127"/>
              </a:endParaRPr>
            </a:p>
          </p:txBody>
        </p:sp>
        <p:sp>
          <p:nvSpPr>
            <p:cNvPr id="74" name="모서리가 둥근 직사각형 73"/>
            <p:cNvSpPr/>
            <p:nvPr/>
          </p:nvSpPr>
          <p:spPr>
            <a:xfrm>
              <a:off x="8334494" y="5057976"/>
              <a:ext cx="410530" cy="24535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D2Coding" panose="020B0609020101020101" pitchFamily="49" charset="-127"/>
                  <a:ea typeface="나눔명조" panose="02020603020101020101" pitchFamily="18" charset="-127"/>
                </a:rPr>
                <a:t>1</a:t>
              </a:r>
              <a:endParaRPr lang="ko-KR" altLang="en-US" sz="1400" b="1" dirty="0">
                <a:solidFill>
                  <a:schemeClr val="tx1"/>
                </a:solidFill>
                <a:latin typeface="D2Coding" panose="020B0609020101020101" pitchFamily="49" charset="-127"/>
                <a:ea typeface="나눔명조" panose="02020603020101020101" pitchFamily="18" charset="-127"/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4915150" y="4701190"/>
              <a:ext cx="899008" cy="24535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D2Coding" panose="020B0609020101020101" pitchFamily="49" charset="-127"/>
                  <a:ea typeface="나눔명조" panose="02020603020101020101" pitchFamily="18" charset="-127"/>
                </a:rPr>
                <a:t>12</a:t>
              </a:r>
              <a:endParaRPr lang="ko-KR" altLang="en-US" sz="1400" b="1" dirty="0">
                <a:solidFill>
                  <a:schemeClr val="tx1"/>
                </a:solidFill>
                <a:latin typeface="D2Coding" panose="020B0609020101020101" pitchFamily="49" charset="-127"/>
                <a:ea typeface="나눔명조" panose="02020603020101020101" pitchFamily="18" charset="-127"/>
              </a:endParaRPr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5892105" y="4701190"/>
              <a:ext cx="899008" cy="24535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D2Coding" panose="020B0609020101020101" pitchFamily="49" charset="-127"/>
                  <a:ea typeface="나눔명조" panose="02020603020101020101" pitchFamily="18" charset="-127"/>
                </a:rPr>
                <a:t>6</a:t>
              </a:r>
              <a:endParaRPr lang="ko-KR" altLang="en-US" sz="1400" b="1" dirty="0">
                <a:solidFill>
                  <a:schemeClr val="tx1"/>
                </a:solidFill>
                <a:latin typeface="D2Coding" panose="020B0609020101020101" pitchFamily="49" charset="-127"/>
                <a:ea typeface="나눔명조" panose="02020603020101020101" pitchFamily="18" charset="-127"/>
              </a:endParaRPr>
            </a:p>
          </p:txBody>
        </p:sp>
        <p:sp>
          <p:nvSpPr>
            <p:cNvPr id="77" name="모서리가 둥근 직사각형 76"/>
            <p:cNvSpPr/>
            <p:nvPr/>
          </p:nvSpPr>
          <p:spPr>
            <a:xfrm>
              <a:off x="6869061" y="4701190"/>
              <a:ext cx="899008" cy="245353"/>
            </a:xfrm>
            <a:prstGeom prst="roundRect">
              <a:avLst/>
            </a:prstGeom>
            <a:solidFill>
              <a:srgbClr val="FFC00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400" b="1" dirty="0">
                  <a:solidFill>
                    <a:srgbClr val="FF0000"/>
                  </a:solidFill>
                  <a:latin typeface="D2Coding" panose="020B0609020101020101" pitchFamily="49" charset="-127"/>
                  <a:ea typeface="나눔명조" panose="02020603020101020101" pitchFamily="18" charset="-127"/>
                </a:rPr>
                <a:t>15-3=12</a:t>
              </a:r>
              <a:endParaRPr lang="ko-KR" altLang="en-US" sz="1400" b="1" dirty="0">
                <a:solidFill>
                  <a:srgbClr val="FF0000"/>
                </a:solidFill>
                <a:latin typeface="D2Coding" panose="020B0609020101020101" pitchFamily="49" charset="-127"/>
                <a:ea typeface="나눔명조" panose="02020603020101020101" pitchFamily="18" charset="-127"/>
              </a:endParaRPr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7846016" y="4701190"/>
              <a:ext cx="899008" cy="24535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D2Coding" panose="020B0609020101020101" pitchFamily="49" charset="-127"/>
                  <a:ea typeface="나눔명조" panose="02020603020101020101" pitchFamily="18" charset="-127"/>
                </a:rPr>
                <a:t>11</a:t>
              </a:r>
              <a:endParaRPr lang="ko-KR" altLang="en-US" sz="1400" b="1" dirty="0">
                <a:solidFill>
                  <a:schemeClr val="tx1"/>
                </a:solidFill>
                <a:latin typeface="D2Coding" panose="020B0609020101020101" pitchFamily="49" charset="-127"/>
                <a:ea typeface="나눔명조" panose="02020603020101020101" pitchFamily="18" charset="-127"/>
              </a:endParaRPr>
            </a:p>
          </p:txBody>
        </p:sp>
        <p:sp>
          <p:nvSpPr>
            <p:cNvPr id="79" name="모서리가 둥근 직사각형 78"/>
            <p:cNvSpPr/>
            <p:nvPr/>
          </p:nvSpPr>
          <p:spPr>
            <a:xfrm>
              <a:off x="4915150" y="4375587"/>
              <a:ext cx="1875963" cy="24535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D2Coding" panose="020B0609020101020101" pitchFamily="49" charset="-127"/>
                  <a:ea typeface="나눔명조" panose="02020603020101020101" pitchFamily="18" charset="-127"/>
                </a:rPr>
                <a:t>18</a:t>
              </a:r>
              <a:endParaRPr lang="ko-KR" altLang="en-US" sz="1400" b="1" dirty="0">
                <a:solidFill>
                  <a:schemeClr val="tx1"/>
                </a:solidFill>
                <a:latin typeface="D2Coding" panose="020B0609020101020101" pitchFamily="49" charset="-127"/>
                <a:ea typeface="나눔명조" panose="02020603020101020101" pitchFamily="18" charset="-127"/>
              </a:endParaRPr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6869061" y="4375587"/>
              <a:ext cx="1875963" cy="245353"/>
            </a:xfrm>
            <a:prstGeom prst="roundRect">
              <a:avLst/>
            </a:prstGeom>
            <a:solidFill>
              <a:srgbClr val="FFC00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400" b="1" dirty="0">
                  <a:solidFill>
                    <a:srgbClr val="FF0000"/>
                  </a:solidFill>
                  <a:latin typeface="D2Coding" panose="020B0609020101020101" pitchFamily="49" charset="-127"/>
                  <a:ea typeface="나눔명조" panose="02020603020101020101" pitchFamily="18" charset="-127"/>
                </a:rPr>
                <a:t>26-3=23</a:t>
              </a:r>
              <a:endParaRPr lang="ko-KR" altLang="en-US" sz="1400" b="1" dirty="0">
                <a:solidFill>
                  <a:srgbClr val="FF0000"/>
                </a:solidFill>
                <a:latin typeface="D2Coding" panose="020B0609020101020101" pitchFamily="49" charset="-127"/>
                <a:ea typeface="나눔명조" panose="02020603020101020101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7121519" y="5028522"/>
              <a:ext cx="92976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FF0000"/>
                  </a:solidFill>
                  <a:latin typeface="D2Coding" panose="020B0609020101020101" pitchFamily="49" charset="-127"/>
                  <a:ea typeface="나눔명조" panose="02020603020101020101" pitchFamily="18" charset="-127"/>
                </a:rPr>
                <a:t>8-3=5</a:t>
              </a:r>
              <a:endParaRPr lang="ko-KR" altLang="en-US" sz="1400" b="1" dirty="0">
                <a:solidFill>
                  <a:srgbClr val="FF0000"/>
                </a:solidFill>
                <a:latin typeface="D2Coding" panose="020B0609020101020101" pitchFamily="49" charset="-127"/>
                <a:ea typeface="나눔명조" panose="02020603020101020101" pitchFamily="18" charset="-127"/>
              </a:endParaRPr>
            </a:p>
          </p:txBody>
        </p:sp>
      </p:grpSp>
      <p:grpSp>
        <p:nvGrpSpPr>
          <p:cNvPr id="145" name="그룹 144"/>
          <p:cNvGrpSpPr/>
          <p:nvPr/>
        </p:nvGrpSpPr>
        <p:grpSpPr>
          <a:xfrm>
            <a:off x="3872331" y="1341234"/>
            <a:ext cx="5003939" cy="2647724"/>
            <a:chOff x="0" y="3956007"/>
            <a:chExt cx="5722659" cy="2825626"/>
          </a:xfrm>
        </p:grpSpPr>
        <p:sp>
          <p:nvSpPr>
            <p:cNvPr id="146" name="타원 145"/>
            <p:cNvSpPr/>
            <p:nvPr/>
          </p:nvSpPr>
          <p:spPr>
            <a:xfrm>
              <a:off x="2655850" y="4089846"/>
              <a:ext cx="506775" cy="495759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0,7</a:t>
              </a:r>
            </a:p>
            <a:p>
              <a:pPr algn="ctr"/>
              <a:r>
                <a:rPr lang="en-US" altLang="ko-KR" sz="1100" b="1" dirty="0">
                  <a:solidFill>
                    <a:srgbClr val="FF0000"/>
                  </a:solidFill>
                  <a:latin typeface="D2Coding" panose="020B0609020101020101" pitchFamily="49" charset="-127"/>
                </a:rPr>
                <a:t>41</a:t>
              </a:r>
              <a:endParaRPr lang="ko-KR" altLang="en-US" sz="1100" b="1" dirty="0">
                <a:solidFill>
                  <a:srgbClr val="FF0000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47" name="타원 146"/>
            <p:cNvSpPr/>
            <p:nvPr/>
          </p:nvSpPr>
          <p:spPr>
            <a:xfrm>
              <a:off x="1223657" y="4804106"/>
              <a:ext cx="506775" cy="4957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0,3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18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48" name="타원 147"/>
            <p:cNvSpPr/>
            <p:nvPr/>
          </p:nvSpPr>
          <p:spPr>
            <a:xfrm>
              <a:off x="4082535" y="4815123"/>
              <a:ext cx="506775" cy="495759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4,7</a:t>
              </a:r>
            </a:p>
            <a:p>
              <a:pPr algn="ctr"/>
              <a:r>
                <a:rPr lang="en-US" altLang="ko-KR" sz="1100" b="1" dirty="0">
                  <a:solidFill>
                    <a:srgbClr val="FF0000"/>
                  </a:solidFill>
                  <a:latin typeface="D2Coding" panose="020B0609020101020101" pitchFamily="49" charset="-127"/>
                </a:rPr>
                <a:t>23</a:t>
              </a:r>
              <a:endParaRPr lang="ko-KR" altLang="en-US" sz="1100" b="1" dirty="0">
                <a:solidFill>
                  <a:srgbClr val="FF0000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49" name="타원 148"/>
            <p:cNvSpPr/>
            <p:nvPr/>
          </p:nvSpPr>
          <p:spPr>
            <a:xfrm>
              <a:off x="529598" y="5560594"/>
              <a:ext cx="506775" cy="4957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0,1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12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50" name="타원 149"/>
            <p:cNvSpPr/>
            <p:nvPr/>
          </p:nvSpPr>
          <p:spPr>
            <a:xfrm>
              <a:off x="1961792" y="5560594"/>
              <a:ext cx="506775" cy="4957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2,3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6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51" name="타원 150"/>
            <p:cNvSpPr/>
            <p:nvPr/>
          </p:nvSpPr>
          <p:spPr>
            <a:xfrm>
              <a:off x="3393986" y="5560594"/>
              <a:ext cx="506775" cy="495759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4,5</a:t>
              </a:r>
            </a:p>
            <a:p>
              <a:pPr algn="ctr"/>
              <a:r>
                <a:rPr lang="en-US" altLang="ko-KR" sz="1100" b="1" dirty="0">
                  <a:solidFill>
                    <a:srgbClr val="FF0000"/>
                  </a:solidFill>
                  <a:latin typeface="D2Coding" panose="020B0609020101020101" pitchFamily="49" charset="-127"/>
                </a:rPr>
                <a:t>12</a:t>
              </a:r>
              <a:endParaRPr lang="ko-KR" altLang="en-US" sz="1100" b="1" dirty="0">
                <a:solidFill>
                  <a:srgbClr val="FF0000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52" name="타원 151"/>
            <p:cNvSpPr/>
            <p:nvPr/>
          </p:nvSpPr>
          <p:spPr>
            <a:xfrm>
              <a:off x="4826180" y="5560593"/>
              <a:ext cx="506775" cy="4957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6,7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11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53" name="타원 152"/>
            <p:cNvSpPr/>
            <p:nvPr/>
          </p:nvSpPr>
          <p:spPr>
            <a:xfrm>
              <a:off x="200926" y="6285874"/>
              <a:ext cx="506775" cy="4957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0,0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3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54" name="타원 153"/>
            <p:cNvSpPr/>
            <p:nvPr/>
          </p:nvSpPr>
          <p:spPr>
            <a:xfrm>
              <a:off x="925284" y="6285873"/>
              <a:ext cx="506775" cy="4957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1,1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9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55" name="타원 154"/>
            <p:cNvSpPr/>
            <p:nvPr/>
          </p:nvSpPr>
          <p:spPr>
            <a:xfrm>
              <a:off x="1642297" y="6285871"/>
              <a:ext cx="506775" cy="4957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2,2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4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56" name="타원 155"/>
            <p:cNvSpPr/>
            <p:nvPr/>
          </p:nvSpPr>
          <p:spPr>
            <a:xfrm>
              <a:off x="2330851" y="6285871"/>
              <a:ext cx="506775" cy="4957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3,3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2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57" name="타원 156"/>
            <p:cNvSpPr/>
            <p:nvPr/>
          </p:nvSpPr>
          <p:spPr>
            <a:xfrm>
              <a:off x="3086892" y="6258329"/>
              <a:ext cx="506775" cy="4957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4,4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7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58" name="타원 157"/>
            <p:cNvSpPr/>
            <p:nvPr/>
          </p:nvSpPr>
          <p:spPr>
            <a:xfrm>
              <a:off x="3775446" y="6258328"/>
              <a:ext cx="506775" cy="495759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5,5</a:t>
              </a:r>
            </a:p>
            <a:p>
              <a:pPr algn="ctr"/>
              <a:r>
                <a:rPr lang="en-US" altLang="ko-KR" sz="1100" b="1" dirty="0">
                  <a:solidFill>
                    <a:srgbClr val="FF0000"/>
                  </a:solidFill>
                  <a:latin typeface="D2Coding" panose="020B0609020101020101" pitchFamily="49" charset="-127"/>
                </a:rPr>
                <a:t>5</a:t>
              </a:r>
              <a:endParaRPr lang="ko-KR" altLang="en-US" sz="1100" b="1" dirty="0">
                <a:solidFill>
                  <a:srgbClr val="FF0000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59" name="타원 158"/>
            <p:cNvSpPr/>
            <p:nvPr/>
          </p:nvSpPr>
          <p:spPr>
            <a:xfrm>
              <a:off x="4495665" y="6258327"/>
              <a:ext cx="506775" cy="4957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6,6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10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60" name="타원 159"/>
            <p:cNvSpPr/>
            <p:nvPr/>
          </p:nvSpPr>
          <p:spPr>
            <a:xfrm>
              <a:off x="5215884" y="6236288"/>
              <a:ext cx="506775" cy="4957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7,7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1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cxnSp>
          <p:nvCxnSpPr>
            <p:cNvPr id="161" name="직선 연결선 160"/>
            <p:cNvCxnSpPr>
              <a:stCxn id="147" idx="7"/>
              <a:endCxn id="146" idx="3"/>
            </p:cNvCxnSpPr>
            <p:nvPr/>
          </p:nvCxnSpPr>
          <p:spPr>
            <a:xfrm flipV="1">
              <a:off x="1656217" y="4513003"/>
              <a:ext cx="1073848" cy="363705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161"/>
            <p:cNvCxnSpPr>
              <a:stCxn id="147" idx="3"/>
              <a:endCxn id="149" idx="0"/>
            </p:cNvCxnSpPr>
            <p:nvPr/>
          </p:nvCxnSpPr>
          <p:spPr>
            <a:xfrm flipH="1">
              <a:off x="782986" y="5227263"/>
              <a:ext cx="514886" cy="333331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>
              <a:stCxn id="149" idx="3"/>
              <a:endCxn id="153" idx="0"/>
            </p:cNvCxnSpPr>
            <p:nvPr/>
          </p:nvCxnSpPr>
          <p:spPr>
            <a:xfrm flipH="1">
              <a:off x="454314" y="5983751"/>
              <a:ext cx="149499" cy="302123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>
              <a:stCxn id="149" idx="5"/>
              <a:endCxn id="154" idx="0"/>
            </p:cNvCxnSpPr>
            <p:nvPr/>
          </p:nvCxnSpPr>
          <p:spPr>
            <a:xfrm>
              <a:off x="962158" y="5983751"/>
              <a:ext cx="216514" cy="302122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>
              <a:stCxn id="150" idx="3"/>
              <a:endCxn id="155" idx="0"/>
            </p:cNvCxnSpPr>
            <p:nvPr/>
          </p:nvCxnSpPr>
          <p:spPr>
            <a:xfrm flipH="1">
              <a:off x="1895685" y="5983751"/>
              <a:ext cx="140322" cy="30212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>
              <a:stCxn id="150" idx="5"/>
              <a:endCxn id="156" idx="0"/>
            </p:cNvCxnSpPr>
            <p:nvPr/>
          </p:nvCxnSpPr>
          <p:spPr>
            <a:xfrm>
              <a:off x="2394352" y="5983751"/>
              <a:ext cx="189887" cy="30212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>
              <a:stCxn id="151" idx="3"/>
              <a:endCxn id="157" idx="0"/>
            </p:cNvCxnSpPr>
            <p:nvPr/>
          </p:nvCxnSpPr>
          <p:spPr>
            <a:xfrm flipH="1">
              <a:off x="3340280" y="5983751"/>
              <a:ext cx="127921" cy="274578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>
              <a:stCxn id="151" idx="5"/>
              <a:endCxn id="158" idx="0"/>
            </p:cNvCxnSpPr>
            <p:nvPr/>
          </p:nvCxnSpPr>
          <p:spPr>
            <a:xfrm>
              <a:off x="3826546" y="5983751"/>
              <a:ext cx="202288" cy="274577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>
              <a:stCxn id="152" idx="3"/>
              <a:endCxn id="159" idx="0"/>
            </p:cNvCxnSpPr>
            <p:nvPr/>
          </p:nvCxnSpPr>
          <p:spPr>
            <a:xfrm flipH="1">
              <a:off x="4749053" y="5983750"/>
              <a:ext cx="151342" cy="274577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>
              <a:stCxn id="152" idx="5"/>
              <a:endCxn id="160" idx="0"/>
            </p:cNvCxnSpPr>
            <p:nvPr/>
          </p:nvCxnSpPr>
          <p:spPr>
            <a:xfrm>
              <a:off x="5258740" y="5983750"/>
              <a:ext cx="210532" cy="252538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>
              <a:stCxn id="148" idx="1"/>
              <a:endCxn id="146" idx="5"/>
            </p:cNvCxnSpPr>
            <p:nvPr/>
          </p:nvCxnSpPr>
          <p:spPr>
            <a:xfrm flipH="1" flipV="1">
              <a:off x="3088410" y="4513003"/>
              <a:ext cx="1068340" cy="374722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>
              <a:stCxn id="150" idx="0"/>
              <a:endCxn id="147" idx="5"/>
            </p:cNvCxnSpPr>
            <p:nvPr/>
          </p:nvCxnSpPr>
          <p:spPr>
            <a:xfrm flipH="1" flipV="1">
              <a:off x="1656217" y="5227263"/>
              <a:ext cx="558963" cy="333331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>
              <a:stCxn id="148" idx="3"/>
              <a:endCxn id="151" idx="0"/>
            </p:cNvCxnSpPr>
            <p:nvPr/>
          </p:nvCxnSpPr>
          <p:spPr>
            <a:xfrm flipH="1">
              <a:off x="3647374" y="5238280"/>
              <a:ext cx="509376" cy="32231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>
              <a:stCxn id="152" idx="0"/>
              <a:endCxn id="148" idx="5"/>
            </p:cNvCxnSpPr>
            <p:nvPr/>
          </p:nvCxnSpPr>
          <p:spPr>
            <a:xfrm flipH="1" flipV="1">
              <a:off x="4515095" y="5238280"/>
              <a:ext cx="564473" cy="322313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174"/>
            <p:cNvSpPr txBox="1"/>
            <p:nvPr/>
          </p:nvSpPr>
          <p:spPr>
            <a:xfrm>
              <a:off x="2319833" y="3956007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907269" y="4728305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2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4611835" y="4728305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3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214593" y="5435436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4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3076293" y="5441988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6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1642297" y="5434694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5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4503996" y="5441246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7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0" y="6101401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8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1462397" y="6101401"/>
              <a:ext cx="399054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10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700685" y="6101401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9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2119425" y="6101401"/>
              <a:ext cx="399054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11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2870887" y="6101401"/>
              <a:ext cx="399054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12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4302870" y="6101401"/>
              <a:ext cx="399054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14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3605783" y="6101401"/>
              <a:ext cx="399054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13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5033379" y="6101401"/>
              <a:ext cx="399054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15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8635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단일 </a:t>
            </a:r>
            <a:r>
              <a:rPr lang="ko-KR" altLang="en-US" dirty="0" err="1"/>
              <a:t>자료값을</a:t>
            </a:r>
            <a:r>
              <a:rPr lang="ko-KR" altLang="en-US" dirty="0"/>
              <a:t> 다른 값으로 변경하기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갱신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61689" y="1650206"/>
            <a:ext cx="7703836" cy="440387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2060"/>
            </a:solidFill>
          </a:ln>
        </p:spPr>
        <p:txBody>
          <a:bodyPr wrap="square" tIns="108000" bIns="108000" rtlCol="0">
            <a:spAutoFit/>
          </a:bodyPr>
          <a:lstStyle>
            <a:defPPr>
              <a:defRPr lang="ko-KR"/>
            </a:defPPr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en-US" altLang="ko-KR" sz="1600" dirty="0">
                <a:ea typeface="나눔명조" panose="02020603020101020101" pitchFamily="18" charset="-127"/>
              </a:rPr>
              <a:t>void update(</a:t>
            </a:r>
            <a:r>
              <a:rPr lang="en-US" altLang="ko-KR" sz="1600" dirty="0" err="1">
                <a:ea typeface="나눔명조" panose="02020603020101020101" pitchFamily="18" charset="-127"/>
              </a:rPr>
              <a:t>int</a:t>
            </a:r>
            <a:r>
              <a:rPr lang="en-US" altLang="ko-KR" sz="1600" dirty="0">
                <a:ea typeface="나눔명조" panose="02020603020101020101" pitchFamily="18" charset="-127"/>
              </a:rPr>
              <a:t> </a:t>
            </a:r>
            <a:r>
              <a:rPr lang="en-US" altLang="ko-KR" sz="1600" dirty="0" err="1">
                <a:ea typeface="나눔명조" panose="02020603020101020101" pitchFamily="18" charset="-127"/>
              </a:rPr>
              <a:t>idx</a:t>
            </a:r>
            <a:r>
              <a:rPr lang="en-US" altLang="ko-KR" sz="1600" dirty="0">
                <a:ea typeface="나눔명조" panose="02020603020101020101" pitchFamily="18" charset="-127"/>
              </a:rPr>
              <a:t>, </a:t>
            </a:r>
            <a:r>
              <a:rPr lang="en-US" altLang="ko-KR" sz="1600" dirty="0" err="1">
                <a:ea typeface="나눔명조" panose="02020603020101020101" pitchFamily="18" charset="-127"/>
              </a:rPr>
              <a:t>int</a:t>
            </a:r>
            <a:r>
              <a:rPr lang="en-US" altLang="ko-KR" sz="1600" dirty="0">
                <a:ea typeface="나눔명조" panose="02020603020101020101" pitchFamily="18" charset="-127"/>
              </a:rPr>
              <a:t> l, </a:t>
            </a:r>
            <a:r>
              <a:rPr lang="en-US" altLang="ko-KR" sz="1600" dirty="0" err="1">
                <a:ea typeface="나눔명조" panose="02020603020101020101" pitchFamily="18" charset="-127"/>
              </a:rPr>
              <a:t>int</a:t>
            </a:r>
            <a:r>
              <a:rPr lang="en-US" altLang="ko-KR" sz="1600" dirty="0">
                <a:ea typeface="나눔명조" panose="02020603020101020101" pitchFamily="18" charset="-127"/>
              </a:rPr>
              <a:t> r, </a:t>
            </a:r>
            <a:r>
              <a:rPr lang="en-US" altLang="ko-KR" sz="1600" dirty="0" err="1">
                <a:ea typeface="나눔명조" panose="02020603020101020101" pitchFamily="18" charset="-127"/>
              </a:rPr>
              <a:t>int</a:t>
            </a:r>
            <a:r>
              <a:rPr lang="en-US" altLang="ko-KR" sz="1600" dirty="0">
                <a:ea typeface="나눔명조" panose="02020603020101020101" pitchFamily="18" charset="-127"/>
              </a:rPr>
              <a:t> p, </a:t>
            </a:r>
            <a:r>
              <a:rPr lang="en-US" altLang="ko-KR" sz="1600" dirty="0" err="1">
                <a:ea typeface="나눔명조" panose="02020603020101020101" pitchFamily="18" charset="-127"/>
              </a:rPr>
              <a:t>int</a:t>
            </a:r>
            <a:r>
              <a:rPr lang="en-US" altLang="ko-KR" sz="1600" dirty="0">
                <a:ea typeface="나눔명조" panose="02020603020101020101" pitchFamily="18" charset="-127"/>
              </a:rPr>
              <a:t> </a:t>
            </a:r>
            <a:r>
              <a:rPr lang="en-US" altLang="ko-KR" sz="1600" dirty="0" err="1">
                <a:ea typeface="나눔명조" panose="02020603020101020101" pitchFamily="18" charset="-127"/>
              </a:rPr>
              <a:t>val</a:t>
            </a:r>
            <a:r>
              <a:rPr lang="en-US" altLang="ko-KR" sz="1600" dirty="0">
                <a:ea typeface="나눔명조" panose="02020603020101020101" pitchFamily="18" charset="-127"/>
              </a:rPr>
              <a:t>)</a:t>
            </a:r>
          </a:p>
          <a:p>
            <a:r>
              <a:rPr lang="en-US" altLang="ko-KR" sz="1600" dirty="0">
                <a:ea typeface="나눔명조" panose="02020603020101020101" pitchFamily="18" charset="-127"/>
              </a:rPr>
              <a:t>{</a:t>
            </a:r>
          </a:p>
          <a:p>
            <a:r>
              <a:rPr lang="en-US" altLang="ko-KR" sz="1600" dirty="0">
                <a:ea typeface="나눔명조" panose="02020603020101020101" pitchFamily="18" charset="-127"/>
              </a:rPr>
              <a:t>	if(r &lt; p || p &lt; l) return;</a:t>
            </a:r>
          </a:p>
          <a:p>
            <a:r>
              <a:rPr lang="en-US" altLang="ko-KR" sz="1600" dirty="0">
                <a:ea typeface="나눔명조" panose="02020603020101020101" pitchFamily="18" charset="-127"/>
              </a:rPr>
              <a:t>	if(l == r)</a:t>
            </a:r>
          </a:p>
          <a:p>
            <a:r>
              <a:rPr lang="en-US" altLang="ko-KR" sz="1600" dirty="0">
                <a:ea typeface="나눔명조" panose="02020603020101020101" pitchFamily="18" charset="-127"/>
              </a:rPr>
              <a:t>	{</a:t>
            </a:r>
          </a:p>
          <a:p>
            <a:r>
              <a:rPr lang="en-US" altLang="ko-KR" sz="1600" dirty="0">
                <a:ea typeface="나눔명조" panose="02020603020101020101" pitchFamily="18" charset="-127"/>
              </a:rPr>
              <a:t>		</a:t>
            </a:r>
            <a:r>
              <a:rPr lang="en-US" altLang="ko-KR" sz="1600" dirty="0" err="1">
                <a:ea typeface="나눔명조" panose="02020603020101020101" pitchFamily="18" charset="-127"/>
              </a:rPr>
              <a:t>st</a:t>
            </a:r>
            <a:r>
              <a:rPr lang="en-US" altLang="ko-KR" sz="1600" dirty="0">
                <a:ea typeface="나눔명조" panose="02020603020101020101" pitchFamily="18" charset="-127"/>
              </a:rPr>
              <a:t>[</a:t>
            </a:r>
            <a:r>
              <a:rPr lang="en-US" altLang="ko-KR" sz="1600" dirty="0" err="1">
                <a:ea typeface="나눔명조" panose="02020603020101020101" pitchFamily="18" charset="-127"/>
              </a:rPr>
              <a:t>idx</a:t>
            </a:r>
            <a:r>
              <a:rPr lang="en-US" altLang="ko-KR" sz="1600" dirty="0">
                <a:ea typeface="나눔명조" panose="02020603020101020101" pitchFamily="18" charset="-127"/>
              </a:rPr>
              <a:t>] = </a:t>
            </a:r>
            <a:r>
              <a:rPr lang="en-US" altLang="ko-KR" sz="1600" dirty="0" err="1">
                <a:ea typeface="나눔명조" panose="02020603020101020101" pitchFamily="18" charset="-127"/>
              </a:rPr>
              <a:t>val</a:t>
            </a:r>
            <a:r>
              <a:rPr lang="en-US" altLang="ko-KR" sz="1600" dirty="0">
                <a:ea typeface="나눔명조" panose="02020603020101020101" pitchFamily="18" charset="-127"/>
              </a:rPr>
              <a:t>; return;</a:t>
            </a:r>
          </a:p>
          <a:p>
            <a:r>
              <a:rPr lang="en-US" altLang="ko-KR" sz="1600" dirty="0">
                <a:ea typeface="나눔명조" panose="02020603020101020101" pitchFamily="18" charset="-127"/>
              </a:rPr>
              <a:t>	}</a:t>
            </a:r>
          </a:p>
          <a:p>
            <a:r>
              <a:rPr lang="en-US" altLang="ko-KR" sz="1600" dirty="0">
                <a:ea typeface="나눔명조" panose="02020603020101020101" pitchFamily="18" charset="-127"/>
              </a:rPr>
              <a:t>	</a:t>
            </a:r>
            <a:r>
              <a:rPr lang="en-US" altLang="ko-KR" sz="1600" dirty="0" err="1">
                <a:ea typeface="나눔명조" panose="02020603020101020101" pitchFamily="18" charset="-127"/>
              </a:rPr>
              <a:t>int</a:t>
            </a:r>
            <a:r>
              <a:rPr lang="en-US" altLang="ko-KR" sz="1600" dirty="0">
                <a:ea typeface="나눔명조" panose="02020603020101020101" pitchFamily="18" charset="-127"/>
              </a:rPr>
              <a:t> mid = (l + r) / 2;</a:t>
            </a:r>
          </a:p>
          <a:p>
            <a:r>
              <a:rPr lang="en-US" altLang="ko-KR" sz="1600" dirty="0">
                <a:ea typeface="나눔명조" panose="02020603020101020101" pitchFamily="18" charset="-127"/>
              </a:rPr>
              <a:t>	</a:t>
            </a:r>
            <a:r>
              <a:rPr lang="en-US" altLang="ko-KR" sz="1600" dirty="0" err="1">
                <a:ea typeface="나눔명조" panose="02020603020101020101" pitchFamily="18" charset="-127"/>
              </a:rPr>
              <a:t>int</a:t>
            </a:r>
            <a:r>
              <a:rPr lang="en-US" altLang="ko-KR" sz="1600" dirty="0">
                <a:ea typeface="나눔명조" panose="02020603020101020101" pitchFamily="18" charset="-127"/>
              </a:rPr>
              <a:t> </a:t>
            </a:r>
            <a:r>
              <a:rPr lang="en-US" altLang="ko-KR" sz="1600" dirty="0" err="1">
                <a:ea typeface="나눔명조" panose="02020603020101020101" pitchFamily="18" charset="-127"/>
              </a:rPr>
              <a:t>lidx</a:t>
            </a:r>
            <a:r>
              <a:rPr lang="en-US" altLang="ko-KR" sz="1600" dirty="0">
                <a:ea typeface="나눔명조" panose="02020603020101020101" pitchFamily="18" charset="-127"/>
              </a:rPr>
              <a:t> = </a:t>
            </a:r>
            <a:r>
              <a:rPr lang="en-US" altLang="ko-KR" sz="1600" dirty="0" err="1">
                <a:ea typeface="나눔명조" panose="02020603020101020101" pitchFamily="18" charset="-127"/>
              </a:rPr>
              <a:t>idx</a:t>
            </a:r>
            <a:r>
              <a:rPr lang="en-US" altLang="ko-KR" sz="1600" dirty="0">
                <a:ea typeface="나눔명조" panose="02020603020101020101" pitchFamily="18" charset="-127"/>
              </a:rPr>
              <a:t>*2, </a:t>
            </a:r>
            <a:r>
              <a:rPr lang="en-US" altLang="ko-KR" sz="1600" dirty="0" err="1">
                <a:ea typeface="나눔명조" panose="02020603020101020101" pitchFamily="18" charset="-127"/>
              </a:rPr>
              <a:t>ridx</a:t>
            </a:r>
            <a:r>
              <a:rPr lang="en-US" altLang="ko-KR" sz="1600" dirty="0">
                <a:ea typeface="나눔명조" panose="02020603020101020101" pitchFamily="18" charset="-127"/>
              </a:rPr>
              <a:t> = </a:t>
            </a:r>
            <a:r>
              <a:rPr lang="en-US" altLang="ko-KR" sz="1600" dirty="0" err="1">
                <a:ea typeface="나눔명조" panose="02020603020101020101" pitchFamily="18" charset="-127"/>
              </a:rPr>
              <a:t>idx</a:t>
            </a:r>
            <a:r>
              <a:rPr lang="en-US" altLang="ko-KR" sz="1600" dirty="0">
                <a:ea typeface="나눔명조" panose="02020603020101020101" pitchFamily="18" charset="-127"/>
              </a:rPr>
              <a:t>*2 + 1;		// </a:t>
            </a:r>
            <a:r>
              <a:rPr lang="ko-KR" altLang="en-US" sz="1600" dirty="0">
                <a:ea typeface="나눔명조" panose="02020603020101020101" pitchFamily="18" charset="-127"/>
              </a:rPr>
              <a:t>자식 번호</a:t>
            </a:r>
            <a:endParaRPr lang="en-US" altLang="ko-KR" sz="1600" dirty="0">
              <a:ea typeface="나눔명조" panose="02020603020101020101" pitchFamily="18" charset="-127"/>
            </a:endParaRPr>
          </a:p>
          <a:p>
            <a:endParaRPr lang="en-US" altLang="ko-KR" sz="1600" dirty="0">
              <a:ea typeface="나눔명조" panose="02020603020101020101" pitchFamily="18" charset="-127"/>
            </a:endParaRPr>
          </a:p>
          <a:p>
            <a:r>
              <a:rPr lang="en-US" altLang="ko-KR" sz="1600" dirty="0">
                <a:ea typeface="나눔명조" panose="02020603020101020101" pitchFamily="18" charset="-127"/>
              </a:rPr>
              <a:t>	update(</a:t>
            </a:r>
            <a:r>
              <a:rPr lang="en-US" altLang="ko-KR" sz="1600" dirty="0" err="1">
                <a:ea typeface="나눔명조" panose="02020603020101020101" pitchFamily="18" charset="-127"/>
              </a:rPr>
              <a:t>lidx</a:t>
            </a:r>
            <a:r>
              <a:rPr lang="en-US" altLang="ko-KR" sz="1600" dirty="0">
                <a:ea typeface="나눔명조" panose="02020603020101020101" pitchFamily="18" charset="-127"/>
              </a:rPr>
              <a:t>, l, mid, p, </a:t>
            </a:r>
            <a:r>
              <a:rPr lang="en-US" altLang="ko-KR" sz="1600" dirty="0" err="1">
                <a:ea typeface="나눔명조" panose="02020603020101020101" pitchFamily="18" charset="-127"/>
              </a:rPr>
              <a:t>val</a:t>
            </a:r>
            <a:r>
              <a:rPr lang="en-US" altLang="ko-KR" sz="1600" dirty="0">
                <a:ea typeface="나눔명조" panose="02020603020101020101" pitchFamily="18" charset="-127"/>
              </a:rPr>
              <a:t>);</a:t>
            </a:r>
          </a:p>
          <a:p>
            <a:r>
              <a:rPr lang="en-US" altLang="ko-KR" sz="1600" dirty="0">
                <a:ea typeface="나눔명조" panose="02020603020101020101" pitchFamily="18" charset="-127"/>
              </a:rPr>
              <a:t>	update(</a:t>
            </a:r>
            <a:r>
              <a:rPr lang="en-US" altLang="ko-KR" sz="1600" dirty="0" err="1">
                <a:ea typeface="나눔명조" panose="02020603020101020101" pitchFamily="18" charset="-127"/>
              </a:rPr>
              <a:t>ridx</a:t>
            </a:r>
            <a:r>
              <a:rPr lang="en-US" altLang="ko-KR" sz="1600" dirty="0">
                <a:ea typeface="나눔명조" panose="02020603020101020101" pitchFamily="18" charset="-127"/>
              </a:rPr>
              <a:t>, mid + 1, r, p, </a:t>
            </a:r>
            <a:r>
              <a:rPr lang="en-US" altLang="ko-KR" sz="1600" dirty="0" err="1">
                <a:ea typeface="나눔명조" panose="02020603020101020101" pitchFamily="18" charset="-127"/>
              </a:rPr>
              <a:t>val</a:t>
            </a:r>
            <a:r>
              <a:rPr lang="en-US" altLang="ko-KR" sz="1600" dirty="0">
                <a:ea typeface="나눔명조" panose="02020603020101020101" pitchFamily="18" charset="-127"/>
              </a:rPr>
              <a:t>);</a:t>
            </a:r>
          </a:p>
          <a:p>
            <a:r>
              <a:rPr lang="en-US" altLang="ko-KR" sz="1600" dirty="0">
                <a:ea typeface="나눔명조" panose="02020603020101020101" pitchFamily="18" charset="-127"/>
              </a:rPr>
              <a:t>	</a:t>
            </a:r>
          </a:p>
          <a:p>
            <a:r>
              <a:rPr lang="en-US" altLang="ko-KR" sz="1600" dirty="0">
                <a:ea typeface="나눔명조" panose="02020603020101020101" pitchFamily="18" charset="-127"/>
              </a:rPr>
              <a:t>	</a:t>
            </a:r>
            <a:r>
              <a:rPr lang="en-US" altLang="ko-KR" sz="1600" dirty="0" err="1">
                <a:ea typeface="나눔명조" panose="02020603020101020101" pitchFamily="18" charset="-127"/>
              </a:rPr>
              <a:t>st</a:t>
            </a:r>
            <a:r>
              <a:rPr lang="en-US" altLang="ko-KR" sz="1600" dirty="0">
                <a:ea typeface="나눔명조" panose="02020603020101020101" pitchFamily="18" charset="-127"/>
              </a:rPr>
              <a:t>[</a:t>
            </a:r>
            <a:r>
              <a:rPr lang="en-US" altLang="ko-KR" sz="1600" dirty="0" err="1">
                <a:ea typeface="나눔명조" panose="02020603020101020101" pitchFamily="18" charset="-127"/>
              </a:rPr>
              <a:t>idx</a:t>
            </a:r>
            <a:r>
              <a:rPr lang="en-US" altLang="ko-KR" sz="1600" dirty="0">
                <a:ea typeface="나눔명조" panose="02020603020101020101" pitchFamily="18" charset="-127"/>
              </a:rPr>
              <a:t>] = </a:t>
            </a:r>
            <a:r>
              <a:rPr lang="en-US" altLang="ko-KR" sz="1600" dirty="0" err="1">
                <a:ea typeface="나눔명조" panose="02020603020101020101" pitchFamily="18" charset="-127"/>
              </a:rPr>
              <a:t>st</a:t>
            </a:r>
            <a:r>
              <a:rPr lang="en-US" altLang="ko-KR" sz="1600" dirty="0">
                <a:ea typeface="나눔명조" panose="02020603020101020101" pitchFamily="18" charset="-127"/>
              </a:rPr>
              <a:t>[</a:t>
            </a:r>
            <a:r>
              <a:rPr lang="en-US" altLang="ko-KR" sz="1600" dirty="0" err="1">
                <a:ea typeface="나눔명조" panose="02020603020101020101" pitchFamily="18" charset="-127"/>
              </a:rPr>
              <a:t>lidx</a:t>
            </a:r>
            <a:r>
              <a:rPr lang="en-US" altLang="ko-KR" sz="1600" dirty="0">
                <a:ea typeface="나눔명조" panose="02020603020101020101" pitchFamily="18" charset="-127"/>
              </a:rPr>
              <a:t>] + </a:t>
            </a:r>
            <a:r>
              <a:rPr lang="en-US" altLang="ko-KR" sz="1600" dirty="0" err="1">
                <a:ea typeface="나눔명조" panose="02020603020101020101" pitchFamily="18" charset="-127"/>
              </a:rPr>
              <a:t>st</a:t>
            </a:r>
            <a:r>
              <a:rPr lang="en-US" altLang="ko-KR" sz="1600" dirty="0">
                <a:ea typeface="나눔명조" panose="02020603020101020101" pitchFamily="18" charset="-127"/>
              </a:rPr>
              <a:t>[</a:t>
            </a:r>
            <a:r>
              <a:rPr lang="en-US" altLang="ko-KR" sz="1600" dirty="0" err="1">
                <a:ea typeface="나눔명조" panose="02020603020101020101" pitchFamily="18" charset="-127"/>
              </a:rPr>
              <a:t>ridx</a:t>
            </a:r>
            <a:r>
              <a:rPr lang="en-US" altLang="ko-KR" sz="1600" dirty="0">
                <a:ea typeface="나눔명조" panose="02020603020101020101" pitchFamily="18" charset="-127"/>
              </a:rPr>
              <a:t>];</a:t>
            </a:r>
          </a:p>
          <a:p>
            <a:r>
              <a:rPr lang="en-US" altLang="ko-KR" sz="1600" dirty="0">
                <a:ea typeface="나눔명조" panose="02020603020101020101" pitchFamily="18" charset="-127"/>
              </a:rPr>
              <a:t>	</a:t>
            </a:r>
          </a:p>
          <a:p>
            <a:r>
              <a:rPr lang="en-US" altLang="ko-KR" sz="1600" dirty="0">
                <a:ea typeface="나눔명조" panose="02020603020101020101" pitchFamily="18" charset="-127"/>
              </a:rPr>
              <a:t>	return;</a:t>
            </a:r>
          </a:p>
          <a:p>
            <a:r>
              <a:rPr lang="en-US" altLang="ko-KR" sz="1600" dirty="0">
                <a:ea typeface="나눔명조" panose="02020603020101020101" pitchFamily="18" charset="-127"/>
              </a:rPr>
              <a:t>}</a:t>
            </a:r>
            <a:endParaRPr lang="ko-KR" altLang="en-US" sz="1600" dirty="0"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4199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단일 자료 값 가감하기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갱신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61689" y="1650206"/>
            <a:ext cx="7703836" cy="366520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2060"/>
            </a:solidFill>
          </a:ln>
        </p:spPr>
        <p:txBody>
          <a:bodyPr wrap="square" tIns="108000" bIns="108000" rtlCol="0">
            <a:spAutoFit/>
          </a:bodyPr>
          <a:lstStyle>
            <a:defPPr>
              <a:defRPr lang="ko-KR"/>
            </a:defPPr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en-US" altLang="ko-KR" sz="1600" dirty="0">
                <a:ea typeface="나눔명조" panose="02020603020101020101" pitchFamily="18" charset="-127"/>
              </a:rPr>
              <a:t>void update(</a:t>
            </a:r>
            <a:r>
              <a:rPr lang="en-US" altLang="ko-KR" sz="1600" dirty="0" err="1">
                <a:ea typeface="나눔명조" panose="02020603020101020101" pitchFamily="18" charset="-127"/>
              </a:rPr>
              <a:t>int</a:t>
            </a:r>
            <a:r>
              <a:rPr lang="en-US" altLang="ko-KR" sz="1600" dirty="0">
                <a:ea typeface="나눔명조" panose="02020603020101020101" pitchFamily="18" charset="-127"/>
              </a:rPr>
              <a:t> </a:t>
            </a:r>
            <a:r>
              <a:rPr lang="en-US" altLang="ko-KR" sz="1600" dirty="0" err="1">
                <a:ea typeface="나눔명조" panose="02020603020101020101" pitchFamily="18" charset="-127"/>
              </a:rPr>
              <a:t>idx</a:t>
            </a:r>
            <a:r>
              <a:rPr lang="en-US" altLang="ko-KR" sz="1600" dirty="0">
                <a:ea typeface="나눔명조" panose="02020603020101020101" pitchFamily="18" charset="-127"/>
              </a:rPr>
              <a:t>, </a:t>
            </a:r>
            <a:r>
              <a:rPr lang="en-US" altLang="ko-KR" sz="1600" dirty="0" err="1">
                <a:ea typeface="나눔명조" panose="02020603020101020101" pitchFamily="18" charset="-127"/>
              </a:rPr>
              <a:t>int</a:t>
            </a:r>
            <a:r>
              <a:rPr lang="en-US" altLang="ko-KR" sz="1600" dirty="0">
                <a:ea typeface="나눔명조" panose="02020603020101020101" pitchFamily="18" charset="-127"/>
              </a:rPr>
              <a:t> l, </a:t>
            </a:r>
            <a:r>
              <a:rPr lang="en-US" altLang="ko-KR" sz="1600" dirty="0" err="1">
                <a:ea typeface="나눔명조" panose="02020603020101020101" pitchFamily="18" charset="-127"/>
              </a:rPr>
              <a:t>int</a:t>
            </a:r>
            <a:r>
              <a:rPr lang="en-US" altLang="ko-KR" sz="1600" dirty="0">
                <a:ea typeface="나눔명조" panose="02020603020101020101" pitchFamily="18" charset="-127"/>
              </a:rPr>
              <a:t> r, </a:t>
            </a:r>
            <a:r>
              <a:rPr lang="en-US" altLang="ko-KR" sz="1600" dirty="0" err="1">
                <a:ea typeface="나눔명조" panose="02020603020101020101" pitchFamily="18" charset="-127"/>
              </a:rPr>
              <a:t>int</a:t>
            </a:r>
            <a:r>
              <a:rPr lang="en-US" altLang="ko-KR" sz="1600" dirty="0">
                <a:ea typeface="나눔명조" panose="02020603020101020101" pitchFamily="18" charset="-127"/>
              </a:rPr>
              <a:t> p, </a:t>
            </a:r>
            <a:r>
              <a:rPr lang="en-US" altLang="ko-KR" sz="1600" dirty="0" err="1">
                <a:ea typeface="나눔명조" panose="02020603020101020101" pitchFamily="18" charset="-127"/>
              </a:rPr>
              <a:t>int</a:t>
            </a:r>
            <a:r>
              <a:rPr lang="en-US" altLang="ko-KR" sz="1600" dirty="0">
                <a:ea typeface="나눔명조" panose="02020603020101020101" pitchFamily="18" charset="-127"/>
              </a:rPr>
              <a:t> </a:t>
            </a:r>
            <a:r>
              <a:rPr lang="en-US" altLang="ko-KR" sz="1600" dirty="0" err="1">
                <a:ea typeface="나눔명조" panose="02020603020101020101" pitchFamily="18" charset="-127"/>
              </a:rPr>
              <a:t>val</a:t>
            </a:r>
            <a:r>
              <a:rPr lang="en-US" altLang="ko-KR" sz="1600" dirty="0">
                <a:ea typeface="나눔명조" panose="02020603020101020101" pitchFamily="18" charset="-127"/>
              </a:rPr>
              <a:t>)</a:t>
            </a:r>
          </a:p>
          <a:p>
            <a:r>
              <a:rPr lang="en-US" altLang="ko-KR" sz="1600" dirty="0">
                <a:ea typeface="나눔명조" panose="02020603020101020101" pitchFamily="18" charset="-127"/>
              </a:rPr>
              <a:t>{</a:t>
            </a:r>
          </a:p>
          <a:p>
            <a:r>
              <a:rPr lang="en-US" altLang="ko-KR" sz="1600" dirty="0">
                <a:ea typeface="나눔명조" panose="02020603020101020101" pitchFamily="18" charset="-127"/>
              </a:rPr>
              <a:t>	if(r &lt; p || p &lt; l) return;</a:t>
            </a:r>
          </a:p>
          <a:p>
            <a:r>
              <a:rPr lang="en-US" altLang="ko-KR" sz="1600" dirty="0">
                <a:ea typeface="나눔명조" panose="02020603020101020101" pitchFamily="18" charset="-127"/>
              </a:rPr>
              <a:t>	</a:t>
            </a:r>
          </a:p>
          <a:p>
            <a:r>
              <a:rPr lang="en-US" altLang="ko-KR" sz="1600" dirty="0">
                <a:ea typeface="나눔명조" panose="02020603020101020101" pitchFamily="18" charset="-127"/>
              </a:rPr>
              <a:t>	</a:t>
            </a:r>
            <a:r>
              <a:rPr lang="en-US" altLang="ko-KR" sz="1600" dirty="0" err="1">
                <a:ea typeface="나눔명조" panose="02020603020101020101" pitchFamily="18" charset="-127"/>
              </a:rPr>
              <a:t>st</a:t>
            </a:r>
            <a:r>
              <a:rPr lang="en-US" altLang="ko-KR" sz="1600" dirty="0">
                <a:ea typeface="나눔명조" panose="02020603020101020101" pitchFamily="18" charset="-127"/>
              </a:rPr>
              <a:t>[</a:t>
            </a:r>
            <a:r>
              <a:rPr lang="en-US" altLang="ko-KR" sz="1600" dirty="0" err="1">
                <a:ea typeface="나눔명조" panose="02020603020101020101" pitchFamily="18" charset="-127"/>
              </a:rPr>
              <a:t>idx</a:t>
            </a:r>
            <a:r>
              <a:rPr lang="en-US" altLang="ko-KR" sz="1600" dirty="0">
                <a:ea typeface="나눔명조" panose="02020603020101020101" pitchFamily="18" charset="-127"/>
              </a:rPr>
              <a:t>] += </a:t>
            </a:r>
            <a:r>
              <a:rPr lang="en-US" altLang="ko-KR" sz="1600" dirty="0" err="1">
                <a:ea typeface="나눔명조" panose="02020603020101020101" pitchFamily="18" charset="-127"/>
              </a:rPr>
              <a:t>val</a:t>
            </a:r>
            <a:r>
              <a:rPr lang="en-US" altLang="ko-KR" sz="1600" dirty="0">
                <a:ea typeface="나눔명조" panose="02020603020101020101" pitchFamily="18" charset="-127"/>
              </a:rPr>
              <a:t>;</a:t>
            </a:r>
          </a:p>
          <a:p>
            <a:endParaRPr lang="en-US" altLang="ko-KR" sz="1600" dirty="0">
              <a:ea typeface="나눔명조" panose="02020603020101020101" pitchFamily="18" charset="-127"/>
            </a:endParaRPr>
          </a:p>
          <a:p>
            <a:r>
              <a:rPr lang="en-US" altLang="ko-KR" sz="1600" dirty="0">
                <a:ea typeface="나눔명조" panose="02020603020101020101" pitchFamily="18" charset="-127"/>
              </a:rPr>
              <a:t>	if(l == r) return;</a:t>
            </a:r>
          </a:p>
          <a:p>
            <a:endParaRPr lang="en-US" altLang="ko-KR" sz="1600" dirty="0">
              <a:ea typeface="나눔명조" panose="02020603020101020101" pitchFamily="18" charset="-127"/>
            </a:endParaRPr>
          </a:p>
          <a:p>
            <a:r>
              <a:rPr lang="en-US" altLang="ko-KR" sz="1600" dirty="0">
                <a:ea typeface="나눔명조" panose="02020603020101020101" pitchFamily="18" charset="-127"/>
              </a:rPr>
              <a:t>	</a:t>
            </a:r>
            <a:r>
              <a:rPr lang="en-US" altLang="ko-KR" sz="1600" dirty="0" err="1">
                <a:ea typeface="나눔명조" panose="02020603020101020101" pitchFamily="18" charset="-127"/>
              </a:rPr>
              <a:t>int</a:t>
            </a:r>
            <a:r>
              <a:rPr lang="en-US" altLang="ko-KR" sz="1600" dirty="0">
                <a:ea typeface="나눔명조" panose="02020603020101020101" pitchFamily="18" charset="-127"/>
              </a:rPr>
              <a:t> mid = (l + r) / 2;</a:t>
            </a:r>
          </a:p>
          <a:p>
            <a:r>
              <a:rPr lang="en-US" altLang="ko-KR" sz="1600" dirty="0">
                <a:ea typeface="나눔명조" panose="02020603020101020101" pitchFamily="18" charset="-127"/>
              </a:rPr>
              <a:t>	update(</a:t>
            </a:r>
            <a:r>
              <a:rPr lang="en-US" altLang="ko-KR" sz="1600" dirty="0" err="1">
                <a:ea typeface="나눔명조" panose="02020603020101020101" pitchFamily="18" charset="-127"/>
              </a:rPr>
              <a:t>idx</a:t>
            </a:r>
            <a:r>
              <a:rPr lang="en-US" altLang="ko-KR" sz="1600" dirty="0">
                <a:ea typeface="나눔명조" panose="02020603020101020101" pitchFamily="18" charset="-127"/>
              </a:rPr>
              <a:t>*2, l, mid, p, </a:t>
            </a:r>
            <a:r>
              <a:rPr lang="en-US" altLang="ko-KR" sz="1600" dirty="0" err="1">
                <a:ea typeface="나눔명조" panose="02020603020101020101" pitchFamily="18" charset="-127"/>
              </a:rPr>
              <a:t>val</a:t>
            </a:r>
            <a:r>
              <a:rPr lang="en-US" altLang="ko-KR" sz="1600" dirty="0">
                <a:ea typeface="나눔명조" panose="02020603020101020101" pitchFamily="18" charset="-127"/>
              </a:rPr>
              <a:t>);</a:t>
            </a:r>
          </a:p>
          <a:p>
            <a:r>
              <a:rPr lang="en-US" altLang="ko-KR" sz="1600" dirty="0">
                <a:ea typeface="나눔명조" panose="02020603020101020101" pitchFamily="18" charset="-127"/>
              </a:rPr>
              <a:t>	update(</a:t>
            </a:r>
            <a:r>
              <a:rPr lang="en-US" altLang="ko-KR" sz="1600" dirty="0" err="1">
                <a:ea typeface="나눔명조" panose="02020603020101020101" pitchFamily="18" charset="-127"/>
              </a:rPr>
              <a:t>idx</a:t>
            </a:r>
            <a:r>
              <a:rPr lang="en-US" altLang="ko-KR" sz="1600" dirty="0">
                <a:ea typeface="나눔명조" panose="02020603020101020101" pitchFamily="18" charset="-127"/>
              </a:rPr>
              <a:t>*2 + 1, mid + 1, r, p, </a:t>
            </a:r>
            <a:r>
              <a:rPr lang="en-US" altLang="ko-KR" sz="1600" dirty="0" err="1">
                <a:ea typeface="나눔명조" panose="02020603020101020101" pitchFamily="18" charset="-127"/>
              </a:rPr>
              <a:t>val</a:t>
            </a:r>
            <a:r>
              <a:rPr lang="en-US" altLang="ko-KR" sz="1600" dirty="0">
                <a:ea typeface="나눔명조" panose="02020603020101020101" pitchFamily="18" charset="-127"/>
              </a:rPr>
              <a:t>);</a:t>
            </a:r>
          </a:p>
          <a:p>
            <a:endParaRPr lang="en-US" altLang="ko-KR" sz="1600" dirty="0">
              <a:ea typeface="나눔명조" panose="02020603020101020101" pitchFamily="18" charset="-127"/>
            </a:endParaRPr>
          </a:p>
          <a:p>
            <a:r>
              <a:rPr lang="en-US" altLang="ko-KR" sz="1600" dirty="0">
                <a:ea typeface="나눔명조" panose="02020603020101020101" pitchFamily="18" charset="-127"/>
              </a:rPr>
              <a:t>	return;</a:t>
            </a:r>
          </a:p>
          <a:p>
            <a:r>
              <a:rPr lang="en-US" altLang="ko-KR" sz="1600" dirty="0">
                <a:ea typeface="나눔명조" panose="02020603020101020101" pitchFamily="18" charset="-127"/>
              </a:rPr>
              <a:t>}</a:t>
            </a:r>
            <a:endParaRPr lang="ko-KR" altLang="en-US" sz="1600" dirty="0"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9672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57200" y="1085678"/>
            <a:ext cx="8229600" cy="5413976"/>
          </a:xfrm>
        </p:spPr>
        <p:txBody>
          <a:bodyPr/>
          <a:lstStyle/>
          <a:p>
            <a:r>
              <a:rPr lang="ko-KR" altLang="en-US" dirty="0"/>
              <a:t>구간</a:t>
            </a:r>
            <a:r>
              <a:rPr lang="en-US" altLang="ko-KR" dirty="0"/>
              <a:t>[</a:t>
            </a:r>
            <a:r>
              <a:rPr lang="en-US" altLang="ko-KR" dirty="0" err="1"/>
              <a:t>s,e</a:t>
            </a:r>
            <a:r>
              <a:rPr lang="en-US" altLang="ko-KR" dirty="0"/>
              <a:t>]</a:t>
            </a:r>
            <a:r>
              <a:rPr lang="ko-KR" altLang="en-US" dirty="0"/>
              <a:t>의 자료들의 값을 일괄적으로 변경</a:t>
            </a:r>
            <a:endParaRPr lang="en-US" altLang="ko-KR" dirty="0"/>
          </a:p>
          <a:p>
            <a:pPr lvl="1"/>
            <a:r>
              <a:rPr lang="en-US" altLang="ko-KR" dirty="0">
                <a:latin typeface="나눔명조" panose="02020603020101020101" pitchFamily="18" charset="-127"/>
              </a:rPr>
              <a:t>[2, 6] </a:t>
            </a:r>
            <a:r>
              <a:rPr lang="ko-KR" altLang="en-US" dirty="0">
                <a:latin typeface="나눔명조" panose="02020603020101020101" pitchFamily="18" charset="-127"/>
              </a:rPr>
              <a:t>범위의 값을 </a:t>
            </a:r>
            <a:r>
              <a:rPr lang="en-US" altLang="ko-KR" dirty="0">
                <a:latin typeface="나눔명조" panose="02020603020101020101" pitchFamily="18" charset="-127"/>
              </a:rPr>
              <a:t>1</a:t>
            </a:r>
            <a:r>
              <a:rPr lang="ko-KR" altLang="en-US" dirty="0">
                <a:latin typeface="나눔명조" panose="02020603020101020101" pitchFamily="18" charset="-127"/>
              </a:rPr>
              <a:t>씩 증가</a:t>
            </a:r>
            <a:endParaRPr lang="en-US" altLang="ko-KR" dirty="0">
              <a:latin typeface="나눔명조" panose="02020603020101020101" pitchFamily="18" charset="-127"/>
            </a:endParaRPr>
          </a:p>
          <a:p>
            <a:r>
              <a:rPr lang="ko-KR" altLang="en-US" dirty="0">
                <a:latin typeface="나눔명조" panose="02020603020101020101" pitchFamily="18" charset="-127"/>
              </a:rPr>
              <a:t>단일 값을 변경하는 작업을 구간 크기 만큼 반복하는 것은 비효율적이다</a:t>
            </a:r>
            <a:r>
              <a:rPr lang="en-US" altLang="ko-KR" dirty="0">
                <a:latin typeface="나눔명조" panose="02020603020101020101" pitchFamily="18" charset="-127"/>
              </a:rPr>
              <a:t>.</a:t>
            </a:r>
          </a:p>
          <a:p>
            <a:endParaRPr lang="en-US" altLang="ko-KR" dirty="0">
              <a:latin typeface="나눔명조" panose="02020603020101020101" pitchFamily="18" charset="-127"/>
            </a:endParaRPr>
          </a:p>
          <a:p>
            <a:endParaRPr lang="en-US" altLang="ko-KR" dirty="0">
              <a:latin typeface="나눔명조" panose="02020603020101020101" pitchFamily="18" charset="-127"/>
            </a:endParaRPr>
          </a:p>
          <a:p>
            <a:endParaRPr lang="en-US" altLang="ko-KR" dirty="0">
              <a:latin typeface="나눔명조" panose="02020603020101020101" pitchFamily="18" charset="-127"/>
            </a:endParaRPr>
          </a:p>
          <a:p>
            <a:endParaRPr lang="en-US" altLang="ko-KR" dirty="0">
              <a:latin typeface="나눔명조" panose="02020603020101020101" pitchFamily="18" charset="-127"/>
            </a:endParaRPr>
          </a:p>
          <a:p>
            <a:endParaRPr lang="en-US" altLang="ko-KR" dirty="0">
              <a:latin typeface="나눔명조" panose="02020603020101020101" pitchFamily="18" charset="-127"/>
            </a:endParaRPr>
          </a:p>
          <a:p>
            <a:endParaRPr lang="en-US" altLang="ko-KR" dirty="0">
              <a:latin typeface="나눔명조" panose="02020603020101020101" pitchFamily="18" charset="-127"/>
            </a:endParaRPr>
          </a:p>
          <a:p>
            <a:endParaRPr lang="en-US" altLang="ko-KR" dirty="0">
              <a:latin typeface="나눔명조" panose="02020603020101020101" pitchFamily="18" charset="-127"/>
            </a:endParaRP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구간 갱신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4223065" y="3277632"/>
            <a:ext cx="4560982" cy="2253700"/>
            <a:chOff x="0" y="3956007"/>
            <a:chExt cx="5722659" cy="2825626"/>
          </a:xfrm>
        </p:grpSpPr>
        <p:sp>
          <p:nvSpPr>
            <p:cNvPr id="23" name="타원 22"/>
            <p:cNvSpPr/>
            <p:nvPr/>
          </p:nvSpPr>
          <p:spPr>
            <a:xfrm>
              <a:off x="2655850" y="4089846"/>
              <a:ext cx="506775" cy="495759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0,7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1223657" y="4804106"/>
              <a:ext cx="506775" cy="495759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0,3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4082535" y="4815123"/>
              <a:ext cx="506775" cy="495759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4,7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529598" y="5560594"/>
              <a:ext cx="506775" cy="4957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0,1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1961792" y="5560594"/>
              <a:ext cx="506775" cy="495759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2,3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>
              <a:off x="3393986" y="5560594"/>
              <a:ext cx="506775" cy="495759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4,5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4826180" y="5560593"/>
              <a:ext cx="506775" cy="495759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6,7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30" name="타원 29"/>
            <p:cNvSpPr/>
            <p:nvPr/>
          </p:nvSpPr>
          <p:spPr>
            <a:xfrm>
              <a:off x="200926" y="6285874"/>
              <a:ext cx="506775" cy="4957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0,0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925284" y="6285873"/>
              <a:ext cx="506775" cy="4957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1,1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1642297" y="6285871"/>
              <a:ext cx="506775" cy="495759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2,2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33" name="타원 32"/>
            <p:cNvSpPr/>
            <p:nvPr/>
          </p:nvSpPr>
          <p:spPr>
            <a:xfrm>
              <a:off x="2330851" y="6285871"/>
              <a:ext cx="506775" cy="495759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3,3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34" name="타원 33"/>
            <p:cNvSpPr/>
            <p:nvPr/>
          </p:nvSpPr>
          <p:spPr>
            <a:xfrm>
              <a:off x="3086892" y="6258329"/>
              <a:ext cx="506775" cy="495759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4,4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3775446" y="6258328"/>
              <a:ext cx="506775" cy="495759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5,5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4495665" y="6258327"/>
              <a:ext cx="506775" cy="495759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6,6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5215884" y="6236288"/>
              <a:ext cx="506775" cy="4957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7,7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cxnSp>
          <p:nvCxnSpPr>
            <p:cNvPr id="38" name="직선 연결선 37"/>
            <p:cNvCxnSpPr>
              <a:stCxn id="24" idx="7"/>
              <a:endCxn id="23" idx="3"/>
            </p:cNvCxnSpPr>
            <p:nvPr/>
          </p:nvCxnSpPr>
          <p:spPr>
            <a:xfrm flipV="1">
              <a:off x="1656217" y="4513003"/>
              <a:ext cx="1073848" cy="363705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stCxn id="24" idx="3"/>
              <a:endCxn id="26" idx="0"/>
            </p:cNvCxnSpPr>
            <p:nvPr/>
          </p:nvCxnSpPr>
          <p:spPr>
            <a:xfrm flipH="1">
              <a:off x="782986" y="5227263"/>
              <a:ext cx="514886" cy="333331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>
              <a:stCxn id="26" idx="3"/>
              <a:endCxn id="30" idx="0"/>
            </p:cNvCxnSpPr>
            <p:nvPr/>
          </p:nvCxnSpPr>
          <p:spPr>
            <a:xfrm flipH="1">
              <a:off x="454314" y="5983751"/>
              <a:ext cx="149499" cy="302123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>
              <a:stCxn id="26" idx="5"/>
              <a:endCxn id="31" idx="0"/>
            </p:cNvCxnSpPr>
            <p:nvPr/>
          </p:nvCxnSpPr>
          <p:spPr>
            <a:xfrm>
              <a:off x="962158" y="5983751"/>
              <a:ext cx="216514" cy="302122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>
              <a:stCxn id="27" idx="3"/>
              <a:endCxn id="32" idx="0"/>
            </p:cNvCxnSpPr>
            <p:nvPr/>
          </p:nvCxnSpPr>
          <p:spPr>
            <a:xfrm flipH="1">
              <a:off x="1895685" y="5983751"/>
              <a:ext cx="140322" cy="30212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>
              <a:stCxn id="27" idx="5"/>
              <a:endCxn id="33" idx="0"/>
            </p:cNvCxnSpPr>
            <p:nvPr/>
          </p:nvCxnSpPr>
          <p:spPr>
            <a:xfrm>
              <a:off x="2394352" y="5983751"/>
              <a:ext cx="189887" cy="30212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>
              <a:stCxn id="28" idx="3"/>
              <a:endCxn id="34" idx="0"/>
            </p:cNvCxnSpPr>
            <p:nvPr/>
          </p:nvCxnSpPr>
          <p:spPr>
            <a:xfrm flipH="1">
              <a:off x="3340280" y="5983751"/>
              <a:ext cx="127921" cy="274578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stCxn id="28" idx="5"/>
              <a:endCxn id="35" idx="0"/>
            </p:cNvCxnSpPr>
            <p:nvPr/>
          </p:nvCxnSpPr>
          <p:spPr>
            <a:xfrm>
              <a:off x="3826546" y="5983751"/>
              <a:ext cx="202288" cy="274577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>
              <a:stCxn id="29" idx="3"/>
              <a:endCxn id="36" idx="0"/>
            </p:cNvCxnSpPr>
            <p:nvPr/>
          </p:nvCxnSpPr>
          <p:spPr>
            <a:xfrm flipH="1">
              <a:off x="4749053" y="5983750"/>
              <a:ext cx="151342" cy="274577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>
              <a:stCxn id="29" idx="5"/>
              <a:endCxn id="37" idx="0"/>
            </p:cNvCxnSpPr>
            <p:nvPr/>
          </p:nvCxnSpPr>
          <p:spPr>
            <a:xfrm>
              <a:off x="5258740" y="5983750"/>
              <a:ext cx="210532" cy="252538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>
              <a:stCxn id="25" idx="1"/>
              <a:endCxn id="23" idx="5"/>
            </p:cNvCxnSpPr>
            <p:nvPr/>
          </p:nvCxnSpPr>
          <p:spPr>
            <a:xfrm flipH="1" flipV="1">
              <a:off x="3088410" y="4513003"/>
              <a:ext cx="1068340" cy="374722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>
              <a:stCxn id="27" idx="0"/>
              <a:endCxn id="24" idx="5"/>
            </p:cNvCxnSpPr>
            <p:nvPr/>
          </p:nvCxnSpPr>
          <p:spPr>
            <a:xfrm flipH="1" flipV="1">
              <a:off x="1656217" y="5227263"/>
              <a:ext cx="558963" cy="333331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>
              <a:stCxn id="25" idx="3"/>
              <a:endCxn id="28" idx="0"/>
            </p:cNvCxnSpPr>
            <p:nvPr/>
          </p:nvCxnSpPr>
          <p:spPr>
            <a:xfrm flipH="1">
              <a:off x="3647374" y="5238280"/>
              <a:ext cx="509376" cy="32231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>
              <a:stCxn id="29" idx="0"/>
              <a:endCxn id="25" idx="5"/>
            </p:cNvCxnSpPr>
            <p:nvPr/>
          </p:nvCxnSpPr>
          <p:spPr>
            <a:xfrm flipH="1" flipV="1">
              <a:off x="4515095" y="5238280"/>
              <a:ext cx="564473" cy="322313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2319834" y="3956007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907269" y="4728305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2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611835" y="4728305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3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14593" y="5435436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4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076293" y="5441988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6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642297" y="5434694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5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503996" y="5441246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7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0" y="6101401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8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462397" y="6101401"/>
              <a:ext cx="399054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10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00685" y="6101401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9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119425" y="6101401"/>
              <a:ext cx="399054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11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870887" y="6101401"/>
              <a:ext cx="399054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12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302870" y="6101401"/>
              <a:ext cx="399054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14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605784" y="6101401"/>
              <a:ext cx="399054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13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033379" y="6101401"/>
              <a:ext cx="399054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15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634714" y="2674038"/>
            <a:ext cx="3829874" cy="1357254"/>
            <a:chOff x="323074" y="1709366"/>
            <a:chExt cx="3829874" cy="1916344"/>
          </a:xfrm>
        </p:grpSpPr>
        <p:grpSp>
          <p:nvGrpSpPr>
            <p:cNvPr id="69" name="그룹 68"/>
            <p:cNvGrpSpPr/>
            <p:nvPr/>
          </p:nvGrpSpPr>
          <p:grpSpPr>
            <a:xfrm>
              <a:off x="323074" y="1709366"/>
              <a:ext cx="3829874" cy="1858180"/>
              <a:chOff x="220340" y="418642"/>
              <a:chExt cx="8119429" cy="2263963"/>
            </a:xfrm>
          </p:grpSpPr>
          <p:sp>
            <p:nvSpPr>
              <p:cNvPr id="70" name="모서리가 둥근 직사각형 69"/>
              <p:cNvSpPr/>
              <p:nvPr/>
            </p:nvSpPr>
            <p:spPr>
              <a:xfrm>
                <a:off x="242371" y="418642"/>
                <a:ext cx="8097398" cy="44067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  <a:latin typeface="D2Coding" panose="020B0609020101020101" pitchFamily="49" charset="-127"/>
                    <a:ea typeface="나눔명조" panose="02020603020101020101" pitchFamily="18" charset="-127"/>
                  </a:rPr>
                  <a:t>44</a:t>
                </a:r>
                <a:endParaRPr lang="ko-KR" altLang="en-US" sz="1600" b="1" dirty="0">
                  <a:solidFill>
                    <a:schemeClr val="tx1"/>
                  </a:solidFill>
                  <a:latin typeface="D2Coding" panose="020B0609020101020101" pitchFamily="49" charset="-127"/>
                  <a:ea typeface="나눔명조" panose="02020603020101020101" pitchFamily="18" charset="-127"/>
                </a:endParaRPr>
              </a:p>
            </p:txBody>
          </p:sp>
          <p:sp>
            <p:nvSpPr>
              <p:cNvPr id="71" name="모서리가 둥근 직사각형 70"/>
              <p:cNvSpPr/>
              <p:nvPr/>
            </p:nvSpPr>
            <p:spPr>
              <a:xfrm>
                <a:off x="220341" y="2241931"/>
                <a:ext cx="870333" cy="44067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  <a:latin typeface="D2Coding" panose="020B0609020101020101" pitchFamily="49" charset="-127"/>
                    <a:ea typeface="나눔명조" panose="02020603020101020101" pitchFamily="18" charset="-127"/>
                  </a:rPr>
                  <a:t>3</a:t>
                </a:r>
                <a:endParaRPr lang="ko-KR" altLang="en-US" sz="1600" b="1" dirty="0">
                  <a:solidFill>
                    <a:schemeClr val="tx1"/>
                  </a:solidFill>
                  <a:latin typeface="D2Coding" panose="020B0609020101020101" pitchFamily="49" charset="-127"/>
                  <a:ea typeface="나눔명조" panose="02020603020101020101" pitchFamily="18" charset="-127"/>
                </a:endParaRPr>
              </a:p>
            </p:txBody>
          </p:sp>
          <p:sp>
            <p:nvSpPr>
              <p:cNvPr id="72" name="모서리가 둥근 직사각형 71"/>
              <p:cNvSpPr/>
              <p:nvPr/>
            </p:nvSpPr>
            <p:spPr>
              <a:xfrm>
                <a:off x="1255926" y="2241931"/>
                <a:ext cx="870333" cy="44067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  <a:latin typeface="D2Coding" panose="020B0609020101020101" pitchFamily="49" charset="-127"/>
                    <a:ea typeface="나눔명조" panose="02020603020101020101" pitchFamily="18" charset="-127"/>
                  </a:rPr>
                  <a:t>9</a:t>
                </a:r>
                <a:endParaRPr lang="ko-KR" altLang="en-US" sz="1600" b="1" dirty="0">
                  <a:solidFill>
                    <a:schemeClr val="tx1"/>
                  </a:solidFill>
                  <a:latin typeface="D2Coding" panose="020B0609020101020101" pitchFamily="49" charset="-127"/>
                  <a:ea typeface="나눔명조" panose="02020603020101020101" pitchFamily="18" charset="-127"/>
                </a:endParaRPr>
              </a:p>
            </p:txBody>
          </p:sp>
          <p:sp>
            <p:nvSpPr>
              <p:cNvPr id="73" name="모서리가 둥근 직사각형 72"/>
              <p:cNvSpPr/>
              <p:nvPr/>
            </p:nvSpPr>
            <p:spPr>
              <a:xfrm>
                <a:off x="2291511" y="2241931"/>
                <a:ext cx="870333" cy="44067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  <a:latin typeface="D2Coding" panose="020B0609020101020101" pitchFamily="49" charset="-127"/>
                    <a:ea typeface="나눔명조" panose="02020603020101020101" pitchFamily="18" charset="-127"/>
                  </a:rPr>
                  <a:t>4</a:t>
                </a:r>
                <a:endParaRPr lang="ko-KR" altLang="en-US" sz="1600" b="1" dirty="0">
                  <a:solidFill>
                    <a:schemeClr val="tx1"/>
                  </a:solidFill>
                  <a:latin typeface="D2Coding" panose="020B0609020101020101" pitchFamily="49" charset="-127"/>
                  <a:ea typeface="나눔명조" panose="02020603020101020101" pitchFamily="18" charset="-127"/>
                </a:endParaRPr>
              </a:p>
            </p:txBody>
          </p:sp>
          <p:sp>
            <p:nvSpPr>
              <p:cNvPr id="74" name="모서리가 둥근 직사각형 73"/>
              <p:cNvSpPr/>
              <p:nvPr/>
            </p:nvSpPr>
            <p:spPr>
              <a:xfrm>
                <a:off x="3327096" y="2241931"/>
                <a:ext cx="870333" cy="44067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  <a:latin typeface="D2Coding" panose="020B0609020101020101" pitchFamily="49" charset="-127"/>
                    <a:ea typeface="나눔명조" panose="02020603020101020101" pitchFamily="18" charset="-127"/>
                  </a:rPr>
                  <a:t>2</a:t>
                </a:r>
                <a:endParaRPr lang="ko-KR" altLang="en-US" sz="1600" b="1" dirty="0">
                  <a:solidFill>
                    <a:schemeClr val="tx1"/>
                  </a:solidFill>
                  <a:latin typeface="D2Coding" panose="020B0609020101020101" pitchFamily="49" charset="-127"/>
                  <a:ea typeface="나눔명조" panose="02020603020101020101" pitchFamily="18" charset="-127"/>
                </a:endParaRPr>
              </a:p>
            </p:txBody>
          </p:sp>
          <p:sp>
            <p:nvSpPr>
              <p:cNvPr id="75" name="모서리가 둥근 직사각형 74"/>
              <p:cNvSpPr/>
              <p:nvPr/>
            </p:nvSpPr>
            <p:spPr>
              <a:xfrm>
                <a:off x="4362681" y="2241931"/>
                <a:ext cx="870333" cy="44067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  <a:latin typeface="D2Coding" panose="020B0609020101020101" pitchFamily="49" charset="-127"/>
                    <a:ea typeface="나눔명조" panose="02020603020101020101" pitchFamily="18" charset="-127"/>
                  </a:rPr>
                  <a:t>7</a:t>
                </a:r>
                <a:endParaRPr lang="ko-KR" altLang="en-US" sz="1600" b="1" dirty="0">
                  <a:solidFill>
                    <a:schemeClr val="tx1"/>
                  </a:solidFill>
                  <a:latin typeface="D2Coding" panose="020B0609020101020101" pitchFamily="49" charset="-127"/>
                  <a:ea typeface="나눔명조" panose="02020603020101020101" pitchFamily="18" charset="-127"/>
                </a:endParaRPr>
              </a:p>
            </p:txBody>
          </p:sp>
          <p:sp>
            <p:nvSpPr>
              <p:cNvPr id="76" name="모서리가 둥근 직사각형 75"/>
              <p:cNvSpPr/>
              <p:nvPr/>
            </p:nvSpPr>
            <p:spPr>
              <a:xfrm>
                <a:off x="5398266" y="2241931"/>
                <a:ext cx="870333" cy="44067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  <a:latin typeface="D2Coding" panose="020B0609020101020101" pitchFamily="49" charset="-127"/>
                    <a:ea typeface="나눔명조" panose="02020603020101020101" pitchFamily="18" charset="-127"/>
                  </a:rPr>
                  <a:t>8</a:t>
                </a:r>
                <a:endParaRPr lang="ko-KR" altLang="en-US" sz="1600" b="1" dirty="0">
                  <a:solidFill>
                    <a:schemeClr val="tx1"/>
                  </a:solidFill>
                  <a:latin typeface="D2Coding" panose="020B0609020101020101" pitchFamily="49" charset="-127"/>
                  <a:ea typeface="나눔명조" panose="02020603020101020101" pitchFamily="18" charset="-127"/>
                </a:endParaRPr>
              </a:p>
            </p:txBody>
          </p:sp>
          <p:sp>
            <p:nvSpPr>
              <p:cNvPr id="77" name="모서리가 둥근 직사각형 76"/>
              <p:cNvSpPr/>
              <p:nvPr/>
            </p:nvSpPr>
            <p:spPr>
              <a:xfrm>
                <a:off x="6433851" y="2241931"/>
                <a:ext cx="870333" cy="44067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  <a:latin typeface="D2Coding" panose="020B0609020101020101" pitchFamily="49" charset="-127"/>
                    <a:ea typeface="나눔명조" panose="02020603020101020101" pitchFamily="18" charset="-127"/>
                  </a:rPr>
                  <a:t>10</a:t>
                </a:r>
                <a:endParaRPr lang="ko-KR" altLang="en-US" sz="1600" b="1" dirty="0">
                  <a:solidFill>
                    <a:schemeClr val="tx1"/>
                  </a:solidFill>
                  <a:latin typeface="D2Coding" panose="020B0609020101020101" pitchFamily="49" charset="-127"/>
                  <a:ea typeface="나눔명조" panose="02020603020101020101" pitchFamily="18" charset="-127"/>
                </a:endParaRPr>
              </a:p>
            </p:txBody>
          </p:sp>
          <p:sp>
            <p:nvSpPr>
              <p:cNvPr id="78" name="모서리가 둥근 직사각형 77"/>
              <p:cNvSpPr/>
              <p:nvPr/>
            </p:nvSpPr>
            <p:spPr>
              <a:xfrm>
                <a:off x="7469436" y="2241931"/>
                <a:ext cx="870333" cy="44067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  <a:latin typeface="D2Coding" panose="020B0609020101020101" pitchFamily="49" charset="-127"/>
                    <a:ea typeface="나눔명조" panose="02020603020101020101" pitchFamily="18" charset="-127"/>
                  </a:rPr>
                  <a:t>1</a:t>
                </a:r>
                <a:endParaRPr lang="ko-KR" altLang="en-US" sz="1600" b="1" dirty="0">
                  <a:solidFill>
                    <a:schemeClr val="tx1"/>
                  </a:solidFill>
                  <a:latin typeface="D2Coding" panose="020B0609020101020101" pitchFamily="49" charset="-127"/>
                  <a:ea typeface="나눔명조" panose="02020603020101020101" pitchFamily="18" charset="-127"/>
                </a:endParaRPr>
              </a:p>
            </p:txBody>
          </p:sp>
          <p:sp>
            <p:nvSpPr>
              <p:cNvPr id="79" name="모서리가 둥근 직사각형 78"/>
              <p:cNvSpPr/>
              <p:nvPr/>
            </p:nvSpPr>
            <p:spPr>
              <a:xfrm>
                <a:off x="220340" y="1601115"/>
                <a:ext cx="1905920" cy="44067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  <a:latin typeface="D2Coding" panose="020B0609020101020101" pitchFamily="49" charset="-127"/>
                    <a:ea typeface="나눔명조" panose="02020603020101020101" pitchFamily="18" charset="-127"/>
                  </a:rPr>
                  <a:t>12</a:t>
                </a:r>
                <a:endParaRPr lang="ko-KR" altLang="en-US" sz="1600" b="1" dirty="0">
                  <a:solidFill>
                    <a:schemeClr val="tx1"/>
                  </a:solidFill>
                  <a:latin typeface="D2Coding" panose="020B0609020101020101" pitchFamily="49" charset="-127"/>
                  <a:ea typeface="나눔명조" panose="02020603020101020101" pitchFamily="18" charset="-127"/>
                </a:endParaRPr>
              </a:p>
            </p:txBody>
          </p:sp>
          <p:sp>
            <p:nvSpPr>
              <p:cNvPr id="80" name="모서리가 둥근 직사각형 79"/>
              <p:cNvSpPr/>
              <p:nvPr/>
            </p:nvSpPr>
            <p:spPr>
              <a:xfrm>
                <a:off x="2291510" y="1601116"/>
                <a:ext cx="1905919" cy="44067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  <a:latin typeface="D2Coding" panose="020B0609020101020101" pitchFamily="49" charset="-127"/>
                    <a:ea typeface="나눔명조" panose="02020603020101020101" pitchFamily="18" charset="-127"/>
                  </a:rPr>
                  <a:t>6</a:t>
                </a:r>
                <a:endParaRPr lang="ko-KR" altLang="en-US" sz="1600" b="1" dirty="0">
                  <a:solidFill>
                    <a:schemeClr val="tx1"/>
                  </a:solidFill>
                  <a:latin typeface="D2Coding" panose="020B0609020101020101" pitchFamily="49" charset="-127"/>
                  <a:ea typeface="나눔명조" panose="02020603020101020101" pitchFamily="18" charset="-127"/>
                </a:endParaRPr>
              </a:p>
            </p:txBody>
          </p:sp>
          <p:sp>
            <p:nvSpPr>
              <p:cNvPr id="81" name="모서리가 둥근 직사각형 80"/>
              <p:cNvSpPr/>
              <p:nvPr/>
            </p:nvSpPr>
            <p:spPr>
              <a:xfrm>
                <a:off x="4362680" y="1601116"/>
                <a:ext cx="1905919" cy="44067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  <a:latin typeface="D2Coding" panose="020B0609020101020101" pitchFamily="49" charset="-127"/>
                    <a:ea typeface="나눔명조" panose="02020603020101020101" pitchFamily="18" charset="-127"/>
                  </a:rPr>
                  <a:t>15</a:t>
                </a:r>
                <a:endParaRPr lang="ko-KR" altLang="en-US" sz="1600" b="1" dirty="0">
                  <a:solidFill>
                    <a:schemeClr val="tx1"/>
                  </a:solidFill>
                  <a:latin typeface="D2Coding" panose="020B0609020101020101" pitchFamily="49" charset="-127"/>
                  <a:ea typeface="나눔명조" panose="02020603020101020101" pitchFamily="18" charset="-127"/>
                </a:endParaRPr>
              </a:p>
            </p:txBody>
          </p:sp>
          <p:sp>
            <p:nvSpPr>
              <p:cNvPr id="82" name="모서리가 둥근 직사각형 81"/>
              <p:cNvSpPr/>
              <p:nvPr/>
            </p:nvSpPr>
            <p:spPr>
              <a:xfrm>
                <a:off x="6433850" y="1601116"/>
                <a:ext cx="1905919" cy="44067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  <a:latin typeface="D2Coding" panose="020B0609020101020101" pitchFamily="49" charset="-127"/>
                    <a:ea typeface="나눔명조" panose="02020603020101020101" pitchFamily="18" charset="-127"/>
                  </a:rPr>
                  <a:t>11</a:t>
                </a:r>
                <a:endParaRPr lang="ko-KR" altLang="en-US" sz="1600" b="1" dirty="0">
                  <a:solidFill>
                    <a:schemeClr val="tx1"/>
                  </a:solidFill>
                  <a:latin typeface="D2Coding" panose="020B0609020101020101" pitchFamily="49" charset="-127"/>
                  <a:ea typeface="나눔명조" panose="02020603020101020101" pitchFamily="18" charset="-127"/>
                </a:endParaRPr>
              </a:p>
            </p:txBody>
          </p:sp>
          <p:sp>
            <p:nvSpPr>
              <p:cNvPr id="83" name="모서리가 둥근 직사각형 82"/>
              <p:cNvSpPr/>
              <p:nvPr/>
            </p:nvSpPr>
            <p:spPr>
              <a:xfrm>
                <a:off x="220340" y="1016307"/>
                <a:ext cx="3977089" cy="44067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  <a:latin typeface="D2Coding" panose="020B0609020101020101" pitchFamily="49" charset="-127"/>
                    <a:ea typeface="나눔명조" panose="02020603020101020101" pitchFamily="18" charset="-127"/>
                  </a:rPr>
                  <a:t>18</a:t>
                </a:r>
                <a:endParaRPr lang="ko-KR" altLang="en-US" sz="1600" b="1" dirty="0">
                  <a:solidFill>
                    <a:schemeClr val="tx1"/>
                  </a:solidFill>
                  <a:latin typeface="D2Coding" panose="020B0609020101020101" pitchFamily="49" charset="-127"/>
                  <a:ea typeface="나눔명조" panose="02020603020101020101" pitchFamily="18" charset="-127"/>
                </a:endParaRPr>
              </a:p>
            </p:txBody>
          </p:sp>
          <p:sp>
            <p:nvSpPr>
              <p:cNvPr id="84" name="모서리가 둥근 직사각형 83"/>
              <p:cNvSpPr/>
              <p:nvPr/>
            </p:nvSpPr>
            <p:spPr>
              <a:xfrm>
                <a:off x="4362680" y="1016307"/>
                <a:ext cx="3977089" cy="44067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  <a:latin typeface="D2Coding" panose="020B0609020101020101" pitchFamily="49" charset="-127"/>
                    <a:ea typeface="나눔명조" panose="02020603020101020101" pitchFamily="18" charset="-127"/>
                  </a:rPr>
                  <a:t>26</a:t>
                </a:r>
                <a:endParaRPr lang="ko-KR" altLang="en-US" sz="1600" b="1" dirty="0">
                  <a:solidFill>
                    <a:schemeClr val="tx1"/>
                  </a:solidFill>
                  <a:latin typeface="D2Coding" panose="020B0609020101020101" pitchFamily="49" charset="-127"/>
                  <a:ea typeface="나눔명조" panose="02020603020101020101" pitchFamily="18" charset="-127"/>
                </a:endParaRPr>
              </a:p>
            </p:txBody>
          </p:sp>
        </p:grpSp>
        <p:cxnSp>
          <p:nvCxnSpPr>
            <p:cNvPr id="118" name="직선 연결선 117"/>
            <p:cNvCxnSpPr/>
            <p:nvPr/>
          </p:nvCxnSpPr>
          <p:spPr>
            <a:xfrm>
              <a:off x="1318254" y="3622624"/>
              <a:ext cx="2301430" cy="3086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Box 118"/>
          <p:cNvSpPr txBox="1"/>
          <p:nvPr/>
        </p:nvSpPr>
        <p:spPr>
          <a:xfrm>
            <a:off x="1572695" y="6446721"/>
            <a:ext cx="1531188" cy="338554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altLang="ko-KR" sz="1600" dirty="0"/>
              <a:t>Segment8.png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59570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나눔명조" panose="02020603020101020101" pitchFamily="18" charset="-127"/>
              </a:rPr>
              <a:t>lazy propagation</a:t>
            </a:r>
          </a:p>
          <a:p>
            <a:pPr lvl="1"/>
            <a:r>
              <a:rPr lang="ko-KR" altLang="en-US" dirty="0">
                <a:latin typeface="나눔명조" panose="02020603020101020101" pitchFamily="18" charset="-127"/>
              </a:rPr>
              <a:t>구간합을 구하는 방법으로 변경한다</a:t>
            </a:r>
            <a:r>
              <a:rPr lang="en-US" altLang="ko-KR" dirty="0">
                <a:latin typeface="나눔명조" panose="02020603020101020101" pitchFamily="18" charset="-127"/>
              </a:rPr>
              <a:t>.</a:t>
            </a:r>
          </a:p>
          <a:p>
            <a:pPr lvl="1"/>
            <a:r>
              <a:rPr lang="ko-KR" altLang="en-US" dirty="0">
                <a:latin typeface="나눔명조" panose="02020603020101020101" pitchFamily="18" charset="-127"/>
              </a:rPr>
              <a:t>하위 단말 노드부터 모든 노드를 변경하지 않는다</a:t>
            </a:r>
            <a:r>
              <a:rPr lang="en-US" altLang="ko-KR" dirty="0">
                <a:latin typeface="나눔명조" panose="02020603020101020101" pitchFamily="18" charset="-127"/>
              </a:rPr>
              <a:t>.</a:t>
            </a:r>
          </a:p>
          <a:p>
            <a:pPr lvl="1"/>
            <a:r>
              <a:rPr lang="ko-KR" altLang="en-US" dirty="0">
                <a:latin typeface="나눔명조" panose="02020603020101020101" pitchFamily="18" charset="-127"/>
              </a:rPr>
              <a:t>구간 합을 구할 때 방문하는 노드들에 대해서만 먼저 변경한다</a:t>
            </a:r>
            <a:r>
              <a:rPr lang="en-US" altLang="ko-KR" dirty="0">
                <a:latin typeface="나눔명조" panose="02020603020101020101" pitchFamily="18" charset="-127"/>
              </a:rPr>
              <a:t>.</a:t>
            </a:r>
          </a:p>
          <a:p>
            <a:pPr lvl="1"/>
            <a:r>
              <a:rPr lang="ko-KR" altLang="en-US" dirty="0">
                <a:latin typeface="나눔명조" panose="02020603020101020101" pitchFamily="18" charset="-127"/>
              </a:rPr>
              <a:t>이후 구간합을 구하거나 변경 작업이 필요할 때 나머지 노드에 대한 업데이트를 수행</a:t>
            </a:r>
            <a:endParaRPr lang="en-US" altLang="ko-KR" dirty="0"/>
          </a:p>
          <a:p>
            <a:pPr lvl="1"/>
            <a:r>
              <a:rPr lang="ko-KR" altLang="en-US" dirty="0"/>
              <a:t>구간 트리와 동일한 크기의 업데이트 트리</a:t>
            </a:r>
            <a:r>
              <a:rPr lang="en-US" altLang="ko-KR" dirty="0"/>
              <a:t>(lazy tree)</a:t>
            </a:r>
            <a:r>
              <a:rPr lang="ko-KR" altLang="en-US" dirty="0"/>
              <a:t>를 추가적으로 사용한다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구간 갱신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-2650" y="4066367"/>
            <a:ext cx="4560982" cy="2253700"/>
            <a:chOff x="0" y="3956007"/>
            <a:chExt cx="5722659" cy="2825626"/>
          </a:xfrm>
        </p:grpSpPr>
        <p:sp>
          <p:nvSpPr>
            <p:cNvPr id="5" name="타원 4"/>
            <p:cNvSpPr/>
            <p:nvPr/>
          </p:nvSpPr>
          <p:spPr>
            <a:xfrm>
              <a:off x="2655850" y="4089846"/>
              <a:ext cx="506775" cy="495759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0,7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1223657" y="4804106"/>
              <a:ext cx="506775" cy="495759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0,3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4082535" y="4815123"/>
              <a:ext cx="506775" cy="495759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4,7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529598" y="5560594"/>
              <a:ext cx="506775" cy="495759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0,1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961792" y="5560594"/>
              <a:ext cx="506775" cy="495759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2,3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3393986" y="5560594"/>
              <a:ext cx="506775" cy="495759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4,5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4826180" y="5560593"/>
              <a:ext cx="506775" cy="495759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6,7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200926" y="6285874"/>
              <a:ext cx="506775" cy="495759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0,0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925284" y="6285873"/>
              <a:ext cx="506775" cy="495759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1,1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1642297" y="6285871"/>
              <a:ext cx="506775" cy="495759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2,2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2330851" y="6285871"/>
              <a:ext cx="506775" cy="495759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3,3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3086892" y="6258329"/>
              <a:ext cx="506775" cy="495759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4,4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3775446" y="6258328"/>
              <a:ext cx="506775" cy="495759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5,5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4495665" y="6258327"/>
              <a:ext cx="506775" cy="495759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6,6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5215884" y="6236288"/>
              <a:ext cx="506775" cy="495759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7,7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cxnSp>
          <p:nvCxnSpPr>
            <p:cNvPr id="20" name="직선 연결선 19"/>
            <p:cNvCxnSpPr>
              <a:stCxn id="6" idx="7"/>
              <a:endCxn id="5" idx="3"/>
            </p:cNvCxnSpPr>
            <p:nvPr/>
          </p:nvCxnSpPr>
          <p:spPr>
            <a:xfrm flipV="1">
              <a:off x="1656217" y="4513003"/>
              <a:ext cx="1073848" cy="363705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6" idx="3"/>
              <a:endCxn id="8" idx="0"/>
            </p:cNvCxnSpPr>
            <p:nvPr/>
          </p:nvCxnSpPr>
          <p:spPr>
            <a:xfrm flipH="1">
              <a:off x="782986" y="5227263"/>
              <a:ext cx="514886" cy="333331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>
              <a:stCxn id="8" idx="3"/>
              <a:endCxn id="12" idx="0"/>
            </p:cNvCxnSpPr>
            <p:nvPr/>
          </p:nvCxnSpPr>
          <p:spPr>
            <a:xfrm flipH="1">
              <a:off x="454314" y="5983751"/>
              <a:ext cx="149499" cy="302123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>
              <a:stCxn id="8" idx="5"/>
              <a:endCxn id="13" idx="0"/>
            </p:cNvCxnSpPr>
            <p:nvPr/>
          </p:nvCxnSpPr>
          <p:spPr>
            <a:xfrm>
              <a:off x="962158" y="5983751"/>
              <a:ext cx="216514" cy="302122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>
              <a:stCxn id="9" idx="3"/>
              <a:endCxn id="14" idx="0"/>
            </p:cNvCxnSpPr>
            <p:nvPr/>
          </p:nvCxnSpPr>
          <p:spPr>
            <a:xfrm flipH="1">
              <a:off x="1895685" y="5983751"/>
              <a:ext cx="140322" cy="30212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>
              <a:stCxn id="9" idx="5"/>
              <a:endCxn id="15" idx="0"/>
            </p:cNvCxnSpPr>
            <p:nvPr/>
          </p:nvCxnSpPr>
          <p:spPr>
            <a:xfrm>
              <a:off x="2394352" y="5983751"/>
              <a:ext cx="189887" cy="30212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>
              <a:stCxn id="10" idx="3"/>
              <a:endCxn id="16" idx="0"/>
            </p:cNvCxnSpPr>
            <p:nvPr/>
          </p:nvCxnSpPr>
          <p:spPr>
            <a:xfrm flipH="1">
              <a:off x="3340280" y="5983751"/>
              <a:ext cx="127921" cy="274578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>
              <a:stCxn id="10" idx="5"/>
              <a:endCxn id="17" idx="0"/>
            </p:cNvCxnSpPr>
            <p:nvPr/>
          </p:nvCxnSpPr>
          <p:spPr>
            <a:xfrm>
              <a:off x="3826546" y="5983751"/>
              <a:ext cx="202288" cy="274577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stCxn id="11" idx="3"/>
              <a:endCxn id="18" idx="0"/>
            </p:cNvCxnSpPr>
            <p:nvPr/>
          </p:nvCxnSpPr>
          <p:spPr>
            <a:xfrm flipH="1">
              <a:off x="4749053" y="5983750"/>
              <a:ext cx="151342" cy="274577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11" idx="5"/>
              <a:endCxn id="19" idx="0"/>
            </p:cNvCxnSpPr>
            <p:nvPr/>
          </p:nvCxnSpPr>
          <p:spPr>
            <a:xfrm>
              <a:off x="5258740" y="5983750"/>
              <a:ext cx="210532" cy="252538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>
              <a:stCxn id="7" idx="1"/>
              <a:endCxn id="5" idx="5"/>
            </p:cNvCxnSpPr>
            <p:nvPr/>
          </p:nvCxnSpPr>
          <p:spPr>
            <a:xfrm flipH="1" flipV="1">
              <a:off x="3088410" y="4513003"/>
              <a:ext cx="1068340" cy="374722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>
              <a:stCxn id="9" idx="0"/>
              <a:endCxn id="6" idx="5"/>
            </p:cNvCxnSpPr>
            <p:nvPr/>
          </p:nvCxnSpPr>
          <p:spPr>
            <a:xfrm flipH="1" flipV="1">
              <a:off x="1656217" y="5227263"/>
              <a:ext cx="558963" cy="333331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stCxn id="7" idx="3"/>
              <a:endCxn id="10" idx="0"/>
            </p:cNvCxnSpPr>
            <p:nvPr/>
          </p:nvCxnSpPr>
          <p:spPr>
            <a:xfrm flipH="1">
              <a:off x="3647374" y="5238280"/>
              <a:ext cx="509376" cy="32231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>
              <a:stCxn id="11" idx="0"/>
              <a:endCxn id="7" idx="5"/>
            </p:cNvCxnSpPr>
            <p:nvPr/>
          </p:nvCxnSpPr>
          <p:spPr>
            <a:xfrm flipH="1" flipV="1">
              <a:off x="4515095" y="5238280"/>
              <a:ext cx="564473" cy="322313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319834" y="3956007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07269" y="4728305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2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611835" y="4728305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3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14593" y="5435436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4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076293" y="5441988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6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642297" y="5434694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5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503996" y="5441246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7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0" y="6101401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8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462397" y="6101401"/>
              <a:ext cx="399054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10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00685" y="6101401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9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119425" y="6101401"/>
              <a:ext cx="399054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11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870887" y="6101401"/>
              <a:ext cx="399054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12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302870" y="6101401"/>
              <a:ext cx="399054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14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605784" y="6101401"/>
              <a:ext cx="399054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13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033379" y="6101401"/>
              <a:ext cx="399054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15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4521979" y="4066365"/>
            <a:ext cx="4560982" cy="2253700"/>
            <a:chOff x="0" y="3956007"/>
            <a:chExt cx="5722659" cy="2825626"/>
          </a:xfrm>
        </p:grpSpPr>
        <p:sp>
          <p:nvSpPr>
            <p:cNvPr id="50" name="타원 49"/>
            <p:cNvSpPr/>
            <p:nvPr/>
          </p:nvSpPr>
          <p:spPr>
            <a:xfrm>
              <a:off x="2655850" y="4089846"/>
              <a:ext cx="506775" cy="495759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51" name="타원 50"/>
            <p:cNvSpPr/>
            <p:nvPr/>
          </p:nvSpPr>
          <p:spPr>
            <a:xfrm>
              <a:off x="1223657" y="4804106"/>
              <a:ext cx="506775" cy="495759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4082535" y="4815123"/>
              <a:ext cx="506775" cy="495759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53" name="타원 52"/>
            <p:cNvSpPr/>
            <p:nvPr/>
          </p:nvSpPr>
          <p:spPr>
            <a:xfrm>
              <a:off x="529598" y="5560594"/>
              <a:ext cx="506775" cy="495759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1961792" y="5560594"/>
              <a:ext cx="506775" cy="495759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3393986" y="5560594"/>
              <a:ext cx="506775" cy="495759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56" name="타원 55"/>
            <p:cNvSpPr/>
            <p:nvPr/>
          </p:nvSpPr>
          <p:spPr>
            <a:xfrm>
              <a:off x="4826180" y="5560593"/>
              <a:ext cx="506775" cy="495759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57" name="타원 56"/>
            <p:cNvSpPr/>
            <p:nvPr/>
          </p:nvSpPr>
          <p:spPr>
            <a:xfrm>
              <a:off x="200926" y="6285874"/>
              <a:ext cx="506775" cy="495759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58" name="타원 57"/>
            <p:cNvSpPr/>
            <p:nvPr/>
          </p:nvSpPr>
          <p:spPr>
            <a:xfrm>
              <a:off x="925284" y="6285873"/>
              <a:ext cx="506775" cy="495759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59" name="타원 58"/>
            <p:cNvSpPr/>
            <p:nvPr/>
          </p:nvSpPr>
          <p:spPr>
            <a:xfrm>
              <a:off x="1642297" y="6285871"/>
              <a:ext cx="506775" cy="495759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60" name="타원 59"/>
            <p:cNvSpPr/>
            <p:nvPr/>
          </p:nvSpPr>
          <p:spPr>
            <a:xfrm>
              <a:off x="2330851" y="6285871"/>
              <a:ext cx="506775" cy="495759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3086892" y="6258329"/>
              <a:ext cx="506775" cy="495759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62" name="타원 61"/>
            <p:cNvSpPr/>
            <p:nvPr/>
          </p:nvSpPr>
          <p:spPr>
            <a:xfrm>
              <a:off x="3775446" y="6258328"/>
              <a:ext cx="506775" cy="495759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63" name="타원 62"/>
            <p:cNvSpPr/>
            <p:nvPr/>
          </p:nvSpPr>
          <p:spPr>
            <a:xfrm>
              <a:off x="4495665" y="6258327"/>
              <a:ext cx="506775" cy="495759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64" name="타원 63"/>
            <p:cNvSpPr/>
            <p:nvPr/>
          </p:nvSpPr>
          <p:spPr>
            <a:xfrm>
              <a:off x="5215884" y="6236288"/>
              <a:ext cx="506775" cy="495759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cxnSp>
          <p:nvCxnSpPr>
            <p:cNvPr id="65" name="직선 연결선 64"/>
            <p:cNvCxnSpPr>
              <a:stCxn id="51" idx="7"/>
              <a:endCxn id="50" idx="3"/>
            </p:cNvCxnSpPr>
            <p:nvPr/>
          </p:nvCxnSpPr>
          <p:spPr>
            <a:xfrm flipV="1">
              <a:off x="1656217" y="4513003"/>
              <a:ext cx="1073848" cy="363705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>
              <a:stCxn id="51" idx="3"/>
              <a:endCxn id="53" idx="0"/>
            </p:cNvCxnSpPr>
            <p:nvPr/>
          </p:nvCxnSpPr>
          <p:spPr>
            <a:xfrm flipH="1">
              <a:off x="782986" y="5227263"/>
              <a:ext cx="514886" cy="333331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53" idx="3"/>
              <a:endCxn id="57" idx="0"/>
            </p:cNvCxnSpPr>
            <p:nvPr/>
          </p:nvCxnSpPr>
          <p:spPr>
            <a:xfrm flipH="1">
              <a:off x="454314" y="5983751"/>
              <a:ext cx="149499" cy="302123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>
              <a:stCxn id="53" idx="5"/>
              <a:endCxn id="58" idx="0"/>
            </p:cNvCxnSpPr>
            <p:nvPr/>
          </p:nvCxnSpPr>
          <p:spPr>
            <a:xfrm>
              <a:off x="962158" y="5983751"/>
              <a:ext cx="216514" cy="302122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>
              <a:stCxn id="54" idx="3"/>
              <a:endCxn id="59" idx="0"/>
            </p:cNvCxnSpPr>
            <p:nvPr/>
          </p:nvCxnSpPr>
          <p:spPr>
            <a:xfrm flipH="1">
              <a:off x="1895685" y="5983751"/>
              <a:ext cx="140322" cy="30212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>
              <a:stCxn id="54" idx="5"/>
              <a:endCxn id="60" idx="0"/>
            </p:cNvCxnSpPr>
            <p:nvPr/>
          </p:nvCxnSpPr>
          <p:spPr>
            <a:xfrm>
              <a:off x="2394352" y="5983751"/>
              <a:ext cx="189887" cy="30212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55" idx="3"/>
              <a:endCxn id="61" idx="0"/>
            </p:cNvCxnSpPr>
            <p:nvPr/>
          </p:nvCxnSpPr>
          <p:spPr>
            <a:xfrm flipH="1">
              <a:off x="3340280" y="5983751"/>
              <a:ext cx="127921" cy="274578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55" idx="5"/>
              <a:endCxn id="62" idx="0"/>
            </p:cNvCxnSpPr>
            <p:nvPr/>
          </p:nvCxnSpPr>
          <p:spPr>
            <a:xfrm>
              <a:off x="3826546" y="5983751"/>
              <a:ext cx="202288" cy="274577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>
              <a:stCxn id="56" idx="3"/>
              <a:endCxn id="63" idx="0"/>
            </p:cNvCxnSpPr>
            <p:nvPr/>
          </p:nvCxnSpPr>
          <p:spPr>
            <a:xfrm flipH="1">
              <a:off x="4749053" y="5983750"/>
              <a:ext cx="151342" cy="274577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stCxn id="56" idx="5"/>
              <a:endCxn id="64" idx="0"/>
            </p:cNvCxnSpPr>
            <p:nvPr/>
          </p:nvCxnSpPr>
          <p:spPr>
            <a:xfrm>
              <a:off x="5258740" y="5983750"/>
              <a:ext cx="210532" cy="252538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stCxn id="52" idx="1"/>
              <a:endCxn id="50" idx="5"/>
            </p:cNvCxnSpPr>
            <p:nvPr/>
          </p:nvCxnSpPr>
          <p:spPr>
            <a:xfrm flipH="1" flipV="1">
              <a:off x="3088410" y="4513003"/>
              <a:ext cx="1068340" cy="374722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54" idx="0"/>
              <a:endCxn id="51" idx="5"/>
            </p:cNvCxnSpPr>
            <p:nvPr/>
          </p:nvCxnSpPr>
          <p:spPr>
            <a:xfrm flipH="1" flipV="1">
              <a:off x="1656217" y="5227263"/>
              <a:ext cx="558963" cy="333331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52" idx="3"/>
              <a:endCxn id="55" idx="0"/>
            </p:cNvCxnSpPr>
            <p:nvPr/>
          </p:nvCxnSpPr>
          <p:spPr>
            <a:xfrm flipH="1">
              <a:off x="3647374" y="5238280"/>
              <a:ext cx="509376" cy="32231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56" idx="0"/>
              <a:endCxn id="52" idx="5"/>
            </p:cNvCxnSpPr>
            <p:nvPr/>
          </p:nvCxnSpPr>
          <p:spPr>
            <a:xfrm flipH="1" flipV="1">
              <a:off x="4515095" y="5238280"/>
              <a:ext cx="564473" cy="322313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2319834" y="3956007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07269" y="4728305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2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611835" y="4728305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3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14593" y="5435436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4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076293" y="5441988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6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642297" y="5434694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5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503996" y="5441246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7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0" y="6101401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8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462397" y="6101401"/>
              <a:ext cx="399054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10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00685" y="6101401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9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119425" y="6101401"/>
              <a:ext cx="399054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11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870887" y="6101401"/>
              <a:ext cx="399054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12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302870" y="6101401"/>
              <a:ext cx="399054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14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605784" y="6101401"/>
              <a:ext cx="399054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13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033379" y="6101401"/>
              <a:ext cx="399054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15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sp>
        <p:nvSpPr>
          <p:cNvPr id="94" name="직사각형 93"/>
          <p:cNvSpPr/>
          <p:nvPr/>
        </p:nvSpPr>
        <p:spPr>
          <a:xfrm>
            <a:off x="326457" y="6463670"/>
            <a:ext cx="24753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[2, 6]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범위의 값을 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씩 증가</a:t>
            </a:r>
            <a:endParaRPr lang="en-US" altLang="ko-KR" sz="12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E2AB730B-67D5-4903-9CB9-8EA864F2F1E6}"/>
              </a:ext>
            </a:extLst>
          </p:cNvPr>
          <p:cNvSpPr/>
          <p:nvPr/>
        </p:nvSpPr>
        <p:spPr>
          <a:xfrm>
            <a:off x="5851851" y="6463546"/>
            <a:ext cx="19239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5,6,14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노드만 변경</a:t>
            </a:r>
            <a:endParaRPr lang="en-US" altLang="ko-KR" sz="12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802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구간</a:t>
            </a:r>
            <a:r>
              <a:rPr lang="en-US" altLang="ko-KR" dirty="0"/>
              <a:t>[</a:t>
            </a:r>
            <a:r>
              <a:rPr lang="en-US" altLang="ko-KR" dirty="0" err="1"/>
              <a:t>s,e</a:t>
            </a:r>
            <a:r>
              <a:rPr lang="en-US" altLang="ko-KR" dirty="0"/>
              <a:t>]</a:t>
            </a:r>
            <a:r>
              <a:rPr lang="ko-KR" altLang="en-US" dirty="0"/>
              <a:t>의 자료들의 값을 일괄적으로 변경</a:t>
            </a:r>
            <a:endParaRPr lang="en-US" altLang="ko-KR" dirty="0"/>
          </a:p>
          <a:p>
            <a:pPr lvl="1"/>
            <a:r>
              <a:rPr lang="en-US" altLang="ko-KR" dirty="0">
                <a:latin typeface="나눔명조" panose="02020603020101020101" pitchFamily="18" charset="-127"/>
              </a:rPr>
              <a:t>[2, 6] </a:t>
            </a:r>
            <a:r>
              <a:rPr lang="ko-KR" altLang="en-US" dirty="0">
                <a:latin typeface="나눔명조" panose="02020603020101020101" pitchFamily="18" charset="-127"/>
              </a:rPr>
              <a:t>범위의 값을 </a:t>
            </a:r>
            <a:r>
              <a:rPr lang="en-US" altLang="ko-KR" dirty="0">
                <a:latin typeface="나눔명조" panose="02020603020101020101" pitchFamily="18" charset="-127"/>
              </a:rPr>
              <a:t>1</a:t>
            </a:r>
            <a:r>
              <a:rPr lang="ko-KR" altLang="en-US" dirty="0">
                <a:latin typeface="나눔명조" panose="02020603020101020101" pitchFamily="18" charset="-127"/>
              </a:rPr>
              <a:t>씩 증가</a:t>
            </a:r>
            <a:endParaRPr lang="en-US" altLang="ko-KR" dirty="0">
              <a:latin typeface="나눔명조" panose="02020603020101020101" pitchFamily="18" charset="-127"/>
            </a:endParaRPr>
          </a:p>
          <a:p>
            <a:pPr lvl="1"/>
            <a:r>
              <a:rPr lang="en-US" altLang="ko-KR" dirty="0">
                <a:latin typeface="나눔명조" panose="02020603020101020101" pitchFamily="18" charset="-127"/>
              </a:rPr>
              <a:t>5, 6, 14 </a:t>
            </a:r>
            <a:r>
              <a:rPr lang="ko-KR" altLang="en-US" dirty="0">
                <a:latin typeface="나눔명조" panose="02020603020101020101" pitchFamily="18" charset="-127"/>
              </a:rPr>
              <a:t>번 노드만 변경</a:t>
            </a:r>
            <a:endParaRPr lang="en-US" altLang="ko-KR" dirty="0">
              <a:latin typeface="나눔명조" panose="02020603020101020101" pitchFamily="18" charset="-127"/>
            </a:endParaRPr>
          </a:p>
          <a:p>
            <a:pPr lvl="1"/>
            <a:r>
              <a:rPr lang="ko-KR" altLang="en-US" dirty="0">
                <a:latin typeface="나눔명조" panose="02020603020101020101" pitchFamily="18" charset="-127"/>
              </a:rPr>
              <a:t>단말 노드가 아닌 </a:t>
            </a:r>
            <a:r>
              <a:rPr lang="en-US" altLang="ko-KR" dirty="0">
                <a:latin typeface="나눔명조" panose="02020603020101020101" pitchFamily="18" charset="-127"/>
              </a:rPr>
              <a:t>5, 6</a:t>
            </a:r>
            <a:r>
              <a:rPr lang="ko-KR" altLang="en-US" dirty="0">
                <a:latin typeface="나눔명조" panose="02020603020101020101" pitchFamily="18" charset="-127"/>
              </a:rPr>
              <a:t>번 노드의 자식 노드에 대해 차후 변경이 필요하다는 것을 저장 </a:t>
            </a:r>
            <a:r>
              <a:rPr lang="ko-KR" altLang="en-US" dirty="0" err="1">
                <a:latin typeface="나눔명조" panose="02020603020101020101" pitchFamily="18" charset="-127"/>
              </a:rPr>
              <a:t>해둔다</a:t>
            </a:r>
            <a:r>
              <a:rPr lang="en-US" altLang="ko-KR" dirty="0">
                <a:latin typeface="나눔명조" panose="02020603020101020101" pitchFamily="18" charset="-127"/>
              </a:rPr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Lazy propagation 1</a:t>
            </a:r>
            <a:endParaRPr lang="ko-KR" altLang="en-US" dirty="0"/>
          </a:p>
        </p:txBody>
      </p:sp>
      <p:grpSp>
        <p:nvGrpSpPr>
          <p:cNvPr id="122" name="그룹 121"/>
          <p:cNvGrpSpPr/>
          <p:nvPr/>
        </p:nvGrpSpPr>
        <p:grpSpPr>
          <a:xfrm>
            <a:off x="116054" y="3603887"/>
            <a:ext cx="4560982" cy="2253700"/>
            <a:chOff x="0" y="3956007"/>
            <a:chExt cx="5722659" cy="2825626"/>
          </a:xfrm>
        </p:grpSpPr>
        <p:sp>
          <p:nvSpPr>
            <p:cNvPr id="123" name="타원 122"/>
            <p:cNvSpPr/>
            <p:nvPr/>
          </p:nvSpPr>
          <p:spPr>
            <a:xfrm>
              <a:off x="2655850" y="4089846"/>
              <a:ext cx="506775" cy="495759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0,7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24" name="타원 123"/>
            <p:cNvSpPr/>
            <p:nvPr/>
          </p:nvSpPr>
          <p:spPr>
            <a:xfrm>
              <a:off x="1223657" y="4804106"/>
              <a:ext cx="506775" cy="495759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0,3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25" name="타원 124"/>
            <p:cNvSpPr/>
            <p:nvPr/>
          </p:nvSpPr>
          <p:spPr>
            <a:xfrm>
              <a:off x="4082535" y="4815123"/>
              <a:ext cx="506775" cy="495759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4,7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26" name="타원 125"/>
            <p:cNvSpPr/>
            <p:nvPr/>
          </p:nvSpPr>
          <p:spPr>
            <a:xfrm>
              <a:off x="529598" y="5560594"/>
              <a:ext cx="506775" cy="495759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0,1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27" name="타원 126"/>
            <p:cNvSpPr/>
            <p:nvPr/>
          </p:nvSpPr>
          <p:spPr>
            <a:xfrm>
              <a:off x="1961792" y="5560594"/>
              <a:ext cx="506775" cy="495759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2,3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28" name="타원 127"/>
            <p:cNvSpPr/>
            <p:nvPr/>
          </p:nvSpPr>
          <p:spPr>
            <a:xfrm>
              <a:off x="3393986" y="5560594"/>
              <a:ext cx="506775" cy="495759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4,5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29" name="타원 128"/>
            <p:cNvSpPr/>
            <p:nvPr/>
          </p:nvSpPr>
          <p:spPr>
            <a:xfrm>
              <a:off x="4826180" y="5560593"/>
              <a:ext cx="506775" cy="495759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6,7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30" name="타원 129"/>
            <p:cNvSpPr/>
            <p:nvPr/>
          </p:nvSpPr>
          <p:spPr>
            <a:xfrm>
              <a:off x="200926" y="6285874"/>
              <a:ext cx="506775" cy="495759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0,0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31" name="타원 130"/>
            <p:cNvSpPr/>
            <p:nvPr/>
          </p:nvSpPr>
          <p:spPr>
            <a:xfrm>
              <a:off x="925284" y="6285873"/>
              <a:ext cx="506775" cy="495759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1,1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32" name="타원 131"/>
            <p:cNvSpPr/>
            <p:nvPr/>
          </p:nvSpPr>
          <p:spPr>
            <a:xfrm>
              <a:off x="1642297" y="6285871"/>
              <a:ext cx="506775" cy="495759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2,2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33" name="타원 132"/>
            <p:cNvSpPr/>
            <p:nvPr/>
          </p:nvSpPr>
          <p:spPr>
            <a:xfrm>
              <a:off x="2330851" y="6285871"/>
              <a:ext cx="506775" cy="495759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3,3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34" name="타원 133"/>
            <p:cNvSpPr/>
            <p:nvPr/>
          </p:nvSpPr>
          <p:spPr>
            <a:xfrm>
              <a:off x="3086892" y="6258329"/>
              <a:ext cx="506775" cy="495759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4,4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35" name="타원 134"/>
            <p:cNvSpPr/>
            <p:nvPr/>
          </p:nvSpPr>
          <p:spPr>
            <a:xfrm>
              <a:off x="3775446" y="6258328"/>
              <a:ext cx="506775" cy="495759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5,5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36" name="타원 135"/>
            <p:cNvSpPr/>
            <p:nvPr/>
          </p:nvSpPr>
          <p:spPr>
            <a:xfrm>
              <a:off x="4495665" y="6258327"/>
              <a:ext cx="506775" cy="495759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6,6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37" name="타원 136"/>
            <p:cNvSpPr/>
            <p:nvPr/>
          </p:nvSpPr>
          <p:spPr>
            <a:xfrm>
              <a:off x="5215884" y="6236288"/>
              <a:ext cx="506775" cy="495759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7,7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cxnSp>
          <p:nvCxnSpPr>
            <p:cNvPr id="138" name="직선 연결선 137"/>
            <p:cNvCxnSpPr>
              <a:stCxn id="124" idx="7"/>
              <a:endCxn id="123" idx="3"/>
            </p:cNvCxnSpPr>
            <p:nvPr/>
          </p:nvCxnSpPr>
          <p:spPr>
            <a:xfrm flipV="1">
              <a:off x="1656217" y="4513003"/>
              <a:ext cx="1073848" cy="363705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/>
            <p:cNvCxnSpPr>
              <a:stCxn id="124" idx="3"/>
              <a:endCxn id="126" idx="0"/>
            </p:cNvCxnSpPr>
            <p:nvPr/>
          </p:nvCxnSpPr>
          <p:spPr>
            <a:xfrm flipH="1">
              <a:off x="782986" y="5227263"/>
              <a:ext cx="514886" cy="333331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/>
            <p:cNvCxnSpPr>
              <a:stCxn id="126" idx="3"/>
              <a:endCxn id="130" idx="0"/>
            </p:cNvCxnSpPr>
            <p:nvPr/>
          </p:nvCxnSpPr>
          <p:spPr>
            <a:xfrm flipH="1">
              <a:off x="454314" y="5983751"/>
              <a:ext cx="149499" cy="302123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40"/>
            <p:cNvCxnSpPr>
              <a:stCxn id="126" idx="5"/>
              <a:endCxn id="131" idx="0"/>
            </p:cNvCxnSpPr>
            <p:nvPr/>
          </p:nvCxnSpPr>
          <p:spPr>
            <a:xfrm>
              <a:off x="962158" y="5983751"/>
              <a:ext cx="216514" cy="302122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/>
            <p:cNvCxnSpPr>
              <a:stCxn id="127" idx="3"/>
              <a:endCxn id="132" idx="0"/>
            </p:cNvCxnSpPr>
            <p:nvPr/>
          </p:nvCxnSpPr>
          <p:spPr>
            <a:xfrm flipH="1">
              <a:off x="1895685" y="5983751"/>
              <a:ext cx="140322" cy="30212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>
              <a:stCxn id="127" idx="5"/>
              <a:endCxn id="133" idx="0"/>
            </p:cNvCxnSpPr>
            <p:nvPr/>
          </p:nvCxnSpPr>
          <p:spPr>
            <a:xfrm>
              <a:off x="2394352" y="5983751"/>
              <a:ext cx="189887" cy="30212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/>
            <p:cNvCxnSpPr>
              <a:stCxn id="128" idx="3"/>
              <a:endCxn id="134" idx="0"/>
            </p:cNvCxnSpPr>
            <p:nvPr/>
          </p:nvCxnSpPr>
          <p:spPr>
            <a:xfrm flipH="1">
              <a:off x="3340280" y="5983751"/>
              <a:ext cx="127921" cy="274578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/>
            <p:cNvCxnSpPr>
              <a:stCxn id="128" idx="5"/>
              <a:endCxn id="135" idx="0"/>
            </p:cNvCxnSpPr>
            <p:nvPr/>
          </p:nvCxnSpPr>
          <p:spPr>
            <a:xfrm>
              <a:off x="3826546" y="5983751"/>
              <a:ext cx="202288" cy="274577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/>
            <p:cNvCxnSpPr>
              <a:stCxn id="129" idx="3"/>
              <a:endCxn id="136" idx="0"/>
            </p:cNvCxnSpPr>
            <p:nvPr/>
          </p:nvCxnSpPr>
          <p:spPr>
            <a:xfrm flipH="1">
              <a:off x="4749053" y="5983750"/>
              <a:ext cx="151342" cy="274577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/>
            <p:cNvCxnSpPr>
              <a:stCxn id="129" idx="5"/>
              <a:endCxn id="137" idx="0"/>
            </p:cNvCxnSpPr>
            <p:nvPr/>
          </p:nvCxnSpPr>
          <p:spPr>
            <a:xfrm>
              <a:off x="5258740" y="5983750"/>
              <a:ext cx="210532" cy="252538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/>
            <p:cNvCxnSpPr>
              <a:stCxn id="125" idx="1"/>
              <a:endCxn id="123" idx="5"/>
            </p:cNvCxnSpPr>
            <p:nvPr/>
          </p:nvCxnSpPr>
          <p:spPr>
            <a:xfrm flipH="1" flipV="1">
              <a:off x="3088410" y="4513003"/>
              <a:ext cx="1068340" cy="374722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/>
            <p:cNvCxnSpPr>
              <a:stCxn id="127" idx="0"/>
              <a:endCxn id="124" idx="5"/>
            </p:cNvCxnSpPr>
            <p:nvPr/>
          </p:nvCxnSpPr>
          <p:spPr>
            <a:xfrm flipH="1" flipV="1">
              <a:off x="1656217" y="5227263"/>
              <a:ext cx="558963" cy="333331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/>
            <p:cNvCxnSpPr>
              <a:stCxn id="125" idx="3"/>
              <a:endCxn id="128" idx="0"/>
            </p:cNvCxnSpPr>
            <p:nvPr/>
          </p:nvCxnSpPr>
          <p:spPr>
            <a:xfrm flipH="1">
              <a:off x="3647374" y="5238280"/>
              <a:ext cx="509376" cy="32231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연결선 150"/>
            <p:cNvCxnSpPr>
              <a:stCxn id="129" idx="0"/>
              <a:endCxn id="125" idx="5"/>
            </p:cNvCxnSpPr>
            <p:nvPr/>
          </p:nvCxnSpPr>
          <p:spPr>
            <a:xfrm flipH="1" flipV="1">
              <a:off x="4515095" y="5238280"/>
              <a:ext cx="564473" cy="322313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/>
            <p:cNvSpPr txBox="1"/>
            <p:nvPr/>
          </p:nvSpPr>
          <p:spPr>
            <a:xfrm>
              <a:off x="2319834" y="3956007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907269" y="4728305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2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4611835" y="4728305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3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214593" y="5435436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4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3076293" y="5441988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6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1642297" y="5434694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5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4503996" y="5441246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7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0" y="6101401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8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1462397" y="6101401"/>
              <a:ext cx="399054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10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700685" y="6101401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9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2119425" y="6101401"/>
              <a:ext cx="399054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11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2870887" y="6101401"/>
              <a:ext cx="399054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12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4302870" y="6101401"/>
              <a:ext cx="399054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14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3605784" y="6101401"/>
              <a:ext cx="399054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13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5033379" y="6101401"/>
              <a:ext cx="399054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15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grpSp>
        <p:nvGrpSpPr>
          <p:cNvPr id="167" name="그룹 166"/>
          <p:cNvGrpSpPr/>
          <p:nvPr/>
        </p:nvGrpSpPr>
        <p:grpSpPr>
          <a:xfrm>
            <a:off x="4640683" y="3603885"/>
            <a:ext cx="4560982" cy="2253700"/>
            <a:chOff x="0" y="3956007"/>
            <a:chExt cx="5722659" cy="2825626"/>
          </a:xfrm>
        </p:grpSpPr>
        <p:sp>
          <p:nvSpPr>
            <p:cNvPr id="168" name="타원 167"/>
            <p:cNvSpPr/>
            <p:nvPr/>
          </p:nvSpPr>
          <p:spPr>
            <a:xfrm>
              <a:off x="2655850" y="4089846"/>
              <a:ext cx="506775" cy="495759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69" name="타원 168"/>
            <p:cNvSpPr/>
            <p:nvPr/>
          </p:nvSpPr>
          <p:spPr>
            <a:xfrm>
              <a:off x="1223657" y="4804106"/>
              <a:ext cx="506775" cy="495759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70" name="타원 169"/>
            <p:cNvSpPr/>
            <p:nvPr/>
          </p:nvSpPr>
          <p:spPr>
            <a:xfrm>
              <a:off x="4082535" y="4815123"/>
              <a:ext cx="506775" cy="495759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71" name="타원 170"/>
            <p:cNvSpPr/>
            <p:nvPr/>
          </p:nvSpPr>
          <p:spPr>
            <a:xfrm>
              <a:off x="529598" y="5560594"/>
              <a:ext cx="506775" cy="495759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72" name="타원 171"/>
            <p:cNvSpPr/>
            <p:nvPr/>
          </p:nvSpPr>
          <p:spPr>
            <a:xfrm>
              <a:off x="1961792" y="5560594"/>
              <a:ext cx="506775" cy="495759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73" name="타원 172"/>
            <p:cNvSpPr/>
            <p:nvPr/>
          </p:nvSpPr>
          <p:spPr>
            <a:xfrm>
              <a:off x="3393986" y="5560594"/>
              <a:ext cx="506775" cy="495759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74" name="타원 173"/>
            <p:cNvSpPr/>
            <p:nvPr/>
          </p:nvSpPr>
          <p:spPr>
            <a:xfrm>
              <a:off x="4826180" y="5560593"/>
              <a:ext cx="506775" cy="495759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75" name="타원 174"/>
            <p:cNvSpPr/>
            <p:nvPr/>
          </p:nvSpPr>
          <p:spPr>
            <a:xfrm>
              <a:off x="200926" y="6285874"/>
              <a:ext cx="506775" cy="495759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76" name="타원 175"/>
            <p:cNvSpPr/>
            <p:nvPr/>
          </p:nvSpPr>
          <p:spPr>
            <a:xfrm>
              <a:off x="925284" y="6285873"/>
              <a:ext cx="506775" cy="495759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77" name="타원 176"/>
            <p:cNvSpPr/>
            <p:nvPr/>
          </p:nvSpPr>
          <p:spPr>
            <a:xfrm>
              <a:off x="1642297" y="6285871"/>
              <a:ext cx="506775" cy="495759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1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78" name="타원 177"/>
            <p:cNvSpPr/>
            <p:nvPr/>
          </p:nvSpPr>
          <p:spPr>
            <a:xfrm>
              <a:off x="2330851" y="6285871"/>
              <a:ext cx="506775" cy="495759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1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79" name="타원 178"/>
            <p:cNvSpPr/>
            <p:nvPr/>
          </p:nvSpPr>
          <p:spPr>
            <a:xfrm>
              <a:off x="3086892" y="6258329"/>
              <a:ext cx="506775" cy="495759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1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80" name="타원 179"/>
            <p:cNvSpPr/>
            <p:nvPr/>
          </p:nvSpPr>
          <p:spPr>
            <a:xfrm>
              <a:off x="3775446" y="6258328"/>
              <a:ext cx="506775" cy="495759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1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81" name="타원 180"/>
            <p:cNvSpPr/>
            <p:nvPr/>
          </p:nvSpPr>
          <p:spPr>
            <a:xfrm>
              <a:off x="4495665" y="6258327"/>
              <a:ext cx="506775" cy="495759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82" name="타원 181"/>
            <p:cNvSpPr/>
            <p:nvPr/>
          </p:nvSpPr>
          <p:spPr>
            <a:xfrm>
              <a:off x="5215884" y="6236288"/>
              <a:ext cx="506775" cy="495759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cxnSp>
          <p:nvCxnSpPr>
            <p:cNvPr id="183" name="직선 연결선 182"/>
            <p:cNvCxnSpPr>
              <a:stCxn id="169" idx="7"/>
              <a:endCxn id="168" idx="3"/>
            </p:cNvCxnSpPr>
            <p:nvPr/>
          </p:nvCxnSpPr>
          <p:spPr>
            <a:xfrm flipV="1">
              <a:off x="1656217" y="4513003"/>
              <a:ext cx="1073848" cy="363705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 183"/>
            <p:cNvCxnSpPr>
              <a:stCxn id="169" idx="3"/>
              <a:endCxn id="171" idx="0"/>
            </p:cNvCxnSpPr>
            <p:nvPr/>
          </p:nvCxnSpPr>
          <p:spPr>
            <a:xfrm flipH="1">
              <a:off x="782986" y="5227263"/>
              <a:ext cx="514886" cy="333331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 184"/>
            <p:cNvCxnSpPr>
              <a:stCxn id="171" idx="3"/>
              <a:endCxn id="175" idx="0"/>
            </p:cNvCxnSpPr>
            <p:nvPr/>
          </p:nvCxnSpPr>
          <p:spPr>
            <a:xfrm flipH="1">
              <a:off x="454314" y="5983751"/>
              <a:ext cx="149499" cy="302123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85"/>
            <p:cNvCxnSpPr>
              <a:stCxn id="171" idx="5"/>
              <a:endCxn id="176" idx="0"/>
            </p:cNvCxnSpPr>
            <p:nvPr/>
          </p:nvCxnSpPr>
          <p:spPr>
            <a:xfrm>
              <a:off x="962158" y="5983751"/>
              <a:ext cx="216514" cy="302122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 186"/>
            <p:cNvCxnSpPr>
              <a:stCxn id="172" idx="3"/>
              <a:endCxn id="177" idx="0"/>
            </p:cNvCxnSpPr>
            <p:nvPr/>
          </p:nvCxnSpPr>
          <p:spPr>
            <a:xfrm flipH="1">
              <a:off x="1895685" y="5983751"/>
              <a:ext cx="140322" cy="30212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187"/>
            <p:cNvCxnSpPr>
              <a:stCxn id="172" idx="5"/>
              <a:endCxn id="178" idx="0"/>
            </p:cNvCxnSpPr>
            <p:nvPr/>
          </p:nvCxnSpPr>
          <p:spPr>
            <a:xfrm>
              <a:off x="2394352" y="5983751"/>
              <a:ext cx="189887" cy="30212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 188"/>
            <p:cNvCxnSpPr>
              <a:stCxn id="173" idx="3"/>
              <a:endCxn id="179" idx="0"/>
            </p:cNvCxnSpPr>
            <p:nvPr/>
          </p:nvCxnSpPr>
          <p:spPr>
            <a:xfrm flipH="1">
              <a:off x="3340280" y="5983751"/>
              <a:ext cx="127921" cy="274578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 189"/>
            <p:cNvCxnSpPr>
              <a:stCxn id="173" idx="5"/>
              <a:endCxn id="180" idx="0"/>
            </p:cNvCxnSpPr>
            <p:nvPr/>
          </p:nvCxnSpPr>
          <p:spPr>
            <a:xfrm>
              <a:off x="3826546" y="5983751"/>
              <a:ext cx="202288" cy="274577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 190"/>
            <p:cNvCxnSpPr>
              <a:stCxn id="174" idx="3"/>
              <a:endCxn id="181" idx="0"/>
            </p:cNvCxnSpPr>
            <p:nvPr/>
          </p:nvCxnSpPr>
          <p:spPr>
            <a:xfrm flipH="1">
              <a:off x="4749053" y="5983750"/>
              <a:ext cx="151342" cy="274577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>
              <a:stCxn id="174" idx="5"/>
              <a:endCxn id="182" idx="0"/>
            </p:cNvCxnSpPr>
            <p:nvPr/>
          </p:nvCxnSpPr>
          <p:spPr>
            <a:xfrm>
              <a:off x="5258740" y="5983750"/>
              <a:ext cx="210532" cy="252538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>
              <a:stCxn id="170" idx="1"/>
              <a:endCxn id="168" idx="5"/>
            </p:cNvCxnSpPr>
            <p:nvPr/>
          </p:nvCxnSpPr>
          <p:spPr>
            <a:xfrm flipH="1" flipV="1">
              <a:off x="3088410" y="4513003"/>
              <a:ext cx="1068340" cy="374722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연결선 193"/>
            <p:cNvCxnSpPr>
              <a:stCxn id="172" idx="0"/>
              <a:endCxn id="169" idx="5"/>
            </p:cNvCxnSpPr>
            <p:nvPr/>
          </p:nvCxnSpPr>
          <p:spPr>
            <a:xfrm flipH="1" flipV="1">
              <a:off x="1656217" y="5227263"/>
              <a:ext cx="558963" cy="333331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직선 연결선 194"/>
            <p:cNvCxnSpPr>
              <a:stCxn id="170" idx="3"/>
              <a:endCxn id="173" idx="0"/>
            </p:cNvCxnSpPr>
            <p:nvPr/>
          </p:nvCxnSpPr>
          <p:spPr>
            <a:xfrm flipH="1">
              <a:off x="3647374" y="5238280"/>
              <a:ext cx="509376" cy="32231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연결선 195"/>
            <p:cNvCxnSpPr>
              <a:stCxn id="174" idx="0"/>
              <a:endCxn id="170" idx="5"/>
            </p:cNvCxnSpPr>
            <p:nvPr/>
          </p:nvCxnSpPr>
          <p:spPr>
            <a:xfrm flipH="1" flipV="1">
              <a:off x="4515095" y="5238280"/>
              <a:ext cx="564473" cy="322313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TextBox 196"/>
            <p:cNvSpPr txBox="1"/>
            <p:nvPr/>
          </p:nvSpPr>
          <p:spPr>
            <a:xfrm>
              <a:off x="2319834" y="3956007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907269" y="4728305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2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4611835" y="4728305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3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214593" y="5435436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4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3076293" y="5441988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6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1642297" y="5434694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5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4503996" y="5441246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7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0" y="6101401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8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1462397" y="6101401"/>
              <a:ext cx="399054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10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700685" y="6101401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9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2119425" y="6101401"/>
              <a:ext cx="399054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11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2870887" y="6101401"/>
              <a:ext cx="399054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12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4302870" y="6101401"/>
              <a:ext cx="399054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14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3605784" y="6101401"/>
              <a:ext cx="399054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13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5033379" y="6101401"/>
              <a:ext cx="399054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15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sp>
        <p:nvSpPr>
          <p:cNvPr id="212" name="직사각형 211"/>
          <p:cNvSpPr/>
          <p:nvPr/>
        </p:nvSpPr>
        <p:spPr>
          <a:xfrm>
            <a:off x="630087" y="5998253"/>
            <a:ext cx="24753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[2, 6]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범위의 값을 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씩 증가</a:t>
            </a:r>
            <a:endParaRPr lang="en-US" altLang="ko-KR" sz="12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213" name="직사각형 212"/>
          <p:cNvSpPr/>
          <p:nvPr/>
        </p:nvSpPr>
        <p:spPr>
          <a:xfrm>
            <a:off x="6228539" y="5993930"/>
            <a:ext cx="12763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lazy tree</a:t>
            </a:r>
          </a:p>
        </p:txBody>
      </p:sp>
    </p:spTree>
    <p:extLst>
      <p:ext uri="{BB962C8B-B14F-4D97-AF65-F5344CB8AC3E}">
        <p14:creationId xmlns:p14="http://schemas.microsoft.com/office/powerpoint/2010/main" val="740905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87874" y="1065447"/>
            <a:ext cx="3600728" cy="5040485"/>
          </a:xfrm>
        </p:spPr>
        <p:txBody>
          <a:bodyPr>
            <a:normAutofit/>
          </a:bodyPr>
          <a:lstStyle/>
          <a:p>
            <a:pPr marL="180975" indent="-180975"/>
            <a:r>
              <a:rPr lang="en-US" altLang="ko-KR" sz="1400" dirty="0">
                <a:latin typeface="나눔명조" panose="02020603020101020101" pitchFamily="18" charset="-127"/>
              </a:rPr>
              <a:t>[0, 5] </a:t>
            </a:r>
            <a:r>
              <a:rPr lang="ko-KR" altLang="en-US" sz="1400" dirty="0">
                <a:latin typeface="나눔명조" panose="02020603020101020101" pitchFamily="18" charset="-127"/>
              </a:rPr>
              <a:t>구간에 </a:t>
            </a:r>
            <a:r>
              <a:rPr lang="en-US" altLang="ko-KR" sz="1400" dirty="0">
                <a:latin typeface="나눔명조" panose="02020603020101020101" pitchFamily="18" charset="-127"/>
              </a:rPr>
              <a:t>+1 </a:t>
            </a:r>
            <a:r>
              <a:rPr lang="ko-KR" altLang="en-US" sz="1400" dirty="0">
                <a:latin typeface="나눔명조" panose="02020603020101020101" pitchFamily="18" charset="-127"/>
              </a:rPr>
              <a:t>하기</a:t>
            </a:r>
            <a:endParaRPr lang="en-US" altLang="ko-KR" sz="1400" dirty="0">
              <a:latin typeface="나눔명조" panose="02020603020101020101" pitchFamily="18" charset="-127"/>
            </a:endParaRPr>
          </a:p>
          <a:p>
            <a:pPr marL="180975" indent="-180975"/>
            <a:endParaRPr lang="en-US" altLang="ko-KR" sz="1400" dirty="0">
              <a:latin typeface="나눔명조" panose="02020603020101020101" pitchFamily="18" charset="-127"/>
            </a:endParaRPr>
          </a:p>
          <a:p>
            <a:pPr marL="361950" lvl="1" indent="-180975"/>
            <a:r>
              <a:rPr lang="ko-KR" altLang="en-US" sz="1200" dirty="0">
                <a:latin typeface="나눔명조" panose="02020603020101020101" pitchFamily="18" charset="-127"/>
              </a:rPr>
              <a:t>구간 트리에서 색칠된 노드들의 변경이 필요하다</a:t>
            </a:r>
            <a:r>
              <a:rPr lang="en-US" altLang="ko-KR" sz="1200" dirty="0">
                <a:latin typeface="나눔명조" panose="02020603020101020101" pitchFamily="18" charset="-127"/>
              </a:rPr>
              <a:t>.</a:t>
            </a:r>
          </a:p>
          <a:p>
            <a:pPr marL="361950" lvl="1" indent="-180975"/>
            <a:endParaRPr lang="en-US" altLang="ko-KR" sz="1200" dirty="0">
              <a:latin typeface="나눔명조" panose="02020603020101020101" pitchFamily="18" charset="-127"/>
            </a:endParaRPr>
          </a:p>
          <a:p>
            <a:pPr marL="361950" lvl="1" indent="-180975"/>
            <a:r>
              <a:rPr lang="ko-KR" altLang="en-US" sz="1200" dirty="0">
                <a:latin typeface="나눔명조" panose="02020603020101020101" pitchFamily="18" charset="-127"/>
              </a:rPr>
              <a:t>루트에서 </a:t>
            </a:r>
            <a:r>
              <a:rPr lang="en-US" altLang="ko-KR" sz="1200" dirty="0">
                <a:latin typeface="나눔명조" panose="02020603020101020101" pitchFamily="18" charset="-127"/>
              </a:rPr>
              <a:t>2, 6</a:t>
            </a:r>
            <a:r>
              <a:rPr lang="ko-KR" altLang="en-US" sz="1200" dirty="0">
                <a:latin typeface="나눔명조" panose="02020603020101020101" pitchFamily="18" charset="-127"/>
              </a:rPr>
              <a:t>번 노드까지 만 방문한다</a:t>
            </a:r>
            <a:r>
              <a:rPr lang="en-US" altLang="ko-KR" sz="1200" dirty="0">
                <a:latin typeface="나눔명조" panose="02020603020101020101" pitchFamily="18" charset="-127"/>
              </a:rPr>
              <a:t>.</a:t>
            </a:r>
          </a:p>
          <a:p>
            <a:pPr marL="361950" lvl="1" indent="-180975"/>
            <a:endParaRPr lang="en-US" altLang="ko-KR" sz="1200" dirty="0">
              <a:latin typeface="나눔명조" panose="02020603020101020101" pitchFamily="18" charset="-127"/>
            </a:endParaRPr>
          </a:p>
          <a:p>
            <a:pPr marL="361950" lvl="1" indent="-180975"/>
            <a:r>
              <a:rPr lang="ko-KR" altLang="en-US" sz="1200" dirty="0">
                <a:latin typeface="나눔명조" panose="02020603020101020101" pitchFamily="18" charset="-127"/>
              </a:rPr>
              <a:t>이때</a:t>
            </a:r>
            <a:r>
              <a:rPr lang="en-US" altLang="ko-KR" sz="1200" dirty="0">
                <a:latin typeface="나눔명조" panose="02020603020101020101" pitchFamily="18" charset="-127"/>
              </a:rPr>
              <a:t>, 2,</a:t>
            </a:r>
            <a:r>
              <a:rPr lang="ko-KR" altLang="en-US" sz="1200" dirty="0">
                <a:latin typeface="나눔명조" panose="02020603020101020101" pitchFamily="18" charset="-127"/>
              </a:rPr>
              <a:t> </a:t>
            </a:r>
            <a:r>
              <a:rPr lang="en-US" altLang="ko-KR" sz="1200" dirty="0">
                <a:latin typeface="나눔명조" panose="02020603020101020101" pitchFamily="18" charset="-127"/>
              </a:rPr>
              <a:t>6</a:t>
            </a:r>
            <a:r>
              <a:rPr lang="ko-KR" altLang="en-US" sz="1200" dirty="0">
                <a:latin typeface="나눔명조" panose="02020603020101020101" pitchFamily="18" charset="-127"/>
              </a:rPr>
              <a:t>번 노드의 자식 노드에 대해서 차후 변경할 정보를 저장해 둔다</a:t>
            </a:r>
            <a:r>
              <a:rPr lang="en-US" altLang="ko-KR" sz="1200" dirty="0">
                <a:latin typeface="나눔명조" panose="02020603020101020101" pitchFamily="18" charset="-127"/>
              </a:rPr>
              <a:t>.</a:t>
            </a:r>
          </a:p>
          <a:p>
            <a:pPr marL="361950" lvl="1" indent="-180975"/>
            <a:endParaRPr lang="en-US" altLang="ko-KR" sz="1200" dirty="0">
              <a:latin typeface="나눔명조" panose="02020603020101020101" pitchFamily="18" charset="-127"/>
            </a:endParaRPr>
          </a:p>
          <a:p>
            <a:pPr marL="361950" lvl="1" indent="-180975"/>
            <a:r>
              <a:rPr lang="en-US" altLang="ko-KR" sz="1200" dirty="0">
                <a:latin typeface="나눔명조" panose="02020603020101020101" pitchFamily="18" charset="-127"/>
              </a:rPr>
              <a:t>2</a:t>
            </a:r>
            <a:r>
              <a:rPr lang="ko-KR" altLang="en-US" sz="1200" dirty="0">
                <a:latin typeface="나눔명조" panose="02020603020101020101" pitchFamily="18" charset="-127"/>
              </a:rPr>
              <a:t>번</a:t>
            </a:r>
            <a:r>
              <a:rPr lang="en-US" altLang="ko-KR" sz="1200" dirty="0">
                <a:latin typeface="나눔명조" panose="02020603020101020101" pitchFamily="18" charset="-127"/>
              </a:rPr>
              <a:t>, 6</a:t>
            </a:r>
            <a:r>
              <a:rPr lang="ko-KR" altLang="en-US" sz="1200" dirty="0">
                <a:latin typeface="나눔명조" panose="02020603020101020101" pitchFamily="18" charset="-127"/>
              </a:rPr>
              <a:t>번 노드의 값은 구단의 크기 만큼 곱해서 변경한다</a:t>
            </a:r>
            <a:r>
              <a:rPr lang="en-US" altLang="ko-KR" sz="1200" dirty="0">
                <a:latin typeface="나눔명조" panose="02020603020101020101" pitchFamily="18" charset="-127"/>
              </a:rPr>
              <a:t>.</a:t>
            </a:r>
          </a:p>
          <a:p>
            <a:pPr marL="762000" lvl="2" indent="-180975"/>
            <a:r>
              <a:rPr lang="en-US" altLang="ko-KR" sz="1000" dirty="0">
                <a:latin typeface="나눔명조" panose="02020603020101020101" pitchFamily="18" charset="-127"/>
              </a:rPr>
              <a:t>2</a:t>
            </a:r>
            <a:r>
              <a:rPr lang="ko-KR" altLang="en-US" sz="1000" dirty="0">
                <a:latin typeface="나눔명조" panose="02020603020101020101" pitchFamily="18" charset="-127"/>
              </a:rPr>
              <a:t>번 노드의 구간은 </a:t>
            </a:r>
            <a:r>
              <a:rPr lang="en-US" altLang="ko-KR" sz="1000" dirty="0">
                <a:latin typeface="나눔명조" panose="02020603020101020101" pitchFamily="18" charset="-127"/>
              </a:rPr>
              <a:t>[0, 3] </a:t>
            </a:r>
            <a:r>
              <a:rPr lang="ko-KR" altLang="en-US" sz="1000" dirty="0">
                <a:latin typeface="나눔명조" panose="02020603020101020101" pitchFamily="18" charset="-127"/>
              </a:rPr>
              <a:t>이므로 </a:t>
            </a:r>
            <a:r>
              <a:rPr lang="en-US" altLang="ko-KR" sz="1000" dirty="0">
                <a:latin typeface="나눔명조" panose="02020603020101020101" pitchFamily="18" charset="-127"/>
              </a:rPr>
              <a:t>1*(3 – 0 + 1) </a:t>
            </a:r>
            <a:r>
              <a:rPr lang="ko-KR" altLang="en-US" sz="1000" dirty="0">
                <a:latin typeface="나눔명조" panose="02020603020101020101" pitchFamily="18" charset="-127"/>
              </a:rPr>
              <a:t>더한다</a:t>
            </a:r>
            <a:r>
              <a:rPr lang="en-US" altLang="ko-KR" sz="1000" dirty="0">
                <a:latin typeface="나눔명조" panose="02020603020101020101" pitchFamily="18" charset="-127"/>
              </a:rPr>
              <a:t>.</a:t>
            </a:r>
          </a:p>
          <a:p>
            <a:pPr marL="762000" lvl="2" indent="-180975"/>
            <a:r>
              <a:rPr lang="en-US" altLang="ko-KR" sz="1000" dirty="0">
                <a:latin typeface="나눔명조" panose="02020603020101020101" pitchFamily="18" charset="-127"/>
              </a:rPr>
              <a:t>6</a:t>
            </a:r>
            <a:r>
              <a:rPr lang="ko-KR" altLang="en-US" sz="1000" dirty="0">
                <a:latin typeface="나눔명조" panose="02020603020101020101" pitchFamily="18" charset="-127"/>
              </a:rPr>
              <a:t>번 노드는 구간은 </a:t>
            </a:r>
            <a:r>
              <a:rPr lang="en-US" altLang="ko-KR" sz="1000" dirty="0">
                <a:latin typeface="나눔명조" panose="02020603020101020101" pitchFamily="18" charset="-127"/>
              </a:rPr>
              <a:t>1*(5 – 4 + 1) </a:t>
            </a:r>
            <a:r>
              <a:rPr lang="ko-KR" altLang="en-US" sz="1000" dirty="0">
                <a:latin typeface="나눔명조" panose="02020603020101020101" pitchFamily="18" charset="-127"/>
              </a:rPr>
              <a:t>더한다</a:t>
            </a:r>
            <a:r>
              <a:rPr lang="en-US" altLang="ko-KR" sz="1000" dirty="0">
                <a:latin typeface="나눔명조" panose="02020603020101020101" pitchFamily="18" charset="-127"/>
              </a:rPr>
              <a:t>.</a:t>
            </a:r>
          </a:p>
          <a:p>
            <a:pPr marL="361950" lvl="1" indent="-180975"/>
            <a:endParaRPr lang="en-US" altLang="ko-KR" sz="1200" dirty="0">
              <a:latin typeface="나눔명조" panose="02020603020101020101" pitchFamily="18" charset="-127"/>
            </a:endParaRPr>
          </a:p>
          <a:p>
            <a:pPr marL="361950" lvl="1" indent="-180975"/>
            <a:r>
              <a:rPr lang="ko-KR" altLang="en-US" sz="1200" dirty="0">
                <a:latin typeface="나눔명조" panose="02020603020101020101" pitchFamily="18" charset="-127"/>
              </a:rPr>
              <a:t>루트로 돌아가는 과정에서 만나는 노드들은 이전과 </a:t>
            </a:r>
            <a:r>
              <a:rPr lang="ko-KR" altLang="en-US" sz="1200" dirty="0" err="1">
                <a:latin typeface="나눔명조" panose="02020603020101020101" pitchFamily="18" charset="-127"/>
              </a:rPr>
              <a:t>이전과</a:t>
            </a:r>
            <a:r>
              <a:rPr lang="ko-KR" altLang="en-US" sz="1200" dirty="0">
                <a:latin typeface="나눔명조" panose="02020603020101020101" pitchFamily="18" charset="-127"/>
              </a:rPr>
              <a:t> 동일한 방법으로 변경된다</a:t>
            </a:r>
            <a:r>
              <a:rPr lang="en-US" altLang="ko-KR" sz="1200" dirty="0">
                <a:latin typeface="나눔명조" panose="02020603020101020101" pitchFamily="18" charset="-127"/>
              </a:rPr>
              <a:t>.</a:t>
            </a:r>
          </a:p>
          <a:p>
            <a:pPr marL="361950" lvl="1" indent="-180975"/>
            <a:endParaRPr lang="en-US" altLang="ko-KR" sz="1200" dirty="0">
              <a:latin typeface="나눔명조" panose="02020603020101020101" pitchFamily="18" charset="-127"/>
            </a:endParaRPr>
          </a:p>
          <a:p>
            <a:pPr marL="581016" lvl="2" indent="0">
              <a:buNone/>
            </a:pPr>
            <a:r>
              <a:rPr lang="en-US" altLang="ko-KR" sz="1000" dirty="0">
                <a:latin typeface="나눔명조" panose="02020603020101020101" pitchFamily="18" charset="-127"/>
              </a:rPr>
              <a:t>	</a:t>
            </a:r>
          </a:p>
          <a:p>
            <a:endParaRPr lang="en-US" altLang="ko-KR" sz="1400" dirty="0">
              <a:latin typeface="나눔명조" panose="02020603020101020101" pitchFamily="18" charset="-127"/>
            </a:endParaRPr>
          </a:p>
          <a:p>
            <a:endParaRPr lang="en-US" altLang="ko-KR" sz="1400" dirty="0">
              <a:latin typeface="나눔명조" panose="02020603020101020101" pitchFamily="18" charset="-127"/>
            </a:endParaRPr>
          </a:p>
          <a:p>
            <a:pPr lvl="1"/>
            <a:endParaRPr lang="en-US" altLang="ko-KR" sz="1200" dirty="0">
              <a:latin typeface="나눔명조" panose="02020603020101020101" pitchFamily="18" charset="-127"/>
            </a:endParaRPr>
          </a:p>
          <a:p>
            <a:pPr lvl="1"/>
            <a:endParaRPr lang="ko-KR" altLang="en-US" sz="1200" dirty="0">
              <a:latin typeface="나눔명조" panose="02020603020101020101" pitchFamily="18" charset="-127"/>
            </a:endParaRPr>
          </a:p>
          <a:p>
            <a:endParaRPr lang="ko-KR" altLang="en-US" sz="1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Lazy propagation 2</a:t>
            </a:r>
            <a:endParaRPr lang="ko-KR" altLang="en-US" dirty="0"/>
          </a:p>
        </p:txBody>
      </p:sp>
      <p:grpSp>
        <p:nvGrpSpPr>
          <p:cNvPr id="182" name="그룹 181"/>
          <p:cNvGrpSpPr/>
          <p:nvPr/>
        </p:nvGrpSpPr>
        <p:grpSpPr>
          <a:xfrm>
            <a:off x="4179355" y="3593593"/>
            <a:ext cx="4727712" cy="2558412"/>
            <a:chOff x="0" y="3956007"/>
            <a:chExt cx="5722659" cy="2825626"/>
          </a:xfrm>
        </p:grpSpPr>
        <p:sp>
          <p:nvSpPr>
            <p:cNvPr id="183" name="타원 182"/>
            <p:cNvSpPr/>
            <p:nvPr/>
          </p:nvSpPr>
          <p:spPr>
            <a:xfrm>
              <a:off x="2655850" y="4089846"/>
              <a:ext cx="506775" cy="495759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84" name="타원 183"/>
            <p:cNvSpPr/>
            <p:nvPr/>
          </p:nvSpPr>
          <p:spPr>
            <a:xfrm>
              <a:off x="1223657" y="4804106"/>
              <a:ext cx="506775" cy="495759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85" name="타원 184"/>
            <p:cNvSpPr/>
            <p:nvPr/>
          </p:nvSpPr>
          <p:spPr>
            <a:xfrm>
              <a:off x="4082535" y="4815123"/>
              <a:ext cx="506775" cy="495759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86" name="타원 185"/>
            <p:cNvSpPr/>
            <p:nvPr/>
          </p:nvSpPr>
          <p:spPr>
            <a:xfrm>
              <a:off x="529598" y="5560594"/>
              <a:ext cx="506775" cy="495759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+1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87" name="타원 186"/>
            <p:cNvSpPr/>
            <p:nvPr/>
          </p:nvSpPr>
          <p:spPr>
            <a:xfrm>
              <a:off x="1961792" y="5560594"/>
              <a:ext cx="506775" cy="495759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+1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88" name="타원 187"/>
            <p:cNvSpPr/>
            <p:nvPr/>
          </p:nvSpPr>
          <p:spPr>
            <a:xfrm>
              <a:off x="3393986" y="5560594"/>
              <a:ext cx="506775" cy="495759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89" name="타원 188"/>
            <p:cNvSpPr/>
            <p:nvPr/>
          </p:nvSpPr>
          <p:spPr>
            <a:xfrm>
              <a:off x="4826180" y="5560593"/>
              <a:ext cx="506775" cy="495759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90" name="타원 189"/>
            <p:cNvSpPr/>
            <p:nvPr/>
          </p:nvSpPr>
          <p:spPr>
            <a:xfrm>
              <a:off x="200926" y="6285874"/>
              <a:ext cx="506775" cy="495759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91" name="타원 190"/>
            <p:cNvSpPr/>
            <p:nvPr/>
          </p:nvSpPr>
          <p:spPr>
            <a:xfrm>
              <a:off x="925284" y="6285873"/>
              <a:ext cx="506775" cy="495759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92" name="타원 191"/>
            <p:cNvSpPr/>
            <p:nvPr/>
          </p:nvSpPr>
          <p:spPr>
            <a:xfrm>
              <a:off x="1642297" y="6285871"/>
              <a:ext cx="506775" cy="495759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93" name="타원 192"/>
            <p:cNvSpPr/>
            <p:nvPr/>
          </p:nvSpPr>
          <p:spPr>
            <a:xfrm>
              <a:off x="2330851" y="6285871"/>
              <a:ext cx="506775" cy="495759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94" name="타원 193"/>
            <p:cNvSpPr/>
            <p:nvPr/>
          </p:nvSpPr>
          <p:spPr>
            <a:xfrm>
              <a:off x="3086892" y="6258329"/>
              <a:ext cx="506775" cy="495759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+1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95" name="타원 194"/>
            <p:cNvSpPr/>
            <p:nvPr/>
          </p:nvSpPr>
          <p:spPr>
            <a:xfrm>
              <a:off x="3775446" y="6258328"/>
              <a:ext cx="506775" cy="495759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+1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96" name="타원 195"/>
            <p:cNvSpPr/>
            <p:nvPr/>
          </p:nvSpPr>
          <p:spPr>
            <a:xfrm>
              <a:off x="4495665" y="6258327"/>
              <a:ext cx="506775" cy="495759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97" name="타원 196"/>
            <p:cNvSpPr/>
            <p:nvPr/>
          </p:nvSpPr>
          <p:spPr>
            <a:xfrm>
              <a:off x="5215884" y="6236288"/>
              <a:ext cx="506775" cy="495759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cxnSp>
          <p:nvCxnSpPr>
            <p:cNvPr id="198" name="직선 연결선 197"/>
            <p:cNvCxnSpPr>
              <a:stCxn id="184" idx="7"/>
              <a:endCxn id="183" idx="3"/>
            </p:cNvCxnSpPr>
            <p:nvPr/>
          </p:nvCxnSpPr>
          <p:spPr>
            <a:xfrm flipV="1">
              <a:off x="1656217" y="4513003"/>
              <a:ext cx="1073848" cy="363705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 198"/>
            <p:cNvCxnSpPr>
              <a:stCxn id="184" idx="3"/>
              <a:endCxn id="186" idx="0"/>
            </p:cNvCxnSpPr>
            <p:nvPr/>
          </p:nvCxnSpPr>
          <p:spPr>
            <a:xfrm flipH="1">
              <a:off x="782986" y="5227263"/>
              <a:ext cx="514886" cy="333331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 199"/>
            <p:cNvCxnSpPr>
              <a:stCxn id="186" idx="3"/>
              <a:endCxn id="190" idx="0"/>
            </p:cNvCxnSpPr>
            <p:nvPr/>
          </p:nvCxnSpPr>
          <p:spPr>
            <a:xfrm flipH="1">
              <a:off x="454314" y="5983751"/>
              <a:ext cx="149499" cy="302123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 200"/>
            <p:cNvCxnSpPr>
              <a:stCxn id="186" idx="5"/>
              <a:endCxn id="191" idx="0"/>
            </p:cNvCxnSpPr>
            <p:nvPr/>
          </p:nvCxnSpPr>
          <p:spPr>
            <a:xfrm>
              <a:off x="962158" y="5983751"/>
              <a:ext cx="216514" cy="302122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/>
            <p:cNvCxnSpPr>
              <a:stCxn id="187" idx="3"/>
              <a:endCxn id="192" idx="0"/>
            </p:cNvCxnSpPr>
            <p:nvPr/>
          </p:nvCxnSpPr>
          <p:spPr>
            <a:xfrm flipH="1">
              <a:off x="1895685" y="5983751"/>
              <a:ext cx="140322" cy="30212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>
              <a:stCxn id="187" idx="5"/>
              <a:endCxn id="193" idx="0"/>
            </p:cNvCxnSpPr>
            <p:nvPr/>
          </p:nvCxnSpPr>
          <p:spPr>
            <a:xfrm>
              <a:off x="2394352" y="5983751"/>
              <a:ext cx="189887" cy="30212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>
              <a:stCxn id="188" idx="3"/>
              <a:endCxn id="194" idx="0"/>
            </p:cNvCxnSpPr>
            <p:nvPr/>
          </p:nvCxnSpPr>
          <p:spPr>
            <a:xfrm flipH="1">
              <a:off x="3340280" y="5983751"/>
              <a:ext cx="127921" cy="274578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연결선 204"/>
            <p:cNvCxnSpPr>
              <a:stCxn id="188" idx="5"/>
              <a:endCxn id="195" idx="0"/>
            </p:cNvCxnSpPr>
            <p:nvPr/>
          </p:nvCxnSpPr>
          <p:spPr>
            <a:xfrm>
              <a:off x="3826546" y="5983751"/>
              <a:ext cx="202288" cy="274577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/>
            <p:cNvCxnSpPr>
              <a:stCxn id="189" idx="3"/>
              <a:endCxn id="196" idx="0"/>
            </p:cNvCxnSpPr>
            <p:nvPr/>
          </p:nvCxnSpPr>
          <p:spPr>
            <a:xfrm flipH="1">
              <a:off x="4749053" y="5983750"/>
              <a:ext cx="151342" cy="274577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/>
            <p:cNvCxnSpPr>
              <a:stCxn id="189" idx="5"/>
              <a:endCxn id="197" idx="0"/>
            </p:cNvCxnSpPr>
            <p:nvPr/>
          </p:nvCxnSpPr>
          <p:spPr>
            <a:xfrm>
              <a:off x="5258740" y="5983750"/>
              <a:ext cx="210532" cy="252538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 207"/>
            <p:cNvCxnSpPr>
              <a:stCxn id="185" idx="1"/>
              <a:endCxn id="183" idx="5"/>
            </p:cNvCxnSpPr>
            <p:nvPr/>
          </p:nvCxnSpPr>
          <p:spPr>
            <a:xfrm flipH="1" flipV="1">
              <a:off x="3088410" y="4513003"/>
              <a:ext cx="1068340" cy="374722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>
              <a:stCxn id="187" idx="0"/>
              <a:endCxn id="184" idx="5"/>
            </p:cNvCxnSpPr>
            <p:nvPr/>
          </p:nvCxnSpPr>
          <p:spPr>
            <a:xfrm flipH="1" flipV="1">
              <a:off x="1656217" y="5227263"/>
              <a:ext cx="558963" cy="333331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 209"/>
            <p:cNvCxnSpPr>
              <a:stCxn id="185" idx="3"/>
              <a:endCxn id="188" idx="0"/>
            </p:cNvCxnSpPr>
            <p:nvPr/>
          </p:nvCxnSpPr>
          <p:spPr>
            <a:xfrm flipH="1">
              <a:off x="3647374" y="5238280"/>
              <a:ext cx="509376" cy="32231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>
              <a:stCxn id="189" idx="0"/>
              <a:endCxn id="185" idx="5"/>
            </p:cNvCxnSpPr>
            <p:nvPr/>
          </p:nvCxnSpPr>
          <p:spPr>
            <a:xfrm flipH="1" flipV="1">
              <a:off x="4515095" y="5238280"/>
              <a:ext cx="564473" cy="322313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TextBox 211"/>
            <p:cNvSpPr txBox="1"/>
            <p:nvPr/>
          </p:nvSpPr>
          <p:spPr>
            <a:xfrm>
              <a:off x="2319834" y="3956007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907269" y="4728305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2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4611835" y="4728305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3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214593" y="5435436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4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3076293" y="5441988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6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1642297" y="5434694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5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4503996" y="5441246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7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0" y="6101401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8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1462397" y="6101401"/>
              <a:ext cx="399054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10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700685" y="6101401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9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2119425" y="6101401"/>
              <a:ext cx="399054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11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2870887" y="6101401"/>
              <a:ext cx="399054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12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4302870" y="6101401"/>
              <a:ext cx="399054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14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3605784" y="6101401"/>
              <a:ext cx="399054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13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5033379" y="6101401"/>
              <a:ext cx="399054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15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grpSp>
        <p:nvGrpSpPr>
          <p:cNvPr id="227" name="그룹 226"/>
          <p:cNvGrpSpPr/>
          <p:nvPr/>
        </p:nvGrpSpPr>
        <p:grpSpPr>
          <a:xfrm>
            <a:off x="3903128" y="691539"/>
            <a:ext cx="5003939" cy="2647724"/>
            <a:chOff x="0" y="3956007"/>
            <a:chExt cx="5722659" cy="2825626"/>
          </a:xfrm>
        </p:grpSpPr>
        <p:sp>
          <p:nvSpPr>
            <p:cNvPr id="228" name="타원 227"/>
            <p:cNvSpPr/>
            <p:nvPr/>
          </p:nvSpPr>
          <p:spPr>
            <a:xfrm>
              <a:off x="2655850" y="4089846"/>
              <a:ext cx="506775" cy="495759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0,7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50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229" name="타원 228"/>
            <p:cNvSpPr/>
            <p:nvPr/>
          </p:nvSpPr>
          <p:spPr>
            <a:xfrm>
              <a:off x="1223657" y="4804106"/>
              <a:ext cx="506775" cy="495759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0,3</a:t>
              </a:r>
            </a:p>
            <a:p>
              <a:pPr algn="ctr"/>
              <a:r>
                <a:rPr lang="en-US" altLang="ko-KR" sz="1100" b="1" dirty="0">
                  <a:solidFill>
                    <a:srgbClr val="FF0000"/>
                  </a:solidFill>
                  <a:latin typeface="D2Coding" panose="020B0609020101020101" pitchFamily="49" charset="-127"/>
                </a:rPr>
                <a:t>22</a:t>
              </a:r>
              <a:endParaRPr lang="ko-KR" altLang="en-US" sz="1100" b="1" dirty="0">
                <a:solidFill>
                  <a:srgbClr val="FF0000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230" name="타원 229"/>
            <p:cNvSpPr/>
            <p:nvPr/>
          </p:nvSpPr>
          <p:spPr>
            <a:xfrm>
              <a:off x="4082535" y="4815123"/>
              <a:ext cx="506775" cy="495759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4,7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28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231" name="타원 230"/>
            <p:cNvSpPr/>
            <p:nvPr/>
          </p:nvSpPr>
          <p:spPr>
            <a:xfrm>
              <a:off x="529598" y="5560594"/>
              <a:ext cx="506775" cy="495759"/>
            </a:xfrm>
            <a:prstGeom prst="ellipse">
              <a:avLst/>
            </a:prstGeom>
            <a:pattFill prst="pct30">
              <a:fgClr>
                <a:srgbClr val="FFC000"/>
              </a:fgClr>
              <a:bgClr>
                <a:schemeClr val="bg1"/>
              </a:bgClr>
            </a:patt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0,1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12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232" name="타원 231"/>
            <p:cNvSpPr/>
            <p:nvPr/>
          </p:nvSpPr>
          <p:spPr>
            <a:xfrm>
              <a:off x="1961792" y="5560594"/>
              <a:ext cx="506775" cy="495759"/>
            </a:xfrm>
            <a:prstGeom prst="ellipse">
              <a:avLst/>
            </a:prstGeom>
            <a:pattFill prst="pct30">
              <a:fgClr>
                <a:srgbClr val="FFC000"/>
              </a:fgClr>
              <a:bgClr>
                <a:schemeClr val="bg1"/>
              </a:bgClr>
            </a:patt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2,3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6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233" name="타원 232"/>
            <p:cNvSpPr/>
            <p:nvPr/>
          </p:nvSpPr>
          <p:spPr>
            <a:xfrm>
              <a:off x="3393986" y="5560594"/>
              <a:ext cx="506775" cy="495759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4,5</a:t>
              </a:r>
            </a:p>
            <a:p>
              <a:pPr algn="ctr"/>
              <a:r>
                <a:rPr lang="en-US" altLang="ko-KR" sz="1100" b="1" dirty="0">
                  <a:solidFill>
                    <a:srgbClr val="FF0000"/>
                  </a:solidFill>
                  <a:latin typeface="D2Coding" panose="020B0609020101020101" pitchFamily="49" charset="-127"/>
                </a:rPr>
                <a:t>17</a:t>
              </a:r>
              <a:endParaRPr lang="ko-KR" altLang="en-US" sz="1100" b="1" dirty="0">
                <a:solidFill>
                  <a:srgbClr val="FF0000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234" name="타원 233"/>
            <p:cNvSpPr/>
            <p:nvPr/>
          </p:nvSpPr>
          <p:spPr>
            <a:xfrm>
              <a:off x="4826180" y="5560593"/>
              <a:ext cx="506775" cy="495759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6,7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11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235" name="타원 234"/>
            <p:cNvSpPr/>
            <p:nvPr/>
          </p:nvSpPr>
          <p:spPr>
            <a:xfrm>
              <a:off x="200926" y="6285874"/>
              <a:ext cx="506775" cy="495759"/>
            </a:xfrm>
            <a:prstGeom prst="ellipse">
              <a:avLst/>
            </a:prstGeom>
            <a:pattFill prst="pct30">
              <a:fgClr>
                <a:srgbClr val="FFC000"/>
              </a:fgClr>
              <a:bgClr>
                <a:schemeClr val="bg1"/>
              </a:bgClr>
            </a:patt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0,0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3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236" name="타원 235"/>
            <p:cNvSpPr/>
            <p:nvPr/>
          </p:nvSpPr>
          <p:spPr>
            <a:xfrm>
              <a:off x="925284" y="6285873"/>
              <a:ext cx="506775" cy="495759"/>
            </a:xfrm>
            <a:prstGeom prst="ellipse">
              <a:avLst/>
            </a:prstGeom>
            <a:pattFill prst="pct30">
              <a:fgClr>
                <a:srgbClr val="FFC000"/>
              </a:fgClr>
              <a:bgClr>
                <a:schemeClr val="bg1"/>
              </a:bgClr>
            </a:patt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1,1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9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237" name="타원 236"/>
            <p:cNvSpPr/>
            <p:nvPr/>
          </p:nvSpPr>
          <p:spPr>
            <a:xfrm>
              <a:off x="1642297" y="6285871"/>
              <a:ext cx="506775" cy="495759"/>
            </a:xfrm>
            <a:prstGeom prst="ellipse">
              <a:avLst/>
            </a:prstGeom>
            <a:pattFill prst="pct30">
              <a:fgClr>
                <a:srgbClr val="FFC000"/>
              </a:fgClr>
              <a:bgClr>
                <a:schemeClr val="bg1"/>
              </a:bgClr>
            </a:patt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2,2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4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238" name="타원 237"/>
            <p:cNvSpPr/>
            <p:nvPr/>
          </p:nvSpPr>
          <p:spPr>
            <a:xfrm>
              <a:off x="2330851" y="6285871"/>
              <a:ext cx="506775" cy="495759"/>
            </a:xfrm>
            <a:prstGeom prst="ellipse">
              <a:avLst/>
            </a:prstGeom>
            <a:pattFill prst="pct30">
              <a:fgClr>
                <a:srgbClr val="FFC000"/>
              </a:fgClr>
              <a:bgClr>
                <a:schemeClr val="bg1"/>
              </a:bgClr>
            </a:patt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3,3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2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239" name="타원 238"/>
            <p:cNvSpPr/>
            <p:nvPr/>
          </p:nvSpPr>
          <p:spPr>
            <a:xfrm>
              <a:off x="3086892" y="6258329"/>
              <a:ext cx="506775" cy="495759"/>
            </a:xfrm>
            <a:prstGeom prst="ellipse">
              <a:avLst/>
            </a:prstGeom>
            <a:pattFill prst="pct30">
              <a:fgClr>
                <a:srgbClr val="FFC000"/>
              </a:fgClr>
              <a:bgClr>
                <a:schemeClr val="bg1"/>
              </a:bgClr>
            </a:patt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4,4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7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240" name="타원 239"/>
            <p:cNvSpPr/>
            <p:nvPr/>
          </p:nvSpPr>
          <p:spPr>
            <a:xfrm>
              <a:off x="3775446" y="6258328"/>
              <a:ext cx="506775" cy="495759"/>
            </a:xfrm>
            <a:prstGeom prst="ellipse">
              <a:avLst/>
            </a:prstGeom>
            <a:pattFill prst="pct30">
              <a:fgClr>
                <a:srgbClr val="FFC000"/>
              </a:fgClr>
              <a:bgClr>
                <a:schemeClr val="bg1"/>
              </a:bgClr>
            </a:patt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5,5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8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241" name="타원 240"/>
            <p:cNvSpPr/>
            <p:nvPr/>
          </p:nvSpPr>
          <p:spPr>
            <a:xfrm>
              <a:off x="4495665" y="6258327"/>
              <a:ext cx="506775" cy="495759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6,6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10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242" name="타원 241"/>
            <p:cNvSpPr/>
            <p:nvPr/>
          </p:nvSpPr>
          <p:spPr>
            <a:xfrm>
              <a:off x="5215884" y="6236288"/>
              <a:ext cx="506775" cy="495759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7,7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1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cxnSp>
          <p:nvCxnSpPr>
            <p:cNvPr id="243" name="직선 연결선 242"/>
            <p:cNvCxnSpPr>
              <a:stCxn id="229" idx="7"/>
              <a:endCxn id="228" idx="3"/>
            </p:cNvCxnSpPr>
            <p:nvPr/>
          </p:nvCxnSpPr>
          <p:spPr>
            <a:xfrm flipV="1">
              <a:off x="1656217" y="4513003"/>
              <a:ext cx="1073848" cy="363705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직선 연결선 243"/>
            <p:cNvCxnSpPr>
              <a:stCxn id="229" idx="3"/>
              <a:endCxn id="231" idx="0"/>
            </p:cNvCxnSpPr>
            <p:nvPr/>
          </p:nvCxnSpPr>
          <p:spPr>
            <a:xfrm flipH="1">
              <a:off x="782986" y="5227263"/>
              <a:ext cx="514886" cy="333331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직선 연결선 244"/>
            <p:cNvCxnSpPr>
              <a:stCxn id="231" idx="3"/>
              <a:endCxn id="235" idx="0"/>
            </p:cNvCxnSpPr>
            <p:nvPr/>
          </p:nvCxnSpPr>
          <p:spPr>
            <a:xfrm flipH="1">
              <a:off x="454314" y="5983751"/>
              <a:ext cx="149499" cy="302123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직선 연결선 245"/>
            <p:cNvCxnSpPr>
              <a:stCxn id="231" idx="5"/>
              <a:endCxn id="236" idx="0"/>
            </p:cNvCxnSpPr>
            <p:nvPr/>
          </p:nvCxnSpPr>
          <p:spPr>
            <a:xfrm>
              <a:off x="962158" y="5983751"/>
              <a:ext cx="216514" cy="302122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직선 연결선 246"/>
            <p:cNvCxnSpPr>
              <a:stCxn id="232" idx="3"/>
              <a:endCxn id="237" idx="0"/>
            </p:cNvCxnSpPr>
            <p:nvPr/>
          </p:nvCxnSpPr>
          <p:spPr>
            <a:xfrm flipH="1">
              <a:off x="1895685" y="5983751"/>
              <a:ext cx="140322" cy="30212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직선 연결선 247"/>
            <p:cNvCxnSpPr>
              <a:stCxn id="232" idx="5"/>
              <a:endCxn id="238" idx="0"/>
            </p:cNvCxnSpPr>
            <p:nvPr/>
          </p:nvCxnSpPr>
          <p:spPr>
            <a:xfrm>
              <a:off x="2394352" y="5983751"/>
              <a:ext cx="189887" cy="30212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직선 연결선 248"/>
            <p:cNvCxnSpPr>
              <a:stCxn id="233" idx="3"/>
              <a:endCxn id="239" idx="0"/>
            </p:cNvCxnSpPr>
            <p:nvPr/>
          </p:nvCxnSpPr>
          <p:spPr>
            <a:xfrm flipH="1">
              <a:off x="3340280" y="5983751"/>
              <a:ext cx="127921" cy="274578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직선 연결선 249"/>
            <p:cNvCxnSpPr>
              <a:stCxn id="233" idx="5"/>
              <a:endCxn id="240" idx="0"/>
            </p:cNvCxnSpPr>
            <p:nvPr/>
          </p:nvCxnSpPr>
          <p:spPr>
            <a:xfrm>
              <a:off x="3826546" y="5983751"/>
              <a:ext cx="202288" cy="274577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직선 연결선 250"/>
            <p:cNvCxnSpPr>
              <a:stCxn id="234" idx="3"/>
              <a:endCxn id="241" idx="0"/>
            </p:cNvCxnSpPr>
            <p:nvPr/>
          </p:nvCxnSpPr>
          <p:spPr>
            <a:xfrm flipH="1">
              <a:off x="4749053" y="5983750"/>
              <a:ext cx="151342" cy="274577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직선 연결선 251"/>
            <p:cNvCxnSpPr>
              <a:stCxn id="234" idx="5"/>
              <a:endCxn id="242" idx="0"/>
            </p:cNvCxnSpPr>
            <p:nvPr/>
          </p:nvCxnSpPr>
          <p:spPr>
            <a:xfrm>
              <a:off x="5258740" y="5983750"/>
              <a:ext cx="210532" cy="252538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연결선 252"/>
            <p:cNvCxnSpPr>
              <a:stCxn id="230" idx="1"/>
              <a:endCxn id="228" idx="5"/>
            </p:cNvCxnSpPr>
            <p:nvPr/>
          </p:nvCxnSpPr>
          <p:spPr>
            <a:xfrm flipH="1" flipV="1">
              <a:off x="3088410" y="4513003"/>
              <a:ext cx="1068340" cy="374722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연결선 253"/>
            <p:cNvCxnSpPr>
              <a:stCxn id="232" idx="0"/>
              <a:endCxn id="229" idx="5"/>
            </p:cNvCxnSpPr>
            <p:nvPr/>
          </p:nvCxnSpPr>
          <p:spPr>
            <a:xfrm flipH="1" flipV="1">
              <a:off x="1656217" y="5227263"/>
              <a:ext cx="558963" cy="333331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연결선 254"/>
            <p:cNvCxnSpPr>
              <a:stCxn id="230" idx="3"/>
              <a:endCxn id="233" idx="0"/>
            </p:cNvCxnSpPr>
            <p:nvPr/>
          </p:nvCxnSpPr>
          <p:spPr>
            <a:xfrm flipH="1">
              <a:off x="3647374" y="5238280"/>
              <a:ext cx="509376" cy="32231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직선 연결선 255"/>
            <p:cNvCxnSpPr>
              <a:stCxn id="234" idx="0"/>
              <a:endCxn id="230" idx="5"/>
            </p:cNvCxnSpPr>
            <p:nvPr/>
          </p:nvCxnSpPr>
          <p:spPr>
            <a:xfrm flipH="1" flipV="1">
              <a:off x="4515095" y="5238280"/>
              <a:ext cx="564473" cy="322313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TextBox 256"/>
            <p:cNvSpPr txBox="1"/>
            <p:nvPr/>
          </p:nvSpPr>
          <p:spPr>
            <a:xfrm>
              <a:off x="2319833" y="3956007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907269" y="4728305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2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4611835" y="4728305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3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214593" y="5435436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4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3076293" y="5441988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6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1642297" y="5434694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5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4503996" y="5441246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7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0" y="6101401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8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1462397" y="6101401"/>
              <a:ext cx="333849" cy="279188"/>
            </a:xfrm>
            <a:prstGeom prst="rect">
              <a:avLst/>
            </a:prstGeom>
            <a:solidFill>
              <a:srgbClr val="002060"/>
            </a:solidFill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10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700685" y="6101401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9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2119425" y="6101401"/>
              <a:ext cx="333849" cy="279188"/>
            </a:xfrm>
            <a:prstGeom prst="rect">
              <a:avLst/>
            </a:prstGeom>
            <a:solidFill>
              <a:srgbClr val="002060"/>
            </a:solidFill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11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2870887" y="6101401"/>
              <a:ext cx="333849" cy="279188"/>
            </a:xfrm>
            <a:prstGeom prst="rect">
              <a:avLst/>
            </a:prstGeom>
            <a:solidFill>
              <a:srgbClr val="002060"/>
            </a:solidFill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12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69" name="TextBox 268"/>
            <p:cNvSpPr txBox="1"/>
            <p:nvPr/>
          </p:nvSpPr>
          <p:spPr>
            <a:xfrm>
              <a:off x="4302870" y="6101401"/>
              <a:ext cx="333849" cy="279188"/>
            </a:xfrm>
            <a:prstGeom prst="rect">
              <a:avLst/>
            </a:prstGeom>
            <a:solidFill>
              <a:srgbClr val="002060"/>
            </a:solidFill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14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3605783" y="6101401"/>
              <a:ext cx="333849" cy="279188"/>
            </a:xfrm>
            <a:prstGeom prst="rect">
              <a:avLst/>
            </a:prstGeom>
            <a:solidFill>
              <a:srgbClr val="002060"/>
            </a:solidFill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13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71" name="TextBox 270"/>
            <p:cNvSpPr txBox="1"/>
            <p:nvPr/>
          </p:nvSpPr>
          <p:spPr>
            <a:xfrm>
              <a:off x="5033379" y="6101401"/>
              <a:ext cx="333849" cy="279188"/>
            </a:xfrm>
            <a:prstGeom prst="rect">
              <a:avLst/>
            </a:prstGeom>
            <a:solidFill>
              <a:srgbClr val="002060"/>
            </a:solidFill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15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sp>
        <p:nvSpPr>
          <p:cNvPr id="272" name="직사각형 271"/>
          <p:cNvSpPr/>
          <p:nvPr/>
        </p:nvSpPr>
        <p:spPr>
          <a:xfrm>
            <a:off x="7632734" y="775830"/>
            <a:ext cx="12891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ko-KR" altLang="en-US" sz="12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구간 트리</a:t>
            </a:r>
            <a:endParaRPr lang="en-US" altLang="ko-KR" sz="12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273" name="직사각형 272"/>
          <p:cNvSpPr/>
          <p:nvPr/>
        </p:nvSpPr>
        <p:spPr>
          <a:xfrm>
            <a:off x="7647536" y="3704495"/>
            <a:ext cx="1375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변경 트리</a:t>
            </a:r>
            <a:endParaRPr lang="en-US" altLang="ko-KR" sz="12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lvl="1"/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(lazy tree)</a:t>
            </a:r>
          </a:p>
        </p:txBody>
      </p:sp>
      <p:cxnSp>
        <p:nvCxnSpPr>
          <p:cNvPr id="274" name="직선 연결선 273"/>
          <p:cNvCxnSpPr>
            <a:cxnSpLocks/>
          </p:cNvCxnSpPr>
          <p:nvPr/>
        </p:nvCxnSpPr>
        <p:spPr>
          <a:xfrm flipV="1">
            <a:off x="4236783" y="3353075"/>
            <a:ext cx="3410753" cy="3226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직사각형 274"/>
          <p:cNvSpPr/>
          <p:nvPr/>
        </p:nvSpPr>
        <p:spPr>
          <a:xfrm>
            <a:off x="5328872" y="1657159"/>
            <a:ext cx="6382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US" altLang="ko-KR" sz="1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18+4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9D81EEA6-EA6E-47D5-815B-206B6C6D65D8}"/>
              </a:ext>
            </a:extLst>
          </p:cNvPr>
          <p:cNvSpPr/>
          <p:nvPr/>
        </p:nvSpPr>
        <p:spPr>
          <a:xfrm>
            <a:off x="7258617" y="2312134"/>
            <a:ext cx="6382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US" altLang="ko-KR" sz="1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15+2</a:t>
            </a:r>
          </a:p>
        </p:txBody>
      </p:sp>
    </p:spTree>
    <p:extLst>
      <p:ext uri="{BB962C8B-B14F-4D97-AF65-F5344CB8AC3E}">
        <p14:creationId xmlns:p14="http://schemas.microsoft.com/office/powerpoint/2010/main" val="1217593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87874" y="1065447"/>
            <a:ext cx="3600728" cy="5040485"/>
          </a:xfrm>
        </p:spPr>
        <p:txBody>
          <a:bodyPr>
            <a:normAutofit/>
          </a:bodyPr>
          <a:lstStyle/>
          <a:p>
            <a:pPr marL="180975" indent="-180975"/>
            <a:r>
              <a:rPr lang="en-US" altLang="ko-KR" sz="1400" dirty="0">
                <a:latin typeface="나눔명조" panose="02020603020101020101" pitchFamily="18" charset="-127"/>
              </a:rPr>
              <a:t>[1, 3] </a:t>
            </a:r>
            <a:r>
              <a:rPr lang="ko-KR" altLang="en-US" sz="1400" dirty="0">
                <a:latin typeface="나눔명조" panose="02020603020101020101" pitchFamily="18" charset="-127"/>
              </a:rPr>
              <a:t>구간 합 구하기</a:t>
            </a:r>
            <a:endParaRPr lang="en-US" altLang="ko-KR" sz="1400" dirty="0">
              <a:latin typeface="나눔명조" panose="02020603020101020101" pitchFamily="18" charset="-127"/>
            </a:endParaRPr>
          </a:p>
          <a:p>
            <a:endParaRPr lang="en-US" altLang="ko-KR" sz="1400" dirty="0">
              <a:latin typeface="나눔명조" panose="02020603020101020101" pitchFamily="18" charset="-127"/>
            </a:endParaRPr>
          </a:p>
          <a:p>
            <a:pPr marL="361950" lvl="1" indent="-180975"/>
            <a:r>
              <a:rPr lang="ko-KR" altLang="en-US" sz="1200" dirty="0">
                <a:latin typeface="나눔명조" panose="02020603020101020101" pitchFamily="18" charset="-127"/>
              </a:rPr>
              <a:t>노드를 방문하는 과정에 변경 트리의 내용도 같이 확인한다</a:t>
            </a:r>
            <a:r>
              <a:rPr lang="en-US" altLang="ko-KR" sz="1200" dirty="0">
                <a:latin typeface="나눔명조" panose="02020603020101020101" pitchFamily="18" charset="-127"/>
              </a:rPr>
              <a:t>.</a:t>
            </a:r>
          </a:p>
          <a:p>
            <a:pPr marL="361950" lvl="1" indent="-180975"/>
            <a:endParaRPr lang="en-US" altLang="ko-KR" sz="1200" dirty="0">
              <a:latin typeface="나눔명조" panose="02020603020101020101" pitchFamily="18" charset="-127"/>
            </a:endParaRPr>
          </a:p>
          <a:p>
            <a:pPr marL="361950" lvl="1" indent="-180975"/>
            <a:r>
              <a:rPr lang="ko-KR" altLang="en-US" sz="1200" dirty="0">
                <a:latin typeface="나눔명조" panose="02020603020101020101" pitchFamily="18" charset="-127"/>
              </a:rPr>
              <a:t>구간 트리의 색칠된 노드를 방문</a:t>
            </a:r>
            <a:endParaRPr lang="en-US" altLang="ko-KR" sz="1200" dirty="0">
              <a:latin typeface="나눔명조" panose="02020603020101020101" pitchFamily="18" charset="-127"/>
            </a:endParaRPr>
          </a:p>
          <a:p>
            <a:pPr marL="361950" lvl="1" indent="-180975"/>
            <a:endParaRPr lang="en-US" altLang="ko-KR" sz="1200" dirty="0">
              <a:latin typeface="나눔명조" panose="02020603020101020101" pitchFamily="18" charset="-127"/>
            </a:endParaRPr>
          </a:p>
          <a:p>
            <a:pPr marL="361950" lvl="1" indent="-180975"/>
            <a:r>
              <a:rPr lang="ko-KR" altLang="en-US" sz="1200" dirty="0">
                <a:latin typeface="나눔명조" panose="02020603020101020101" pitchFamily="18" charset="-127"/>
              </a:rPr>
              <a:t>먼저</a:t>
            </a:r>
            <a:r>
              <a:rPr lang="en-US" altLang="ko-KR" sz="1200" dirty="0">
                <a:latin typeface="나눔명조" panose="02020603020101020101" pitchFamily="18" charset="-127"/>
              </a:rPr>
              <a:t>, 4</a:t>
            </a:r>
            <a:r>
              <a:rPr lang="ko-KR" altLang="en-US" sz="1200" dirty="0">
                <a:latin typeface="나눔명조" panose="02020603020101020101" pitchFamily="18" charset="-127"/>
              </a:rPr>
              <a:t>번 노드를 방문할 때 변경 트리의 내용을 반영해서</a:t>
            </a:r>
            <a:r>
              <a:rPr lang="en-US" altLang="ko-KR" sz="1200" dirty="0">
                <a:latin typeface="나눔명조" panose="02020603020101020101" pitchFamily="18" charset="-127"/>
              </a:rPr>
              <a:t> 14</a:t>
            </a:r>
            <a:r>
              <a:rPr lang="ko-KR" altLang="en-US" sz="1200" dirty="0">
                <a:latin typeface="나눔명조" panose="02020603020101020101" pitchFamily="18" charset="-127"/>
              </a:rPr>
              <a:t>로 변경한다</a:t>
            </a:r>
            <a:r>
              <a:rPr lang="en-US" altLang="ko-KR" sz="1200" dirty="0">
                <a:latin typeface="나눔명조" panose="02020603020101020101" pitchFamily="18" charset="-127"/>
              </a:rPr>
              <a:t>.</a:t>
            </a:r>
          </a:p>
          <a:p>
            <a:pPr marL="361950" lvl="1" indent="-180975"/>
            <a:endParaRPr lang="en-US" altLang="ko-KR" sz="1200" dirty="0">
              <a:latin typeface="나눔명조" panose="02020603020101020101" pitchFamily="18" charset="-127"/>
            </a:endParaRPr>
          </a:p>
          <a:p>
            <a:endParaRPr lang="ko-KR" altLang="en-US" sz="1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Lazy propagation 3</a:t>
            </a:r>
            <a:endParaRPr lang="ko-KR" altLang="en-US" dirty="0"/>
          </a:p>
        </p:txBody>
      </p:sp>
      <p:grpSp>
        <p:nvGrpSpPr>
          <p:cNvPr id="182" name="그룹 181"/>
          <p:cNvGrpSpPr/>
          <p:nvPr/>
        </p:nvGrpSpPr>
        <p:grpSpPr>
          <a:xfrm>
            <a:off x="4179355" y="3593593"/>
            <a:ext cx="4727712" cy="2558412"/>
            <a:chOff x="0" y="3956007"/>
            <a:chExt cx="5722659" cy="2825626"/>
          </a:xfrm>
        </p:grpSpPr>
        <p:sp>
          <p:nvSpPr>
            <p:cNvPr id="183" name="타원 182"/>
            <p:cNvSpPr/>
            <p:nvPr/>
          </p:nvSpPr>
          <p:spPr>
            <a:xfrm>
              <a:off x="2655850" y="4089846"/>
              <a:ext cx="506775" cy="495759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84" name="타원 183"/>
            <p:cNvSpPr/>
            <p:nvPr/>
          </p:nvSpPr>
          <p:spPr>
            <a:xfrm>
              <a:off x="1223657" y="4804106"/>
              <a:ext cx="506775" cy="495759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85" name="타원 184"/>
            <p:cNvSpPr/>
            <p:nvPr/>
          </p:nvSpPr>
          <p:spPr>
            <a:xfrm>
              <a:off x="4082535" y="4815123"/>
              <a:ext cx="506775" cy="495759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86" name="타원 185"/>
            <p:cNvSpPr/>
            <p:nvPr/>
          </p:nvSpPr>
          <p:spPr>
            <a:xfrm>
              <a:off x="529598" y="5560594"/>
              <a:ext cx="506775" cy="495759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+1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87" name="타원 186"/>
            <p:cNvSpPr/>
            <p:nvPr/>
          </p:nvSpPr>
          <p:spPr>
            <a:xfrm>
              <a:off x="1961792" y="5560594"/>
              <a:ext cx="506775" cy="495759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+1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88" name="타원 187"/>
            <p:cNvSpPr/>
            <p:nvPr/>
          </p:nvSpPr>
          <p:spPr>
            <a:xfrm>
              <a:off x="3393986" y="5560594"/>
              <a:ext cx="506775" cy="495759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89" name="타원 188"/>
            <p:cNvSpPr/>
            <p:nvPr/>
          </p:nvSpPr>
          <p:spPr>
            <a:xfrm>
              <a:off x="4826180" y="5560593"/>
              <a:ext cx="506775" cy="495759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90" name="타원 189"/>
            <p:cNvSpPr/>
            <p:nvPr/>
          </p:nvSpPr>
          <p:spPr>
            <a:xfrm>
              <a:off x="200926" y="6285874"/>
              <a:ext cx="506775" cy="495759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91" name="타원 190"/>
            <p:cNvSpPr/>
            <p:nvPr/>
          </p:nvSpPr>
          <p:spPr>
            <a:xfrm>
              <a:off x="925284" y="6285873"/>
              <a:ext cx="506775" cy="495759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92" name="타원 191"/>
            <p:cNvSpPr/>
            <p:nvPr/>
          </p:nvSpPr>
          <p:spPr>
            <a:xfrm>
              <a:off x="1642297" y="6285871"/>
              <a:ext cx="506775" cy="495759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93" name="타원 192"/>
            <p:cNvSpPr/>
            <p:nvPr/>
          </p:nvSpPr>
          <p:spPr>
            <a:xfrm>
              <a:off x="2330851" y="6285871"/>
              <a:ext cx="506775" cy="495759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94" name="타원 193"/>
            <p:cNvSpPr/>
            <p:nvPr/>
          </p:nvSpPr>
          <p:spPr>
            <a:xfrm>
              <a:off x="3086892" y="6258329"/>
              <a:ext cx="506775" cy="495759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+1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95" name="타원 194"/>
            <p:cNvSpPr/>
            <p:nvPr/>
          </p:nvSpPr>
          <p:spPr>
            <a:xfrm>
              <a:off x="3775446" y="6258328"/>
              <a:ext cx="506775" cy="495759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+1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96" name="타원 195"/>
            <p:cNvSpPr/>
            <p:nvPr/>
          </p:nvSpPr>
          <p:spPr>
            <a:xfrm>
              <a:off x="4495665" y="6258327"/>
              <a:ext cx="506775" cy="495759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97" name="타원 196"/>
            <p:cNvSpPr/>
            <p:nvPr/>
          </p:nvSpPr>
          <p:spPr>
            <a:xfrm>
              <a:off x="5215884" y="6236288"/>
              <a:ext cx="506775" cy="495759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cxnSp>
          <p:nvCxnSpPr>
            <p:cNvPr id="198" name="직선 연결선 197"/>
            <p:cNvCxnSpPr>
              <a:stCxn id="184" idx="7"/>
              <a:endCxn id="183" idx="3"/>
            </p:cNvCxnSpPr>
            <p:nvPr/>
          </p:nvCxnSpPr>
          <p:spPr>
            <a:xfrm flipV="1">
              <a:off x="1656217" y="4513003"/>
              <a:ext cx="1073848" cy="363705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 198"/>
            <p:cNvCxnSpPr>
              <a:stCxn id="184" idx="3"/>
              <a:endCxn id="186" idx="0"/>
            </p:cNvCxnSpPr>
            <p:nvPr/>
          </p:nvCxnSpPr>
          <p:spPr>
            <a:xfrm flipH="1">
              <a:off x="782986" y="5227263"/>
              <a:ext cx="514886" cy="333331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 199"/>
            <p:cNvCxnSpPr>
              <a:stCxn id="186" idx="3"/>
              <a:endCxn id="190" idx="0"/>
            </p:cNvCxnSpPr>
            <p:nvPr/>
          </p:nvCxnSpPr>
          <p:spPr>
            <a:xfrm flipH="1">
              <a:off x="454314" y="5983751"/>
              <a:ext cx="149499" cy="302123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 200"/>
            <p:cNvCxnSpPr>
              <a:stCxn id="186" idx="5"/>
              <a:endCxn id="191" idx="0"/>
            </p:cNvCxnSpPr>
            <p:nvPr/>
          </p:nvCxnSpPr>
          <p:spPr>
            <a:xfrm>
              <a:off x="962158" y="5983751"/>
              <a:ext cx="216514" cy="302122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/>
            <p:cNvCxnSpPr>
              <a:stCxn id="187" idx="3"/>
              <a:endCxn id="192" idx="0"/>
            </p:cNvCxnSpPr>
            <p:nvPr/>
          </p:nvCxnSpPr>
          <p:spPr>
            <a:xfrm flipH="1">
              <a:off x="1895685" y="5983751"/>
              <a:ext cx="140322" cy="30212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>
              <a:stCxn id="187" idx="5"/>
              <a:endCxn id="193" idx="0"/>
            </p:cNvCxnSpPr>
            <p:nvPr/>
          </p:nvCxnSpPr>
          <p:spPr>
            <a:xfrm>
              <a:off x="2394352" y="5983751"/>
              <a:ext cx="189887" cy="30212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>
              <a:stCxn id="188" idx="3"/>
              <a:endCxn id="194" idx="0"/>
            </p:cNvCxnSpPr>
            <p:nvPr/>
          </p:nvCxnSpPr>
          <p:spPr>
            <a:xfrm flipH="1">
              <a:off x="3340280" y="5983751"/>
              <a:ext cx="127921" cy="274578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연결선 204"/>
            <p:cNvCxnSpPr>
              <a:stCxn id="188" idx="5"/>
              <a:endCxn id="195" idx="0"/>
            </p:cNvCxnSpPr>
            <p:nvPr/>
          </p:nvCxnSpPr>
          <p:spPr>
            <a:xfrm>
              <a:off x="3826546" y="5983751"/>
              <a:ext cx="202288" cy="274577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/>
            <p:cNvCxnSpPr>
              <a:stCxn id="189" idx="3"/>
              <a:endCxn id="196" idx="0"/>
            </p:cNvCxnSpPr>
            <p:nvPr/>
          </p:nvCxnSpPr>
          <p:spPr>
            <a:xfrm flipH="1">
              <a:off x="4749053" y="5983750"/>
              <a:ext cx="151342" cy="274577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/>
            <p:cNvCxnSpPr>
              <a:stCxn id="189" idx="5"/>
              <a:endCxn id="197" idx="0"/>
            </p:cNvCxnSpPr>
            <p:nvPr/>
          </p:nvCxnSpPr>
          <p:spPr>
            <a:xfrm>
              <a:off x="5258740" y="5983750"/>
              <a:ext cx="210532" cy="252538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 207"/>
            <p:cNvCxnSpPr>
              <a:stCxn id="185" idx="1"/>
              <a:endCxn id="183" idx="5"/>
            </p:cNvCxnSpPr>
            <p:nvPr/>
          </p:nvCxnSpPr>
          <p:spPr>
            <a:xfrm flipH="1" flipV="1">
              <a:off x="3088410" y="4513003"/>
              <a:ext cx="1068340" cy="374722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>
              <a:stCxn id="187" idx="0"/>
              <a:endCxn id="184" idx="5"/>
            </p:cNvCxnSpPr>
            <p:nvPr/>
          </p:nvCxnSpPr>
          <p:spPr>
            <a:xfrm flipH="1" flipV="1">
              <a:off x="1656217" y="5227263"/>
              <a:ext cx="558963" cy="333331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 209"/>
            <p:cNvCxnSpPr>
              <a:stCxn id="185" idx="3"/>
              <a:endCxn id="188" idx="0"/>
            </p:cNvCxnSpPr>
            <p:nvPr/>
          </p:nvCxnSpPr>
          <p:spPr>
            <a:xfrm flipH="1">
              <a:off x="3647374" y="5238280"/>
              <a:ext cx="509376" cy="32231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>
              <a:stCxn id="189" idx="0"/>
              <a:endCxn id="185" idx="5"/>
            </p:cNvCxnSpPr>
            <p:nvPr/>
          </p:nvCxnSpPr>
          <p:spPr>
            <a:xfrm flipH="1" flipV="1">
              <a:off x="4515095" y="5238280"/>
              <a:ext cx="564473" cy="322313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TextBox 211"/>
            <p:cNvSpPr txBox="1"/>
            <p:nvPr/>
          </p:nvSpPr>
          <p:spPr>
            <a:xfrm>
              <a:off x="2319834" y="3956007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907269" y="4728305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2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4611835" y="4728305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3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214593" y="5435436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4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3076293" y="5441988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6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1642297" y="5434694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5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4503996" y="5441246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7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0" y="6101401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8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1462397" y="6101401"/>
              <a:ext cx="399054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10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700685" y="6101401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9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2119425" y="6101401"/>
              <a:ext cx="399054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11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2870887" y="6101401"/>
              <a:ext cx="399054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12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4302870" y="6101401"/>
              <a:ext cx="399054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14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3605784" y="6101401"/>
              <a:ext cx="399054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13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5033379" y="6101401"/>
              <a:ext cx="399054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15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grpSp>
        <p:nvGrpSpPr>
          <p:cNvPr id="227" name="그룹 226"/>
          <p:cNvGrpSpPr/>
          <p:nvPr/>
        </p:nvGrpSpPr>
        <p:grpSpPr>
          <a:xfrm>
            <a:off x="3903128" y="691539"/>
            <a:ext cx="5003939" cy="2647724"/>
            <a:chOff x="0" y="3956007"/>
            <a:chExt cx="5722659" cy="2825626"/>
          </a:xfrm>
        </p:grpSpPr>
        <p:sp>
          <p:nvSpPr>
            <p:cNvPr id="228" name="타원 227"/>
            <p:cNvSpPr/>
            <p:nvPr/>
          </p:nvSpPr>
          <p:spPr>
            <a:xfrm>
              <a:off x="2655850" y="4089846"/>
              <a:ext cx="506775" cy="495759"/>
            </a:xfrm>
            <a:prstGeom prst="ellipse">
              <a:avLst/>
            </a:prstGeom>
            <a:pattFill prst="pct30">
              <a:fgClr>
                <a:srgbClr val="FFC000"/>
              </a:fgClr>
              <a:bgClr>
                <a:schemeClr val="bg1"/>
              </a:bgClr>
            </a:patt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0,7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50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229" name="타원 228"/>
            <p:cNvSpPr/>
            <p:nvPr/>
          </p:nvSpPr>
          <p:spPr>
            <a:xfrm>
              <a:off x="1223657" y="4804106"/>
              <a:ext cx="506775" cy="495759"/>
            </a:xfrm>
            <a:prstGeom prst="ellipse">
              <a:avLst/>
            </a:prstGeom>
            <a:pattFill prst="pct30">
              <a:fgClr>
                <a:srgbClr val="FFC000"/>
              </a:fgClr>
              <a:bgClr>
                <a:schemeClr val="bg1"/>
              </a:bgClr>
            </a:patt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0,3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22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230" name="타원 229"/>
            <p:cNvSpPr/>
            <p:nvPr/>
          </p:nvSpPr>
          <p:spPr>
            <a:xfrm>
              <a:off x="4082535" y="4815123"/>
              <a:ext cx="506775" cy="495759"/>
            </a:xfrm>
            <a:prstGeom prst="ellipse">
              <a:avLst/>
            </a:prstGeom>
            <a:pattFill prst="pct30">
              <a:fgClr>
                <a:srgbClr val="FFC000"/>
              </a:fgClr>
              <a:bgClr>
                <a:schemeClr val="bg1"/>
              </a:bgClr>
            </a:patt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4,7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28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231" name="타원 230"/>
            <p:cNvSpPr/>
            <p:nvPr/>
          </p:nvSpPr>
          <p:spPr>
            <a:xfrm>
              <a:off x="529598" y="5560594"/>
              <a:ext cx="506775" cy="495759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0,1</a:t>
              </a:r>
            </a:p>
            <a:p>
              <a:pPr algn="ctr"/>
              <a:r>
                <a:rPr lang="en-US" altLang="ko-KR" sz="1100" b="1" dirty="0">
                  <a:solidFill>
                    <a:srgbClr val="FF0000"/>
                  </a:solidFill>
                  <a:latin typeface="D2Coding" panose="020B0609020101020101" pitchFamily="49" charset="-127"/>
                </a:rPr>
                <a:t>14</a:t>
              </a:r>
              <a:endParaRPr lang="ko-KR" altLang="en-US" sz="1100" b="1" dirty="0">
                <a:solidFill>
                  <a:srgbClr val="FF0000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232" name="타원 231"/>
            <p:cNvSpPr/>
            <p:nvPr/>
          </p:nvSpPr>
          <p:spPr>
            <a:xfrm>
              <a:off x="1961792" y="5560594"/>
              <a:ext cx="506775" cy="495759"/>
            </a:xfrm>
            <a:prstGeom prst="ellipse">
              <a:avLst/>
            </a:prstGeom>
            <a:pattFill prst="pct30">
              <a:fgClr>
                <a:srgbClr val="FFC000"/>
              </a:fgClr>
              <a:bgClr>
                <a:schemeClr val="bg1"/>
              </a:bgClr>
            </a:patt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2,3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6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233" name="타원 232"/>
            <p:cNvSpPr/>
            <p:nvPr/>
          </p:nvSpPr>
          <p:spPr>
            <a:xfrm>
              <a:off x="3393986" y="5560594"/>
              <a:ext cx="506775" cy="495759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4,5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17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234" name="타원 233"/>
            <p:cNvSpPr/>
            <p:nvPr/>
          </p:nvSpPr>
          <p:spPr>
            <a:xfrm>
              <a:off x="4826180" y="5560593"/>
              <a:ext cx="506775" cy="495759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6,7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11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235" name="타원 234"/>
            <p:cNvSpPr/>
            <p:nvPr/>
          </p:nvSpPr>
          <p:spPr>
            <a:xfrm>
              <a:off x="200926" y="6285874"/>
              <a:ext cx="506775" cy="495759"/>
            </a:xfrm>
            <a:prstGeom prst="ellipse">
              <a:avLst/>
            </a:prstGeom>
            <a:pattFill prst="pct30">
              <a:fgClr>
                <a:srgbClr val="FFC000"/>
              </a:fgClr>
              <a:bgClr>
                <a:schemeClr val="bg1"/>
              </a:bgClr>
            </a:patt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0,0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3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236" name="타원 235"/>
            <p:cNvSpPr/>
            <p:nvPr/>
          </p:nvSpPr>
          <p:spPr>
            <a:xfrm>
              <a:off x="925284" y="6285873"/>
              <a:ext cx="506775" cy="495759"/>
            </a:xfrm>
            <a:prstGeom prst="ellipse">
              <a:avLst/>
            </a:prstGeom>
            <a:pattFill prst="pct30">
              <a:fgClr>
                <a:srgbClr val="FFC000"/>
              </a:fgClr>
              <a:bgClr>
                <a:schemeClr val="bg1"/>
              </a:bgClr>
            </a:patt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1,1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9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237" name="타원 236"/>
            <p:cNvSpPr/>
            <p:nvPr/>
          </p:nvSpPr>
          <p:spPr>
            <a:xfrm>
              <a:off x="1642297" y="6285871"/>
              <a:ext cx="506775" cy="495759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2,2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4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238" name="타원 237"/>
            <p:cNvSpPr/>
            <p:nvPr/>
          </p:nvSpPr>
          <p:spPr>
            <a:xfrm>
              <a:off x="2330851" y="6285871"/>
              <a:ext cx="506775" cy="495759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3,3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2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239" name="타원 238"/>
            <p:cNvSpPr/>
            <p:nvPr/>
          </p:nvSpPr>
          <p:spPr>
            <a:xfrm>
              <a:off x="3086892" y="6258329"/>
              <a:ext cx="506775" cy="495759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4,4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7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240" name="타원 239"/>
            <p:cNvSpPr/>
            <p:nvPr/>
          </p:nvSpPr>
          <p:spPr>
            <a:xfrm>
              <a:off x="3775446" y="6258328"/>
              <a:ext cx="506775" cy="495759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5,5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8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241" name="타원 240"/>
            <p:cNvSpPr/>
            <p:nvPr/>
          </p:nvSpPr>
          <p:spPr>
            <a:xfrm>
              <a:off x="4495665" y="6258327"/>
              <a:ext cx="506775" cy="495759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6,6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10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242" name="타원 241"/>
            <p:cNvSpPr/>
            <p:nvPr/>
          </p:nvSpPr>
          <p:spPr>
            <a:xfrm>
              <a:off x="5215884" y="6236288"/>
              <a:ext cx="506775" cy="495759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7,7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1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cxnSp>
          <p:nvCxnSpPr>
            <p:cNvPr id="243" name="직선 연결선 242"/>
            <p:cNvCxnSpPr>
              <a:stCxn id="229" idx="7"/>
              <a:endCxn id="228" idx="3"/>
            </p:cNvCxnSpPr>
            <p:nvPr/>
          </p:nvCxnSpPr>
          <p:spPr>
            <a:xfrm flipV="1">
              <a:off x="1656217" y="4513003"/>
              <a:ext cx="1073848" cy="363705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직선 연결선 243"/>
            <p:cNvCxnSpPr>
              <a:stCxn id="229" idx="3"/>
              <a:endCxn id="231" idx="0"/>
            </p:cNvCxnSpPr>
            <p:nvPr/>
          </p:nvCxnSpPr>
          <p:spPr>
            <a:xfrm flipH="1">
              <a:off x="782986" y="5227263"/>
              <a:ext cx="514886" cy="333331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직선 연결선 244"/>
            <p:cNvCxnSpPr>
              <a:stCxn id="231" idx="3"/>
              <a:endCxn id="235" idx="0"/>
            </p:cNvCxnSpPr>
            <p:nvPr/>
          </p:nvCxnSpPr>
          <p:spPr>
            <a:xfrm flipH="1">
              <a:off x="454314" y="5983751"/>
              <a:ext cx="149499" cy="302123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직선 연결선 245"/>
            <p:cNvCxnSpPr>
              <a:stCxn id="231" idx="5"/>
              <a:endCxn id="236" idx="0"/>
            </p:cNvCxnSpPr>
            <p:nvPr/>
          </p:nvCxnSpPr>
          <p:spPr>
            <a:xfrm>
              <a:off x="962158" y="5983751"/>
              <a:ext cx="216514" cy="302122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직선 연결선 246"/>
            <p:cNvCxnSpPr>
              <a:stCxn id="232" idx="3"/>
              <a:endCxn id="237" idx="0"/>
            </p:cNvCxnSpPr>
            <p:nvPr/>
          </p:nvCxnSpPr>
          <p:spPr>
            <a:xfrm flipH="1">
              <a:off x="1895685" y="5983751"/>
              <a:ext cx="140322" cy="30212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직선 연결선 247"/>
            <p:cNvCxnSpPr>
              <a:stCxn id="232" idx="5"/>
              <a:endCxn id="238" idx="0"/>
            </p:cNvCxnSpPr>
            <p:nvPr/>
          </p:nvCxnSpPr>
          <p:spPr>
            <a:xfrm>
              <a:off x="2394352" y="5983751"/>
              <a:ext cx="189887" cy="30212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직선 연결선 248"/>
            <p:cNvCxnSpPr>
              <a:stCxn id="233" idx="3"/>
              <a:endCxn id="239" idx="0"/>
            </p:cNvCxnSpPr>
            <p:nvPr/>
          </p:nvCxnSpPr>
          <p:spPr>
            <a:xfrm flipH="1">
              <a:off x="3340280" y="5983751"/>
              <a:ext cx="127921" cy="274578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직선 연결선 249"/>
            <p:cNvCxnSpPr>
              <a:stCxn id="233" idx="5"/>
              <a:endCxn id="240" idx="0"/>
            </p:cNvCxnSpPr>
            <p:nvPr/>
          </p:nvCxnSpPr>
          <p:spPr>
            <a:xfrm>
              <a:off x="3826546" y="5983751"/>
              <a:ext cx="202288" cy="274577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직선 연결선 250"/>
            <p:cNvCxnSpPr>
              <a:stCxn id="234" idx="3"/>
              <a:endCxn id="241" idx="0"/>
            </p:cNvCxnSpPr>
            <p:nvPr/>
          </p:nvCxnSpPr>
          <p:spPr>
            <a:xfrm flipH="1">
              <a:off x="4749053" y="5983750"/>
              <a:ext cx="151342" cy="274577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직선 연결선 251"/>
            <p:cNvCxnSpPr>
              <a:stCxn id="234" idx="5"/>
              <a:endCxn id="242" idx="0"/>
            </p:cNvCxnSpPr>
            <p:nvPr/>
          </p:nvCxnSpPr>
          <p:spPr>
            <a:xfrm>
              <a:off x="5258740" y="5983750"/>
              <a:ext cx="210532" cy="252538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연결선 252"/>
            <p:cNvCxnSpPr>
              <a:stCxn id="230" idx="1"/>
              <a:endCxn id="228" idx="5"/>
            </p:cNvCxnSpPr>
            <p:nvPr/>
          </p:nvCxnSpPr>
          <p:spPr>
            <a:xfrm flipH="1" flipV="1">
              <a:off x="3088410" y="4513003"/>
              <a:ext cx="1068340" cy="374722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연결선 253"/>
            <p:cNvCxnSpPr>
              <a:stCxn id="232" idx="0"/>
              <a:endCxn id="229" idx="5"/>
            </p:cNvCxnSpPr>
            <p:nvPr/>
          </p:nvCxnSpPr>
          <p:spPr>
            <a:xfrm flipH="1" flipV="1">
              <a:off x="1656217" y="5227263"/>
              <a:ext cx="558963" cy="333331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연결선 254"/>
            <p:cNvCxnSpPr>
              <a:stCxn id="230" idx="3"/>
              <a:endCxn id="233" idx="0"/>
            </p:cNvCxnSpPr>
            <p:nvPr/>
          </p:nvCxnSpPr>
          <p:spPr>
            <a:xfrm flipH="1">
              <a:off x="3647374" y="5238280"/>
              <a:ext cx="509376" cy="32231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직선 연결선 255"/>
            <p:cNvCxnSpPr>
              <a:stCxn id="234" idx="0"/>
              <a:endCxn id="230" idx="5"/>
            </p:cNvCxnSpPr>
            <p:nvPr/>
          </p:nvCxnSpPr>
          <p:spPr>
            <a:xfrm flipH="1" flipV="1">
              <a:off x="4515095" y="5238280"/>
              <a:ext cx="564473" cy="322313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TextBox 256"/>
            <p:cNvSpPr txBox="1"/>
            <p:nvPr/>
          </p:nvSpPr>
          <p:spPr>
            <a:xfrm>
              <a:off x="2319833" y="3956007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907269" y="4728305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2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4611835" y="4728305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3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214593" y="5435436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4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3076293" y="5441988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6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1642297" y="5434694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5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4503996" y="5441246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7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0" y="6101401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8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1462397" y="6101401"/>
              <a:ext cx="333849" cy="279188"/>
            </a:xfrm>
            <a:prstGeom prst="rect">
              <a:avLst/>
            </a:prstGeom>
            <a:solidFill>
              <a:srgbClr val="002060"/>
            </a:solidFill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10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700685" y="6101401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9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2119425" y="6101401"/>
              <a:ext cx="333849" cy="279188"/>
            </a:xfrm>
            <a:prstGeom prst="rect">
              <a:avLst/>
            </a:prstGeom>
            <a:solidFill>
              <a:srgbClr val="002060"/>
            </a:solidFill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11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2870887" y="6101401"/>
              <a:ext cx="333849" cy="279188"/>
            </a:xfrm>
            <a:prstGeom prst="rect">
              <a:avLst/>
            </a:prstGeom>
            <a:solidFill>
              <a:srgbClr val="002060"/>
            </a:solidFill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12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69" name="TextBox 268"/>
            <p:cNvSpPr txBox="1"/>
            <p:nvPr/>
          </p:nvSpPr>
          <p:spPr>
            <a:xfrm>
              <a:off x="4302870" y="6101401"/>
              <a:ext cx="333849" cy="279188"/>
            </a:xfrm>
            <a:prstGeom prst="rect">
              <a:avLst/>
            </a:prstGeom>
            <a:solidFill>
              <a:srgbClr val="002060"/>
            </a:solidFill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14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3605783" y="6101401"/>
              <a:ext cx="333849" cy="279188"/>
            </a:xfrm>
            <a:prstGeom prst="rect">
              <a:avLst/>
            </a:prstGeom>
            <a:solidFill>
              <a:srgbClr val="002060"/>
            </a:solidFill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13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71" name="TextBox 270"/>
            <p:cNvSpPr txBox="1"/>
            <p:nvPr/>
          </p:nvSpPr>
          <p:spPr>
            <a:xfrm>
              <a:off x="5033379" y="6101401"/>
              <a:ext cx="333849" cy="279188"/>
            </a:xfrm>
            <a:prstGeom prst="rect">
              <a:avLst/>
            </a:prstGeom>
            <a:solidFill>
              <a:srgbClr val="002060"/>
            </a:solidFill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15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sp>
        <p:nvSpPr>
          <p:cNvPr id="272" name="직사각형 271"/>
          <p:cNvSpPr/>
          <p:nvPr/>
        </p:nvSpPr>
        <p:spPr>
          <a:xfrm>
            <a:off x="7632734" y="775830"/>
            <a:ext cx="12891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ko-KR" altLang="en-US" sz="12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구간 트리</a:t>
            </a:r>
            <a:endParaRPr lang="en-US" altLang="ko-KR" sz="12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273" name="직사각형 272"/>
          <p:cNvSpPr/>
          <p:nvPr/>
        </p:nvSpPr>
        <p:spPr>
          <a:xfrm>
            <a:off x="7647536" y="3704495"/>
            <a:ext cx="1375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변경 트리</a:t>
            </a:r>
            <a:endParaRPr lang="en-US" altLang="ko-KR" sz="12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lvl="1"/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(lazy tree)</a:t>
            </a:r>
          </a:p>
        </p:txBody>
      </p:sp>
      <p:cxnSp>
        <p:nvCxnSpPr>
          <p:cNvPr id="274" name="직선 연결선 273"/>
          <p:cNvCxnSpPr>
            <a:cxnSpLocks/>
          </p:cNvCxnSpPr>
          <p:nvPr/>
        </p:nvCxnSpPr>
        <p:spPr>
          <a:xfrm flipV="1">
            <a:off x="4708040" y="3333329"/>
            <a:ext cx="1665416" cy="1974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/>
          <p:cNvSpPr/>
          <p:nvPr/>
        </p:nvSpPr>
        <p:spPr>
          <a:xfrm>
            <a:off x="4707773" y="2347302"/>
            <a:ext cx="58021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12+2</a:t>
            </a:r>
          </a:p>
        </p:txBody>
      </p:sp>
    </p:spTree>
    <p:extLst>
      <p:ext uri="{BB962C8B-B14F-4D97-AF65-F5344CB8AC3E}">
        <p14:creationId xmlns:p14="http://schemas.microsoft.com/office/powerpoint/2010/main" val="3736199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87874" y="1065447"/>
            <a:ext cx="3600728" cy="5040485"/>
          </a:xfrm>
        </p:spPr>
        <p:txBody>
          <a:bodyPr>
            <a:normAutofit/>
          </a:bodyPr>
          <a:lstStyle/>
          <a:p>
            <a:pPr marL="180975" indent="-180975"/>
            <a:r>
              <a:rPr lang="en-US" altLang="ko-KR" sz="1400" dirty="0">
                <a:latin typeface="나눔명조" panose="02020603020101020101" pitchFamily="18" charset="-127"/>
              </a:rPr>
              <a:t>[1, 3] </a:t>
            </a:r>
            <a:r>
              <a:rPr lang="ko-KR" altLang="en-US" sz="1400" dirty="0">
                <a:latin typeface="나눔명조" panose="02020603020101020101" pitchFamily="18" charset="-127"/>
              </a:rPr>
              <a:t>구간 합 구하기</a:t>
            </a:r>
            <a:endParaRPr lang="en-US" altLang="ko-KR" sz="1400" dirty="0">
              <a:latin typeface="나눔명조" panose="02020603020101020101" pitchFamily="18" charset="-127"/>
            </a:endParaRPr>
          </a:p>
          <a:p>
            <a:endParaRPr lang="en-US" altLang="ko-KR" sz="1400" dirty="0">
              <a:latin typeface="나눔명조" panose="02020603020101020101" pitchFamily="18" charset="-127"/>
            </a:endParaRPr>
          </a:p>
          <a:p>
            <a:pPr marL="361950" lvl="1" indent="-180975"/>
            <a:r>
              <a:rPr lang="ko-KR" altLang="en-US" sz="1200" dirty="0">
                <a:latin typeface="나눔명조" panose="02020603020101020101" pitchFamily="18" charset="-127"/>
              </a:rPr>
              <a:t>노드를 방문하는 과정에 변경 트리의 내용도 같이 확인한다</a:t>
            </a:r>
            <a:r>
              <a:rPr lang="en-US" altLang="ko-KR" sz="1200" dirty="0">
                <a:latin typeface="나눔명조" panose="02020603020101020101" pitchFamily="18" charset="-127"/>
              </a:rPr>
              <a:t>.</a:t>
            </a:r>
          </a:p>
          <a:p>
            <a:pPr marL="361950" lvl="1" indent="-180975"/>
            <a:endParaRPr lang="en-US" altLang="ko-KR" sz="1200" dirty="0">
              <a:latin typeface="나눔명조" panose="02020603020101020101" pitchFamily="18" charset="-127"/>
            </a:endParaRPr>
          </a:p>
          <a:p>
            <a:pPr marL="361950" lvl="1" indent="-180975"/>
            <a:r>
              <a:rPr lang="ko-KR" altLang="en-US" sz="1200" dirty="0">
                <a:latin typeface="나눔명조" panose="02020603020101020101" pitchFamily="18" charset="-127"/>
              </a:rPr>
              <a:t>구간 트리의 색칠된 노드를 방문</a:t>
            </a:r>
            <a:endParaRPr lang="en-US" altLang="ko-KR" sz="1200" dirty="0">
              <a:latin typeface="나눔명조" panose="02020603020101020101" pitchFamily="18" charset="-127"/>
            </a:endParaRPr>
          </a:p>
          <a:p>
            <a:pPr marL="361950" lvl="1" indent="-180975"/>
            <a:endParaRPr lang="en-US" altLang="ko-KR" sz="1200" dirty="0">
              <a:latin typeface="나눔명조" panose="02020603020101020101" pitchFamily="18" charset="-127"/>
            </a:endParaRPr>
          </a:p>
          <a:p>
            <a:pPr marL="361950" lvl="1" indent="-180975"/>
            <a:r>
              <a:rPr lang="en-US" altLang="ko-KR" sz="1200" dirty="0">
                <a:latin typeface="나눔명조" panose="02020603020101020101" pitchFamily="18" charset="-127"/>
              </a:rPr>
              <a:t>4</a:t>
            </a:r>
            <a:r>
              <a:rPr lang="ko-KR" altLang="en-US" sz="1200" dirty="0">
                <a:latin typeface="나눔명조" panose="02020603020101020101" pitchFamily="18" charset="-127"/>
              </a:rPr>
              <a:t>번</a:t>
            </a:r>
            <a:r>
              <a:rPr lang="en-US" altLang="ko-KR" sz="1200" dirty="0">
                <a:latin typeface="나눔명조" panose="02020603020101020101" pitchFamily="18" charset="-127"/>
              </a:rPr>
              <a:t> </a:t>
            </a:r>
            <a:r>
              <a:rPr lang="ko-KR" altLang="en-US" sz="1200" dirty="0">
                <a:latin typeface="나눔명조" panose="02020603020101020101" pitchFamily="18" charset="-127"/>
              </a:rPr>
              <a:t>노드를 방문할 때 변경 트리의 내용을 반영해서</a:t>
            </a:r>
            <a:r>
              <a:rPr lang="en-US" altLang="ko-KR" sz="1200" dirty="0">
                <a:latin typeface="나눔명조" panose="02020603020101020101" pitchFamily="18" charset="-127"/>
              </a:rPr>
              <a:t> 14</a:t>
            </a:r>
            <a:r>
              <a:rPr lang="ko-KR" altLang="en-US" sz="1200" dirty="0">
                <a:latin typeface="나눔명조" panose="02020603020101020101" pitchFamily="18" charset="-127"/>
              </a:rPr>
              <a:t>로 변경한다</a:t>
            </a:r>
            <a:r>
              <a:rPr lang="en-US" altLang="ko-KR" sz="1200" dirty="0">
                <a:latin typeface="나눔명조" panose="02020603020101020101" pitchFamily="18" charset="-127"/>
              </a:rPr>
              <a:t>.</a:t>
            </a:r>
          </a:p>
          <a:p>
            <a:pPr marL="361950" lvl="1" indent="-180975"/>
            <a:endParaRPr lang="en-US" altLang="ko-KR" sz="1200" b="1" dirty="0">
              <a:latin typeface="나눔명조" panose="02020603020101020101" pitchFamily="18" charset="-127"/>
            </a:endParaRPr>
          </a:p>
          <a:p>
            <a:pPr marL="361950" lvl="1" indent="-180975"/>
            <a:r>
              <a:rPr lang="ko-KR" altLang="en-US" sz="1200" b="1" dirty="0">
                <a:latin typeface="나눔명조" panose="02020603020101020101" pitchFamily="18" charset="-127"/>
              </a:rPr>
              <a:t>이때</a:t>
            </a:r>
            <a:r>
              <a:rPr lang="en-US" altLang="ko-KR" sz="1200" b="1" dirty="0">
                <a:latin typeface="나눔명조" panose="02020603020101020101" pitchFamily="18" charset="-127"/>
              </a:rPr>
              <a:t>, </a:t>
            </a:r>
            <a:r>
              <a:rPr lang="ko-KR" altLang="en-US" sz="1200" b="1" dirty="0">
                <a:latin typeface="나눔명조" panose="02020603020101020101" pitchFamily="18" charset="-127"/>
              </a:rPr>
              <a:t>자식 노드에 대해 변경 트리에 내용을 전파하고 변경 트리 </a:t>
            </a:r>
            <a:r>
              <a:rPr lang="en-US" altLang="ko-KR" sz="1200" b="1" dirty="0">
                <a:latin typeface="나눔명조" panose="02020603020101020101" pitchFamily="18" charset="-127"/>
              </a:rPr>
              <a:t>4</a:t>
            </a:r>
            <a:r>
              <a:rPr lang="ko-KR" altLang="en-US" sz="1200" b="1" dirty="0">
                <a:latin typeface="나눔명조" panose="02020603020101020101" pitchFamily="18" charset="-127"/>
              </a:rPr>
              <a:t>번 노드 값은 </a:t>
            </a:r>
            <a:r>
              <a:rPr lang="en-US" altLang="ko-KR" sz="1200" b="1" dirty="0">
                <a:latin typeface="나눔명조" panose="02020603020101020101" pitchFamily="18" charset="-127"/>
              </a:rPr>
              <a:t>0</a:t>
            </a:r>
            <a:r>
              <a:rPr lang="ko-KR" altLang="en-US" sz="1200" b="1" dirty="0">
                <a:latin typeface="나눔명조" panose="02020603020101020101" pitchFamily="18" charset="-127"/>
              </a:rPr>
              <a:t>으로 변경한다</a:t>
            </a:r>
            <a:r>
              <a:rPr lang="en-US" altLang="ko-KR" sz="1200" b="1" dirty="0">
                <a:latin typeface="나눔명조" panose="02020603020101020101" pitchFamily="18" charset="-127"/>
              </a:rPr>
              <a:t>.</a:t>
            </a:r>
          </a:p>
          <a:p>
            <a:pPr marL="361950" lvl="1" indent="-180975"/>
            <a:endParaRPr lang="en-US" altLang="ko-KR" sz="1200" dirty="0">
              <a:latin typeface="나눔명조" panose="02020603020101020101" pitchFamily="18" charset="-127"/>
            </a:endParaRPr>
          </a:p>
          <a:p>
            <a:pPr marL="361950" lvl="1" indent="-180975"/>
            <a:endParaRPr lang="en-US" altLang="ko-KR" sz="1200" dirty="0">
              <a:latin typeface="나눔명조" panose="02020603020101020101" pitchFamily="18" charset="-127"/>
            </a:endParaRPr>
          </a:p>
          <a:p>
            <a:pPr marL="361950" lvl="1" indent="-180975"/>
            <a:endParaRPr lang="en-US" altLang="ko-KR" sz="1200" dirty="0">
              <a:latin typeface="나눔명조" panose="02020603020101020101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Lazy propagation 4</a:t>
            </a:r>
            <a:endParaRPr lang="ko-KR" altLang="en-US" dirty="0"/>
          </a:p>
        </p:txBody>
      </p:sp>
      <p:grpSp>
        <p:nvGrpSpPr>
          <p:cNvPr id="182" name="그룹 181"/>
          <p:cNvGrpSpPr/>
          <p:nvPr/>
        </p:nvGrpSpPr>
        <p:grpSpPr>
          <a:xfrm>
            <a:off x="4179355" y="3593593"/>
            <a:ext cx="4727712" cy="2558412"/>
            <a:chOff x="0" y="3956007"/>
            <a:chExt cx="5722659" cy="2825626"/>
          </a:xfrm>
        </p:grpSpPr>
        <p:sp>
          <p:nvSpPr>
            <p:cNvPr id="183" name="타원 182"/>
            <p:cNvSpPr/>
            <p:nvPr/>
          </p:nvSpPr>
          <p:spPr>
            <a:xfrm>
              <a:off x="2655850" y="4089846"/>
              <a:ext cx="506775" cy="495759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84" name="타원 183"/>
            <p:cNvSpPr/>
            <p:nvPr/>
          </p:nvSpPr>
          <p:spPr>
            <a:xfrm>
              <a:off x="1223657" y="4804106"/>
              <a:ext cx="506775" cy="495759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85" name="타원 184"/>
            <p:cNvSpPr/>
            <p:nvPr/>
          </p:nvSpPr>
          <p:spPr>
            <a:xfrm>
              <a:off x="4082535" y="4815123"/>
              <a:ext cx="506775" cy="495759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86" name="타원 185"/>
            <p:cNvSpPr/>
            <p:nvPr/>
          </p:nvSpPr>
          <p:spPr>
            <a:xfrm>
              <a:off x="529598" y="5560594"/>
              <a:ext cx="506775" cy="495759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b="1" dirty="0">
                  <a:solidFill>
                    <a:srgbClr val="FF0000"/>
                  </a:solidFill>
                  <a:latin typeface="D2Coding" panose="020B0609020101020101" pitchFamily="49" charset="-127"/>
                </a:rPr>
                <a:t>0</a:t>
              </a:r>
              <a:endParaRPr lang="ko-KR" altLang="en-US" sz="1100" b="1" dirty="0">
                <a:solidFill>
                  <a:srgbClr val="FF0000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87" name="타원 186"/>
            <p:cNvSpPr/>
            <p:nvPr/>
          </p:nvSpPr>
          <p:spPr>
            <a:xfrm>
              <a:off x="1961792" y="5560594"/>
              <a:ext cx="506775" cy="495759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+1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88" name="타원 187"/>
            <p:cNvSpPr/>
            <p:nvPr/>
          </p:nvSpPr>
          <p:spPr>
            <a:xfrm>
              <a:off x="3393986" y="5560594"/>
              <a:ext cx="506775" cy="495759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89" name="타원 188"/>
            <p:cNvSpPr/>
            <p:nvPr/>
          </p:nvSpPr>
          <p:spPr>
            <a:xfrm>
              <a:off x="4826180" y="5560593"/>
              <a:ext cx="506775" cy="495759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90" name="타원 189"/>
            <p:cNvSpPr/>
            <p:nvPr/>
          </p:nvSpPr>
          <p:spPr>
            <a:xfrm>
              <a:off x="200926" y="6285874"/>
              <a:ext cx="506775" cy="495759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b="1" dirty="0">
                  <a:solidFill>
                    <a:srgbClr val="FF0000"/>
                  </a:solidFill>
                  <a:latin typeface="D2Coding" panose="020B0609020101020101" pitchFamily="49" charset="-127"/>
                </a:rPr>
                <a:t>+1</a:t>
              </a:r>
              <a:endParaRPr lang="ko-KR" altLang="en-US" sz="1100" b="1" dirty="0">
                <a:solidFill>
                  <a:srgbClr val="FF0000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91" name="타원 190"/>
            <p:cNvSpPr/>
            <p:nvPr/>
          </p:nvSpPr>
          <p:spPr>
            <a:xfrm>
              <a:off x="925284" y="6285873"/>
              <a:ext cx="506775" cy="495759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b="1" dirty="0">
                  <a:solidFill>
                    <a:srgbClr val="FF0000"/>
                  </a:solidFill>
                  <a:latin typeface="D2Coding" panose="020B0609020101020101" pitchFamily="49" charset="-127"/>
                </a:rPr>
                <a:t>+1</a:t>
              </a:r>
              <a:endParaRPr lang="ko-KR" altLang="en-US" sz="1100" b="1" dirty="0">
                <a:solidFill>
                  <a:srgbClr val="FF0000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92" name="타원 191"/>
            <p:cNvSpPr/>
            <p:nvPr/>
          </p:nvSpPr>
          <p:spPr>
            <a:xfrm>
              <a:off x="1642297" y="6285871"/>
              <a:ext cx="506775" cy="495759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93" name="타원 192"/>
            <p:cNvSpPr/>
            <p:nvPr/>
          </p:nvSpPr>
          <p:spPr>
            <a:xfrm>
              <a:off x="2330851" y="6285871"/>
              <a:ext cx="506775" cy="495759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94" name="타원 193"/>
            <p:cNvSpPr/>
            <p:nvPr/>
          </p:nvSpPr>
          <p:spPr>
            <a:xfrm>
              <a:off x="3086892" y="6258329"/>
              <a:ext cx="506775" cy="495759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+1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95" name="타원 194"/>
            <p:cNvSpPr/>
            <p:nvPr/>
          </p:nvSpPr>
          <p:spPr>
            <a:xfrm>
              <a:off x="3775446" y="6258328"/>
              <a:ext cx="506775" cy="495759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+1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96" name="타원 195"/>
            <p:cNvSpPr/>
            <p:nvPr/>
          </p:nvSpPr>
          <p:spPr>
            <a:xfrm>
              <a:off x="4495665" y="6258327"/>
              <a:ext cx="506775" cy="495759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97" name="타원 196"/>
            <p:cNvSpPr/>
            <p:nvPr/>
          </p:nvSpPr>
          <p:spPr>
            <a:xfrm>
              <a:off x="5215884" y="6236288"/>
              <a:ext cx="506775" cy="495759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cxnSp>
          <p:nvCxnSpPr>
            <p:cNvPr id="198" name="직선 연결선 197"/>
            <p:cNvCxnSpPr>
              <a:stCxn id="184" idx="7"/>
              <a:endCxn id="183" idx="3"/>
            </p:cNvCxnSpPr>
            <p:nvPr/>
          </p:nvCxnSpPr>
          <p:spPr>
            <a:xfrm flipV="1">
              <a:off x="1656217" y="4513003"/>
              <a:ext cx="1073848" cy="363705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 198"/>
            <p:cNvCxnSpPr>
              <a:stCxn id="184" idx="3"/>
              <a:endCxn id="186" idx="0"/>
            </p:cNvCxnSpPr>
            <p:nvPr/>
          </p:nvCxnSpPr>
          <p:spPr>
            <a:xfrm flipH="1">
              <a:off x="782986" y="5227263"/>
              <a:ext cx="514886" cy="333331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 199"/>
            <p:cNvCxnSpPr>
              <a:stCxn id="186" idx="3"/>
              <a:endCxn id="190" idx="0"/>
            </p:cNvCxnSpPr>
            <p:nvPr/>
          </p:nvCxnSpPr>
          <p:spPr>
            <a:xfrm flipH="1">
              <a:off x="454314" y="5983751"/>
              <a:ext cx="149499" cy="302123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 200"/>
            <p:cNvCxnSpPr>
              <a:stCxn id="186" idx="5"/>
              <a:endCxn id="191" idx="0"/>
            </p:cNvCxnSpPr>
            <p:nvPr/>
          </p:nvCxnSpPr>
          <p:spPr>
            <a:xfrm>
              <a:off x="962158" y="5983751"/>
              <a:ext cx="216514" cy="302122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/>
            <p:cNvCxnSpPr>
              <a:stCxn id="187" idx="3"/>
              <a:endCxn id="192" idx="0"/>
            </p:cNvCxnSpPr>
            <p:nvPr/>
          </p:nvCxnSpPr>
          <p:spPr>
            <a:xfrm flipH="1">
              <a:off x="1895685" y="5983751"/>
              <a:ext cx="140322" cy="30212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>
              <a:stCxn id="187" idx="5"/>
              <a:endCxn id="193" idx="0"/>
            </p:cNvCxnSpPr>
            <p:nvPr/>
          </p:nvCxnSpPr>
          <p:spPr>
            <a:xfrm>
              <a:off x="2394352" y="5983751"/>
              <a:ext cx="189887" cy="30212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>
              <a:stCxn id="188" idx="3"/>
              <a:endCxn id="194" idx="0"/>
            </p:cNvCxnSpPr>
            <p:nvPr/>
          </p:nvCxnSpPr>
          <p:spPr>
            <a:xfrm flipH="1">
              <a:off x="3340280" y="5983751"/>
              <a:ext cx="127921" cy="274578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연결선 204"/>
            <p:cNvCxnSpPr>
              <a:stCxn id="188" idx="5"/>
              <a:endCxn id="195" idx="0"/>
            </p:cNvCxnSpPr>
            <p:nvPr/>
          </p:nvCxnSpPr>
          <p:spPr>
            <a:xfrm>
              <a:off x="3826546" y="5983751"/>
              <a:ext cx="202288" cy="274577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/>
            <p:cNvCxnSpPr>
              <a:stCxn id="189" idx="3"/>
              <a:endCxn id="196" idx="0"/>
            </p:cNvCxnSpPr>
            <p:nvPr/>
          </p:nvCxnSpPr>
          <p:spPr>
            <a:xfrm flipH="1">
              <a:off x="4749053" y="5983750"/>
              <a:ext cx="151342" cy="274577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/>
            <p:cNvCxnSpPr>
              <a:stCxn id="189" idx="5"/>
              <a:endCxn id="197" idx="0"/>
            </p:cNvCxnSpPr>
            <p:nvPr/>
          </p:nvCxnSpPr>
          <p:spPr>
            <a:xfrm>
              <a:off x="5258740" y="5983750"/>
              <a:ext cx="210532" cy="252538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 207"/>
            <p:cNvCxnSpPr>
              <a:stCxn id="185" idx="1"/>
              <a:endCxn id="183" idx="5"/>
            </p:cNvCxnSpPr>
            <p:nvPr/>
          </p:nvCxnSpPr>
          <p:spPr>
            <a:xfrm flipH="1" flipV="1">
              <a:off x="3088410" y="4513003"/>
              <a:ext cx="1068340" cy="374722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>
              <a:stCxn id="187" idx="0"/>
              <a:endCxn id="184" idx="5"/>
            </p:cNvCxnSpPr>
            <p:nvPr/>
          </p:nvCxnSpPr>
          <p:spPr>
            <a:xfrm flipH="1" flipV="1">
              <a:off x="1656217" y="5227263"/>
              <a:ext cx="558963" cy="333331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 209"/>
            <p:cNvCxnSpPr>
              <a:stCxn id="185" idx="3"/>
              <a:endCxn id="188" idx="0"/>
            </p:cNvCxnSpPr>
            <p:nvPr/>
          </p:nvCxnSpPr>
          <p:spPr>
            <a:xfrm flipH="1">
              <a:off x="3647374" y="5238280"/>
              <a:ext cx="509376" cy="32231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>
              <a:stCxn id="189" idx="0"/>
              <a:endCxn id="185" idx="5"/>
            </p:cNvCxnSpPr>
            <p:nvPr/>
          </p:nvCxnSpPr>
          <p:spPr>
            <a:xfrm flipH="1" flipV="1">
              <a:off x="4515095" y="5238280"/>
              <a:ext cx="564473" cy="322313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TextBox 211"/>
            <p:cNvSpPr txBox="1"/>
            <p:nvPr/>
          </p:nvSpPr>
          <p:spPr>
            <a:xfrm>
              <a:off x="2319834" y="3956007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907269" y="4728305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2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4611835" y="4728305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3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214593" y="5435436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4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3076293" y="5441988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6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1642297" y="5434694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5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4503996" y="5441246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7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0" y="6101401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8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1462397" y="6101401"/>
              <a:ext cx="399054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10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700685" y="6101401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9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2119425" y="6101401"/>
              <a:ext cx="399054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11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2870887" y="6101401"/>
              <a:ext cx="399054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12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4302870" y="6101401"/>
              <a:ext cx="399054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14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3605784" y="6101401"/>
              <a:ext cx="399054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13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5033379" y="6101401"/>
              <a:ext cx="399054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15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grpSp>
        <p:nvGrpSpPr>
          <p:cNvPr id="227" name="그룹 226"/>
          <p:cNvGrpSpPr/>
          <p:nvPr/>
        </p:nvGrpSpPr>
        <p:grpSpPr>
          <a:xfrm>
            <a:off x="3903128" y="691539"/>
            <a:ext cx="5003939" cy="2647724"/>
            <a:chOff x="0" y="3956007"/>
            <a:chExt cx="5722659" cy="2825626"/>
          </a:xfrm>
        </p:grpSpPr>
        <p:sp>
          <p:nvSpPr>
            <p:cNvPr id="228" name="타원 227"/>
            <p:cNvSpPr/>
            <p:nvPr/>
          </p:nvSpPr>
          <p:spPr>
            <a:xfrm>
              <a:off x="2655850" y="4089846"/>
              <a:ext cx="506775" cy="495759"/>
            </a:xfrm>
            <a:prstGeom prst="ellipse">
              <a:avLst/>
            </a:prstGeom>
            <a:pattFill prst="pct30">
              <a:fgClr>
                <a:srgbClr val="FFC000"/>
              </a:fgClr>
              <a:bgClr>
                <a:schemeClr val="bg1"/>
              </a:bgClr>
            </a:patt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0,7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50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229" name="타원 228"/>
            <p:cNvSpPr/>
            <p:nvPr/>
          </p:nvSpPr>
          <p:spPr>
            <a:xfrm>
              <a:off x="1223657" y="4804106"/>
              <a:ext cx="506775" cy="495759"/>
            </a:xfrm>
            <a:prstGeom prst="ellipse">
              <a:avLst/>
            </a:prstGeom>
            <a:pattFill prst="pct30">
              <a:fgClr>
                <a:srgbClr val="FFC000"/>
              </a:fgClr>
              <a:bgClr>
                <a:schemeClr val="bg1"/>
              </a:bgClr>
            </a:patt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0,3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22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230" name="타원 229"/>
            <p:cNvSpPr/>
            <p:nvPr/>
          </p:nvSpPr>
          <p:spPr>
            <a:xfrm>
              <a:off x="4082535" y="4815123"/>
              <a:ext cx="506775" cy="495759"/>
            </a:xfrm>
            <a:prstGeom prst="ellipse">
              <a:avLst/>
            </a:prstGeom>
            <a:pattFill prst="pct30">
              <a:fgClr>
                <a:srgbClr val="FFC000"/>
              </a:fgClr>
              <a:bgClr>
                <a:schemeClr val="bg1"/>
              </a:bgClr>
            </a:patt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4,7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28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231" name="타원 230"/>
            <p:cNvSpPr/>
            <p:nvPr/>
          </p:nvSpPr>
          <p:spPr>
            <a:xfrm>
              <a:off x="529598" y="5560594"/>
              <a:ext cx="506775" cy="495759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0,1</a:t>
              </a:r>
            </a:p>
            <a:p>
              <a:pPr algn="ctr"/>
              <a:r>
                <a:rPr lang="en-US" altLang="ko-KR" sz="1100" b="1" dirty="0">
                  <a:solidFill>
                    <a:srgbClr val="FF0000"/>
                  </a:solidFill>
                  <a:latin typeface="D2Coding" panose="020B0609020101020101" pitchFamily="49" charset="-127"/>
                </a:rPr>
                <a:t>14</a:t>
              </a:r>
              <a:endParaRPr lang="ko-KR" altLang="en-US" sz="1100" b="1" dirty="0">
                <a:solidFill>
                  <a:srgbClr val="FF0000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232" name="타원 231"/>
            <p:cNvSpPr/>
            <p:nvPr/>
          </p:nvSpPr>
          <p:spPr>
            <a:xfrm>
              <a:off x="1961792" y="5560594"/>
              <a:ext cx="506775" cy="495759"/>
            </a:xfrm>
            <a:prstGeom prst="ellipse">
              <a:avLst/>
            </a:prstGeom>
            <a:pattFill prst="pct30">
              <a:fgClr>
                <a:srgbClr val="FFC000"/>
              </a:fgClr>
              <a:bgClr>
                <a:schemeClr val="bg1"/>
              </a:bgClr>
            </a:patt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2,3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6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233" name="타원 232"/>
            <p:cNvSpPr/>
            <p:nvPr/>
          </p:nvSpPr>
          <p:spPr>
            <a:xfrm>
              <a:off x="3393986" y="5560594"/>
              <a:ext cx="506775" cy="495759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4,5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17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234" name="타원 233"/>
            <p:cNvSpPr/>
            <p:nvPr/>
          </p:nvSpPr>
          <p:spPr>
            <a:xfrm>
              <a:off x="4826180" y="5560593"/>
              <a:ext cx="506775" cy="495759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6,7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11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235" name="타원 234"/>
            <p:cNvSpPr/>
            <p:nvPr/>
          </p:nvSpPr>
          <p:spPr>
            <a:xfrm>
              <a:off x="200926" y="6285874"/>
              <a:ext cx="506775" cy="495759"/>
            </a:xfrm>
            <a:prstGeom prst="ellipse">
              <a:avLst/>
            </a:prstGeom>
            <a:pattFill prst="pct30">
              <a:fgClr>
                <a:srgbClr val="FFC000"/>
              </a:fgClr>
              <a:bgClr>
                <a:schemeClr val="bg1"/>
              </a:bgClr>
            </a:patt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0,0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3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236" name="타원 235"/>
            <p:cNvSpPr/>
            <p:nvPr/>
          </p:nvSpPr>
          <p:spPr>
            <a:xfrm>
              <a:off x="925284" y="6285873"/>
              <a:ext cx="506775" cy="495759"/>
            </a:xfrm>
            <a:prstGeom prst="ellipse">
              <a:avLst/>
            </a:prstGeom>
            <a:pattFill prst="pct30">
              <a:fgClr>
                <a:srgbClr val="FFC000"/>
              </a:fgClr>
              <a:bgClr>
                <a:schemeClr val="bg1"/>
              </a:bgClr>
            </a:patt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1,1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9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237" name="타원 236"/>
            <p:cNvSpPr/>
            <p:nvPr/>
          </p:nvSpPr>
          <p:spPr>
            <a:xfrm>
              <a:off x="1642297" y="6285871"/>
              <a:ext cx="506775" cy="495759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2,2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4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238" name="타원 237"/>
            <p:cNvSpPr/>
            <p:nvPr/>
          </p:nvSpPr>
          <p:spPr>
            <a:xfrm>
              <a:off x="2330851" y="6285871"/>
              <a:ext cx="506775" cy="495759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3,3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2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239" name="타원 238"/>
            <p:cNvSpPr/>
            <p:nvPr/>
          </p:nvSpPr>
          <p:spPr>
            <a:xfrm>
              <a:off x="3086892" y="6258329"/>
              <a:ext cx="506775" cy="495759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4,4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7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240" name="타원 239"/>
            <p:cNvSpPr/>
            <p:nvPr/>
          </p:nvSpPr>
          <p:spPr>
            <a:xfrm>
              <a:off x="3775446" y="6258328"/>
              <a:ext cx="506775" cy="495759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5,5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8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241" name="타원 240"/>
            <p:cNvSpPr/>
            <p:nvPr/>
          </p:nvSpPr>
          <p:spPr>
            <a:xfrm>
              <a:off x="4495665" y="6258327"/>
              <a:ext cx="506775" cy="495759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6,6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10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242" name="타원 241"/>
            <p:cNvSpPr/>
            <p:nvPr/>
          </p:nvSpPr>
          <p:spPr>
            <a:xfrm>
              <a:off x="5215884" y="6236288"/>
              <a:ext cx="506775" cy="495759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7,7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1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cxnSp>
          <p:nvCxnSpPr>
            <p:cNvPr id="243" name="직선 연결선 242"/>
            <p:cNvCxnSpPr>
              <a:stCxn id="229" idx="7"/>
              <a:endCxn id="228" idx="3"/>
            </p:cNvCxnSpPr>
            <p:nvPr/>
          </p:nvCxnSpPr>
          <p:spPr>
            <a:xfrm flipV="1">
              <a:off x="1656217" y="4513003"/>
              <a:ext cx="1073848" cy="363705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직선 연결선 243"/>
            <p:cNvCxnSpPr>
              <a:stCxn id="229" idx="3"/>
              <a:endCxn id="231" idx="0"/>
            </p:cNvCxnSpPr>
            <p:nvPr/>
          </p:nvCxnSpPr>
          <p:spPr>
            <a:xfrm flipH="1">
              <a:off x="782986" y="5227263"/>
              <a:ext cx="514886" cy="333331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직선 연결선 244"/>
            <p:cNvCxnSpPr>
              <a:stCxn id="231" idx="3"/>
              <a:endCxn id="235" idx="0"/>
            </p:cNvCxnSpPr>
            <p:nvPr/>
          </p:nvCxnSpPr>
          <p:spPr>
            <a:xfrm flipH="1">
              <a:off x="454314" y="5983751"/>
              <a:ext cx="149499" cy="302123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직선 연결선 245"/>
            <p:cNvCxnSpPr>
              <a:stCxn id="231" idx="5"/>
              <a:endCxn id="236" idx="0"/>
            </p:cNvCxnSpPr>
            <p:nvPr/>
          </p:nvCxnSpPr>
          <p:spPr>
            <a:xfrm>
              <a:off x="962158" y="5983751"/>
              <a:ext cx="216514" cy="302122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직선 연결선 246"/>
            <p:cNvCxnSpPr>
              <a:stCxn id="232" idx="3"/>
              <a:endCxn id="237" idx="0"/>
            </p:cNvCxnSpPr>
            <p:nvPr/>
          </p:nvCxnSpPr>
          <p:spPr>
            <a:xfrm flipH="1">
              <a:off x="1895685" y="5983751"/>
              <a:ext cx="140322" cy="30212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직선 연결선 247"/>
            <p:cNvCxnSpPr>
              <a:stCxn id="232" idx="5"/>
              <a:endCxn id="238" idx="0"/>
            </p:cNvCxnSpPr>
            <p:nvPr/>
          </p:nvCxnSpPr>
          <p:spPr>
            <a:xfrm>
              <a:off x="2394352" y="5983751"/>
              <a:ext cx="189887" cy="30212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직선 연결선 248"/>
            <p:cNvCxnSpPr>
              <a:stCxn id="233" idx="3"/>
              <a:endCxn id="239" idx="0"/>
            </p:cNvCxnSpPr>
            <p:nvPr/>
          </p:nvCxnSpPr>
          <p:spPr>
            <a:xfrm flipH="1">
              <a:off x="3340280" y="5983751"/>
              <a:ext cx="127921" cy="274578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직선 연결선 249"/>
            <p:cNvCxnSpPr>
              <a:stCxn id="233" idx="5"/>
              <a:endCxn id="240" idx="0"/>
            </p:cNvCxnSpPr>
            <p:nvPr/>
          </p:nvCxnSpPr>
          <p:spPr>
            <a:xfrm>
              <a:off x="3826546" y="5983751"/>
              <a:ext cx="202288" cy="274577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직선 연결선 250"/>
            <p:cNvCxnSpPr>
              <a:stCxn id="234" idx="3"/>
              <a:endCxn id="241" idx="0"/>
            </p:cNvCxnSpPr>
            <p:nvPr/>
          </p:nvCxnSpPr>
          <p:spPr>
            <a:xfrm flipH="1">
              <a:off x="4749053" y="5983750"/>
              <a:ext cx="151342" cy="274577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직선 연결선 251"/>
            <p:cNvCxnSpPr>
              <a:stCxn id="234" idx="5"/>
              <a:endCxn id="242" idx="0"/>
            </p:cNvCxnSpPr>
            <p:nvPr/>
          </p:nvCxnSpPr>
          <p:spPr>
            <a:xfrm>
              <a:off x="5258740" y="5983750"/>
              <a:ext cx="210532" cy="252538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연결선 252"/>
            <p:cNvCxnSpPr>
              <a:stCxn id="230" idx="1"/>
              <a:endCxn id="228" idx="5"/>
            </p:cNvCxnSpPr>
            <p:nvPr/>
          </p:nvCxnSpPr>
          <p:spPr>
            <a:xfrm flipH="1" flipV="1">
              <a:off x="3088410" y="4513003"/>
              <a:ext cx="1068340" cy="374722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연결선 253"/>
            <p:cNvCxnSpPr>
              <a:stCxn id="232" idx="0"/>
              <a:endCxn id="229" idx="5"/>
            </p:cNvCxnSpPr>
            <p:nvPr/>
          </p:nvCxnSpPr>
          <p:spPr>
            <a:xfrm flipH="1" flipV="1">
              <a:off x="1656217" y="5227263"/>
              <a:ext cx="558963" cy="333331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연결선 254"/>
            <p:cNvCxnSpPr>
              <a:stCxn id="230" idx="3"/>
              <a:endCxn id="233" idx="0"/>
            </p:cNvCxnSpPr>
            <p:nvPr/>
          </p:nvCxnSpPr>
          <p:spPr>
            <a:xfrm flipH="1">
              <a:off x="3647374" y="5238280"/>
              <a:ext cx="509376" cy="32231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직선 연결선 255"/>
            <p:cNvCxnSpPr>
              <a:stCxn id="234" idx="0"/>
              <a:endCxn id="230" idx="5"/>
            </p:cNvCxnSpPr>
            <p:nvPr/>
          </p:nvCxnSpPr>
          <p:spPr>
            <a:xfrm flipH="1" flipV="1">
              <a:off x="4515095" y="5238280"/>
              <a:ext cx="564473" cy="322313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TextBox 256"/>
            <p:cNvSpPr txBox="1"/>
            <p:nvPr/>
          </p:nvSpPr>
          <p:spPr>
            <a:xfrm>
              <a:off x="2319833" y="3956007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907269" y="4728305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2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4611835" y="4728305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3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214593" y="5435436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4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3076293" y="5441988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6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1642297" y="5434694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5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4503996" y="5441246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7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0" y="6101401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8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1462397" y="6101401"/>
              <a:ext cx="333849" cy="279188"/>
            </a:xfrm>
            <a:prstGeom prst="rect">
              <a:avLst/>
            </a:prstGeom>
            <a:solidFill>
              <a:srgbClr val="002060"/>
            </a:solidFill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10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700685" y="6101401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9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2119425" y="6101401"/>
              <a:ext cx="333849" cy="279188"/>
            </a:xfrm>
            <a:prstGeom prst="rect">
              <a:avLst/>
            </a:prstGeom>
            <a:solidFill>
              <a:srgbClr val="002060"/>
            </a:solidFill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11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2870887" y="6101401"/>
              <a:ext cx="333849" cy="279188"/>
            </a:xfrm>
            <a:prstGeom prst="rect">
              <a:avLst/>
            </a:prstGeom>
            <a:solidFill>
              <a:srgbClr val="002060"/>
            </a:solidFill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12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69" name="TextBox 268"/>
            <p:cNvSpPr txBox="1"/>
            <p:nvPr/>
          </p:nvSpPr>
          <p:spPr>
            <a:xfrm>
              <a:off x="4302870" y="6101401"/>
              <a:ext cx="333849" cy="279188"/>
            </a:xfrm>
            <a:prstGeom prst="rect">
              <a:avLst/>
            </a:prstGeom>
            <a:solidFill>
              <a:srgbClr val="002060"/>
            </a:solidFill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14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3605783" y="6101401"/>
              <a:ext cx="333849" cy="279188"/>
            </a:xfrm>
            <a:prstGeom prst="rect">
              <a:avLst/>
            </a:prstGeom>
            <a:solidFill>
              <a:srgbClr val="002060"/>
            </a:solidFill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13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71" name="TextBox 270"/>
            <p:cNvSpPr txBox="1"/>
            <p:nvPr/>
          </p:nvSpPr>
          <p:spPr>
            <a:xfrm>
              <a:off x="5033379" y="6101401"/>
              <a:ext cx="333849" cy="279188"/>
            </a:xfrm>
            <a:prstGeom prst="rect">
              <a:avLst/>
            </a:prstGeom>
            <a:solidFill>
              <a:srgbClr val="002060"/>
            </a:solidFill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15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sp>
        <p:nvSpPr>
          <p:cNvPr id="272" name="직사각형 271"/>
          <p:cNvSpPr/>
          <p:nvPr/>
        </p:nvSpPr>
        <p:spPr>
          <a:xfrm>
            <a:off x="7632734" y="775830"/>
            <a:ext cx="12891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ko-KR" altLang="en-US" sz="12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구간 트리</a:t>
            </a:r>
            <a:endParaRPr lang="en-US" altLang="ko-KR" sz="12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273" name="직사각형 272"/>
          <p:cNvSpPr/>
          <p:nvPr/>
        </p:nvSpPr>
        <p:spPr>
          <a:xfrm>
            <a:off x="7647536" y="3704495"/>
            <a:ext cx="1375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변경 트리</a:t>
            </a:r>
            <a:endParaRPr lang="en-US" altLang="ko-KR" sz="12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lvl="1"/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(lazy tree)</a:t>
            </a:r>
          </a:p>
        </p:txBody>
      </p:sp>
      <p:cxnSp>
        <p:nvCxnSpPr>
          <p:cNvPr id="274" name="직선 연결선 273"/>
          <p:cNvCxnSpPr>
            <a:cxnSpLocks/>
          </p:cNvCxnSpPr>
          <p:nvPr/>
        </p:nvCxnSpPr>
        <p:spPr>
          <a:xfrm flipV="1">
            <a:off x="4708040" y="3333329"/>
            <a:ext cx="1665416" cy="1974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34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87874" y="1065447"/>
            <a:ext cx="3600728" cy="5040485"/>
          </a:xfrm>
        </p:spPr>
        <p:txBody>
          <a:bodyPr>
            <a:normAutofit/>
          </a:bodyPr>
          <a:lstStyle/>
          <a:p>
            <a:pPr marL="180975" indent="-180975"/>
            <a:r>
              <a:rPr lang="en-US" altLang="ko-KR" sz="1400" dirty="0">
                <a:latin typeface="나눔명조" panose="02020603020101020101" pitchFamily="18" charset="-127"/>
              </a:rPr>
              <a:t>[1, 3] </a:t>
            </a:r>
            <a:r>
              <a:rPr lang="ko-KR" altLang="en-US" sz="1400" dirty="0">
                <a:latin typeface="나눔명조" panose="02020603020101020101" pitchFamily="18" charset="-127"/>
              </a:rPr>
              <a:t>구간 합 구하기</a:t>
            </a:r>
            <a:endParaRPr lang="en-US" altLang="ko-KR" sz="1400" dirty="0">
              <a:latin typeface="나눔명조" panose="02020603020101020101" pitchFamily="18" charset="-127"/>
            </a:endParaRPr>
          </a:p>
          <a:p>
            <a:endParaRPr lang="en-US" altLang="ko-KR" sz="1400" dirty="0">
              <a:latin typeface="나눔명조" panose="02020603020101020101" pitchFamily="18" charset="-127"/>
            </a:endParaRPr>
          </a:p>
          <a:p>
            <a:pPr marL="361950" lvl="1" indent="-180975"/>
            <a:r>
              <a:rPr lang="en-US" altLang="ko-KR" sz="1200" dirty="0">
                <a:latin typeface="나눔명조" panose="02020603020101020101" pitchFamily="18" charset="-127"/>
              </a:rPr>
              <a:t>8,</a:t>
            </a:r>
            <a:r>
              <a:rPr lang="ko-KR" altLang="en-US" sz="1200" dirty="0">
                <a:latin typeface="나눔명조" panose="02020603020101020101" pitchFamily="18" charset="-127"/>
              </a:rPr>
              <a:t> </a:t>
            </a:r>
            <a:r>
              <a:rPr lang="en-US" altLang="ko-KR" sz="1200" dirty="0">
                <a:latin typeface="나눔명조" panose="02020603020101020101" pitchFamily="18" charset="-127"/>
              </a:rPr>
              <a:t>9</a:t>
            </a:r>
            <a:r>
              <a:rPr lang="ko-KR" altLang="en-US" sz="1200" dirty="0">
                <a:latin typeface="나눔명조" panose="02020603020101020101" pitchFamily="18" charset="-127"/>
              </a:rPr>
              <a:t>번 노드를 방문하면서 변경 트리의 </a:t>
            </a:r>
            <a:r>
              <a:rPr lang="ko-KR" altLang="en-US" sz="1200" dirty="0" err="1">
                <a:latin typeface="나눔명조" panose="02020603020101020101" pitchFamily="18" charset="-127"/>
              </a:rPr>
              <a:t>내용을반영한다</a:t>
            </a:r>
            <a:r>
              <a:rPr lang="en-US" altLang="ko-KR" sz="1200" dirty="0">
                <a:latin typeface="나눔명조" panose="02020603020101020101" pitchFamily="18" charset="-127"/>
              </a:rPr>
              <a:t>.</a:t>
            </a:r>
          </a:p>
          <a:p>
            <a:pPr marL="361950" lvl="1" indent="-180975"/>
            <a:endParaRPr lang="en-US" altLang="ko-KR" sz="1200" dirty="0">
              <a:latin typeface="나눔명조" panose="02020603020101020101" pitchFamily="18" charset="-127"/>
            </a:endParaRPr>
          </a:p>
          <a:p>
            <a:pPr marL="361950" lvl="1" indent="-180975"/>
            <a:r>
              <a:rPr lang="en-US" altLang="ko-KR" sz="1200" dirty="0">
                <a:latin typeface="나눔명조" panose="02020603020101020101" pitchFamily="18" charset="-127"/>
              </a:rPr>
              <a:t>8,</a:t>
            </a:r>
            <a:r>
              <a:rPr lang="ko-KR" altLang="en-US" sz="1200" dirty="0">
                <a:latin typeface="나눔명조" panose="02020603020101020101" pitchFamily="18" charset="-127"/>
              </a:rPr>
              <a:t> </a:t>
            </a:r>
            <a:r>
              <a:rPr lang="en-US" altLang="ko-KR" sz="1200" dirty="0">
                <a:latin typeface="나눔명조" panose="02020603020101020101" pitchFamily="18" charset="-127"/>
              </a:rPr>
              <a:t>9</a:t>
            </a:r>
            <a:r>
              <a:rPr lang="ko-KR" altLang="en-US" sz="1200" dirty="0">
                <a:latin typeface="나눔명조" panose="02020603020101020101" pitchFamily="18" charset="-127"/>
              </a:rPr>
              <a:t>번 노드는 자식이 없으므로 더 이상 변경 트리의 내용이 전파되지 않는다</a:t>
            </a:r>
            <a:r>
              <a:rPr lang="en-US" altLang="ko-KR" sz="1200" dirty="0">
                <a:latin typeface="나눔명조" panose="02020603020101020101" pitchFamily="18" charset="-127"/>
              </a:rPr>
              <a:t>.</a:t>
            </a:r>
          </a:p>
          <a:p>
            <a:pPr marL="361950" lvl="1" indent="-180975"/>
            <a:endParaRPr lang="en-US" altLang="ko-KR" sz="1200" dirty="0">
              <a:latin typeface="나눔명조" panose="02020603020101020101" pitchFamily="18" charset="-127"/>
            </a:endParaRPr>
          </a:p>
          <a:p>
            <a:pPr marL="361950" lvl="1" indent="-180975"/>
            <a:r>
              <a:rPr lang="en-US" altLang="ko-KR" sz="1200" dirty="0">
                <a:latin typeface="나눔명조" panose="02020603020101020101" pitchFamily="18" charset="-127"/>
              </a:rPr>
              <a:t>5</a:t>
            </a:r>
            <a:r>
              <a:rPr lang="ko-KR" altLang="en-US" sz="1200" dirty="0">
                <a:latin typeface="나눔명조" panose="02020603020101020101" pitchFamily="18" charset="-127"/>
              </a:rPr>
              <a:t>번 노드를 방문하면서 </a:t>
            </a:r>
            <a:r>
              <a:rPr lang="ko-KR" altLang="en-US" sz="1200" dirty="0" err="1">
                <a:latin typeface="나눔명조" panose="02020603020101020101" pitchFamily="18" charset="-127"/>
              </a:rPr>
              <a:t>변경트리의</a:t>
            </a:r>
            <a:r>
              <a:rPr lang="ko-KR" altLang="en-US" sz="1200" dirty="0">
                <a:latin typeface="나눔명조" panose="02020603020101020101" pitchFamily="18" charset="-127"/>
              </a:rPr>
              <a:t> 내용을 반영하고 자식 노드들에 전파한다</a:t>
            </a:r>
            <a:r>
              <a:rPr lang="en-US" altLang="ko-KR" sz="1200" dirty="0">
                <a:latin typeface="나눔명조" panose="02020603020101020101" pitchFamily="18" charset="-127"/>
              </a:rPr>
              <a:t>.</a:t>
            </a:r>
          </a:p>
          <a:p>
            <a:pPr marL="361950" lvl="1" indent="-180975"/>
            <a:endParaRPr lang="en-US" altLang="ko-KR" sz="1200" dirty="0">
              <a:latin typeface="나눔명조" panose="02020603020101020101" pitchFamily="18" charset="-127"/>
            </a:endParaRPr>
          </a:p>
          <a:p>
            <a:pPr marL="361950" lvl="1" indent="-180975"/>
            <a:endParaRPr lang="en-US" altLang="ko-KR" sz="1200" dirty="0">
              <a:latin typeface="나눔명조" panose="02020603020101020101" pitchFamily="18" charset="-127"/>
            </a:endParaRPr>
          </a:p>
          <a:p>
            <a:pPr marL="361950" lvl="1" indent="-180975"/>
            <a:endParaRPr lang="en-US" altLang="ko-KR" sz="1200" dirty="0">
              <a:latin typeface="나눔명조" panose="02020603020101020101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Lazy propagation 5</a:t>
            </a:r>
            <a:endParaRPr lang="ko-KR" altLang="en-US" dirty="0"/>
          </a:p>
        </p:txBody>
      </p:sp>
      <p:grpSp>
        <p:nvGrpSpPr>
          <p:cNvPr id="182" name="그룹 181"/>
          <p:cNvGrpSpPr/>
          <p:nvPr/>
        </p:nvGrpSpPr>
        <p:grpSpPr>
          <a:xfrm>
            <a:off x="4179355" y="3593593"/>
            <a:ext cx="4727712" cy="2558412"/>
            <a:chOff x="0" y="3956007"/>
            <a:chExt cx="5722659" cy="2825626"/>
          </a:xfrm>
        </p:grpSpPr>
        <p:sp>
          <p:nvSpPr>
            <p:cNvPr id="183" name="타원 182"/>
            <p:cNvSpPr/>
            <p:nvPr/>
          </p:nvSpPr>
          <p:spPr>
            <a:xfrm>
              <a:off x="2655850" y="4089846"/>
              <a:ext cx="506775" cy="495759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84" name="타원 183"/>
            <p:cNvSpPr/>
            <p:nvPr/>
          </p:nvSpPr>
          <p:spPr>
            <a:xfrm>
              <a:off x="1223657" y="4804106"/>
              <a:ext cx="506775" cy="495759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85" name="타원 184"/>
            <p:cNvSpPr/>
            <p:nvPr/>
          </p:nvSpPr>
          <p:spPr>
            <a:xfrm>
              <a:off x="4082535" y="4815123"/>
              <a:ext cx="506775" cy="495759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86" name="타원 185"/>
            <p:cNvSpPr/>
            <p:nvPr/>
          </p:nvSpPr>
          <p:spPr>
            <a:xfrm>
              <a:off x="529598" y="5560594"/>
              <a:ext cx="506775" cy="495759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0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87" name="타원 186"/>
            <p:cNvSpPr/>
            <p:nvPr/>
          </p:nvSpPr>
          <p:spPr>
            <a:xfrm>
              <a:off x="1961792" y="5560594"/>
              <a:ext cx="506775" cy="495759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rgbClr val="FF0000"/>
                  </a:solidFill>
                  <a:latin typeface="D2Coding" panose="020B0609020101020101" pitchFamily="49" charset="-127"/>
                </a:rPr>
                <a:t>0</a:t>
              </a:r>
              <a:endParaRPr lang="ko-KR" altLang="en-US" sz="1100" dirty="0">
                <a:solidFill>
                  <a:srgbClr val="FF0000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88" name="타원 187"/>
            <p:cNvSpPr/>
            <p:nvPr/>
          </p:nvSpPr>
          <p:spPr>
            <a:xfrm>
              <a:off x="3393986" y="5560594"/>
              <a:ext cx="506775" cy="495759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89" name="타원 188"/>
            <p:cNvSpPr/>
            <p:nvPr/>
          </p:nvSpPr>
          <p:spPr>
            <a:xfrm>
              <a:off x="4826180" y="5560593"/>
              <a:ext cx="506775" cy="495759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90" name="타원 189"/>
            <p:cNvSpPr/>
            <p:nvPr/>
          </p:nvSpPr>
          <p:spPr>
            <a:xfrm>
              <a:off x="200926" y="6285874"/>
              <a:ext cx="506775" cy="495759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b="1" dirty="0">
                  <a:solidFill>
                    <a:srgbClr val="FF0000"/>
                  </a:solidFill>
                  <a:latin typeface="D2Coding" panose="020B0609020101020101" pitchFamily="49" charset="-127"/>
                </a:rPr>
                <a:t>0</a:t>
              </a:r>
              <a:endParaRPr lang="ko-KR" altLang="en-US" sz="1100" b="1" dirty="0">
                <a:solidFill>
                  <a:srgbClr val="FF0000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91" name="타원 190"/>
            <p:cNvSpPr/>
            <p:nvPr/>
          </p:nvSpPr>
          <p:spPr>
            <a:xfrm>
              <a:off x="925284" y="6285873"/>
              <a:ext cx="506775" cy="495759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b="1" dirty="0">
                  <a:solidFill>
                    <a:srgbClr val="FF0000"/>
                  </a:solidFill>
                  <a:latin typeface="D2Coding" panose="020B0609020101020101" pitchFamily="49" charset="-127"/>
                </a:rPr>
                <a:t>0</a:t>
              </a:r>
              <a:endParaRPr lang="ko-KR" altLang="en-US" sz="1100" b="1" dirty="0">
                <a:solidFill>
                  <a:srgbClr val="FF0000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92" name="타원 191"/>
            <p:cNvSpPr/>
            <p:nvPr/>
          </p:nvSpPr>
          <p:spPr>
            <a:xfrm>
              <a:off x="1642297" y="6285871"/>
              <a:ext cx="506775" cy="495759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b="1" dirty="0">
                  <a:solidFill>
                    <a:srgbClr val="FF0000"/>
                  </a:solidFill>
                  <a:latin typeface="D2Coding" panose="020B0609020101020101" pitchFamily="49" charset="-127"/>
                </a:rPr>
                <a:t>+1</a:t>
              </a:r>
              <a:endParaRPr lang="ko-KR" altLang="en-US" sz="1100" b="1" dirty="0">
                <a:solidFill>
                  <a:srgbClr val="FF0000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93" name="타원 192"/>
            <p:cNvSpPr/>
            <p:nvPr/>
          </p:nvSpPr>
          <p:spPr>
            <a:xfrm>
              <a:off x="2330851" y="6285871"/>
              <a:ext cx="506775" cy="495759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b="1" dirty="0">
                  <a:solidFill>
                    <a:srgbClr val="FF0000"/>
                  </a:solidFill>
                  <a:latin typeface="D2Coding" panose="020B0609020101020101" pitchFamily="49" charset="-127"/>
                </a:rPr>
                <a:t>+1</a:t>
              </a:r>
              <a:endParaRPr lang="ko-KR" altLang="en-US" sz="1100" b="1" dirty="0">
                <a:solidFill>
                  <a:srgbClr val="FF0000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94" name="타원 193"/>
            <p:cNvSpPr/>
            <p:nvPr/>
          </p:nvSpPr>
          <p:spPr>
            <a:xfrm>
              <a:off x="3086892" y="6258329"/>
              <a:ext cx="506775" cy="495759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+1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95" name="타원 194"/>
            <p:cNvSpPr/>
            <p:nvPr/>
          </p:nvSpPr>
          <p:spPr>
            <a:xfrm>
              <a:off x="3775446" y="6258328"/>
              <a:ext cx="506775" cy="495759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+1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96" name="타원 195"/>
            <p:cNvSpPr/>
            <p:nvPr/>
          </p:nvSpPr>
          <p:spPr>
            <a:xfrm>
              <a:off x="4495665" y="6258327"/>
              <a:ext cx="506775" cy="495759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97" name="타원 196"/>
            <p:cNvSpPr/>
            <p:nvPr/>
          </p:nvSpPr>
          <p:spPr>
            <a:xfrm>
              <a:off x="5215884" y="6236288"/>
              <a:ext cx="506775" cy="495759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cxnSp>
          <p:nvCxnSpPr>
            <p:cNvPr id="198" name="직선 연결선 197"/>
            <p:cNvCxnSpPr>
              <a:stCxn id="184" idx="7"/>
              <a:endCxn id="183" idx="3"/>
            </p:cNvCxnSpPr>
            <p:nvPr/>
          </p:nvCxnSpPr>
          <p:spPr>
            <a:xfrm flipV="1">
              <a:off x="1656217" y="4513003"/>
              <a:ext cx="1073848" cy="363705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 198"/>
            <p:cNvCxnSpPr>
              <a:stCxn id="184" idx="3"/>
              <a:endCxn id="186" idx="0"/>
            </p:cNvCxnSpPr>
            <p:nvPr/>
          </p:nvCxnSpPr>
          <p:spPr>
            <a:xfrm flipH="1">
              <a:off x="782986" y="5227263"/>
              <a:ext cx="514886" cy="333331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 199"/>
            <p:cNvCxnSpPr>
              <a:stCxn id="186" idx="3"/>
              <a:endCxn id="190" idx="0"/>
            </p:cNvCxnSpPr>
            <p:nvPr/>
          </p:nvCxnSpPr>
          <p:spPr>
            <a:xfrm flipH="1">
              <a:off x="454314" y="5983751"/>
              <a:ext cx="149499" cy="302123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 200"/>
            <p:cNvCxnSpPr>
              <a:stCxn id="186" idx="5"/>
              <a:endCxn id="191" idx="0"/>
            </p:cNvCxnSpPr>
            <p:nvPr/>
          </p:nvCxnSpPr>
          <p:spPr>
            <a:xfrm>
              <a:off x="962158" y="5983751"/>
              <a:ext cx="216514" cy="302122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/>
            <p:cNvCxnSpPr>
              <a:stCxn id="187" idx="3"/>
              <a:endCxn id="192" idx="0"/>
            </p:cNvCxnSpPr>
            <p:nvPr/>
          </p:nvCxnSpPr>
          <p:spPr>
            <a:xfrm flipH="1">
              <a:off x="1895685" y="5983751"/>
              <a:ext cx="140322" cy="30212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>
              <a:stCxn id="187" idx="5"/>
              <a:endCxn id="193" idx="0"/>
            </p:cNvCxnSpPr>
            <p:nvPr/>
          </p:nvCxnSpPr>
          <p:spPr>
            <a:xfrm>
              <a:off x="2394352" y="5983751"/>
              <a:ext cx="189887" cy="30212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>
              <a:stCxn id="188" idx="3"/>
              <a:endCxn id="194" idx="0"/>
            </p:cNvCxnSpPr>
            <p:nvPr/>
          </p:nvCxnSpPr>
          <p:spPr>
            <a:xfrm flipH="1">
              <a:off x="3340280" y="5983751"/>
              <a:ext cx="127921" cy="274578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연결선 204"/>
            <p:cNvCxnSpPr>
              <a:stCxn id="188" idx="5"/>
              <a:endCxn id="195" idx="0"/>
            </p:cNvCxnSpPr>
            <p:nvPr/>
          </p:nvCxnSpPr>
          <p:spPr>
            <a:xfrm>
              <a:off x="3826546" y="5983751"/>
              <a:ext cx="202288" cy="274577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/>
            <p:cNvCxnSpPr>
              <a:stCxn id="189" idx="3"/>
              <a:endCxn id="196" idx="0"/>
            </p:cNvCxnSpPr>
            <p:nvPr/>
          </p:nvCxnSpPr>
          <p:spPr>
            <a:xfrm flipH="1">
              <a:off x="4749053" y="5983750"/>
              <a:ext cx="151342" cy="274577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/>
            <p:cNvCxnSpPr>
              <a:stCxn id="189" idx="5"/>
              <a:endCxn id="197" idx="0"/>
            </p:cNvCxnSpPr>
            <p:nvPr/>
          </p:nvCxnSpPr>
          <p:spPr>
            <a:xfrm>
              <a:off x="5258740" y="5983750"/>
              <a:ext cx="210532" cy="252538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 207"/>
            <p:cNvCxnSpPr>
              <a:stCxn id="185" idx="1"/>
              <a:endCxn id="183" idx="5"/>
            </p:cNvCxnSpPr>
            <p:nvPr/>
          </p:nvCxnSpPr>
          <p:spPr>
            <a:xfrm flipH="1" flipV="1">
              <a:off x="3088410" y="4513003"/>
              <a:ext cx="1068340" cy="374722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>
              <a:stCxn id="187" idx="0"/>
              <a:endCxn id="184" idx="5"/>
            </p:cNvCxnSpPr>
            <p:nvPr/>
          </p:nvCxnSpPr>
          <p:spPr>
            <a:xfrm flipH="1" flipV="1">
              <a:off x="1656217" y="5227263"/>
              <a:ext cx="558963" cy="333331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 209"/>
            <p:cNvCxnSpPr>
              <a:stCxn id="185" idx="3"/>
              <a:endCxn id="188" idx="0"/>
            </p:cNvCxnSpPr>
            <p:nvPr/>
          </p:nvCxnSpPr>
          <p:spPr>
            <a:xfrm flipH="1">
              <a:off x="3647374" y="5238280"/>
              <a:ext cx="509376" cy="32231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>
              <a:stCxn id="189" idx="0"/>
              <a:endCxn id="185" idx="5"/>
            </p:cNvCxnSpPr>
            <p:nvPr/>
          </p:nvCxnSpPr>
          <p:spPr>
            <a:xfrm flipH="1" flipV="1">
              <a:off x="4515095" y="5238280"/>
              <a:ext cx="564473" cy="322313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TextBox 211"/>
            <p:cNvSpPr txBox="1"/>
            <p:nvPr/>
          </p:nvSpPr>
          <p:spPr>
            <a:xfrm>
              <a:off x="2319834" y="3956007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907269" y="4728305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2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4611835" y="4728305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3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214593" y="5435436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4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3076293" y="5441988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6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1642297" y="5434694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5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4503996" y="5441246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7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0" y="6101401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8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1462397" y="6101401"/>
              <a:ext cx="399054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10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700685" y="6101401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9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2119425" y="6101401"/>
              <a:ext cx="399054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11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2870887" y="6101401"/>
              <a:ext cx="399054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12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4302870" y="6101401"/>
              <a:ext cx="399054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14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3605784" y="6101401"/>
              <a:ext cx="399054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13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5033379" y="6101401"/>
              <a:ext cx="399054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15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grpSp>
        <p:nvGrpSpPr>
          <p:cNvPr id="227" name="그룹 226"/>
          <p:cNvGrpSpPr/>
          <p:nvPr/>
        </p:nvGrpSpPr>
        <p:grpSpPr>
          <a:xfrm>
            <a:off x="3903128" y="691539"/>
            <a:ext cx="5003939" cy="2647724"/>
            <a:chOff x="0" y="3956007"/>
            <a:chExt cx="5722659" cy="2825626"/>
          </a:xfrm>
        </p:grpSpPr>
        <p:sp>
          <p:nvSpPr>
            <p:cNvPr id="228" name="타원 227"/>
            <p:cNvSpPr/>
            <p:nvPr/>
          </p:nvSpPr>
          <p:spPr>
            <a:xfrm>
              <a:off x="2655850" y="4089846"/>
              <a:ext cx="506775" cy="495759"/>
            </a:xfrm>
            <a:prstGeom prst="ellipse">
              <a:avLst/>
            </a:prstGeom>
            <a:pattFill prst="pct30">
              <a:fgClr>
                <a:srgbClr val="FFC000"/>
              </a:fgClr>
              <a:bgClr>
                <a:schemeClr val="bg1"/>
              </a:bgClr>
            </a:patt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0,7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50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229" name="타원 228"/>
            <p:cNvSpPr/>
            <p:nvPr/>
          </p:nvSpPr>
          <p:spPr>
            <a:xfrm>
              <a:off x="1223657" y="4804106"/>
              <a:ext cx="506775" cy="495759"/>
            </a:xfrm>
            <a:prstGeom prst="ellipse">
              <a:avLst/>
            </a:prstGeom>
            <a:pattFill prst="pct30">
              <a:fgClr>
                <a:srgbClr val="FFC000"/>
              </a:fgClr>
              <a:bgClr>
                <a:schemeClr val="bg1"/>
              </a:bgClr>
            </a:patt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0,3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22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230" name="타원 229"/>
            <p:cNvSpPr/>
            <p:nvPr/>
          </p:nvSpPr>
          <p:spPr>
            <a:xfrm>
              <a:off x="4082535" y="4815123"/>
              <a:ext cx="506775" cy="495759"/>
            </a:xfrm>
            <a:prstGeom prst="ellipse">
              <a:avLst/>
            </a:prstGeom>
            <a:pattFill prst="pct30">
              <a:fgClr>
                <a:srgbClr val="FFC000"/>
              </a:fgClr>
              <a:bgClr>
                <a:schemeClr val="bg1"/>
              </a:bgClr>
            </a:patt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4,7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28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231" name="타원 230"/>
            <p:cNvSpPr/>
            <p:nvPr/>
          </p:nvSpPr>
          <p:spPr>
            <a:xfrm>
              <a:off x="529598" y="5560594"/>
              <a:ext cx="506775" cy="495759"/>
            </a:xfrm>
            <a:prstGeom prst="ellipse">
              <a:avLst/>
            </a:prstGeom>
            <a:pattFill prst="pct30">
              <a:fgClr>
                <a:srgbClr val="FFC000"/>
              </a:fgClr>
              <a:bgClr>
                <a:schemeClr val="bg1"/>
              </a:bgClr>
            </a:patt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0,1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14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232" name="타원 231"/>
            <p:cNvSpPr/>
            <p:nvPr/>
          </p:nvSpPr>
          <p:spPr>
            <a:xfrm>
              <a:off x="1961792" y="5560594"/>
              <a:ext cx="506775" cy="495759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2,3</a:t>
              </a:r>
            </a:p>
            <a:p>
              <a:pPr algn="ctr"/>
              <a:r>
                <a:rPr lang="en-US" altLang="ko-KR" sz="1100" b="1" dirty="0">
                  <a:solidFill>
                    <a:srgbClr val="FF0000"/>
                  </a:solidFill>
                  <a:latin typeface="D2Coding" panose="020B0609020101020101" pitchFamily="49" charset="-127"/>
                </a:rPr>
                <a:t>8</a:t>
              </a:r>
              <a:endParaRPr lang="ko-KR" altLang="en-US" sz="1100" b="1" dirty="0">
                <a:solidFill>
                  <a:srgbClr val="FF0000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233" name="타원 232"/>
            <p:cNvSpPr/>
            <p:nvPr/>
          </p:nvSpPr>
          <p:spPr>
            <a:xfrm>
              <a:off x="3393986" y="5560594"/>
              <a:ext cx="506775" cy="495759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4,5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17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234" name="타원 233"/>
            <p:cNvSpPr/>
            <p:nvPr/>
          </p:nvSpPr>
          <p:spPr>
            <a:xfrm>
              <a:off x="4826180" y="5560593"/>
              <a:ext cx="506775" cy="495759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6,7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11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235" name="타원 234"/>
            <p:cNvSpPr/>
            <p:nvPr/>
          </p:nvSpPr>
          <p:spPr>
            <a:xfrm>
              <a:off x="200926" y="6285874"/>
              <a:ext cx="506775" cy="495759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0,0</a:t>
              </a:r>
            </a:p>
            <a:p>
              <a:pPr algn="ctr"/>
              <a:r>
                <a:rPr lang="en-US" altLang="ko-KR" sz="1100" b="1" dirty="0">
                  <a:solidFill>
                    <a:srgbClr val="FF0000"/>
                  </a:solidFill>
                  <a:latin typeface="D2Coding" panose="020B0609020101020101" pitchFamily="49" charset="-127"/>
                </a:rPr>
                <a:t>4</a:t>
              </a:r>
              <a:endParaRPr lang="ko-KR" altLang="en-US" sz="1100" b="1" dirty="0">
                <a:solidFill>
                  <a:srgbClr val="FF0000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236" name="타원 235"/>
            <p:cNvSpPr/>
            <p:nvPr/>
          </p:nvSpPr>
          <p:spPr>
            <a:xfrm>
              <a:off x="925284" y="6285873"/>
              <a:ext cx="506775" cy="495759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1,1</a:t>
              </a:r>
            </a:p>
            <a:p>
              <a:pPr algn="ctr"/>
              <a:r>
                <a:rPr lang="en-US" altLang="ko-KR" sz="1100" b="1" dirty="0">
                  <a:solidFill>
                    <a:srgbClr val="FF0000"/>
                  </a:solidFill>
                  <a:latin typeface="D2Coding" panose="020B0609020101020101" pitchFamily="49" charset="-127"/>
                </a:rPr>
                <a:t>10</a:t>
              </a:r>
              <a:endParaRPr lang="ko-KR" altLang="en-US" sz="1100" b="1" dirty="0">
                <a:solidFill>
                  <a:srgbClr val="FF0000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237" name="타원 236"/>
            <p:cNvSpPr/>
            <p:nvPr/>
          </p:nvSpPr>
          <p:spPr>
            <a:xfrm>
              <a:off x="1642297" y="6285871"/>
              <a:ext cx="506775" cy="495759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2,2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4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238" name="타원 237"/>
            <p:cNvSpPr/>
            <p:nvPr/>
          </p:nvSpPr>
          <p:spPr>
            <a:xfrm>
              <a:off x="2330851" y="6285871"/>
              <a:ext cx="506775" cy="495759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3,3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2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239" name="타원 238"/>
            <p:cNvSpPr/>
            <p:nvPr/>
          </p:nvSpPr>
          <p:spPr>
            <a:xfrm>
              <a:off x="3086892" y="6258329"/>
              <a:ext cx="506775" cy="495759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4,4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7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240" name="타원 239"/>
            <p:cNvSpPr/>
            <p:nvPr/>
          </p:nvSpPr>
          <p:spPr>
            <a:xfrm>
              <a:off x="3775446" y="6258328"/>
              <a:ext cx="506775" cy="495759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5,5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8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241" name="타원 240"/>
            <p:cNvSpPr/>
            <p:nvPr/>
          </p:nvSpPr>
          <p:spPr>
            <a:xfrm>
              <a:off x="4495665" y="6258327"/>
              <a:ext cx="506775" cy="495759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6,6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10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242" name="타원 241"/>
            <p:cNvSpPr/>
            <p:nvPr/>
          </p:nvSpPr>
          <p:spPr>
            <a:xfrm>
              <a:off x="5215884" y="6236288"/>
              <a:ext cx="506775" cy="495759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7,7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1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cxnSp>
          <p:nvCxnSpPr>
            <p:cNvPr id="243" name="직선 연결선 242"/>
            <p:cNvCxnSpPr>
              <a:stCxn id="229" idx="7"/>
              <a:endCxn id="228" idx="3"/>
            </p:cNvCxnSpPr>
            <p:nvPr/>
          </p:nvCxnSpPr>
          <p:spPr>
            <a:xfrm flipV="1">
              <a:off x="1656217" y="4513003"/>
              <a:ext cx="1073848" cy="363705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직선 연결선 243"/>
            <p:cNvCxnSpPr>
              <a:stCxn id="229" idx="3"/>
              <a:endCxn id="231" idx="0"/>
            </p:cNvCxnSpPr>
            <p:nvPr/>
          </p:nvCxnSpPr>
          <p:spPr>
            <a:xfrm flipH="1">
              <a:off x="782986" y="5227263"/>
              <a:ext cx="514886" cy="333331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직선 연결선 244"/>
            <p:cNvCxnSpPr>
              <a:stCxn id="231" idx="3"/>
              <a:endCxn id="235" idx="0"/>
            </p:cNvCxnSpPr>
            <p:nvPr/>
          </p:nvCxnSpPr>
          <p:spPr>
            <a:xfrm flipH="1">
              <a:off x="454314" y="5983751"/>
              <a:ext cx="149499" cy="302123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직선 연결선 245"/>
            <p:cNvCxnSpPr>
              <a:stCxn id="231" idx="5"/>
              <a:endCxn id="236" idx="0"/>
            </p:cNvCxnSpPr>
            <p:nvPr/>
          </p:nvCxnSpPr>
          <p:spPr>
            <a:xfrm>
              <a:off x="962158" y="5983751"/>
              <a:ext cx="216514" cy="302122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직선 연결선 246"/>
            <p:cNvCxnSpPr>
              <a:stCxn id="232" idx="3"/>
              <a:endCxn id="237" idx="0"/>
            </p:cNvCxnSpPr>
            <p:nvPr/>
          </p:nvCxnSpPr>
          <p:spPr>
            <a:xfrm flipH="1">
              <a:off x="1895685" y="5983751"/>
              <a:ext cx="140322" cy="30212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직선 연결선 247"/>
            <p:cNvCxnSpPr>
              <a:stCxn id="232" idx="5"/>
              <a:endCxn id="238" idx="0"/>
            </p:cNvCxnSpPr>
            <p:nvPr/>
          </p:nvCxnSpPr>
          <p:spPr>
            <a:xfrm>
              <a:off x="2394352" y="5983751"/>
              <a:ext cx="189887" cy="30212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직선 연결선 248"/>
            <p:cNvCxnSpPr>
              <a:stCxn id="233" idx="3"/>
              <a:endCxn id="239" idx="0"/>
            </p:cNvCxnSpPr>
            <p:nvPr/>
          </p:nvCxnSpPr>
          <p:spPr>
            <a:xfrm flipH="1">
              <a:off x="3340280" y="5983751"/>
              <a:ext cx="127921" cy="274578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직선 연결선 249"/>
            <p:cNvCxnSpPr>
              <a:stCxn id="233" idx="5"/>
              <a:endCxn id="240" idx="0"/>
            </p:cNvCxnSpPr>
            <p:nvPr/>
          </p:nvCxnSpPr>
          <p:spPr>
            <a:xfrm>
              <a:off x="3826546" y="5983751"/>
              <a:ext cx="202288" cy="274577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직선 연결선 250"/>
            <p:cNvCxnSpPr>
              <a:stCxn id="234" idx="3"/>
              <a:endCxn id="241" idx="0"/>
            </p:cNvCxnSpPr>
            <p:nvPr/>
          </p:nvCxnSpPr>
          <p:spPr>
            <a:xfrm flipH="1">
              <a:off x="4749053" y="5983750"/>
              <a:ext cx="151342" cy="274577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직선 연결선 251"/>
            <p:cNvCxnSpPr>
              <a:stCxn id="234" idx="5"/>
              <a:endCxn id="242" idx="0"/>
            </p:cNvCxnSpPr>
            <p:nvPr/>
          </p:nvCxnSpPr>
          <p:spPr>
            <a:xfrm>
              <a:off x="5258740" y="5983750"/>
              <a:ext cx="210532" cy="252538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연결선 252"/>
            <p:cNvCxnSpPr>
              <a:stCxn id="230" idx="1"/>
              <a:endCxn id="228" idx="5"/>
            </p:cNvCxnSpPr>
            <p:nvPr/>
          </p:nvCxnSpPr>
          <p:spPr>
            <a:xfrm flipH="1" flipV="1">
              <a:off x="3088410" y="4513003"/>
              <a:ext cx="1068340" cy="374722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연결선 253"/>
            <p:cNvCxnSpPr>
              <a:stCxn id="232" idx="0"/>
              <a:endCxn id="229" idx="5"/>
            </p:cNvCxnSpPr>
            <p:nvPr/>
          </p:nvCxnSpPr>
          <p:spPr>
            <a:xfrm flipH="1" flipV="1">
              <a:off x="1656217" y="5227263"/>
              <a:ext cx="558963" cy="333331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연결선 254"/>
            <p:cNvCxnSpPr>
              <a:stCxn id="230" idx="3"/>
              <a:endCxn id="233" idx="0"/>
            </p:cNvCxnSpPr>
            <p:nvPr/>
          </p:nvCxnSpPr>
          <p:spPr>
            <a:xfrm flipH="1">
              <a:off x="3647374" y="5238280"/>
              <a:ext cx="509376" cy="32231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직선 연결선 255"/>
            <p:cNvCxnSpPr>
              <a:stCxn id="234" idx="0"/>
              <a:endCxn id="230" idx="5"/>
            </p:cNvCxnSpPr>
            <p:nvPr/>
          </p:nvCxnSpPr>
          <p:spPr>
            <a:xfrm flipH="1" flipV="1">
              <a:off x="4515095" y="5238280"/>
              <a:ext cx="564473" cy="322313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TextBox 256"/>
            <p:cNvSpPr txBox="1"/>
            <p:nvPr/>
          </p:nvSpPr>
          <p:spPr>
            <a:xfrm>
              <a:off x="2319833" y="3956007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907269" y="4728305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2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4611835" y="4728305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3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214593" y="5435436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4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3076293" y="5441988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6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1642297" y="5434694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5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4503996" y="5441246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7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0" y="6101401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8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1462397" y="6101401"/>
              <a:ext cx="333849" cy="279188"/>
            </a:xfrm>
            <a:prstGeom prst="rect">
              <a:avLst/>
            </a:prstGeom>
            <a:solidFill>
              <a:srgbClr val="002060"/>
            </a:solidFill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10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700685" y="6101401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9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2119425" y="6101401"/>
              <a:ext cx="333849" cy="279188"/>
            </a:xfrm>
            <a:prstGeom prst="rect">
              <a:avLst/>
            </a:prstGeom>
            <a:solidFill>
              <a:srgbClr val="002060"/>
            </a:solidFill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11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2870887" y="6101401"/>
              <a:ext cx="333849" cy="279188"/>
            </a:xfrm>
            <a:prstGeom prst="rect">
              <a:avLst/>
            </a:prstGeom>
            <a:solidFill>
              <a:srgbClr val="002060"/>
            </a:solidFill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12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69" name="TextBox 268"/>
            <p:cNvSpPr txBox="1"/>
            <p:nvPr/>
          </p:nvSpPr>
          <p:spPr>
            <a:xfrm>
              <a:off x="4302870" y="6101401"/>
              <a:ext cx="333849" cy="279188"/>
            </a:xfrm>
            <a:prstGeom prst="rect">
              <a:avLst/>
            </a:prstGeom>
            <a:solidFill>
              <a:srgbClr val="002060"/>
            </a:solidFill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14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3605783" y="6101401"/>
              <a:ext cx="333849" cy="279188"/>
            </a:xfrm>
            <a:prstGeom prst="rect">
              <a:avLst/>
            </a:prstGeom>
            <a:solidFill>
              <a:srgbClr val="002060"/>
            </a:solidFill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13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71" name="TextBox 270"/>
            <p:cNvSpPr txBox="1"/>
            <p:nvPr/>
          </p:nvSpPr>
          <p:spPr>
            <a:xfrm>
              <a:off x="5033379" y="6101401"/>
              <a:ext cx="333849" cy="279188"/>
            </a:xfrm>
            <a:prstGeom prst="rect">
              <a:avLst/>
            </a:prstGeom>
            <a:solidFill>
              <a:srgbClr val="002060"/>
            </a:solidFill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15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sp>
        <p:nvSpPr>
          <p:cNvPr id="272" name="직사각형 271"/>
          <p:cNvSpPr/>
          <p:nvPr/>
        </p:nvSpPr>
        <p:spPr>
          <a:xfrm>
            <a:off x="7632734" y="775830"/>
            <a:ext cx="12891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ko-KR" altLang="en-US" sz="12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구간 트리</a:t>
            </a:r>
            <a:endParaRPr lang="en-US" altLang="ko-KR" sz="12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273" name="직사각형 272"/>
          <p:cNvSpPr/>
          <p:nvPr/>
        </p:nvSpPr>
        <p:spPr>
          <a:xfrm>
            <a:off x="7647536" y="3704495"/>
            <a:ext cx="1375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변경 트리</a:t>
            </a:r>
            <a:endParaRPr lang="en-US" altLang="ko-KR" sz="12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lvl="1"/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(lazy tree)</a:t>
            </a:r>
          </a:p>
        </p:txBody>
      </p:sp>
      <p:cxnSp>
        <p:nvCxnSpPr>
          <p:cNvPr id="274" name="직선 연결선 273"/>
          <p:cNvCxnSpPr>
            <a:cxnSpLocks/>
          </p:cNvCxnSpPr>
          <p:nvPr/>
        </p:nvCxnSpPr>
        <p:spPr>
          <a:xfrm flipV="1">
            <a:off x="4708040" y="3333329"/>
            <a:ext cx="1665416" cy="1974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C6772426-908A-4A5A-9D04-490923263D1F}"/>
              </a:ext>
            </a:extLst>
          </p:cNvPr>
          <p:cNvSpPr/>
          <p:nvPr/>
        </p:nvSpPr>
        <p:spPr>
          <a:xfrm>
            <a:off x="5964591" y="2359017"/>
            <a:ext cx="58021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6+2</a:t>
            </a:r>
          </a:p>
        </p:txBody>
      </p:sp>
    </p:spTree>
    <p:extLst>
      <p:ext uri="{BB962C8B-B14F-4D97-AF65-F5344CB8AC3E}">
        <p14:creationId xmlns:p14="http://schemas.microsoft.com/office/powerpoint/2010/main" val="2640042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그룹 93"/>
          <p:cNvGrpSpPr/>
          <p:nvPr/>
        </p:nvGrpSpPr>
        <p:grpSpPr>
          <a:xfrm>
            <a:off x="1104325" y="4153723"/>
            <a:ext cx="5221993" cy="1548577"/>
            <a:chOff x="220340" y="418642"/>
            <a:chExt cx="8119429" cy="2263963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242371" y="418642"/>
              <a:ext cx="8097398" cy="44067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D2Coding" panose="020B0609020101020101" pitchFamily="49" charset="-127"/>
                  <a:ea typeface="나눔명조" panose="02020603020101020101" pitchFamily="18" charset="-127"/>
                </a:rPr>
                <a:t>0 , 7</a:t>
              </a:r>
              <a:endParaRPr lang="ko-KR" altLang="en-US" sz="1600" b="1" dirty="0">
                <a:solidFill>
                  <a:schemeClr val="tx1"/>
                </a:solidFill>
                <a:latin typeface="D2Coding" panose="020B0609020101020101" pitchFamily="49" charset="-127"/>
                <a:ea typeface="나눔명조" panose="02020603020101020101" pitchFamily="18" charset="-127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220341" y="2241931"/>
              <a:ext cx="870333" cy="44067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D2Coding" panose="020B0609020101020101" pitchFamily="49" charset="-127"/>
                  <a:ea typeface="나눔명조" panose="02020603020101020101" pitchFamily="18" charset="-127"/>
                </a:rPr>
                <a:t>0, 0</a:t>
              </a:r>
              <a:endParaRPr lang="ko-KR" altLang="en-US" sz="1600" b="1" dirty="0">
                <a:solidFill>
                  <a:schemeClr val="tx1"/>
                </a:solidFill>
                <a:latin typeface="D2Coding" panose="020B0609020101020101" pitchFamily="49" charset="-127"/>
                <a:ea typeface="나눔명조" panose="02020603020101020101" pitchFamily="18" charset="-127"/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255926" y="2241931"/>
              <a:ext cx="870333" cy="44067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D2Coding" panose="020B0609020101020101" pitchFamily="49" charset="-127"/>
                  <a:ea typeface="나눔명조" panose="02020603020101020101" pitchFamily="18" charset="-127"/>
                </a:rPr>
                <a:t>1, 1</a:t>
              </a:r>
              <a:endParaRPr lang="ko-KR" altLang="en-US" sz="1600" b="1" dirty="0">
                <a:solidFill>
                  <a:schemeClr val="tx1"/>
                </a:solidFill>
                <a:latin typeface="D2Coding" panose="020B0609020101020101" pitchFamily="49" charset="-127"/>
                <a:ea typeface="나눔명조" panose="02020603020101020101" pitchFamily="18" charset="-127"/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2291511" y="2241931"/>
              <a:ext cx="870333" cy="44067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D2Coding" panose="020B0609020101020101" pitchFamily="49" charset="-127"/>
                  <a:ea typeface="나눔명조" panose="02020603020101020101" pitchFamily="18" charset="-127"/>
                </a:rPr>
                <a:t>2, 2</a:t>
              </a:r>
              <a:endParaRPr lang="ko-KR" altLang="en-US" sz="1600" b="1" dirty="0">
                <a:solidFill>
                  <a:schemeClr val="tx1"/>
                </a:solidFill>
                <a:latin typeface="D2Coding" panose="020B0609020101020101" pitchFamily="49" charset="-127"/>
                <a:ea typeface="나눔명조" panose="02020603020101020101" pitchFamily="18" charset="-127"/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3327096" y="2241931"/>
              <a:ext cx="870333" cy="44067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D2Coding" panose="020B0609020101020101" pitchFamily="49" charset="-127"/>
                  <a:ea typeface="나눔명조" panose="02020603020101020101" pitchFamily="18" charset="-127"/>
                </a:rPr>
                <a:t>3, 3</a:t>
              </a:r>
              <a:endParaRPr lang="ko-KR" altLang="en-US" sz="1600" b="1" dirty="0">
                <a:solidFill>
                  <a:schemeClr val="tx1"/>
                </a:solidFill>
                <a:latin typeface="D2Coding" panose="020B0609020101020101" pitchFamily="49" charset="-127"/>
                <a:ea typeface="나눔명조" panose="02020603020101020101" pitchFamily="18" charset="-127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4362681" y="2241931"/>
              <a:ext cx="870333" cy="44067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D2Coding" panose="020B0609020101020101" pitchFamily="49" charset="-127"/>
                  <a:ea typeface="나눔명조" panose="02020603020101020101" pitchFamily="18" charset="-127"/>
                </a:rPr>
                <a:t>4, 4</a:t>
              </a:r>
              <a:endParaRPr lang="ko-KR" altLang="en-US" sz="1600" b="1" dirty="0">
                <a:solidFill>
                  <a:schemeClr val="tx1"/>
                </a:solidFill>
                <a:latin typeface="D2Coding" panose="020B0609020101020101" pitchFamily="49" charset="-127"/>
                <a:ea typeface="나눔명조" panose="02020603020101020101" pitchFamily="18" charset="-127"/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5398266" y="2241931"/>
              <a:ext cx="870333" cy="44067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D2Coding" panose="020B0609020101020101" pitchFamily="49" charset="-127"/>
                  <a:ea typeface="나눔명조" panose="02020603020101020101" pitchFamily="18" charset="-127"/>
                </a:rPr>
                <a:t>5, 5</a:t>
              </a:r>
              <a:endParaRPr lang="ko-KR" altLang="en-US" sz="1600" b="1" dirty="0">
                <a:solidFill>
                  <a:schemeClr val="tx1"/>
                </a:solidFill>
                <a:latin typeface="D2Coding" panose="020B0609020101020101" pitchFamily="49" charset="-127"/>
                <a:ea typeface="나눔명조" panose="02020603020101020101" pitchFamily="18" charset="-127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6433851" y="2241931"/>
              <a:ext cx="870333" cy="44067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D2Coding" panose="020B0609020101020101" pitchFamily="49" charset="-127"/>
                  <a:ea typeface="나눔명조" panose="02020603020101020101" pitchFamily="18" charset="-127"/>
                </a:rPr>
                <a:t>6, 6</a:t>
              </a:r>
              <a:endParaRPr lang="ko-KR" altLang="en-US" sz="1600" b="1" dirty="0">
                <a:solidFill>
                  <a:schemeClr val="tx1"/>
                </a:solidFill>
                <a:latin typeface="D2Coding" panose="020B0609020101020101" pitchFamily="49" charset="-127"/>
                <a:ea typeface="나눔명조" panose="02020603020101020101" pitchFamily="18" charset="-127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7469436" y="2241931"/>
              <a:ext cx="870333" cy="44067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D2Coding" panose="020B0609020101020101" pitchFamily="49" charset="-127"/>
                  <a:ea typeface="나눔명조" panose="02020603020101020101" pitchFamily="18" charset="-127"/>
                </a:rPr>
                <a:t>7, 7</a:t>
              </a:r>
              <a:endParaRPr lang="ko-KR" altLang="en-US" sz="1600" b="1" dirty="0">
                <a:solidFill>
                  <a:schemeClr val="tx1"/>
                </a:solidFill>
                <a:latin typeface="D2Coding" panose="020B0609020101020101" pitchFamily="49" charset="-127"/>
                <a:ea typeface="나눔명조" panose="02020603020101020101" pitchFamily="18" charset="-127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220340" y="1601116"/>
              <a:ext cx="1905919" cy="44067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D2Coding" panose="020B0609020101020101" pitchFamily="49" charset="-127"/>
                  <a:ea typeface="나눔명조" panose="02020603020101020101" pitchFamily="18" charset="-127"/>
                </a:rPr>
                <a:t>0, 1</a:t>
              </a:r>
              <a:endParaRPr lang="ko-KR" altLang="en-US" sz="1600" b="1" dirty="0">
                <a:solidFill>
                  <a:schemeClr val="tx1"/>
                </a:solidFill>
                <a:latin typeface="D2Coding" panose="020B0609020101020101" pitchFamily="49" charset="-127"/>
                <a:ea typeface="나눔명조" panose="02020603020101020101" pitchFamily="18" charset="-127"/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2291510" y="1601116"/>
              <a:ext cx="1905919" cy="44067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D2Coding" panose="020B0609020101020101" pitchFamily="49" charset="-127"/>
                  <a:ea typeface="나눔명조" panose="02020603020101020101" pitchFamily="18" charset="-127"/>
                </a:rPr>
                <a:t>2, 3</a:t>
              </a:r>
              <a:endParaRPr lang="ko-KR" altLang="en-US" sz="1600" b="1" dirty="0">
                <a:solidFill>
                  <a:schemeClr val="tx1"/>
                </a:solidFill>
                <a:latin typeface="D2Coding" panose="020B0609020101020101" pitchFamily="49" charset="-127"/>
                <a:ea typeface="나눔명조" panose="02020603020101020101" pitchFamily="18" charset="-127"/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4362680" y="1601116"/>
              <a:ext cx="1905919" cy="44067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D2Coding" panose="020B0609020101020101" pitchFamily="49" charset="-127"/>
                  <a:ea typeface="나눔명조" panose="02020603020101020101" pitchFamily="18" charset="-127"/>
                </a:rPr>
                <a:t>4, 5</a:t>
              </a:r>
              <a:endParaRPr lang="ko-KR" altLang="en-US" sz="1600" b="1" dirty="0">
                <a:solidFill>
                  <a:schemeClr val="tx1"/>
                </a:solidFill>
                <a:latin typeface="D2Coding" panose="020B0609020101020101" pitchFamily="49" charset="-127"/>
                <a:ea typeface="나눔명조" panose="02020603020101020101" pitchFamily="18" charset="-127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6433850" y="1601116"/>
              <a:ext cx="1905919" cy="44067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D2Coding" panose="020B0609020101020101" pitchFamily="49" charset="-127"/>
                  <a:ea typeface="나눔명조" panose="02020603020101020101" pitchFamily="18" charset="-127"/>
                </a:rPr>
                <a:t>6, 7</a:t>
              </a:r>
              <a:endParaRPr lang="ko-KR" altLang="en-US" sz="1600" b="1" dirty="0">
                <a:solidFill>
                  <a:schemeClr val="tx1"/>
                </a:solidFill>
                <a:latin typeface="D2Coding" panose="020B0609020101020101" pitchFamily="49" charset="-127"/>
                <a:ea typeface="나눔명조" panose="02020603020101020101" pitchFamily="18" charset="-127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220340" y="1016307"/>
              <a:ext cx="3977089" cy="44067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D2Coding" panose="020B0609020101020101" pitchFamily="49" charset="-127"/>
                  <a:ea typeface="나눔명조" panose="02020603020101020101" pitchFamily="18" charset="-127"/>
                </a:rPr>
                <a:t>0, 3</a:t>
              </a:r>
              <a:endParaRPr lang="ko-KR" altLang="en-US" sz="1600" b="1" dirty="0">
                <a:solidFill>
                  <a:schemeClr val="tx1"/>
                </a:solidFill>
                <a:latin typeface="D2Coding" panose="020B0609020101020101" pitchFamily="49" charset="-127"/>
                <a:ea typeface="나눔명조" panose="02020603020101020101" pitchFamily="18" charset="-127"/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4362680" y="1016307"/>
              <a:ext cx="3977089" cy="44067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D2Coding" panose="020B0609020101020101" pitchFamily="49" charset="-127"/>
                  <a:ea typeface="나눔명조" panose="02020603020101020101" pitchFamily="18" charset="-127"/>
                </a:rPr>
                <a:t>4, 7</a:t>
              </a:r>
              <a:endParaRPr lang="ko-KR" altLang="en-US" sz="1600" b="1" dirty="0">
                <a:solidFill>
                  <a:schemeClr val="tx1"/>
                </a:solidFill>
                <a:latin typeface="D2Coding" panose="020B0609020101020101" pitchFamily="49" charset="-127"/>
                <a:ea typeface="나눔명조" panose="02020603020101020101" pitchFamily="18" charset="-127"/>
              </a:endParaRPr>
            </a:p>
          </p:txBody>
        </p:sp>
      </p:grpSp>
      <p:graphicFrame>
        <p:nvGraphicFramePr>
          <p:cNvPr id="95" name="표 94"/>
          <p:cNvGraphicFramePr>
            <a:graphicFrameLocks noGrp="1"/>
          </p:cNvGraphicFramePr>
          <p:nvPr>
            <p:extLst/>
          </p:nvPr>
        </p:nvGraphicFramePr>
        <p:xfrm>
          <a:off x="1080685" y="5751644"/>
          <a:ext cx="52566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70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70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70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70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708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0</a:t>
                      </a:r>
                      <a:endParaRPr lang="ko-KR" altLang="en-US" sz="1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1</a:t>
                      </a:r>
                      <a:endParaRPr lang="ko-KR" altLang="en-US" sz="1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2</a:t>
                      </a:r>
                      <a:endParaRPr lang="ko-KR" altLang="en-US" sz="1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3</a:t>
                      </a:r>
                      <a:endParaRPr lang="ko-KR" altLang="en-US" sz="1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4</a:t>
                      </a:r>
                      <a:endParaRPr lang="ko-KR" altLang="en-US" sz="1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5</a:t>
                      </a:r>
                      <a:endParaRPr lang="ko-KR" altLang="en-US" sz="1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6</a:t>
                      </a:r>
                      <a:endParaRPr lang="ko-KR" altLang="en-US" sz="1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7</a:t>
                      </a:r>
                      <a:endParaRPr lang="ko-KR" altLang="en-US" sz="1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3</a:t>
                      </a:r>
                      <a:endParaRPr lang="ko-KR" altLang="en-US" sz="1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9</a:t>
                      </a:r>
                      <a:endParaRPr lang="ko-KR" altLang="en-US" sz="1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4</a:t>
                      </a:r>
                      <a:endParaRPr lang="ko-KR" altLang="en-US" sz="1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2</a:t>
                      </a:r>
                      <a:endParaRPr lang="ko-KR" altLang="en-US" sz="1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7</a:t>
                      </a:r>
                      <a:endParaRPr lang="ko-KR" altLang="en-US" sz="1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8</a:t>
                      </a:r>
                      <a:endParaRPr lang="ko-KR" altLang="en-US" sz="1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10</a:t>
                      </a:r>
                      <a:endParaRPr lang="ko-KR" altLang="en-US" sz="1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1</a:t>
                      </a:r>
                      <a:endParaRPr lang="ko-KR" altLang="en-US" sz="1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내용 개체 틀 33"/>
          <p:cNvSpPr>
            <a:spLocks noGrp="1"/>
          </p:cNvSpPr>
          <p:nvPr>
            <p:ph idx="1"/>
          </p:nvPr>
        </p:nvSpPr>
        <p:spPr>
          <a:xfrm>
            <a:off x="457200" y="933653"/>
            <a:ext cx="8229600" cy="5040485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차원 배열로 저장</a:t>
            </a:r>
            <a:endParaRPr lang="en-US" altLang="ko-KR" dirty="0"/>
          </a:p>
          <a:p>
            <a:pPr lvl="1"/>
            <a:r>
              <a:rPr lang="ko-KR" altLang="en-US" dirty="0"/>
              <a:t>루트는 </a:t>
            </a:r>
            <a:r>
              <a:rPr lang="en-US" altLang="ko-KR" dirty="0"/>
              <a:t>1</a:t>
            </a:r>
            <a:r>
              <a:rPr lang="ko-KR" altLang="en-US" dirty="0"/>
              <a:t>번에 해당하고 </a:t>
            </a:r>
            <a:r>
              <a:rPr lang="en-US" altLang="ko-KR" dirty="0" err="1"/>
              <a:t>i</a:t>
            </a:r>
            <a:r>
              <a:rPr lang="ko-KR" altLang="en-US" dirty="0"/>
              <a:t>번째 노드의 왼쪽자식은 </a:t>
            </a:r>
            <a:r>
              <a:rPr lang="en-US" altLang="ko-KR" dirty="0" err="1"/>
              <a:t>i</a:t>
            </a:r>
            <a:r>
              <a:rPr lang="en-US" altLang="ko-KR" dirty="0"/>
              <a:t>*2 </a:t>
            </a:r>
            <a:r>
              <a:rPr lang="ko-KR" altLang="en-US" dirty="0"/>
              <a:t>이고 오른쪽 자식은 </a:t>
            </a:r>
            <a:r>
              <a:rPr lang="en-US" altLang="ko-KR" dirty="0" err="1"/>
              <a:t>i</a:t>
            </a:r>
            <a:r>
              <a:rPr lang="en-US" altLang="ko-KR" dirty="0"/>
              <a:t>*2  + 1</a:t>
            </a:r>
          </a:p>
          <a:p>
            <a:r>
              <a:rPr lang="ko-KR" altLang="en-US" dirty="0"/>
              <a:t>트리의 높이에 대해 모든 노드들에 대한 공간을 확보</a:t>
            </a:r>
            <a:endParaRPr lang="en-US" altLang="ko-KR" dirty="0"/>
          </a:p>
          <a:p>
            <a:pPr lvl="1"/>
            <a:r>
              <a:rPr lang="ko-KR" altLang="en-US" dirty="0"/>
              <a:t>주의</a:t>
            </a:r>
            <a:r>
              <a:rPr lang="en-US" altLang="ko-KR" dirty="0"/>
              <a:t>&gt; </a:t>
            </a:r>
            <a:r>
              <a:rPr lang="ko-KR" altLang="en-US" dirty="0" err="1"/>
              <a:t>자료수</a:t>
            </a:r>
            <a:r>
              <a:rPr lang="ko-KR" altLang="en-US" dirty="0"/>
              <a:t> </a:t>
            </a:r>
            <a:r>
              <a:rPr lang="en-US" altLang="ko-KR" dirty="0"/>
              <a:t>N</a:t>
            </a:r>
            <a:r>
              <a:rPr lang="ko-KR" altLang="en-US" dirty="0"/>
              <a:t>이 </a:t>
            </a:r>
            <a:r>
              <a:rPr lang="en-US" altLang="ko-KR" dirty="0"/>
              <a:t>2</a:t>
            </a:r>
            <a:r>
              <a:rPr lang="ko-KR" altLang="en-US" dirty="0"/>
              <a:t>의 거듭제곱이 아닐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ko-KR" altLang="en-US" dirty="0"/>
              <a:t>트리 표현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/>
              <p:cNvSpPr/>
              <p:nvPr/>
            </p:nvSpPr>
            <p:spPr>
              <a:xfrm>
                <a:off x="903809" y="3415442"/>
                <a:ext cx="1733102" cy="6567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나눔명조" panose="02020603020101020101" pitchFamily="18" charset="-127"/>
                            </a:rPr>
                          </m:ctrlPr>
                        </m:funcPr>
                        <m:fName>
                          <m:r>
                            <a:rPr lang="en-US" altLang="ko-KR" b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나눔명조" panose="02020603020101020101" pitchFamily="18" charset="-127"/>
                            </a:rPr>
                            <m:t>𝐥𝐨𝐠</m:t>
                          </m:r>
                        </m:fName>
                        <m:e>
                          <m:r>
                            <a:rPr lang="en-US" altLang="ko-K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나눔명조" panose="02020603020101020101" pitchFamily="18" charset="-127"/>
                            </a:rPr>
                            <m:t>𝟖</m:t>
                          </m:r>
                        </m:e>
                      </m:func>
                      <m:r>
                        <a:rPr lang="en-US" altLang="ko-KR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나눔명조" panose="02020603020101020101" pitchFamily="18" charset="-127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나눔명조" panose="02020603020101020101" pitchFamily="18" charset="-127"/>
                        </a:rPr>
                        <m:t>𝟑</m:t>
                      </m:r>
                      <m:r>
                        <a:rPr lang="en-US" altLang="ko-KR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나눔명조" panose="02020603020101020101" pitchFamily="18" charset="-127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나눔명조" panose="02020603020101020101" pitchFamily="18" charset="-127"/>
                        </a:rPr>
                        <m:t>𝒉</m:t>
                      </m:r>
                    </m:oMath>
                  </m:oMathPara>
                </a14:m>
                <a:endParaRPr lang="en-US" altLang="ko-KR" b="1" dirty="0">
                  <a:solidFill>
                    <a:srgbClr val="002060"/>
                  </a:solidFill>
                  <a:ea typeface="나눔명조" panose="02020603020101020101" pitchFamily="18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나눔명조" panose="02020603020101020101" pitchFamily="18" charset="-127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나눔명조" panose="02020603020101020101" pitchFamily="18" charset="-127"/>
                            </a:rPr>
                            <m:t>𝟐</m:t>
                          </m:r>
                        </m:e>
                        <m:sup>
                          <m:r>
                            <a:rPr lang="en-US" altLang="ko-K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나눔명조" panose="02020603020101020101" pitchFamily="18" charset="-127"/>
                            </a:rPr>
                            <m:t>𝒉</m:t>
                          </m:r>
                          <m:r>
                            <a:rPr lang="en-US" altLang="ko-K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나눔명조" panose="02020603020101020101" pitchFamily="18" charset="-127"/>
                            </a:rPr>
                            <m:t>+</m:t>
                          </m:r>
                          <m:r>
                            <a:rPr lang="en-US" altLang="ko-K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나눔명조" panose="02020603020101020101" pitchFamily="18" charset="-127"/>
                            </a:rPr>
                            <m:t>𝟏</m:t>
                          </m:r>
                        </m:sup>
                      </m:sSup>
                      <m:r>
                        <a:rPr lang="en-US" altLang="ko-KR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나눔명조" panose="02020603020101020101" pitchFamily="18" charset="-127"/>
                        </a:rPr>
                        <m:t>−</m:t>
                      </m:r>
                      <m:r>
                        <a:rPr lang="en-US" altLang="ko-KR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나눔명조" panose="02020603020101020101" pitchFamily="18" charset="-127"/>
                        </a:rPr>
                        <m:t>𝟏</m:t>
                      </m:r>
                      <m:r>
                        <a:rPr lang="en-US" altLang="ko-KR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나눔명조" panose="02020603020101020101" pitchFamily="18" charset="-127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나눔명조" panose="02020603020101020101" pitchFamily="18" charset="-127"/>
                        </a:rPr>
                        <m:t>𝟏𝟓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809" y="3415442"/>
                <a:ext cx="1733102" cy="6567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5997219-7C5F-4DEE-9E97-45851206203A}"/>
                  </a:ext>
                </a:extLst>
              </p:cNvPr>
              <p:cNvSpPr txBox="1"/>
              <p:nvPr/>
            </p:nvSpPr>
            <p:spPr>
              <a:xfrm>
                <a:off x="1104325" y="2860585"/>
                <a:ext cx="4930715" cy="4951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002060"/>
                </a:solidFill>
              </a:ln>
            </p:spPr>
            <p:txBody>
              <a:bodyPr wrap="square" tIns="108000" bIns="108000" rtlCol="0">
                <a:spAutoFit/>
              </a:bodyPr>
              <a:lstStyle>
                <a:defPPr>
                  <a:defRPr lang="ko-KR"/>
                </a:defPPr>
                <a:lvl1pPr>
                  <a:defRPr>
                    <a:latin typeface="D2Coding" panose="020B0609020101020101" pitchFamily="49" charset="-127"/>
                    <a:ea typeface="D2Coding" panose="020B0609020101020101" pitchFamily="49" charset="-127"/>
                  </a:defRPr>
                </a:lvl1pPr>
              </a:lstStyle>
              <a:p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ko-KR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</m:func>
                      </m:e>
                    </m:d>
                    <m:r>
                      <a:rPr lang="en-US" altLang="ko-KR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나눔명조" panose="02020603020101020101" pitchFamily="18" charset="-127"/>
                      </a:rPr>
                      <m:t>=</m:t>
                    </m:r>
                    <m:r>
                      <a:rPr lang="en-US" altLang="ko-KR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나눔명조" panose="02020603020101020101" pitchFamily="18" charset="-127"/>
                      </a:rPr>
                      <m:t>𝒉</m:t>
                    </m:r>
                  </m:oMath>
                </a14:m>
                <a:r>
                  <a:rPr lang="ko-KR" altLang="en-US" b="1" dirty="0">
                    <a:solidFill>
                      <a:srgbClr val="002060"/>
                    </a:solidFill>
                    <a:ea typeface="나눔명조" panose="02020603020101020101" pitchFamily="18" charset="-127"/>
                  </a:rPr>
                  <a:t> 라면 </a:t>
                </a:r>
                <a:r>
                  <a:rPr lang="en-US" altLang="ko-KR" b="1" dirty="0">
                    <a:solidFill>
                      <a:srgbClr val="002060"/>
                    </a:solidFill>
                    <a:ea typeface="나눔명조" panose="02020603020101020101" pitchFamily="18" charset="-127"/>
                  </a:rPr>
                  <a:t>2</a:t>
                </a:r>
                <a:r>
                  <a:rPr lang="en-US" altLang="ko-KR" b="1" baseline="30000" dirty="0">
                    <a:solidFill>
                      <a:srgbClr val="002060"/>
                    </a:solidFill>
                    <a:ea typeface="나눔명조" panose="02020603020101020101" pitchFamily="18" charset="-127"/>
                  </a:rPr>
                  <a:t>h+1</a:t>
                </a:r>
                <a:r>
                  <a:rPr lang="en-US" altLang="ko-KR" b="1" dirty="0">
                    <a:solidFill>
                      <a:srgbClr val="002060"/>
                    </a:solidFill>
                    <a:ea typeface="나눔명조" panose="02020603020101020101" pitchFamily="18" charset="-127"/>
                  </a:rPr>
                  <a:t> -1 </a:t>
                </a:r>
                <a:r>
                  <a:rPr lang="ko-KR" altLang="en-US" b="1" dirty="0">
                    <a:solidFill>
                      <a:srgbClr val="002060"/>
                    </a:solidFill>
                    <a:ea typeface="나눔명조" panose="02020603020101020101" pitchFamily="18" charset="-127"/>
                  </a:rPr>
                  <a:t>의 </a:t>
                </a:r>
                <a:r>
                  <a:rPr lang="ko-KR" altLang="en-US" b="1" dirty="0" err="1">
                    <a:solidFill>
                      <a:srgbClr val="002060"/>
                    </a:solidFill>
                    <a:ea typeface="나눔명조" panose="02020603020101020101" pitchFamily="18" charset="-127"/>
                  </a:rPr>
                  <a:t>노드</a:t>
                </a:r>
                <a:r>
                  <a:rPr lang="ko-KR" altLang="en-US" b="1" dirty="0">
                    <a:solidFill>
                      <a:srgbClr val="002060"/>
                    </a:solidFill>
                    <a:ea typeface="나눔명조" panose="02020603020101020101" pitchFamily="18" charset="-127"/>
                  </a:rPr>
                  <a:t> 수가 필요</a:t>
                </a:r>
                <a:r>
                  <a:rPr lang="en-US" altLang="ko-KR" b="1" dirty="0">
                    <a:solidFill>
                      <a:srgbClr val="002060"/>
                    </a:solidFill>
                    <a:ea typeface="나눔명조" panose="02020603020101020101" pitchFamily="18" charset="-127"/>
                  </a:rPr>
                  <a:t>.</a:t>
                </a:r>
                <a:endParaRPr lang="ko-KR" altLang="en-US" b="1" dirty="0">
                  <a:solidFill>
                    <a:srgbClr val="002060"/>
                  </a:solidFill>
                  <a:ea typeface="나눔명조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5997219-7C5F-4DEE-9E97-458512062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325" y="2860585"/>
                <a:ext cx="4930715" cy="495108"/>
              </a:xfrm>
              <a:prstGeom prst="rect">
                <a:avLst/>
              </a:prstGeom>
              <a:blipFill>
                <a:blip r:embed="rId3"/>
                <a:stretch>
                  <a:fillRect b="-3571"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95798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87874" y="1065447"/>
            <a:ext cx="3600728" cy="5040485"/>
          </a:xfrm>
        </p:spPr>
        <p:txBody>
          <a:bodyPr>
            <a:normAutofit/>
          </a:bodyPr>
          <a:lstStyle/>
          <a:p>
            <a:pPr marL="180975" indent="-180975"/>
            <a:endParaRPr lang="en-US" altLang="ko-KR" sz="1400" dirty="0">
              <a:latin typeface="나눔명조" panose="02020603020101020101" pitchFamily="18" charset="-127"/>
            </a:endParaRPr>
          </a:p>
          <a:p>
            <a:pPr marL="180975" indent="-180975"/>
            <a:r>
              <a:rPr lang="en-US" altLang="ko-KR" sz="1400" dirty="0">
                <a:latin typeface="나눔명조" panose="02020603020101020101" pitchFamily="18" charset="-127"/>
              </a:rPr>
              <a:t>[3, 7] </a:t>
            </a:r>
            <a:r>
              <a:rPr lang="ko-KR" altLang="en-US" sz="1400" dirty="0">
                <a:latin typeface="나눔명조" panose="02020603020101020101" pitchFamily="18" charset="-127"/>
              </a:rPr>
              <a:t>구간 </a:t>
            </a:r>
            <a:r>
              <a:rPr lang="en-US" altLang="ko-KR" sz="1400" dirty="0">
                <a:latin typeface="나눔명조" panose="02020603020101020101" pitchFamily="18" charset="-127"/>
              </a:rPr>
              <a:t>-2 </a:t>
            </a:r>
            <a:r>
              <a:rPr lang="ko-KR" altLang="en-US" sz="1400" dirty="0">
                <a:latin typeface="나눔명조" panose="02020603020101020101" pitchFamily="18" charset="-127"/>
              </a:rPr>
              <a:t>하기</a:t>
            </a:r>
            <a:endParaRPr lang="en-US" altLang="ko-KR" sz="1400" dirty="0">
              <a:latin typeface="나눔명조" panose="02020603020101020101" pitchFamily="18" charset="-127"/>
            </a:endParaRPr>
          </a:p>
          <a:p>
            <a:endParaRPr lang="en-US" altLang="ko-KR" sz="1400" dirty="0">
              <a:latin typeface="나눔명조" panose="02020603020101020101" pitchFamily="18" charset="-127"/>
            </a:endParaRPr>
          </a:p>
          <a:p>
            <a:pPr marL="361950" lvl="1" indent="-180975"/>
            <a:r>
              <a:rPr lang="en-US" altLang="ko-KR" sz="1200" dirty="0">
                <a:latin typeface="나눔명조" panose="02020603020101020101" pitchFamily="18" charset="-127"/>
              </a:rPr>
              <a:t>10</a:t>
            </a:r>
            <a:r>
              <a:rPr lang="ko-KR" altLang="en-US" sz="1200" dirty="0">
                <a:latin typeface="나눔명조" panose="02020603020101020101" pitchFamily="18" charset="-127"/>
              </a:rPr>
              <a:t>번 노드는 변경 트리의 내용을 반영</a:t>
            </a:r>
            <a:endParaRPr lang="en-US" altLang="ko-KR" sz="1200" dirty="0">
              <a:latin typeface="나눔명조" panose="02020603020101020101" pitchFamily="18" charset="-127"/>
            </a:endParaRPr>
          </a:p>
          <a:p>
            <a:pPr marL="361950" lvl="1" indent="-180975"/>
            <a:r>
              <a:rPr lang="en-US" altLang="ko-KR" sz="1200" dirty="0">
                <a:latin typeface="나눔명조" panose="02020603020101020101" pitchFamily="18" charset="-127"/>
              </a:rPr>
              <a:t>11</a:t>
            </a:r>
            <a:r>
              <a:rPr lang="ko-KR" altLang="en-US" sz="1200" dirty="0">
                <a:latin typeface="나눔명조" panose="02020603020101020101" pitchFamily="18" charset="-127"/>
              </a:rPr>
              <a:t>번 노드는 변경 트리의 내용과 </a:t>
            </a:r>
            <a:r>
              <a:rPr lang="en-US" altLang="ko-KR" sz="1200" dirty="0">
                <a:latin typeface="나눔명조" panose="02020603020101020101" pitchFamily="18" charset="-127"/>
              </a:rPr>
              <a:t>-2</a:t>
            </a:r>
            <a:r>
              <a:rPr lang="ko-KR" altLang="en-US" sz="1200" dirty="0">
                <a:latin typeface="나눔명조" panose="02020603020101020101" pitchFamily="18" charset="-127"/>
              </a:rPr>
              <a:t>를 반영</a:t>
            </a:r>
            <a:endParaRPr lang="en-US" altLang="ko-KR" sz="1200" dirty="0">
              <a:latin typeface="나눔명조" panose="02020603020101020101" pitchFamily="18" charset="-127"/>
            </a:endParaRPr>
          </a:p>
          <a:p>
            <a:pPr marL="361950" lvl="1" indent="-180975"/>
            <a:endParaRPr lang="en-US" altLang="ko-KR" sz="1200" dirty="0">
              <a:latin typeface="나눔명조" panose="02020603020101020101" pitchFamily="18" charset="-127"/>
            </a:endParaRPr>
          </a:p>
          <a:p>
            <a:pPr marL="361950" lvl="1" indent="-180975"/>
            <a:r>
              <a:rPr lang="ko-KR" altLang="en-US" sz="1200" dirty="0">
                <a:latin typeface="나눔명조" panose="02020603020101020101" pitchFamily="18" charset="-127"/>
              </a:rPr>
              <a:t>루트로 돌아가면서 조상 노드들에 대해 변경된 내용이 반영된다</a:t>
            </a:r>
            <a:r>
              <a:rPr lang="en-US" altLang="ko-KR" sz="1200" dirty="0">
                <a:latin typeface="나눔명조" panose="02020603020101020101" pitchFamily="18" charset="-127"/>
              </a:rPr>
              <a:t>.</a:t>
            </a:r>
          </a:p>
          <a:p>
            <a:pPr marL="361950" lvl="1" indent="-180975"/>
            <a:endParaRPr lang="en-US" altLang="ko-KR" sz="1200" dirty="0">
              <a:latin typeface="나눔명조" panose="02020603020101020101" pitchFamily="18" charset="-127"/>
            </a:endParaRPr>
          </a:p>
          <a:p>
            <a:pPr marL="361950" lvl="1" indent="-180975"/>
            <a:r>
              <a:rPr lang="en-US" altLang="ko-KR" sz="1200" dirty="0">
                <a:latin typeface="나눔명조" panose="02020603020101020101" pitchFamily="18" charset="-127"/>
              </a:rPr>
              <a:t>3</a:t>
            </a:r>
            <a:r>
              <a:rPr lang="ko-KR" altLang="en-US" sz="1200" dirty="0">
                <a:latin typeface="나눔명조" panose="02020603020101020101" pitchFamily="18" charset="-127"/>
              </a:rPr>
              <a:t>번 노드를 방문하면서 구간합을 갱신하고 자식 노드에 변경할 내용을 변경 트리에 저장한다</a:t>
            </a:r>
            <a:r>
              <a:rPr lang="en-US" altLang="ko-KR" sz="1200" dirty="0">
                <a:latin typeface="나눔명조" panose="02020603020101020101" pitchFamily="18" charset="-127"/>
              </a:rPr>
              <a:t>.</a:t>
            </a:r>
          </a:p>
          <a:p>
            <a:pPr marL="361950" lvl="1" indent="-180975"/>
            <a:endParaRPr lang="en-US" altLang="ko-KR" sz="1200" dirty="0">
              <a:latin typeface="나눔명조" panose="02020603020101020101" pitchFamily="18" charset="-127"/>
            </a:endParaRPr>
          </a:p>
          <a:p>
            <a:pPr marL="361950" lvl="1" indent="-180975"/>
            <a:endParaRPr lang="en-US" altLang="ko-KR" sz="1200" dirty="0">
              <a:latin typeface="나눔명조" panose="02020603020101020101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Lazy propagation 6</a:t>
            </a:r>
            <a:endParaRPr lang="ko-KR" altLang="en-US" dirty="0"/>
          </a:p>
        </p:txBody>
      </p:sp>
      <p:grpSp>
        <p:nvGrpSpPr>
          <p:cNvPr id="182" name="그룹 181"/>
          <p:cNvGrpSpPr/>
          <p:nvPr/>
        </p:nvGrpSpPr>
        <p:grpSpPr>
          <a:xfrm>
            <a:off x="4176507" y="3846641"/>
            <a:ext cx="4727712" cy="2437230"/>
            <a:chOff x="0" y="4089846"/>
            <a:chExt cx="5722659" cy="2691787"/>
          </a:xfrm>
        </p:grpSpPr>
        <p:sp>
          <p:nvSpPr>
            <p:cNvPr id="183" name="타원 182"/>
            <p:cNvSpPr/>
            <p:nvPr/>
          </p:nvSpPr>
          <p:spPr>
            <a:xfrm>
              <a:off x="2655850" y="4089846"/>
              <a:ext cx="506775" cy="495759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84" name="타원 183"/>
            <p:cNvSpPr/>
            <p:nvPr/>
          </p:nvSpPr>
          <p:spPr>
            <a:xfrm>
              <a:off x="1223657" y="4804106"/>
              <a:ext cx="506775" cy="495759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85" name="타원 184"/>
            <p:cNvSpPr/>
            <p:nvPr/>
          </p:nvSpPr>
          <p:spPr>
            <a:xfrm>
              <a:off x="4082535" y="4815123"/>
              <a:ext cx="506775" cy="495759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86" name="타원 185"/>
            <p:cNvSpPr/>
            <p:nvPr/>
          </p:nvSpPr>
          <p:spPr>
            <a:xfrm>
              <a:off x="529598" y="5560594"/>
              <a:ext cx="506775" cy="495759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0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87" name="타원 186"/>
            <p:cNvSpPr/>
            <p:nvPr/>
          </p:nvSpPr>
          <p:spPr>
            <a:xfrm>
              <a:off x="1961792" y="5560594"/>
              <a:ext cx="506775" cy="495759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0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88" name="타원 187"/>
            <p:cNvSpPr/>
            <p:nvPr/>
          </p:nvSpPr>
          <p:spPr>
            <a:xfrm>
              <a:off x="3393986" y="5560594"/>
              <a:ext cx="506775" cy="495759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-2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89" name="타원 188"/>
            <p:cNvSpPr/>
            <p:nvPr/>
          </p:nvSpPr>
          <p:spPr>
            <a:xfrm>
              <a:off x="4826180" y="5560593"/>
              <a:ext cx="506775" cy="495759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-2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90" name="타원 189"/>
            <p:cNvSpPr/>
            <p:nvPr/>
          </p:nvSpPr>
          <p:spPr>
            <a:xfrm>
              <a:off x="200926" y="6285874"/>
              <a:ext cx="506775" cy="495759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0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91" name="타원 190"/>
            <p:cNvSpPr/>
            <p:nvPr/>
          </p:nvSpPr>
          <p:spPr>
            <a:xfrm>
              <a:off x="925284" y="6285873"/>
              <a:ext cx="506775" cy="495759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0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92" name="타원 191"/>
            <p:cNvSpPr/>
            <p:nvPr/>
          </p:nvSpPr>
          <p:spPr>
            <a:xfrm>
              <a:off x="1642297" y="6285871"/>
              <a:ext cx="506775" cy="495759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0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93" name="타원 192"/>
            <p:cNvSpPr/>
            <p:nvPr/>
          </p:nvSpPr>
          <p:spPr>
            <a:xfrm>
              <a:off x="2330851" y="6285871"/>
              <a:ext cx="506775" cy="495759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0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94" name="타원 193"/>
            <p:cNvSpPr/>
            <p:nvPr/>
          </p:nvSpPr>
          <p:spPr>
            <a:xfrm>
              <a:off x="3086892" y="6258329"/>
              <a:ext cx="506775" cy="495759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+1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95" name="타원 194"/>
            <p:cNvSpPr/>
            <p:nvPr/>
          </p:nvSpPr>
          <p:spPr>
            <a:xfrm>
              <a:off x="3775446" y="6258328"/>
              <a:ext cx="506775" cy="495759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+1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96" name="타원 195"/>
            <p:cNvSpPr/>
            <p:nvPr/>
          </p:nvSpPr>
          <p:spPr>
            <a:xfrm>
              <a:off x="4495665" y="6258327"/>
              <a:ext cx="506775" cy="495759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97" name="타원 196"/>
            <p:cNvSpPr/>
            <p:nvPr/>
          </p:nvSpPr>
          <p:spPr>
            <a:xfrm>
              <a:off x="5215884" y="6236288"/>
              <a:ext cx="506775" cy="495759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cxnSp>
          <p:nvCxnSpPr>
            <p:cNvPr id="198" name="직선 연결선 197"/>
            <p:cNvCxnSpPr>
              <a:stCxn id="184" idx="7"/>
              <a:endCxn id="183" idx="3"/>
            </p:cNvCxnSpPr>
            <p:nvPr/>
          </p:nvCxnSpPr>
          <p:spPr>
            <a:xfrm flipV="1">
              <a:off x="1656217" y="4513003"/>
              <a:ext cx="1073848" cy="363705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 198"/>
            <p:cNvCxnSpPr>
              <a:stCxn id="184" idx="3"/>
              <a:endCxn id="186" idx="0"/>
            </p:cNvCxnSpPr>
            <p:nvPr/>
          </p:nvCxnSpPr>
          <p:spPr>
            <a:xfrm flipH="1">
              <a:off x="782986" y="5227263"/>
              <a:ext cx="514886" cy="333331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 199"/>
            <p:cNvCxnSpPr>
              <a:stCxn id="186" idx="3"/>
              <a:endCxn id="190" idx="0"/>
            </p:cNvCxnSpPr>
            <p:nvPr/>
          </p:nvCxnSpPr>
          <p:spPr>
            <a:xfrm flipH="1">
              <a:off x="454314" y="5983751"/>
              <a:ext cx="149499" cy="302123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 200"/>
            <p:cNvCxnSpPr>
              <a:stCxn id="186" idx="5"/>
              <a:endCxn id="191" idx="0"/>
            </p:cNvCxnSpPr>
            <p:nvPr/>
          </p:nvCxnSpPr>
          <p:spPr>
            <a:xfrm>
              <a:off x="962158" y="5983751"/>
              <a:ext cx="216514" cy="302122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/>
            <p:cNvCxnSpPr>
              <a:stCxn id="187" idx="3"/>
              <a:endCxn id="192" idx="0"/>
            </p:cNvCxnSpPr>
            <p:nvPr/>
          </p:nvCxnSpPr>
          <p:spPr>
            <a:xfrm flipH="1">
              <a:off x="1895685" y="5983751"/>
              <a:ext cx="140322" cy="30212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>
              <a:stCxn id="187" idx="5"/>
              <a:endCxn id="193" idx="0"/>
            </p:cNvCxnSpPr>
            <p:nvPr/>
          </p:nvCxnSpPr>
          <p:spPr>
            <a:xfrm>
              <a:off x="2394352" y="5983751"/>
              <a:ext cx="189887" cy="30212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>
              <a:stCxn id="188" idx="3"/>
              <a:endCxn id="194" idx="0"/>
            </p:cNvCxnSpPr>
            <p:nvPr/>
          </p:nvCxnSpPr>
          <p:spPr>
            <a:xfrm flipH="1">
              <a:off x="3340280" y="5983751"/>
              <a:ext cx="127921" cy="274578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연결선 204"/>
            <p:cNvCxnSpPr>
              <a:stCxn id="188" idx="5"/>
              <a:endCxn id="195" idx="0"/>
            </p:cNvCxnSpPr>
            <p:nvPr/>
          </p:nvCxnSpPr>
          <p:spPr>
            <a:xfrm>
              <a:off x="3826546" y="5983751"/>
              <a:ext cx="202288" cy="274577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/>
            <p:cNvCxnSpPr>
              <a:stCxn id="189" idx="3"/>
              <a:endCxn id="196" idx="0"/>
            </p:cNvCxnSpPr>
            <p:nvPr/>
          </p:nvCxnSpPr>
          <p:spPr>
            <a:xfrm flipH="1">
              <a:off x="4749053" y="5983750"/>
              <a:ext cx="151342" cy="274577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/>
            <p:cNvCxnSpPr>
              <a:stCxn id="189" idx="5"/>
              <a:endCxn id="197" idx="0"/>
            </p:cNvCxnSpPr>
            <p:nvPr/>
          </p:nvCxnSpPr>
          <p:spPr>
            <a:xfrm>
              <a:off x="5258740" y="5983750"/>
              <a:ext cx="210532" cy="252538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 207"/>
            <p:cNvCxnSpPr>
              <a:stCxn id="185" idx="1"/>
              <a:endCxn id="183" idx="5"/>
            </p:cNvCxnSpPr>
            <p:nvPr/>
          </p:nvCxnSpPr>
          <p:spPr>
            <a:xfrm flipH="1" flipV="1">
              <a:off x="3088410" y="4513003"/>
              <a:ext cx="1068340" cy="374722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>
              <a:stCxn id="187" idx="0"/>
              <a:endCxn id="184" idx="5"/>
            </p:cNvCxnSpPr>
            <p:nvPr/>
          </p:nvCxnSpPr>
          <p:spPr>
            <a:xfrm flipH="1" flipV="1">
              <a:off x="1656217" y="5227263"/>
              <a:ext cx="558963" cy="333331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 209"/>
            <p:cNvCxnSpPr>
              <a:stCxn id="185" idx="3"/>
              <a:endCxn id="188" idx="0"/>
            </p:cNvCxnSpPr>
            <p:nvPr/>
          </p:nvCxnSpPr>
          <p:spPr>
            <a:xfrm flipH="1">
              <a:off x="3647374" y="5238280"/>
              <a:ext cx="509376" cy="32231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>
              <a:stCxn id="189" idx="0"/>
              <a:endCxn id="185" idx="5"/>
            </p:cNvCxnSpPr>
            <p:nvPr/>
          </p:nvCxnSpPr>
          <p:spPr>
            <a:xfrm flipH="1" flipV="1">
              <a:off x="4515095" y="5238280"/>
              <a:ext cx="564473" cy="322313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TextBox 211"/>
            <p:cNvSpPr txBox="1"/>
            <p:nvPr/>
          </p:nvSpPr>
          <p:spPr>
            <a:xfrm>
              <a:off x="2299723" y="4118506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907269" y="4728305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2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4611835" y="4728305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3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214593" y="5435436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4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3076293" y="5441988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6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1642297" y="5434694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5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4503996" y="5441246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7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0" y="6101401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8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1462397" y="6101401"/>
              <a:ext cx="399054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10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700685" y="6101401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9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2119425" y="6101401"/>
              <a:ext cx="399054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11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2870887" y="6101401"/>
              <a:ext cx="399054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12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4302870" y="6101401"/>
              <a:ext cx="399054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14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3605784" y="6101401"/>
              <a:ext cx="399054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13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5033379" y="6101401"/>
              <a:ext cx="399054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15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grpSp>
        <p:nvGrpSpPr>
          <p:cNvPr id="227" name="그룹 226"/>
          <p:cNvGrpSpPr/>
          <p:nvPr/>
        </p:nvGrpSpPr>
        <p:grpSpPr>
          <a:xfrm>
            <a:off x="3903128" y="691539"/>
            <a:ext cx="5003939" cy="2647724"/>
            <a:chOff x="0" y="3956007"/>
            <a:chExt cx="5722659" cy="2825626"/>
          </a:xfrm>
        </p:grpSpPr>
        <p:sp>
          <p:nvSpPr>
            <p:cNvPr id="228" name="타원 227"/>
            <p:cNvSpPr/>
            <p:nvPr/>
          </p:nvSpPr>
          <p:spPr>
            <a:xfrm>
              <a:off x="2655850" y="4089846"/>
              <a:ext cx="506775" cy="495759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0,7</a:t>
              </a:r>
            </a:p>
            <a:p>
              <a:pPr algn="ctr"/>
              <a:r>
                <a:rPr lang="en-US" altLang="ko-KR" sz="1100" b="1" dirty="0">
                  <a:solidFill>
                    <a:srgbClr val="FF0000"/>
                  </a:solidFill>
                  <a:latin typeface="D2Coding" panose="020B0609020101020101" pitchFamily="49" charset="-127"/>
                </a:rPr>
                <a:t>40</a:t>
              </a:r>
              <a:endParaRPr lang="ko-KR" altLang="en-US" sz="1100" b="1" dirty="0">
                <a:solidFill>
                  <a:srgbClr val="FF0000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229" name="타원 228"/>
            <p:cNvSpPr/>
            <p:nvPr/>
          </p:nvSpPr>
          <p:spPr>
            <a:xfrm>
              <a:off x="1223657" y="4804106"/>
              <a:ext cx="506775" cy="495759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0,3</a:t>
              </a:r>
            </a:p>
            <a:p>
              <a:pPr algn="ctr"/>
              <a:r>
                <a:rPr lang="en-US" altLang="ko-KR" sz="1100" b="1" dirty="0">
                  <a:solidFill>
                    <a:srgbClr val="FF0000"/>
                  </a:solidFill>
                  <a:latin typeface="D2Coding" panose="020B0609020101020101" pitchFamily="49" charset="-127"/>
                </a:rPr>
                <a:t>20</a:t>
              </a:r>
              <a:endParaRPr lang="ko-KR" altLang="en-US" sz="1100" b="1" dirty="0">
                <a:solidFill>
                  <a:srgbClr val="FF0000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230" name="타원 229"/>
            <p:cNvSpPr/>
            <p:nvPr/>
          </p:nvSpPr>
          <p:spPr>
            <a:xfrm>
              <a:off x="4082535" y="4815123"/>
              <a:ext cx="506775" cy="495759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4,7</a:t>
              </a:r>
            </a:p>
            <a:p>
              <a:pPr algn="ctr"/>
              <a:r>
                <a:rPr lang="en-US" altLang="ko-KR" sz="1100" b="1" dirty="0">
                  <a:solidFill>
                    <a:srgbClr val="FF0000"/>
                  </a:solidFill>
                  <a:latin typeface="D2Coding" panose="020B0609020101020101" pitchFamily="49" charset="-127"/>
                </a:rPr>
                <a:t>20</a:t>
              </a:r>
              <a:endParaRPr lang="ko-KR" altLang="en-US" sz="1100" b="1" dirty="0">
                <a:solidFill>
                  <a:srgbClr val="FF0000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231" name="타원 230"/>
            <p:cNvSpPr/>
            <p:nvPr/>
          </p:nvSpPr>
          <p:spPr>
            <a:xfrm>
              <a:off x="529598" y="5560594"/>
              <a:ext cx="506775" cy="495759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0,1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14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232" name="타원 231"/>
            <p:cNvSpPr/>
            <p:nvPr/>
          </p:nvSpPr>
          <p:spPr>
            <a:xfrm>
              <a:off x="1961792" y="5560594"/>
              <a:ext cx="506775" cy="495759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2,3</a:t>
              </a:r>
            </a:p>
            <a:p>
              <a:pPr algn="ctr"/>
              <a:r>
                <a:rPr lang="en-US" altLang="ko-KR" sz="1100" b="1" dirty="0">
                  <a:solidFill>
                    <a:srgbClr val="FF0000"/>
                  </a:solidFill>
                  <a:latin typeface="D2Coding" panose="020B0609020101020101" pitchFamily="49" charset="-127"/>
                </a:rPr>
                <a:t>6</a:t>
              </a:r>
              <a:endParaRPr lang="ko-KR" altLang="en-US" sz="1100" b="1" dirty="0">
                <a:solidFill>
                  <a:srgbClr val="FF0000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233" name="타원 232"/>
            <p:cNvSpPr/>
            <p:nvPr/>
          </p:nvSpPr>
          <p:spPr>
            <a:xfrm>
              <a:off x="3393986" y="5560594"/>
              <a:ext cx="506775" cy="495759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4,5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17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234" name="타원 233"/>
            <p:cNvSpPr/>
            <p:nvPr/>
          </p:nvSpPr>
          <p:spPr>
            <a:xfrm>
              <a:off x="4826180" y="5560593"/>
              <a:ext cx="506775" cy="495759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6,7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11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235" name="타원 234"/>
            <p:cNvSpPr/>
            <p:nvPr/>
          </p:nvSpPr>
          <p:spPr>
            <a:xfrm>
              <a:off x="200926" y="6285874"/>
              <a:ext cx="506775" cy="495759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0,0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4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236" name="타원 235"/>
            <p:cNvSpPr/>
            <p:nvPr/>
          </p:nvSpPr>
          <p:spPr>
            <a:xfrm>
              <a:off x="925284" y="6285873"/>
              <a:ext cx="506775" cy="495759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1,1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10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237" name="타원 236"/>
            <p:cNvSpPr/>
            <p:nvPr/>
          </p:nvSpPr>
          <p:spPr>
            <a:xfrm>
              <a:off x="1642297" y="6285871"/>
              <a:ext cx="506775" cy="495759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2,2</a:t>
              </a:r>
            </a:p>
            <a:p>
              <a:pPr algn="ctr"/>
              <a:r>
                <a:rPr lang="en-US" altLang="ko-KR" sz="1100" b="1" dirty="0">
                  <a:solidFill>
                    <a:srgbClr val="FF0000"/>
                  </a:solidFill>
                  <a:latin typeface="D2Coding" panose="020B0609020101020101" pitchFamily="49" charset="-127"/>
                </a:rPr>
                <a:t>5</a:t>
              </a:r>
              <a:endParaRPr lang="ko-KR" altLang="en-US" sz="1100" b="1" dirty="0">
                <a:solidFill>
                  <a:srgbClr val="FF0000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238" name="타원 237"/>
            <p:cNvSpPr/>
            <p:nvPr/>
          </p:nvSpPr>
          <p:spPr>
            <a:xfrm>
              <a:off x="2330851" y="6285871"/>
              <a:ext cx="506775" cy="495759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3,3</a:t>
              </a:r>
            </a:p>
            <a:p>
              <a:pPr algn="ctr"/>
              <a:r>
                <a:rPr lang="en-US" altLang="ko-KR" sz="1100" b="1" dirty="0">
                  <a:solidFill>
                    <a:srgbClr val="FF0000"/>
                  </a:solidFill>
                  <a:latin typeface="D2Coding" panose="020B0609020101020101" pitchFamily="49" charset="-127"/>
                </a:rPr>
                <a:t>1</a:t>
              </a:r>
              <a:endParaRPr lang="ko-KR" altLang="en-US" sz="1100" b="1" dirty="0">
                <a:solidFill>
                  <a:srgbClr val="FF0000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239" name="타원 238"/>
            <p:cNvSpPr/>
            <p:nvPr/>
          </p:nvSpPr>
          <p:spPr>
            <a:xfrm>
              <a:off x="3086892" y="6258329"/>
              <a:ext cx="506775" cy="495759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4,4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7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240" name="타원 239"/>
            <p:cNvSpPr/>
            <p:nvPr/>
          </p:nvSpPr>
          <p:spPr>
            <a:xfrm>
              <a:off x="3775446" y="6258328"/>
              <a:ext cx="506775" cy="495759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5,5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8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241" name="타원 240"/>
            <p:cNvSpPr/>
            <p:nvPr/>
          </p:nvSpPr>
          <p:spPr>
            <a:xfrm>
              <a:off x="4495665" y="6258327"/>
              <a:ext cx="506775" cy="495759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6,6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10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242" name="타원 241"/>
            <p:cNvSpPr/>
            <p:nvPr/>
          </p:nvSpPr>
          <p:spPr>
            <a:xfrm>
              <a:off x="5215884" y="6236288"/>
              <a:ext cx="506775" cy="495759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7,7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1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cxnSp>
          <p:nvCxnSpPr>
            <p:cNvPr id="243" name="직선 연결선 242"/>
            <p:cNvCxnSpPr>
              <a:stCxn id="229" idx="7"/>
              <a:endCxn id="228" idx="3"/>
            </p:cNvCxnSpPr>
            <p:nvPr/>
          </p:nvCxnSpPr>
          <p:spPr>
            <a:xfrm flipV="1">
              <a:off x="1656217" y="4513003"/>
              <a:ext cx="1073848" cy="363705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직선 연결선 243"/>
            <p:cNvCxnSpPr>
              <a:stCxn id="229" idx="3"/>
              <a:endCxn id="231" idx="0"/>
            </p:cNvCxnSpPr>
            <p:nvPr/>
          </p:nvCxnSpPr>
          <p:spPr>
            <a:xfrm flipH="1">
              <a:off x="782986" y="5227263"/>
              <a:ext cx="514886" cy="333331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직선 연결선 244"/>
            <p:cNvCxnSpPr>
              <a:stCxn id="231" idx="3"/>
              <a:endCxn id="235" idx="0"/>
            </p:cNvCxnSpPr>
            <p:nvPr/>
          </p:nvCxnSpPr>
          <p:spPr>
            <a:xfrm flipH="1">
              <a:off x="454314" y="5983751"/>
              <a:ext cx="149499" cy="302123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직선 연결선 245"/>
            <p:cNvCxnSpPr>
              <a:stCxn id="231" idx="5"/>
              <a:endCxn id="236" idx="0"/>
            </p:cNvCxnSpPr>
            <p:nvPr/>
          </p:nvCxnSpPr>
          <p:spPr>
            <a:xfrm>
              <a:off x="962158" y="5983751"/>
              <a:ext cx="216514" cy="302122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직선 연결선 246"/>
            <p:cNvCxnSpPr>
              <a:stCxn id="232" idx="3"/>
              <a:endCxn id="237" idx="0"/>
            </p:cNvCxnSpPr>
            <p:nvPr/>
          </p:nvCxnSpPr>
          <p:spPr>
            <a:xfrm flipH="1">
              <a:off x="1895685" y="5983751"/>
              <a:ext cx="140322" cy="30212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직선 연결선 247"/>
            <p:cNvCxnSpPr>
              <a:stCxn id="232" idx="5"/>
              <a:endCxn id="238" idx="0"/>
            </p:cNvCxnSpPr>
            <p:nvPr/>
          </p:nvCxnSpPr>
          <p:spPr>
            <a:xfrm>
              <a:off x="2394352" y="5983751"/>
              <a:ext cx="189887" cy="30212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직선 연결선 248"/>
            <p:cNvCxnSpPr>
              <a:stCxn id="233" idx="3"/>
              <a:endCxn id="239" idx="0"/>
            </p:cNvCxnSpPr>
            <p:nvPr/>
          </p:nvCxnSpPr>
          <p:spPr>
            <a:xfrm flipH="1">
              <a:off x="3340280" y="5983751"/>
              <a:ext cx="127921" cy="274578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직선 연결선 249"/>
            <p:cNvCxnSpPr>
              <a:stCxn id="233" idx="5"/>
              <a:endCxn id="240" idx="0"/>
            </p:cNvCxnSpPr>
            <p:nvPr/>
          </p:nvCxnSpPr>
          <p:spPr>
            <a:xfrm>
              <a:off x="3826546" y="5983751"/>
              <a:ext cx="202288" cy="274577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직선 연결선 250"/>
            <p:cNvCxnSpPr>
              <a:stCxn id="234" idx="3"/>
              <a:endCxn id="241" idx="0"/>
            </p:cNvCxnSpPr>
            <p:nvPr/>
          </p:nvCxnSpPr>
          <p:spPr>
            <a:xfrm flipH="1">
              <a:off x="4749053" y="5983750"/>
              <a:ext cx="151342" cy="274577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직선 연결선 251"/>
            <p:cNvCxnSpPr>
              <a:stCxn id="234" idx="5"/>
              <a:endCxn id="242" idx="0"/>
            </p:cNvCxnSpPr>
            <p:nvPr/>
          </p:nvCxnSpPr>
          <p:spPr>
            <a:xfrm>
              <a:off x="5258740" y="5983750"/>
              <a:ext cx="210532" cy="252538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연결선 252"/>
            <p:cNvCxnSpPr>
              <a:stCxn id="230" idx="1"/>
              <a:endCxn id="228" idx="5"/>
            </p:cNvCxnSpPr>
            <p:nvPr/>
          </p:nvCxnSpPr>
          <p:spPr>
            <a:xfrm flipH="1" flipV="1">
              <a:off x="3088410" y="4513003"/>
              <a:ext cx="1068340" cy="374722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연결선 253"/>
            <p:cNvCxnSpPr>
              <a:stCxn id="232" idx="0"/>
              <a:endCxn id="229" idx="5"/>
            </p:cNvCxnSpPr>
            <p:nvPr/>
          </p:nvCxnSpPr>
          <p:spPr>
            <a:xfrm flipH="1" flipV="1">
              <a:off x="1656217" y="5227263"/>
              <a:ext cx="558963" cy="333331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연결선 254"/>
            <p:cNvCxnSpPr>
              <a:stCxn id="230" idx="3"/>
              <a:endCxn id="233" idx="0"/>
            </p:cNvCxnSpPr>
            <p:nvPr/>
          </p:nvCxnSpPr>
          <p:spPr>
            <a:xfrm flipH="1">
              <a:off x="3647374" y="5238280"/>
              <a:ext cx="509376" cy="32231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직선 연결선 255"/>
            <p:cNvCxnSpPr>
              <a:stCxn id="234" idx="0"/>
              <a:endCxn id="230" idx="5"/>
            </p:cNvCxnSpPr>
            <p:nvPr/>
          </p:nvCxnSpPr>
          <p:spPr>
            <a:xfrm flipH="1" flipV="1">
              <a:off x="4515095" y="5238280"/>
              <a:ext cx="564473" cy="322313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TextBox 256"/>
            <p:cNvSpPr txBox="1"/>
            <p:nvPr/>
          </p:nvSpPr>
          <p:spPr>
            <a:xfrm>
              <a:off x="2319833" y="3956007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907269" y="4728305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2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4611835" y="4728305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3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214593" y="5435436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4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3076293" y="5441988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6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1642297" y="5434694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5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4503996" y="5441246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7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0" y="6101401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8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1462397" y="6101401"/>
              <a:ext cx="333849" cy="279188"/>
            </a:xfrm>
            <a:prstGeom prst="rect">
              <a:avLst/>
            </a:prstGeom>
            <a:solidFill>
              <a:srgbClr val="002060"/>
            </a:solidFill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10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700685" y="6101401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9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2119425" y="6101401"/>
              <a:ext cx="333849" cy="279188"/>
            </a:xfrm>
            <a:prstGeom prst="rect">
              <a:avLst/>
            </a:prstGeom>
            <a:solidFill>
              <a:srgbClr val="002060"/>
            </a:solidFill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11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2870887" y="6101401"/>
              <a:ext cx="333849" cy="279188"/>
            </a:xfrm>
            <a:prstGeom prst="rect">
              <a:avLst/>
            </a:prstGeom>
            <a:solidFill>
              <a:srgbClr val="002060"/>
            </a:solidFill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12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69" name="TextBox 268"/>
            <p:cNvSpPr txBox="1"/>
            <p:nvPr/>
          </p:nvSpPr>
          <p:spPr>
            <a:xfrm>
              <a:off x="4302870" y="6101401"/>
              <a:ext cx="333849" cy="279188"/>
            </a:xfrm>
            <a:prstGeom prst="rect">
              <a:avLst/>
            </a:prstGeom>
            <a:solidFill>
              <a:srgbClr val="002060"/>
            </a:solidFill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14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3605783" y="6101401"/>
              <a:ext cx="333849" cy="279188"/>
            </a:xfrm>
            <a:prstGeom prst="rect">
              <a:avLst/>
            </a:prstGeom>
            <a:solidFill>
              <a:srgbClr val="002060"/>
            </a:solidFill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13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71" name="TextBox 270"/>
            <p:cNvSpPr txBox="1"/>
            <p:nvPr/>
          </p:nvSpPr>
          <p:spPr>
            <a:xfrm>
              <a:off x="5033379" y="6101401"/>
              <a:ext cx="333849" cy="279188"/>
            </a:xfrm>
            <a:prstGeom prst="rect">
              <a:avLst/>
            </a:prstGeom>
            <a:solidFill>
              <a:srgbClr val="002060"/>
            </a:solidFill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15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sp>
        <p:nvSpPr>
          <p:cNvPr id="272" name="직사각형 271"/>
          <p:cNvSpPr/>
          <p:nvPr/>
        </p:nvSpPr>
        <p:spPr>
          <a:xfrm>
            <a:off x="7632734" y="775830"/>
            <a:ext cx="12891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ko-KR" altLang="en-US" sz="12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구간 트리</a:t>
            </a:r>
            <a:endParaRPr lang="en-US" altLang="ko-KR" sz="12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273" name="직사각형 272"/>
          <p:cNvSpPr/>
          <p:nvPr/>
        </p:nvSpPr>
        <p:spPr>
          <a:xfrm>
            <a:off x="7647536" y="3704495"/>
            <a:ext cx="1375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변경 트리</a:t>
            </a:r>
            <a:endParaRPr lang="en-US" altLang="ko-KR" sz="12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lvl="1"/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(lazy tree)</a:t>
            </a:r>
          </a:p>
        </p:txBody>
      </p:sp>
      <p:cxnSp>
        <p:nvCxnSpPr>
          <p:cNvPr id="274" name="직선 연결선 273"/>
          <p:cNvCxnSpPr>
            <a:cxnSpLocks/>
          </p:cNvCxnSpPr>
          <p:nvPr/>
        </p:nvCxnSpPr>
        <p:spPr>
          <a:xfrm>
            <a:off x="5927447" y="3363738"/>
            <a:ext cx="297677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>
            <a:off x="5259881" y="3345795"/>
            <a:ext cx="58021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4 + 1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5794409" y="3356164"/>
            <a:ext cx="89805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 +1 -2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501C6360-D353-46AA-B163-17024910EA24}"/>
              </a:ext>
            </a:extLst>
          </p:cNvPr>
          <p:cNvSpPr/>
          <p:nvPr/>
        </p:nvSpPr>
        <p:spPr>
          <a:xfrm>
            <a:off x="8125237" y="1679153"/>
            <a:ext cx="89805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26 +(-2) * 4</a:t>
            </a:r>
          </a:p>
        </p:txBody>
      </p:sp>
    </p:spTree>
    <p:extLst>
      <p:ext uri="{BB962C8B-B14F-4D97-AF65-F5344CB8AC3E}">
        <p14:creationId xmlns:p14="http://schemas.microsoft.com/office/powerpoint/2010/main" val="356738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P. M. Fenwick, “A New Data Structure for Cumulative Frequency Tables,” </a:t>
            </a:r>
            <a:r>
              <a:rPr lang="en-US" altLang="ko-KR" sz="2000" i="1" dirty="0"/>
              <a:t>Software: Practice and Experience</a:t>
            </a:r>
            <a:r>
              <a:rPr lang="en-US" altLang="ko-KR" sz="2000" dirty="0"/>
              <a:t>, vol. 24, pp. 327–336, 1994.</a:t>
            </a:r>
          </a:p>
          <a:p>
            <a:r>
              <a:rPr lang="en-US" altLang="ko-KR" sz="2000" dirty="0" err="1"/>
              <a:t>Topcoder</a:t>
            </a:r>
            <a:r>
              <a:rPr lang="en-US" altLang="ko-KR" sz="2000" dirty="0"/>
              <a:t> tutorial&gt; Binary </a:t>
            </a:r>
            <a:r>
              <a:rPr lang="en-US" altLang="ko-KR" dirty="0"/>
              <a:t>Indexed Tree, </a:t>
            </a:r>
            <a:r>
              <a:rPr lang="en-US" altLang="ko-KR" sz="1600" dirty="0"/>
              <a:t>(</a:t>
            </a:r>
            <a:r>
              <a:rPr lang="en-US" altLang="ko-KR" sz="1600" dirty="0">
                <a:hlinkClick r:id="rId2"/>
              </a:rPr>
              <a:t>https://www.topcoder.com/community/data-science/data-science-tutorials/binary-indexed-trees/</a:t>
            </a:r>
            <a:r>
              <a:rPr lang="en-US" altLang="ko-KR" sz="1600" dirty="0"/>
              <a:t>)</a:t>
            </a: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T. H. </a:t>
            </a:r>
            <a:r>
              <a:rPr lang="en-US" altLang="ko-KR" sz="2000" dirty="0" err="1"/>
              <a:t>Cormen</a:t>
            </a:r>
            <a:r>
              <a:rPr lang="en-US" altLang="ko-KR" sz="2000" dirty="0"/>
              <a:t>, </a:t>
            </a:r>
            <a:r>
              <a:rPr lang="en-US" altLang="ko-KR" sz="2000" i="1" dirty="0"/>
              <a:t>Introduction to algorithms</a:t>
            </a:r>
            <a:r>
              <a:rPr lang="en-US" altLang="ko-KR" sz="2000" dirty="0"/>
              <a:t>. Cambridge, </a:t>
            </a:r>
            <a:r>
              <a:rPr lang="en-US" altLang="ko-KR" sz="2000" dirty="0" err="1"/>
              <a:t>Masachusetts</a:t>
            </a:r>
            <a:r>
              <a:rPr lang="en-US" altLang="ko-KR" sz="2000" dirty="0"/>
              <a:t>; London: The MIT Press, 2009.</a:t>
            </a:r>
          </a:p>
          <a:p>
            <a:pPr marL="857250" lvl="1" indent="-457200">
              <a:buFont typeface="+mj-lt"/>
              <a:buAutoNum type="arabicPeriod"/>
            </a:pPr>
            <a:r>
              <a:rPr lang="ko-KR" altLang="en-US" sz="1800" dirty="0"/>
              <a:t>번역본</a:t>
            </a:r>
            <a:r>
              <a:rPr lang="en-US" altLang="ko-KR" sz="1800" dirty="0"/>
              <a:t>: </a:t>
            </a:r>
            <a:r>
              <a:rPr lang="ko-KR" altLang="en-US" sz="1800" dirty="0"/>
              <a:t>문병로</a:t>
            </a:r>
            <a:r>
              <a:rPr lang="en-US" altLang="ko-KR" sz="1800" dirty="0"/>
              <a:t> </a:t>
            </a:r>
            <a:r>
              <a:rPr lang="ko-KR" altLang="en-US" sz="1800" dirty="0"/>
              <a:t>외 </a:t>
            </a:r>
            <a:r>
              <a:rPr lang="en-US" altLang="ko-KR" sz="1800" dirty="0"/>
              <a:t>2</a:t>
            </a:r>
            <a:r>
              <a:rPr lang="ko-KR" altLang="en-US" sz="1800" dirty="0"/>
              <a:t>인</a:t>
            </a:r>
            <a:r>
              <a:rPr lang="en-US" altLang="ko-KR" sz="1800" dirty="0"/>
              <a:t>, </a:t>
            </a:r>
            <a:r>
              <a:rPr lang="en-US" altLang="ko-KR" sz="1800" i="1" dirty="0"/>
              <a:t>Introduction to algorithms</a:t>
            </a:r>
            <a:r>
              <a:rPr lang="en-US" altLang="ko-KR" sz="1800" dirty="0"/>
              <a:t>. </a:t>
            </a:r>
            <a:r>
              <a:rPr lang="ko-KR" altLang="en-US" sz="1800" dirty="0" err="1"/>
              <a:t>한빛</a:t>
            </a:r>
            <a:r>
              <a:rPr lang="ko-KR" altLang="en-US" sz="1800" dirty="0"/>
              <a:t> 미디어</a:t>
            </a:r>
            <a:r>
              <a:rPr lang="en-US" altLang="ko-KR" sz="1800" dirty="0"/>
              <a:t>, 2005.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참고문헌</a:t>
            </a:r>
          </a:p>
        </p:txBody>
      </p:sp>
    </p:spTree>
    <p:extLst>
      <p:ext uri="{BB962C8B-B14F-4D97-AF65-F5344CB8AC3E}">
        <p14:creationId xmlns:p14="http://schemas.microsoft.com/office/powerpoint/2010/main" val="1626012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타원 18"/>
          <p:cNvSpPr/>
          <p:nvPr/>
        </p:nvSpPr>
        <p:spPr>
          <a:xfrm>
            <a:off x="3248129" y="1928546"/>
            <a:ext cx="450678" cy="473686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</a:rPr>
              <a:t>0,7</a:t>
            </a:r>
            <a:endParaRPr lang="ko-KR" altLang="en-US" sz="1400" dirty="0">
              <a:solidFill>
                <a:schemeClr val="tx1"/>
              </a:solidFill>
              <a:latin typeface="D2Coding" panose="020B0609020101020101" pitchFamily="49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1974470" y="2611004"/>
            <a:ext cx="450678" cy="473686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</a:rPr>
              <a:t>0,3</a:t>
            </a:r>
            <a:endParaRPr lang="ko-KR" altLang="en-US" sz="1400" dirty="0">
              <a:solidFill>
                <a:schemeClr val="tx1"/>
              </a:solidFill>
              <a:latin typeface="D2Coding" panose="020B0609020101020101" pitchFamily="49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516890" y="2621530"/>
            <a:ext cx="450678" cy="473686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</a:rPr>
              <a:t>4,7</a:t>
            </a:r>
            <a:endParaRPr lang="ko-KR" altLang="en-US" sz="1400" dirty="0">
              <a:solidFill>
                <a:schemeClr val="tx1"/>
              </a:solidFill>
              <a:latin typeface="D2Coding" panose="020B0609020101020101" pitchFamily="49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1357239" y="3333809"/>
            <a:ext cx="450678" cy="473686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</a:rPr>
              <a:t>0,1</a:t>
            </a:r>
            <a:endParaRPr lang="ko-KR" altLang="en-US" sz="1400" dirty="0">
              <a:solidFill>
                <a:schemeClr val="tx1"/>
              </a:solidFill>
              <a:latin typeface="D2Coding" panose="020B0609020101020101" pitchFamily="49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2630899" y="3333809"/>
            <a:ext cx="450678" cy="473686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</a:rPr>
              <a:t>2,3</a:t>
            </a:r>
            <a:endParaRPr lang="ko-KR" altLang="en-US" sz="1400" dirty="0">
              <a:solidFill>
                <a:schemeClr val="tx1"/>
              </a:solidFill>
              <a:latin typeface="D2Coding" panose="020B0609020101020101" pitchFamily="49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904558" y="3333809"/>
            <a:ext cx="450678" cy="473686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</a:rPr>
              <a:t>4,5</a:t>
            </a:r>
            <a:endParaRPr lang="ko-KR" altLang="en-US" sz="1400" dirty="0">
              <a:solidFill>
                <a:schemeClr val="tx1"/>
              </a:solidFill>
              <a:latin typeface="D2Coding" panose="020B0609020101020101" pitchFamily="49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5178218" y="3333808"/>
            <a:ext cx="450678" cy="473686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</a:rPr>
              <a:t>6,7</a:t>
            </a:r>
            <a:endParaRPr lang="ko-KR" altLang="en-US" sz="1400" dirty="0">
              <a:solidFill>
                <a:schemeClr val="tx1"/>
              </a:solidFill>
              <a:latin typeface="D2Coding" panose="020B0609020101020101" pitchFamily="49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1064949" y="4067912"/>
            <a:ext cx="450678" cy="473686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</a:rPr>
              <a:t>0,0</a:t>
            </a:r>
            <a:endParaRPr lang="ko-KR" altLang="en-US" sz="1400" dirty="0">
              <a:solidFill>
                <a:schemeClr val="tx1"/>
              </a:solidFill>
              <a:latin typeface="D2Coding" panose="020B0609020101020101" pitchFamily="49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709125" y="4067912"/>
            <a:ext cx="450678" cy="473686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</a:rPr>
              <a:t>1,1</a:t>
            </a:r>
            <a:endParaRPr lang="ko-KR" altLang="en-US" sz="1400" dirty="0">
              <a:solidFill>
                <a:schemeClr val="tx1"/>
              </a:solidFill>
              <a:latin typeface="D2Coding" panose="020B0609020101020101" pitchFamily="49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2346770" y="4067910"/>
            <a:ext cx="450678" cy="473686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</a:rPr>
              <a:t>2,2</a:t>
            </a:r>
            <a:endParaRPr lang="ko-KR" altLang="en-US" sz="1400" dirty="0">
              <a:solidFill>
                <a:schemeClr val="tx1"/>
              </a:solidFill>
              <a:latin typeface="D2Coding" panose="020B0609020101020101" pitchFamily="49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2959105" y="4067910"/>
            <a:ext cx="450678" cy="473686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</a:rPr>
              <a:t>3,3</a:t>
            </a:r>
            <a:endParaRPr lang="ko-KR" altLang="en-US" sz="1400" dirty="0">
              <a:solidFill>
                <a:schemeClr val="tx1"/>
              </a:solidFill>
              <a:latin typeface="D2Coding" panose="020B0609020101020101" pitchFamily="49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3631458" y="4041594"/>
            <a:ext cx="450678" cy="473686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</a:rPr>
              <a:t>4,4</a:t>
            </a:r>
            <a:endParaRPr lang="ko-KR" altLang="en-US" sz="1400" dirty="0">
              <a:solidFill>
                <a:schemeClr val="tx1"/>
              </a:solidFill>
              <a:latin typeface="D2Coding" panose="020B0609020101020101" pitchFamily="49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4243793" y="4041593"/>
            <a:ext cx="450678" cy="473686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</a:rPr>
              <a:t>5,5</a:t>
            </a:r>
            <a:endParaRPr lang="ko-KR" altLang="en-US" sz="1400" dirty="0">
              <a:solidFill>
                <a:schemeClr val="tx1"/>
              </a:solidFill>
              <a:latin typeface="D2Coding" panose="020B0609020101020101" pitchFamily="49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4884289" y="4041592"/>
            <a:ext cx="450678" cy="473686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</a:rPr>
              <a:t>6,6</a:t>
            </a:r>
            <a:endParaRPr lang="ko-KR" altLang="en-US" sz="1400" dirty="0">
              <a:solidFill>
                <a:schemeClr val="tx1"/>
              </a:solidFill>
              <a:latin typeface="D2Coding" panose="020B0609020101020101" pitchFamily="49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5524785" y="4020534"/>
            <a:ext cx="450678" cy="473686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</a:rPr>
              <a:t>7,7</a:t>
            </a:r>
            <a:endParaRPr lang="ko-KR" altLang="en-US" sz="1400" dirty="0">
              <a:solidFill>
                <a:schemeClr val="tx1"/>
              </a:solidFill>
              <a:latin typeface="D2Coding" panose="020B0609020101020101" pitchFamily="49" charset="-127"/>
            </a:endParaRPr>
          </a:p>
        </p:txBody>
      </p:sp>
      <p:cxnSp>
        <p:nvCxnSpPr>
          <p:cNvPr id="35" name="직선 연결선 34"/>
          <p:cNvCxnSpPr>
            <a:stCxn id="20" idx="7"/>
            <a:endCxn id="19" idx="3"/>
          </p:cNvCxnSpPr>
          <p:nvPr/>
        </p:nvCxnSpPr>
        <p:spPr>
          <a:xfrm flipV="1">
            <a:off x="2359149" y="2332862"/>
            <a:ext cx="954980" cy="34751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20" idx="3"/>
            <a:endCxn id="22" idx="0"/>
          </p:cNvCxnSpPr>
          <p:nvPr/>
        </p:nvCxnSpPr>
        <p:spPr>
          <a:xfrm flipH="1">
            <a:off x="1582579" y="3015320"/>
            <a:ext cx="457892" cy="31849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cxnSpLocks/>
            <a:stCxn id="22" idx="3"/>
            <a:endCxn id="26" idx="0"/>
          </p:cNvCxnSpPr>
          <p:nvPr/>
        </p:nvCxnSpPr>
        <p:spPr>
          <a:xfrm flipH="1">
            <a:off x="1290288" y="3738125"/>
            <a:ext cx="132950" cy="32978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cxnSpLocks/>
            <a:stCxn id="22" idx="5"/>
            <a:endCxn id="27" idx="0"/>
          </p:cNvCxnSpPr>
          <p:nvPr/>
        </p:nvCxnSpPr>
        <p:spPr>
          <a:xfrm>
            <a:off x="1741918" y="3738125"/>
            <a:ext cx="192547" cy="329786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cxnSpLocks/>
            <a:stCxn id="23" idx="3"/>
            <a:endCxn id="28" idx="0"/>
          </p:cNvCxnSpPr>
          <p:nvPr/>
        </p:nvCxnSpPr>
        <p:spPr>
          <a:xfrm flipH="1">
            <a:off x="2572109" y="3738125"/>
            <a:ext cx="124789" cy="329784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cxnSpLocks/>
            <a:stCxn id="23" idx="5"/>
            <a:endCxn id="29" idx="0"/>
          </p:cNvCxnSpPr>
          <p:nvPr/>
        </p:nvCxnSpPr>
        <p:spPr>
          <a:xfrm>
            <a:off x="3015577" y="3738125"/>
            <a:ext cx="168868" cy="329784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cxnSpLocks/>
            <a:stCxn id="24" idx="3"/>
            <a:endCxn id="30" idx="0"/>
          </p:cNvCxnSpPr>
          <p:nvPr/>
        </p:nvCxnSpPr>
        <p:spPr>
          <a:xfrm flipH="1">
            <a:off x="3856797" y="3738125"/>
            <a:ext cx="113761" cy="303469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cxnSpLocks/>
            <a:stCxn id="24" idx="5"/>
            <a:endCxn id="31" idx="0"/>
          </p:cNvCxnSpPr>
          <p:nvPr/>
        </p:nvCxnSpPr>
        <p:spPr>
          <a:xfrm>
            <a:off x="4289237" y="3738125"/>
            <a:ext cx="179896" cy="30346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cxnSpLocks/>
            <a:stCxn id="25" idx="3"/>
            <a:endCxn id="32" idx="0"/>
          </p:cNvCxnSpPr>
          <p:nvPr/>
        </p:nvCxnSpPr>
        <p:spPr>
          <a:xfrm flipH="1">
            <a:off x="5109629" y="3738124"/>
            <a:ext cx="134589" cy="30346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cxnSpLocks/>
            <a:stCxn id="25" idx="5"/>
            <a:endCxn id="33" idx="0"/>
          </p:cNvCxnSpPr>
          <p:nvPr/>
        </p:nvCxnSpPr>
        <p:spPr>
          <a:xfrm>
            <a:off x="5562897" y="3738124"/>
            <a:ext cx="187228" cy="28241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21" idx="1"/>
            <a:endCxn id="19" idx="5"/>
          </p:cNvCxnSpPr>
          <p:nvPr/>
        </p:nvCxnSpPr>
        <p:spPr>
          <a:xfrm flipH="1" flipV="1">
            <a:off x="3632808" y="2332862"/>
            <a:ext cx="950082" cy="35803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23" idx="0"/>
            <a:endCxn id="20" idx="5"/>
          </p:cNvCxnSpPr>
          <p:nvPr/>
        </p:nvCxnSpPr>
        <p:spPr>
          <a:xfrm flipH="1" flipV="1">
            <a:off x="2359149" y="3015320"/>
            <a:ext cx="497090" cy="31849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stCxn id="21" idx="3"/>
            <a:endCxn id="24" idx="0"/>
          </p:cNvCxnSpPr>
          <p:nvPr/>
        </p:nvCxnSpPr>
        <p:spPr>
          <a:xfrm flipH="1">
            <a:off x="4129898" y="3025846"/>
            <a:ext cx="452991" cy="30796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25" idx="0"/>
            <a:endCxn id="21" idx="5"/>
          </p:cNvCxnSpPr>
          <p:nvPr/>
        </p:nvCxnSpPr>
        <p:spPr>
          <a:xfrm flipH="1" flipV="1">
            <a:off x="4901568" y="3025846"/>
            <a:ext cx="501990" cy="307962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949308" y="1800666"/>
            <a:ext cx="162471" cy="215444"/>
          </a:xfrm>
          <a:prstGeom prst="rect">
            <a:avLst/>
          </a:prstGeom>
          <a:solidFill>
            <a:srgbClr val="002060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ko-KR" altLang="en-US" sz="1400" b="1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693104" y="2538578"/>
            <a:ext cx="162471" cy="215444"/>
          </a:xfrm>
          <a:prstGeom prst="rect">
            <a:avLst/>
          </a:prstGeom>
          <a:solidFill>
            <a:srgbClr val="002060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endParaRPr lang="ko-KR" altLang="en-US" sz="1400" b="1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987600" y="2538578"/>
            <a:ext cx="162471" cy="215444"/>
          </a:xfrm>
          <a:prstGeom prst="rect">
            <a:avLst/>
          </a:prstGeom>
          <a:solidFill>
            <a:srgbClr val="002060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endParaRPr lang="ko-KR" altLang="en-US" sz="1400" b="1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077103" y="3214224"/>
            <a:ext cx="162471" cy="215444"/>
          </a:xfrm>
          <a:prstGeom prst="rect">
            <a:avLst/>
          </a:prstGeom>
          <a:solidFill>
            <a:srgbClr val="002060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endParaRPr lang="ko-KR" altLang="en-US" sz="1400" b="1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622032" y="3220484"/>
            <a:ext cx="162471" cy="215444"/>
          </a:xfrm>
          <a:prstGeom prst="rect">
            <a:avLst/>
          </a:prstGeom>
          <a:solidFill>
            <a:srgbClr val="002060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6</a:t>
            </a:r>
            <a:endParaRPr lang="ko-KR" altLang="en-US" sz="1400" b="1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346770" y="3213515"/>
            <a:ext cx="162471" cy="215444"/>
          </a:xfrm>
          <a:prstGeom prst="rect">
            <a:avLst/>
          </a:prstGeom>
          <a:solidFill>
            <a:srgbClr val="002060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</a:t>
            </a:r>
            <a:endParaRPr lang="ko-KR" altLang="en-US" sz="1400" b="1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891699" y="3219775"/>
            <a:ext cx="162471" cy="215444"/>
          </a:xfrm>
          <a:prstGeom prst="rect">
            <a:avLst/>
          </a:prstGeom>
          <a:solidFill>
            <a:srgbClr val="002060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7</a:t>
            </a:r>
            <a:endParaRPr lang="ko-KR" altLang="en-US" sz="1400" b="1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86264" y="3891653"/>
            <a:ext cx="162471" cy="215444"/>
          </a:xfrm>
          <a:prstGeom prst="rect">
            <a:avLst/>
          </a:prstGeom>
          <a:solidFill>
            <a:srgbClr val="002060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8</a:t>
            </a:r>
            <a:endParaRPr lang="ko-KR" altLang="en-US" sz="1400" b="1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186784" y="3891653"/>
            <a:ext cx="252239" cy="215444"/>
          </a:xfrm>
          <a:prstGeom prst="rect">
            <a:avLst/>
          </a:prstGeom>
          <a:solidFill>
            <a:srgbClr val="002060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</a:t>
            </a:r>
            <a:endParaRPr lang="ko-KR" altLang="en-US" sz="1400" b="1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509388" y="3891653"/>
            <a:ext cx="162471" cy="215444"/>
          </a:xfrm>
          <a:prstGeom prst="rect">
            <a:avLst/>
          </a:prstGeom>
          <a:solidFill>
            <a:srgbClr val="002060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9</a:t>
            </a:r>
            <a:endParaRPr lang="ko-KR" altLang="en-US" sz="1400" b="1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771082" y="3891653"/>
            <a:ext cx="252239" cy="215444"/>
          </a:xfrm>
          <a:prstGeom prst="rect">
            <a:avLst/>
          </a:prstGeom>
          <a:solidFill>
            <a:srgbClr val="002060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11</a:t>
            </a:r>
            <a:endParaRPr lang="ko-KR" altLang="en-US" sz="1400" b="1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439362" y="3891653"/>
            <a:ext cx="252239" cy="215444"/>
          </a:xfrm>
          <a:prstGeom prst="rect">
            <a:avLst/>
          </a:prstGeom>
          <a:solidFill>
            <a:srgbClr val="002060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12</a:t>
            </a:r>
            <a:endParaRPr lang="ko-KR" altLang="en-US" sz="1400" b="1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712834" y="3891653"/>
            <a:ext cx="252239" cy="215444"/>
          </a:xfrm>
          <a:prstGeom prst="rect">
            <a:avLst/>
          </a:prstGeom>
          <a:solidFill>
            <a:srgbClr val="002060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14</a:t>
            </a:r>
            <a:endParaRPr lang="ko-KR" altLang="en-US" sz="1400" b="1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092912" y="3891653"/>
            <a:ext cx="252239" cy="215444"/>
          </a:xfrm>
          <a:prstGeom prst="rect">
            <a:avLst/>
          </a:prstGeom>
          <a:solidFill>
            <a:srgbClr val="002060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13</a:t>
            </a:r>
            <a:endParaRPr lang="ko-KR" altLang="en-US" sz="1400" b="1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362481" y="3891653"/>
            <a:ext cx="252239" cy="215444"/>
          </a:xfrm>
          <a:prstGeom prst="rect">
            <a:avLst/>
          </a:prstGeom>
          <a:solidFill>
            <a:srgbClr val="002060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15</a:t>
            </a:r>
            <a:endParaRPr lang="ko-KR" altLang="en-US" sz="1400" b="1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ko-KR" altLang="en-US" dirty="0"/>
              <a:t>트리 표현</a:t>
            </a: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230379"/>
              </p:ext>
            </p:extLst>
          </p:nvPr>
        </p:nvGraphicFramePr>
        <p:xfrm>
          <a:off x="6198575" y="1183076"/>
          <a:ext cx="1267257" cy="45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72">
                  <a:extLst>
                    <a:ext uri="{9D8B030D-6E8A-4147-A177-3AD203B41FA5}">
                      <a16:colId xmlns:a16="http://schemas.microsoft.com/office/drawing/2014/main" val="864531027"/>
                    </a:ext>
                  </a:extLst>
                </a:gridCol>
                <a:gridCol w="703385">
                  <a:extLst>
                    <a:ext uri="{9D8B030D-6E8A-4147-A177-3AD203B41FA5}">
                      <a16:colId xmlns:a16="http://schemas.microsoft.com/office/drawing/2014/main" val="3747086938"/>
                    </a:ext>
                  </a:extLst>
                </a:gridCol>
              </a:tblGrid>
              <a:tr h="2149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baseline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index</a:t>
                      </a:r>
                      <a:endParaRPr lang="ko-KR" altLang="en-US" sz="1400" b="0" baseline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baseline="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구간합</a:t>
                      </a:r>
                      <a:endParaRPr lang="ko-KR" altLang="en-US" sz="1400" b="0" baseline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265199"/>
                  </a:ext>
                </a:extLst>
              </a:tr>
              <a:tr h="2149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1</a:t>
                      </a:r>
                      <a:endParaRPr lang="ko-KR" altLang="en-US" sz="14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44</a:t>
                      </a:r>
                      <a:endParaRPr lang="ko-KR" altLang="en-US" sz="14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445117"/>
                  </a:ext>
                </a:extLst>
              </a:tr>
              <a:tr h="2149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2</a:t>
                      </a:r>
                      <a:endParaRPr lang="ko-KR" altLang="en-US" sz="14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18</a:t>
                      </a:r>
                      <a:endParaRPr lang="ko-KR" altLang="en-US" sz="14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8046396"/>
                  </a:ext>
                </a:extLst>
              </a:tr>
              <a:tr h="2149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3</a:t>
                      </a:r>
                      <a:endParaRPr lang="ko-KR" altLang="en-US" sz="14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26</a:t>
                      </a:r>
                      <a:endParaRPr lang="ko-KR" altLang="en-US" sz="14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3145484"/>
                  </a:ext>
                </a:extLst>
              </a:tr>
              <a:tr h="2149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4</a:t>
                      </a:r>
                      <a:endParaRPr lang="ko-KR" altLang="en-US" sz="14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12</a:t>
                      </a:r>
                      <a:endParaRPr lang="ko-KR" altLang="en-US" sz="14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4370621"/>
                  </a:ext>
                </a:extLst>
              </a:tr>
              <a:tr h="2149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5</a:t>
                      </a:r>
                      <a:endParaRPr lang="ko-KR" altLang="en-US" sz="14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6</a:t>
                      </a:r>
                      <a:endParaRPr lang="ko-KR" altLang="en-US" sz="14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1446221"/>
                  </a:ext>
                </a:extLst>
              </a:tr>
              <a:tr h="2149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6</a:t>
                      </a:r>
                      <a:endParaRPr lang="ko-KR" altLang="en-US" sz="14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15</a:t>
                      </a:r>
                      <a:endParaRPr lang="ko-KR" altLang="en-US" sz="14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752161"/>
                  </a:ext>
                </a:extLst>
              </a:tr>
              <a:tr h="2149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7</a:t>
                      </a:r>
                      <a:endParaRPr lang="ko-KR" altLang="en-US" sz="14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11</a:t>
                      </a:r>
                      <a:endParaRPr lang="ko-KR" altLang="en-US" sz="14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376088"/>
                  </a:ext>
                </a:extLst>
              </a:tr>
              <a:tr h="2149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8</a:t>
                      </a:r>
                      <a:endParaRPr lang="ko-KR" altLang="en-US" sz="14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3</a:t>
                      </a:r>
                      <a:endParaRPr lang="ko-KR" altLang="en-US" sz="14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4034642"/>
                  </a:ext>
                </a:extLst>
              </a:tr>
              <a:tr h="2149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9</a:t>
                      </a:r>
                      <a:endParaRPr lang="ko-KR" altLang="en-US" sz="14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9</a:t>
                      </a:r>
                      <a:endParaRPr lang="ko-KR" altLang="en-US" sz="14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92187"/>
                  </a:ext>
                </a:extLst>
              </a:tr>
              <a:tr h="2149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10</a:t>
                      </a:r>
                      <a:endParaRPr lang="ko-KR" altLang="en-US" sz="14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4</a:t>
                      </a:r>
                      <a:endParaRPr lang="ko-KR" altLang="en-US" sz="14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2439262"/>
                  </a:ext>
                </a:extLst>
              </a:tr>
              <a:tr h="2149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11</a:t>
                      </a:r>
                      <a:endParaRPr lang="ko-KR" altLang="en-US" sz="14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2</a:t>
                      </a:r>
                      <a:endParaRPr lang="ko-KR" altLang="en-US" sz="14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3053959"/>
                  </a:ext>
                </a:extLst>
              </a:tr>
              <a:tr h="2149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12</a:t>
                      </a:r>
                      <a:endParaRPr lang="ko-KR" altLang="en-US" sz="14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7</a:t>
                      </a:r>
                      <a:endParaRPr lang="ko-KR" altLang="en-US" sz="14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5715750"/>
                  </a:ext>
                </a:extLst>
              </a:tr>
              <a:tr h="2149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13</a:t>
                      </a:r>
                      <a:endParaRPr lang="ko-KR" altLang="en-US" sz="14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8</a:t>
                      </a:r>
                      <a:endParaRPr lang="ko-KR" altLang="en-US" sz="14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7207776"/>
                  </a:ext>
                </a:extLst>
              </a:tr>
              <a:tr h="2149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14</a:t>
                      </a:r>
                      <a:endParaRPr lang="ko-KR" altLang="en-US" sz="14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10</a:t>
                      </a:r>
                      <a:endParaRPr lang="ko-KR" altLang="en-US" sz="14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612383"/>
                  </a:ext>
                </a:extLst>
              </a:tr>
              <a:tr h="2149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15</a:t>
                      </a:r>
                      <a:endParaRPr lang="ko-KR" altLang="en-US" sz="14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함초롬바탕" panose="02030504000101010101" pitchFamily="18" charset="-127"/>
                        </a:rPr>
                        <a:t>1</a:t>
                      </a:r>
                      <a:endParaRPr lang="ko-KR" altLang="en-US" sz="14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함초롬바탕" panose="02030504000101010101" pitchFamily="18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3952279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5340153" y="2521039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높이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</a:t>
            </a:r>
            <a:endParaRPr lang="ko-KR" altLang="en-US" sz="14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41" name="오른쪽 중괄호 40"/>
          <p:cNvSpPr/>
          <p:nvPr/>
        </p:nvSpPr>
        <p:spPr>
          <a:xfrm flipH="1">
            <a:off x="6050033" y="2318575"/>
            <a:ext cx="133423" cy="112997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오른쪽 중괄호 73"/>
          <p:cNvSpPr/>
          <p:nvPr/>
        </p:nvSpPr>
        <p:spPr>
          <a:xfrm flipH="1">
            <a:off x="6052013" y="3482901"/>
            <a:ext cx="131443" cy="2272753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5175023" y="4759058"/>
            <a:ext cx="883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단말노드</a:t>
            </a:r>
            <a:endParaRPr lang="en-US" altLang="ko-KR" sz="14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자료들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endParaRPr lang="ko-KR" altLang="en-US" sz="14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959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457200" y="1727178"/>
          <a:ext cx="47115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1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11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11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11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11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11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11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115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0</a:t>
                      </a:r>
                      <a:endParaRPr lang="ko-KR" altLang="en-US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1</a:t>
                      </a:r>
                      <a:endParaRPr lang="ko-KR" altLang="en-US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2</a:t>
                      </a:r>
                      <a:endParaRPr lang="ko-KR" altLang="en-US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3</a:t>
                      </a:r>
                      <a:endParaRPr lang="ko-KR" altLang="en-US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4</a:t>
                      </a:r>
                      <a:endParaRPr lang="ko-KR" altLang="en-US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5</a:t>
                      </a:r>
                      <a:endParaRPr lang="ko-KR" altLang="en-US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6</a:t>
                      </a:r>
                      <a:endParaRPr lang="ko-KR" altLang="en-US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7</a:t>
                      </a:r>
                      <a:endParaRPr lang="ko-KR" altLang="en-US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8</a:t>
                      </a:r>
                      <a:endParaRPr lang="ko-KR" altLang="en-US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9</a:t>
                      </a:r>
                      <a:endParaRPr lang="ko-KR" altLang="en-US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3</a:t>
                      </a:r>
                      <a:endParaRPr lang="ko-KR" altLang="en-US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9</a:t>
                      </a:r>
                      <a:endParaRPr lang="ko-KR" altLang="en-US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4</a:t>
                      </a:r>
                      <a:endParaRPr lang="ko-KR" altLang="en-US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2</a:t>
                      </a:r>
                      <a:endParaRPr lang="ko-KR" altLang="en-US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7</a:t>
                      </a:r>
                      <a:endParaRPr lang="ko-KR" altLang="en-US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8</a:t>
                      </a:r>
                      <a:endParaRPr lang="ko-KR" altLang="en-US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10</a:t>
                      </a:r>
                      <a:endParaRPr lang="ko-KR" altLang="en-US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1</a:t>
                      </a:r>
                      <a:endParaRPr lang="ko-KR" altLang="en-US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6</a:t>
                      </a:r>
                      <a:endParaRPr lang="ko-KR" altLang="en-US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1</a:t>
                      </a:r>
                      <a:endParaRPr lang="ko-KR" altLang="en-US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1" name="그룹 50"/>
          <p:cNvGrpSpPr/>
          <p:nvPr/>
        </p:nvGrpSpPr>
        <p:grpSpPr>
          <a:xfrm>
            <a:off x="176346" y="2652123"/>
            <a:ext cx="8053384" cy="3680700"/>
            <a:chOff x="176346" y="2652123"/>
            <a:chExt cx="8053384" cy="3680700"/>
          </a:xfrm>
        </p:grpSpPr>
        <p:sp>
          <p:nvSpPr>
            <p:cNvPr id="6" name="타원 5"/>
            <p:cNvSpPr/>
            <p:nvPr/>
          </p:nvSpPr>
          <p:spPr>
            <a:xfrm>
              <a:off x="4113974" y="2785962"/>
              <a:ext cx="506775" cy="4957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0,9</a:t>
              </a:r>
              <a:endParaRPr lang="ko-KR" altLang="en-US" sz="12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2119923" y="3500222"/>
              <a:ext cx="506775" cy="4957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0,4</a:t>
              </a:r>
              <a:endParaRPr lang="ko-KR" altLang="en-US" sz="12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6289808" y="3511239"/>
              <a:ext cx="506775" cy="4957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5,9</a:t>
              </a:r>
              <a:endParaRPr lang="ko-KR" altLang="en-US" sz="12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216541" y="4256710"/>
              <a:ext cx="506775" cy="4957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0,2</a:t>
              </a:r>
              <a:endParaRPr lang="ko-KR" altLang="en-US" sz="12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3166533" y="4256710"/>
              <a:ext cx="506775" cy="4957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3,4</a:t>
              </a:r>
              <a:endParaRPr lang="ko-KR" altLang="en-US" sz="12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5325837" y="4256710"/>
              <a:ext cx="506775" cy="4957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5,7</a:t>
              </a:r>
              <a:endParaRPr lang="ko-KR" altLang="en-US" sz="12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7231756" y="4256709"/>
              <a:ext cx="506775" cy="4957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8,9</a:t>
              </a:r>
              <a:endParaRPr lang="ko-KR" altLang="en-US" sz="12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634479" y="4981990"/>
              <a:ext cx="506775" cy="4957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0,1</a:t>
              </a:r>
              <a:endParaRPr lang="ko-KR" altLang="en-US" sz="12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1843582" y="4981989"/>
              <a:ext cx="506775" cy="4957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2,2</a:t>
              </a:r>
              <a:endParaRPr lang="ko-KR" altLang="en-US" sz="12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2681783" y="4981987"/>
              <a:ext cx="506775" cy="4957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3,3</a:t>
              </a:r>
              <a:endParaRPr lang="ko-KR" altLang="en-US" sz="12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3744915" y="4981987"/>
              <a:ext cx="506775" cy="4957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4,4</a:t>
              </a:r>
              <a:endParaRPr lang="ko-KR" altLang="en-US" sz="12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4820437" y="4954445"/>
              <a:ext cx="506775" cy="4957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5,6</a:t>
              </a:r>
              <a:endParaRPr lang="ko-KR" altLang="en-US" sz="12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5905603" y="4954444"/>
              <a:ext cx="506775" cy="4957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7,7</a:t>
              </a:r>
              <a:endParaRPr lang="ko-KR" altLang="en-US" sz="12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6824122" y="4954443"/>
              <a:ext cx="506775" cy="4957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8,8</a:t>
              </a:r>
              <a:endParaRPr lang="ko-KR" altLang="en-US" sz="12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7720613" y="4932404"/>
              <a:ext cx="506775" cy="4957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9,9</a:t>
              </a:r>
              <a:endParaRPr lang="ko-KR" altLang="en-US" sz="12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cxnSp>
          <p:nvCxnSpPr>
            <p:cNvPr id="21" name="직선 연결선 20"/>
            <p:cNvCxnSpPr>
              <a:stCxn id="7" idx="7"/>
              <a:endCxn id="6" idx="3"/>
            </p:cNvCxnSpPr>
            <p:nvPr/>
          </p:nvCxnSpPr>
          <p:spPr>
            <a:xfrm flipV="1">
              <a:off x="2552483" y="3209119"/>
              <a:ext cx="1635706" cy="363705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>
              <a:stCxn id="7" idx="3"/>
              <a:endCxn id="9" idx="0"/>
            </p:cNvCxnSpPr>
            <p:nvPr/>
          </p:nvCxnSpPr>
          <p:spPr>
            <a:xfrm flipH="1">
              <a:off x="1469929" y="3923379"/>
              <a:ext cx="724209" cy="333331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>
              <a:stCxn id="9" idx="3"/>
              <a:endCxn id="13" idx="0"/>
            </p:cNvCxnSpPr>
            <p:nvPr/>
          </p:nvCxnSpPr>
          <p:spPr>
            <a:xfrm flipH="1">
              <a:off x="887867" y="4679867"/>
              <a:ext cx="402889" cy="302123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>
              <a:stCxn id="9" idx="5"/>
              <a:endCxn id="14" idx="0"/>
            </p:cNvCxnSpPr>
            <p:nvPr/>
          </p:nvCxnSpPr>
          <p:spPr>
            <a:xfrm>
              <a:off x="1649101" y="4679867"/>
              <a:ext cx="447869" cy="302122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>
              <a:stCxn id="10" idx="3"/>
              <a:endCxn id="15" idx="0"/>
            </p:cNvCxnSpPr>
            <p:nvPr/>
          </p:nvCxnSpPr>
          <p:spPr>
            <a:xfrm flipH="1">
              <a:off x="2935171" y="4679867"/>
              <a:ext cx="305577" cy="30212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>
              <a:stCxn id="10" idx="5"/>
              <a:endCxn id="16" idx="0"/>
            </p:cNvCxnSpPr>
            <p:nvPr/>
          </p:nvCxnSpPr>
          <p:spPr>
            <a:xfrm>
              <a:off x="3599093" y="4679867"/>
              <a:ext cx="399210" cy="30212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>
              <a:stCxn id="11" idx="3"/>
              <a:endCxn id="17" idx="0"/>
            </p:cNvCxnSpPr>
            <p:nvPr/>
          </p:nvCxnSpPr>
          <p:spPr>
            <a:xfrm flipH="1">
              <a:off x="5073825" y="4679867"/>
              <a:ext cx="326227" cy="274578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stCxn id="11" idx="5"/>
              <a:endCxn id="18" idx="0"/>
            </p:cNvCxnSpPr>
            <p:nvPr/>
          </p:nvCxnSpPr>
          <p:spPr>
            <a:xfrm>
              <a:off x="5758397" y="4679867"/>
              <a:ext cx="400594" cy="274577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12" idx="3"/>
              <a:endCxn id="19" idx="0"/>
            </p:cNvCxnSpPr>
            <p:nvPr/>
          </p:nvCxnSpPr>
          <p:spPr>
            <a:xfrm flipH="1">
              <a:off x="7077510" y="4679866"/>
              <a:ext cx="228461" cy="274577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>
              <a:stCxn id="12" idx="5"/>
              <a:endCxn id="20" idx="0"/>
            </p:cNvCxnSpPr>
            <p:nvPr/>
          </p:nvCxnSpPr>
          <p:spPr>
            <a:xfrm>
              <a:off x="7664316" y="4679866"/>
              <a:ext cx="309685" cy="252538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>
              <a:stCxn id="8" idx="1"/>
              <a:endCxn id="6" idx="5"/>
            </p:cNvCxnSpPr>
            <p:nvPr/>
          </p:nvCxnSpPr>
          <p:spPr>
            <a:xfrm flipH="1" flipV="1">
              <a:off x="4546534" y="3209119"/>
              <a:ext cx="1817489" cy="374722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stCxn id="10" idx="0"/>
              <a:endCxn id="7" idx="5"/>
            </p:cNvCxnSpPr>
            <p:nvPr/>
          </p:nvCxnSpPr>
          <p:spPr>
            <a:xfrm flipH="1" flipV="1">
              <a:off x="2552483" y="3923379"/>
              <a:ext cx="867438" cy="333331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>
              <a:stCxn id="8" idx="3"/>
              <a:endCxn id="11" idx="0"/>
            </p:cNvCxnSpPr>
            <p:nvPr/>
          </p:nvCxnSpPr>
          <p:spPr>
            <a:xfrm flipH="1">
              <a:off x="5579225" y="3934396"/>
              <a:ext cx="784798" cy="32231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stCxn id="12" idx="0"/>
              <a:endCxn id="8" idx="5"/>
            </p:cNvCxnSpPr>
            <p:nvPr/>
          </p:nvCxnSpPr>
          <p:spPr>
            <a:xfrm flipH="1" flipV="1">
              <a:off x="6722368" y="3934396"/>
              <a:ext cx="762776" cy="322313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777958" y="2652123"/>
              <a:ext cx="261610" cy="276999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lang="ko-KR" altLang="en-US" sz="12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803534" y="3424421"/>
              <a:ext cx="261610" cy="276999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2</a:t>
              </a:r>
              <a:endParaRPr lang="ko-KR" altLang="en-US" sz="12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819108" y="3424421"/>
              <a:ext cx="261610" cy="276999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3</a:t>
              </a:r>
              <a:endParaRPr lang="ko-KR" altLang="en-US" sz="12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01536" y="4131552"/>
              <a:ext cx="261610" cy="276999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4</a:t>
              </a:r>
              <a:endParaRPr lang="ko-KR" altLang="en-US" sz="12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008144" y="4138104"/>
              <a:ext cx="261610" cy="276999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6</a:t>
              </a:r>
              <a:endParaRPr lang="ko-KR" altLang="en-US" sz="12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847038" y="4130810"/>
              <a:ext cx="261610" cy="276999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5</a:t>
              </a:r>
              <a:endParaRPr lang="ko-KR" altLang="en-US" sz="12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909573" y="4137362"/>
              <a:ext cx="261610" cy="276999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7</a:t>
              </a:r>
              <a:endParaRPr lang="ko-KR" altLang="en-US" sz="12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33553" y="4797517"/>
              <a:ext cx="261610" cy="276999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8</a:t>
              </a:r>
              <a:endParaRPr lang="ko-KR" altLang="en-US" sz="12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501884" y="4797517"/>
              <a:ext cx="338554" cy="276999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10</a:t>
              </a:r>
              <a:endParaRPr lang="ko-KR" altLang="en-US" sz="12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618983" y="4797517"/>
              <a:ext cx="261610" cy="276999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9</a:t>
              </a:r>
              <a:endParaRPr lang="ko-KR" altLang="en-US" sz="12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533488" y="4797517"/>
              <a:ext cx="338554" cy="276999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11</a:t>
              </a:r>
              <a:endParaRPr lang="ko-KR" altLang="en-US" sz="12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604431" y="4797517"/>
              <a:ext cx="338554" cy="276999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12</a:t>
              </a:r>
              <a:endParaRPr lang="ko-KR" altLang="en-US" sz="12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631326" y="4797517"/>
              <a:ext cx="338554" cy="276999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14</a:t>
              </a:r>
              <a:endParaRPr lang="ko-KR" altLang="en-US" sz="12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735941" y="4797517"/>
              <a:ext cx="338554" cy="276999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13</a:t>
              </a:r>
              <a:endParaRPr lang="ko-KR" altLang="en-US" sz="12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538107" y="4797517"/>
              <a:ext cx="338554" cy="276999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15</a:t>
              </a:r>
              <a:endParaRPr lang="ko-KR" altLang="en-US" sz="12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257439" y="5656274"/>
              <a:ext cx="506775" cy="4957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0,0</a:t>
              </a:r>
              <a:endParaRPr lang="ko-KR" altLang="en-US" sz="12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53" name="타원 52"/>
            <p:cNvSpPr/>
            <p:nvPr/>
          </p:nvSpPr>
          <p:spPr>
            <a:xfrm>
              <a:off x="981797" y="5656273"/>
              <a:ext cx="506775" cy="4957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1,1</a:t>
              </a:r>
              <a:endParaRPr lang="ko-KR" altLang="en-US" sz="12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cxnSp>
          <p:nvCxnSpPr>
            <p:cNvPr id="54" name="직선 연결선 53"/>
            <p:cNvCxnSpPr>
              <a:stCxn id="13" idx="3"/>
              <a:endCxn id="52" idx="0"/>
            </p:cNvCxnSpPr>
            <p:nvPr/>
          </p:nvCxnSpPr>
          <p:spPr>
            <a:xfrm flipH="1">
              <a:off x="510827" y="5405147"/>
              <a:ext cx="197867" cy="251127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>
              <a:stCxn id="13" idx="5"/>
              <a:endCxn id="53" idx="0"/>
            </p:cNvCxnSpPr>
            <p:nvPr/>
          </p:nvCxnSpPr>
          <p:spPr>
            <a:xfrm>
              <a:off x="1067039" y="5405147"/>
              <a:ext cx="168146" cy="251126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타원 59"/>
            <p:cNvSpPr/>
            <p:nvPr/>
          </p:nvSpPr>
          <p:spPr>
            <a:xfrm>
              <a:off x="4389939" y="5670247"/>
              <a:ext cx="506775" cy="4957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5,5</a:t>
              </a:r>
              <a:endParaRPr lang="ko-KR" altLang="en-US" sz="12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5221715" y="5670246"/>
              <a:ext cx="506775" cy="4957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6,6</a:t>
              </a:r>
              <a:endParaRPr lang="ko-KR" altLang="en-US" sz="12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cxnSp>
          <p:nvCxnSpPr>
            <p:cNvPr id="62" name="직선 연결선 61"/>
            <p:cNvCxnSpPr>
              <a:stCxn id="17" idx="3"/>
              <a:endCxn id="60" idx="0"/>
            </p:cNvCxnSpPr>
            <p:nvPr/>
          </p:nvCxnSpPr>
          <p:spPr>
            <a:xfrm flipH="1">
              <a:off x="4643327" y="5377602"/>
              <a:ext cx="251325" cy="292645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>
              <a:stCxn id="17" idx="5"/>
              <a:endCxn id="61" idx="0"/>
            </p:cNvCxnSpPr>
            <p:nvPr/>
          </p:nvCxnSpPr>
          <p:spPr>
            <a:xfrm>
              <a:off x="5252997" y="5377602"/>
              <a:ext cx="222106" cy="29264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176346" y="5466723"/>
              <a:ext cx="338554" cy="276999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16</a:t>
              </a:r>
              <a:endParaRPr lang="ko-KR" altLang="en-US" sz="12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286871" y="5477746"/>
              <a:ext cx="338554" cy="276999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17</a:t>
              </a:r>
              <a:endParaRPr lang="ko-KR" altLang="en-US" sz="12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784751" y="6049136"/>
              <a:ext cx="338554" cy="2769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18</a:t>
              </a:r>
              <a:endParaRPr lang="ko-KR" altLang="en-US" sz="12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194138" y="6049136"/>
              <a:ext cx="338554" cy="2769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19</a:t>
              </a:r>
              <a:endParaRPr lang="ko-KR" altLang="en-US" sz="12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597070" y="6049136"/>
              <a:ext cx="338554" cy="2769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20</a:t>
              </a:r>
              <a:endParaRPr lang="ko-KR" altLang="en-US" sz="12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006457" y="6049136"/>
              <a:ext cx="338554" cy="2769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21</a:t>
              </a:r>
              <a:endParaRPr lang="ko-KR" altLang="en-US" sz="12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414600" y="6055824"/>
              <a:ext cx="338554" cy="2769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22</a:t>
              </a:r>
              <a:endParaRPr lang="ko-KR" altLang="en-US" sz="12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823987" y="6055824"/>
              <a:ext cx="338554" cy="2769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23</a:t>
              </a:r>
              <a:endParaRPr lang="ko-KR" altLang="en-US" sz="12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240229" y="5475874"/>
              <a:ext cx="338554" cy="276999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24</a:t>
              </a:r>
              <a:endParaRPr lang="ko-KR" altLang="en-US" sz="12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350754" y="5486897"/>
              <a:ext cx="338554" cy="276999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25</a:t>
              </a:r>
              <a:endParaRPr lang="ko-KR" altLang="en-US" sz="12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851940" y="6012116"/>
              <a:ext cx="338554" cy="2769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26</a:t>
              </a:r>
              <a:endParaRPr lang="ko-KR" altLang="en-US" sz="12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261327" y="6012116"/>
              <a:ext cx="338554" cy="2769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27</a:t>
              </a:r>
              <a:endParaRPr lang="ko-KR" altLang="en-US" sz="12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664259" y="6012116"/>
              <a:ext cx="338554" cy="2769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28</a:t>
              </a:r>
              <a:endParaRPr lang="ko-KR" altLang="en-US" sz="12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073646" y="6012116"/>
              <a:ext cx="338554" cy="2769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29</a:t>
              </a:r>
              <a:endParaRPr lang="ko-KR" altLang="en-US" sz="12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481789" y="6018804"/>
              <a:ext cx="338554" cy="2769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30</a:t>
              </a:r>
              <a:endParaRPr lang="ko-KR" altLang="en-US" sz="12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891176" y="6018804"/>
              <a:ext cx="338554" cy="2769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31</a:t>
              </a:r>
              <a:endParaRPr lang="ko-KR" altLang="en-US" sz="12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85679"/>
                <a:ext cx="8229600" cy="71216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ko-KR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e>
                        </m:func>
                      </m:e>
                    </m:d>
                    <m:r>
                      <a:rPr lang="en-US" altLang="ko-KR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altLang="ko-KR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ko-KR" alt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노</m:t>
                    </m:r>
                    <m:r>
                      <a:rPr lang="ko-KR" alt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드</m:t>
                    </m:r>
                    <m:r>
                      <a:rPr lang="ko-KR" alt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수</m:t>
                    </m:r>
                    <m:r>
                      <a:rPr lang="en-US" altLang="ko-KR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altLang="ko-KR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𝟐𝟓</m:t>
                    </m:r>
                    <m:r>
                      <a:rPr lang="en-US" altLang="ko-KR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𝟑𝟐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85679"/>
                <a:ext cx="8229600" cy="712162"/>
              </a:xfrm>
              <a:blipFill>
                <a:blip r:embed="rId2"/>
                <a:stretch>
                  <a:fillRect l="-815" t="-42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ko-KR" altLang="en-US" dirty="0"/>
              <a:t>트리 표현</a:t>
            </a:r>
          </a:p>
        </p:txBody>
      </p:sp>
    </p:spTree>
    <p:extLst>
      <p:ext uri="{BB962C8B-B14F-4D97-AF65-F5344CB8AC3E}">
        <p14:creationId xmlns:p14="http://schemas.microsoft.com/office/powerpoint/2010/main" val="2781486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트리 생성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57200" y="1216185"/>
            <a:ext cx="8060724" cy="341898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2060"/>
            </a:solidFill>
          </a:ln>
        </p:spPr>
        <p:txBody>
          <a:bodyPr wrap="square" tIns="108000" bIns="108000" rtlCol="0">
            <a:spAutoFit/>
          </a:bodyPr>
          <a:lstStyle>
            <a:defPPr>
              <a:defRPr lang="ko-KR"/>
            </a:defPPr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en-US" altLang="ko-KR" sz="1600" dirty="0">
                <a:solidFill>
                  <a:srgbClr val="006600"/>
                </a:solidFill>
                <a:ea typeface="나눔명조" panose="02020603020101020101" pitchFamily="18" charset="-127"/>
              </a:rPr>
              <a:t>// </a:t>
            </a:r>
            <a:r>
              <a:rPr lang="en-US" altLang="ko-KR" sz="1600" dirty="0" err="1">
                <a:solidFill>
                  <a:srgbClr val="006600"/>
                </a:solidFill>
                <a:ea typeface="나눔명조" panose="02020603020101020101" pitchFamily="18" charset="-127"/>
              </a:rPr>
              <a:t>idx</a:t>
            </a:r>
            <a:r>
              <a:rPr lang="en-US" altLang="ko-KR" sz="1600" dirty="0">
                <a:solidFill>
                  <a:srgbClr val="006600"/>
                </a:solidFill>
                <a:ea typeface="나눔명조" panose="02020603020101020101" pitchFamily="18" charset="-127"/>
              </a:rPr>
              <a:t> : </a:t>
            </a:r>
            <a:r>
              <a:rPr lang="ko-KR" altLang="en-US" sz="1600" dirty="0">
                <a:solidFill>
                  <a:srgbClr val="006600"/>
                </a:solidFill>
                <a:ea typeface="나눔명조" panose="02020603020101020101" pitchFamily="18" charset="-127"/>
              </a:rPr>
              <a:t>방문하는 노드 번호</a:t>
            </a:r>
            <a:r>
              <a:rPr lang="en-US" altLang="ko-KR" sz="1600" dirty="0">
                <a:solidFill>
                  <a:srgbClr val="006600"/>
                </a:solidFill>
                <a:ea typeface="나눔명조" panose="02020603020101020101" pitchFamily="18" charset="-127"/>
              </a:rPr>
              <a:t>, [l, r] : </a:t>
            </a:r>
            <a:r>
              <a:rPr lang="ko-KR" altLang="en-US" sz="1600" dirty="0">
                <a:solidFill>
                  <a:srgbClr val="006600"/>
                </a:solidFill>
                <a:ea typeface="나눔명조" panose="02020603020101020101" pitchFamily="18" charset="-127"/>
              </a:rPr>
              <a:t>현재 노드의 구간</a:t>
            </a:r>
            <a:endParaRPr lang="en-US" altLang="ko-KR" sz="1600" dirty="0">
              <a:solidFill>
                <a:srgbClr val="006600"/>
              </a:solidFill>
              <a:ea typeface="나눔명조" panose="02020603020101020101" pitchFamily="18" charset="-127"/>
            </a:endParaRPr>
          </a:p>
          <a:p>
            <a:r>
              <a:rPr lang="en-US" altLang="ko-KR" sz="1600" dirty="0">
                <a:solidFill>
                  <a:srgbClr val="006600"/>
                </a:solidFill>
                <a:ea typeface="나눔명조" panose="02020603020101020101" pitchFamily="18" charset="-127"/>
              </a:rPr>
              <a:t>// </a:t>
            </a:r>
            <a:r>
              <a:rPr lang="en-US" altLang="ko-KR" sz="1600" dirty="0" err="1">
                <a:solidFill>
                  <a:srgbClr val="006600"/>
                </a:solidFill>
                <a:ea typeface="나눔명조" panose="02020603020101020101" pitchFamily="18" charset="-127"/>
              </a:rPr>
              <a:t>arr</a:t>
            </a:r>
            <a:r>
              <a:rPr lang="en-US" altLang="ko-KR" sz="1600" dirty="0">
                <a:solidFill>
                  <a:srgbClr val="006600"/>
                </a:solidFill>
                <a:ea typeface="나눔명조" panose="02020603020101020101" pitchFamily="18" charset="-127"/>
              </a:rPr>
              <a:t>[0...(1 &lt;&lt; h + 1)]: </a:t>
            </a:r>
            <a:r>
              <a:rPr lang="ko-KR" altLang="en-US" sz="1600" dirty="0">
                <a:solidFill>
                  <a:srgbClr val="006600"/>
                </a:solidFill>
                <a:ea typeface="나눔명조" panose="02020603020101020101" pitchFamily="18" charset="-127"/>
              </a:rPr>
              <a:t>실제 저장된 자료</a:t>
            </a:r>
            <a:r>
              <a:rPr lang="en-US" altLang="ko-KR" sz="1600" dirty="0">
                <a:solidFill>
                  <a:srgbClr val="006600"/>
                </a:solidFill>
                <a:ea typeface="나눔명조" panose="02020603020101020101" pitchFamily="18" charset="-127"/>
              </a:rPr>
              <a:t> (h: </a:t>
            </a:r>
            <a:r>
              <a:rPr lang="ko-KR" altLang="en-US" sz="1600" dirty="0">
                <a:solidFill>
                  <a:srgbClr val="006600"/>
                </a:solidFill>
                <a:ea typeface="나눔명조" panose="02020603020101020101" pitchFamily="18" charset="-127"/>
              </a:rPr>
              <a:t>높이</a:t>
            </a:r>
            <a:r>
              <a:rPr lang="en-US" altLang="ko-KR" sz="1600" dirty="0">
                <a:solidFill>
                  <a:srgbClr val="006600"/>
                </a:solidFill>
                <a:ea typeface="나눔명조" panose="02020603020101020101" pitchFamily="18" charset="-127"/>
              </a:rPr>
              <a:t>), </a:t>
            </a:r>
            <a:r>
              <a:rPr lang="en-US" altLang="ko-KR" sz="1600" dirty="0" err="1">
                <a:solidFill>
                  <a:srgbClr val="006600"/>
                </a:solidFill>
                <a:ea typeface="나눔명조" panose="02020603020101020101" pitchFamily="18" charset="-127"/>
              </a:rPr>
              <a:t>st</a:t>
            </a:r>
            <a:r>
              <a:rPr lang="en-US" altLang="ko-KR" sz="1600" dirty="0">
                <a:solidFill>
                  <a:srgbClr val="006600"/>
                </a:solidFill>
                <a:ea typeface="나눔명조" panose="02020603020101020101" pitchFamily="18" charset="-127"/>
              </a:rPr>
              <a:t>[1...N]: </a:t>
            </a:r>
            <a:r>
              <a:rPr lang="ko-KR" altLang="en-US" sz="1600" dirty="0">
                <a:solidFill>
                  <a:srgbClr val="006600"/>
                </a:solidFill>
                <a:ea typeface="나눔명조" panose="02020603020101020101" pitchFamily="18" charset="-127"/>
              </a:rPr>
              <a:t>구간 트리</a:t>
            </a:r>
            <a:endParaRPr lang="en-US" altLang="ko-KR" sz="1600" dirty="0">
              <a:solidFill>
                <a:srgbClr val="006600"/>
              </a:solidFill>
              <a:ea typeface="나눔명조" panose="02020603020101020101" pitchFamily="18" charset="-127"/>
            </a:endParaRPr>
          </a:p>
          <a:p>
            <a:endParaRPr lang="en-US" altLang="ko-KR" sz="1600" dirty="0">
              <a:ea typeface="나눔명조" panose="02020603020101020101" pitchFamily="18" charset="-127"/>
            </a:endParaRPr>
          </a:p>
          <a:p>
            <a:r>
              <a:rPr lang="en-US" altLang="ko-KR" sz="1600" dirty="0" err="1">
                <a:ea typeface="나눔명조" panose="02020603020101020101" pitchFamily="18" charset="-127"/>
              </a:rPr>
              <a:t>int</a:t>
            </a:r>
            <a:r>
              <a:rPr lang="en-US" altLang="ko-KR" sz="1600" dirty="0">
                <a:ea typeface="나눔명조" panose="02020603020101020101" pitchFamily="18" charset="-127"/>
              </a:rPr>
              <a:t> </a:t>
            </a:r>
            <a:r>
              <a:rPr lang="en-US" altLang="ko-KR" sz="1600" dirty="0" err="1">
                <a:ea typeface="나눔명조" panose="02020603020101020101" pitchFamily="18" charset="-127"/>
              </a:rPr>
              <a:t>buildTree</a:t>
            </a:r>
            <a:r>
              <a:rPr lang="en-US" altLang="ko-KR" sz="1600" dirty="0">
                <a:ea typeface="나눔명조" panose="02020603020101020101" pitchFamily="18" charset="-127"/>
              </a:rPr>
              <a:t>(</a:t>
            </a:r>
            <a:r>
              <a:rPr lang="en-US" altLang="ko-KR" sz="1600" dirty="0" err="1">
                <a:ea typeface="나눔명조" panose="02020603020101020101" pitchFamily="18" charset="-127"/>
              </a:rPr>
              <a:t>int</a:t>
            </a:r>
            <a:r>
              <a:rPr lang="en-US" altLang="ko-KR" sz="1600" dirty="0">
                <a:ea typeface="나눔명조" panose="02020603020101020101" pitchFamily="18" charset="-127"/>
              </a:rPr>
              <a:t> </a:t>
            </a:r>
            <a:r>
              <a:rPr lang="en-US" altLang="ko-KR" sz="1600" dirty="0" err="1">
                <a:ea typeface="나눔명조" panose="02020603020101020101" pitchFamily="18" charset="-127"/>
              </a:rPr>
              <a:t>idx</a:t>
            </a:r>
            <a:r>
              <a:rPr lang="en-US" altLang="ko-KR" sz="1600" dirty="0">
                <a:ea typeface="나눔명조" panose="02020603020101020101" pitchFamily="18" charset="-127"/>
              </a:rPr>
              <a:t>, </a:t>
            </a:r>
            <a:r>
              <a:rPr lang="en-US" altLang="ko-KR" sz="1600" dirty="0" err="1">
                <a:ea typeface="나눔명조" panose="02020603020101020101" pitchFamily="18" charset="-127"/>
              </a:rPr>
              <a:t>int</a:t>
            </a:r>
            <a:r>
              <a:rPr lang="en-US" altLang="ko-KR" sz="1600" dirty="0">
                <a:ea typeface="나눔명조" panose="02020603020101020101" pitchFamily="18" charset="-127"/>
              </a:rPr>
              <a:t> l, </a:t>
            </a:r>
            <a:r>
              <a:rPr lang="en-US" altLang="ko-KR" sz="1600" dirty="0" err="1">
                <a:ea typeface="나눔명조" panose="02020603020101020101" pitchFamily="18" charset="-127"/>
              </a:rPr>
              <a:t>int</a:t>
            </a:r>
            <a:r>
              <a:rPr lang="en-US" altLang="ko-KR" sz="1600" dirty="0">
                <a:ea typeface="나눔명조" panose="02020603020101020101" pitchFamily="18" charset="-127"/>
              </a:rPr>
              <a:t> r)</a:t>
            </a:r>
          </a:p>
          <a:p>
            <a:r>
              <a:rPr lang="en-US" altLang="ko-KR" sz="1600" dirty="0">
                <a:ea typeface="나눔명조" panose="02020603020101020101" pitchFamily="18" charset="-127"/>
              </a:rPr>
              <a:t>{</a:t>
            </a:r>
          </a:p>
          <a:p>
            <a:r>
              <a:rPr lang="en-US" altLang="ko-KR" sz="1600" dirty="0">
                <a:ea typeface="나눔명조" panose="02020603020101020101" pitchFamily="18" charset="-127"/>
              </a:rPr>
              <a:t>	if(l == r) </a:t>
            </a:r>
            <a:r>
              <a:rPr lang="en-US" altLang="ko-KR" sz="1600" dirty="0" err="1">
                <a:ea typeface="나눔명조" panose="02020603020101020101" pitchFamily="18" charset="-127"/>
              </a:rPr>
              <a:t>st</a:t>
            </a:r>
            <a:r>
              <a:rPr lang="en-US" altLang="ko-KR" sz="1600" dirty="0">
                <a:ea typeface="나눔명조" panose="02020603020101020101" pitchFamily="18" charset="-127"/>
              </a:rPr>
              <a:t>[</a:t>
            </a:r>
            <a:r>
              <a:rPr lang="en-US" altLang="ko-KR" sz="1600" dirty="0" err="1">
                <a:ea typeface="나눔명조" panose="02020603020101020101" pitchFamily="18" charset="-127"/>
              </a:rPr>
              <a:t>idx</a:t>
            </a:r>
            <a:r>
              <a:rPr lang="en-US" altLang="ko-KR" sz="1600" dirty="0">
                <a:ea typeface="나눔명조" panose="02020603020101020101" pitchFamily="18" charset="-127"/>
              </a:rPr>
              <a:t>] = </a:t>
            </a:r>
            <a:r>
              <a:rPr lang="en-US" altLang="ko-KR" sz="1600" dirty="0" err="1">
                <a:ea typeface="나눔명조" panose="02020603020101020101" pitchFamily="18" charset="-127"/>
              </a:rPr>
              <a:t>arr</a:t>
            </a:r>
            <a:r>
              <a:rPr lang="en-US" altLang="ko-KR" sz="1600" dirty="0">
                <a:ea typeface="나눔명조" panose="02020603020101020101" pitchFamily="18" charset="-127"/>
              </a:rPr>
              <a:t>[l];</a:t>
            </a:r>
          </a:p>
          <a:p>
            <a:endParaRPr lang="en-US" altLang="ko-KR" sz="1600" dirty="0">
              <a:ea typeface="나눔명조" panose="02020603020101020101" pitchFamily="18" charset="-127"/>
            </a:endParaRPr>
          </a:p>
          <a:p>
            <a:r>
              <a:rPr lang="en-US" altLang="ko-KR" sz="1600" dirty="0">
                <a:ea typeface="나눔명조" panose="02020603020101020101" pitchFamily="18" charset="-127"/>
              </a:rPr>
              <a:t>	</a:t>
            </a:r>
            <a:r>
              <a:rPr lang="en-US" altLang="ko-KR" sz="1600" dirty="0" err="1">
                <a:ea typeface="나눔명조" panose="02020603020101020101" pitchFamily="18" charset="-127"/>
              </a:rPr>
              <a:t>int</a:t>
            </a:r>
            <a:r>
              <a:rPr lang="en-US" altLang="ko-KR" sz="1600" dirty="0">
                <a:ea typeface="나눔명조" panose="02020603020101020101" pitchFamily="18" charset="-127"/>
              </a:rPr>
              <a:t> mid = (l + r) / 2;</a:t>
            </a:r>
          </a:p>
          <a:p>
            <a:r>
              <a:rPr lang="en-US" altLang="ko-KR" sz="1600" dirty="0">
                <a:ea typeface="나눔명조" panose="02020603020101020101" pitchFamily="18" charset="-127"/>
              </a:rPr>
              <a:t>	</a:t>
            </a:r>
            <a:r>
              <a:rPr lang="en-US" altLang="ko-KR" sz="1600" dirty="0" err="1">
                <a:ea typeface="나눔명조" panose="02020603020101020101" pitchFamily="18" charset="-127"/>
              </a:rPr>
              <a:t>int</a:t>
            </a:r>
            <a:r>
              <a:rPr lang="en-US" altLang="ko-KR" sz="1600" dirty="0">
                <a:ea typeface="나눔명조" panose="02020603020101020101" pitchFamily="18" charset="-127"/>
              </a:rPr>
              <a:t> </a:t>
            </a:r>
            <a:r>
              <a:rPr lang="en-US" altLang="ko-KR" sz="1600" dirty="0" err="1">
                <a:ea typeface="나눔명조" panose="02020603020101020101" pitchFamily="18" charset="-127"/>
              </a:rPr>
              <a:t>lsum</a:t>
            </a:r>
            <a:r>
              <a:rPr lang="en-US" altLang="ko-KR" sz="1600" dirty="0">
                <a:ea typeface="나눔명조" panose="02020603020101020101" pitchFamily="18" charset="-127"/>
              </a:rPr>
              <a:t> = </a:t>
            </a:r>
            <a:r>
              <a:rPr lang="en-US" altLang="ko-KR" sz="1600" dirty="0" err="1">
                <a:ea typeface="나눔명조" panose="02020603020101020101" pitchFamily="18" charset="-127"/>
              </a:rPr>
              <a:t>buildTree</a:t>
            </a:r>
            <a:r>
              <a:rPr lang="en-US" altLang="ko-KR" sz="1600" dirty="0">
                <a:ea typeface="나눔명조" panose="02020603020101020101" pitchFamily="18" charset="-127"/>
              </a:rPr>
              <a:t>( </a:t>
            </a:r>
            <a:r>
              <a:rPr lang="en-US" altLang="ko-KR" sz="1600" dirty="0" err="1">
                <a:ea typeface="나눔명조" panose="02020603020101020101" pitchFamily="18" charset="-127"/>
              </a:rPr>
              <a:t>idx</a:t>
            </a:r>
            <a:r>
              <a:rPr lang="en-US" altLang="ko-KR" sz="1600" dirty="0">
                <a:ea typeface="나눔명조" panose="02020603020101020101" pitchFamily="18" charset="-127"/>
              </a:rPr>
              <a:t> * 2, l, mid);</a:t>
            </a:r>
          </a:p>
          <a:p>
            <a:r>
              <a:rPr lang="en-US" altLang="ko-KR" sz="1600" dirty="0">
                <a:ea typeface="나눔명조" panose="02020603020101020101" pitchFamily="18" charset="-127"/>
              </a:rPr>
              <a:t>	</a:t>
            </a:r>
            <a:r>
              <a:rPr lang="en-US" altLang="ko-KR" sz="1600" dirty="0" err="1">
                <a:ea typeface="나눔명조" panose="02020603020101020101" pitchFamily="18" charset="-127"/>
              </a:rPr>
              <a:t>int</a:t>
            </a:r>
            <a:r>
              <a:rPr lang="en-US" altLang="ko-KR" sz="1600" dirty="0">
                <a:ea typeface="나눔명조" panose="02020603020101020101" pitchFamily="18" charset="-127"/>
              </a:rPr>
              <a:t> </a:t>
            </a:r>
            <a:r>
              <a:rPr lang="en-US" altLang="ko-KR" sz="1600" dirty="0" err="1">
                <a:ea typeface="나눔명조" panose="02020603020101020101" pitchFamily="18" charset="-127"/>
              </a:rPr>
              <a:t>rsum</a:t>
            </a:r>
            <a:r>
              <a:rPr lang="en-US" altLang="ko-KR" sz="1600" dirty="0">
                <a:ea typeface="나눔명조" panose="02020603020101020101" pitchFamily="18" charset="-127"/>
              </a:rPr>
              <a:t> = </a:t>
            </a:r>
            <a:r>
              <a:rPr lang="en-US" altLang="ko-KR" sz="1600" dirty="0" err="1">
                <a:ea typeface="나눔명조" panose="02020603020101020101" pitchFamily="18" charset="-127"/>
              </a:rPr>
              <a:t>buildTree</a:t>
            </a:r>
            <a:r>
              <a:rPr lang="en-US" altLang="ko-KR" sz="1600" dirty="0">
                <a:ea typeface="나눔명조" panose="02020603020101020101" pitchFamily="18" charset="-127"/>
              </a:rPr>
              <a:t>( </a:t>
            </a:r>
            <a:r>
              <a:rPr lang="en-US" altLang="ko-KR" sz="1600" dirty="0" err="1">
                <a:ea typeface="나눔명조" panose="02020603020101020101" pitchFamily="18" charset="-127"/>
              </a:rPr>
              <a:t>idx</a:t>
            </a:r>
            <a:r>
              <a:rPr lang="en-US" altLang="ko-KR" sz="1600" dirty="0">
                <a:ea typeface="나눔명조" panose="02020603020101020101" pitchFamily="18" charset="-127"/>
              </a:rPr>
              <a:t> * 2 + 1, mid + 1, r);</a:t>
            </a:r>
          </a:p>
          <a:p>
            <a:endParaRPr lang="en-US" altLang="ko-KR" sz="1600" dirty="0">
              <a:ea typeface="나눔명조" panose="02020603020101020101" pitchFamily="18" charset="-127"/>
            </a:endParaRPr>
          </a:p>
          <a:p>
            <a:r>
              <a:rPr lang="en-US" altLang="ko-KR" sz="1600" dirty="0">
                <a:ea typeface="나눔명조" panose="02020603020101020101" pitchFamily="18" charset="-127"/>
              </a:rPr>
              <a:t>	return </a:t>
            </a:r>
            <a:r>
              <a:rPr lang="en-US" altLang="ko-KR" sz="1600" dirty="0" err="1">
                <a:ea typeface="나눔명조" panose="02020603020101020101" pitchFamily="18" charset="-127"/>
              </a:rPr>
              <a:t>st</a:t>
            </a:r>
            <a:r>
              <a:rPr lang="en-US" altLang="ko-KR" sz="1600" dirty="0">
                <a:ea typeface="나눔명조" panose="02020603020101020101" pitchFamily="18" charset="-127"/>
              </a:rPr>
              <a:t>[</a:t>
            </a:r>
            <a:r>
              <a:rPr lang="en-US" altLang="ko-KR" sz="1600" dirty="0" err="1">
                <a:ea typeface="나눔명조" panose="02020603020101020101" pitchFamily="18" charset="-127"/>
              </a:rPr>
              <a:t>idx</a:t>
            </a:r>
            <a:r>
              <a:rPr lang="en-US" altLang="ko-KR" sz="1600" dirty="0">
                <a:ea typeface="나눔명조" panose="02020603020101020101" pitchFamily="18" charset="-127"/>
              </a:rPr>
              <a:t>] = </a:t>
            </a:r>
            <a:r>
              <a:rPr lang="en-US" altLang="ko-KR" sz="1600" dirty="0" err="1">
                <a:ea typeface="나눔명조" panose="02020603020101020101" pitchFamily="18" charset="-127"/>
              </a:rPr>
              <a:t>lsum</a:t>
            </a:r>
            <a:r>
              <a:rPr lang="en-US" altLang="ko-KR" sz="1600" dirty="0">
                <a:ea typeface="나눔명조" panose="02020603020101020101" pitchFamily="18" charset="-127"/>
              </a:rPr>
              <a:t> + </a:t>
            </a:r>
            <a:r>
              <a:rPr lang="en-US" altLang="ko-KR" sz="1600" dirty="0" err="1">
                <a:ea typeface="나눔명조" panose="02020603020101020101" pitchFamily="18" charset="-127"/>
              </a:rPr>
              <a:t>rsum</a:t>
            </a:r>
            <a:r>
              <a:rPr lang="en-US" altLang="ko-KR" sz="1600" dirty="0">
                <a:ea typeface="나눔명조" panose="02020603020101020101" pitchFamily="18" charset="-127"/>
              </a:rPr>
              <a:t>;	</a:t>
            </a:r>
            <a:endParaRPr lang="ko-KR" altLang="en-US" sz="1600" dirty="0">
              <a:ea typeface="나눔명조" panose="02020603020101020101" pitchFamily="18" charset="-127"/>
            </a:endParaRPr>
          </a:p>
          <a:p>
            <a:r>
              <a:rPr lang="en-US" altLang="ko-KR" sz="1600" dirty="0">
                <a:ea typeface="나눔명조" panose="02020603020101020101" pitchFamily="18" charset="-127"/>
              </a:rPr>
              <a:t>}</a:t>
            </a:r>
            <a:endParaRPr lang="ko-KR" altLang="en-US" sz="1600" dirty="0"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7726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표 45"/>
          <p:cNvGraphicFramePr>
            <a:graphicFrameLocks noGrp="1"/>
          </p:cNvGraphicFramePr>
          <p:nvPr>
            <p:extLst/>
          </p:nvPr>
        </p:nvGraphicFramePr>
        <p:xfrm>
          <a:off x="2752773" y="2206392"/>
          <a:ext cx="3557808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7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7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7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7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7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7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7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48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0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1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2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3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4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5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6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7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8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3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9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4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2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7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8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10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1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구간 </a:t>
            </a:r>
            <a:r>
              <a:rPr lang="en-US" altLang="ko-KR" dirty="0"/>
              <a:t>[2, 6]</a:t>
            </a:r>
            <a:r>
              <a:rPr lang="ko-KR" altLang="en-US" dirty="0"/>
              <a:t>의 합 구하기</a:t>
            </a:r>
            <a:endParaRPr lang="en-US" altLang="ko-KR" dirty="0"/>
          </a:p>
          <a:p>
            <a:pPr lvl="1"/>
            <a:r>
              <a:rPr lang="en-US" altLang="ko-KR" dirty="0"/>
              <a:t>5</a:t>
            </a:r>
            <a:r>
              <a:rPr lang="ko-KR" altLang="en-US" dirty="0"/>
              <a:t>번</a:t>
            </a:r>
            <a:r>
              <a:rPr lang="en-US" altLang="ko-KR" dirty="0"/>
              <a:t>, 6</a:t>
            </a:r>
            <a:r>
              <a:rPr lang="ko-KR" altLang="en-US" dirty="0"/>
              <a:t>번</a:t>
            </a:r>
            <a:r>
              <a:rPr lang="en-US" altLang="ko-KR" dirty="0"/>
              <a:t>, 14</a:t>
            </a:r>
            <a:r>
              <a:rPr lang="ko-KR" altLang="en-US" dirty="0"/>
              <a:t>번 노드 방문</a:t>
            </a:r>
          </a:p>
        </p:txBody>
      </p:sp>
      <p:sp>
        <p:nvSpPr>
          <p:cNvPr id="63" name="제목 6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ko-KR" altLang="en-US" dirty="0"/>
              <a:t>구간 합</a:t>
            </a:r>
          </a:p>
        </p:txBody>
      </p:sp>
      <p:grpSp>
        <p:nvGrpSpPr>
          <p:cNvPr id="143" name="그룹 142"/>
          <p:cNvGrpSpPr/>
          <p:nvPr/>
        </p:nvGrpSpPr>
        <p:grpSpPr>
          <a:xfrm>
            <a:off x="2262039" y="3338695"/>
            <a:ext cx="5003939" cy="2647724"/>
            <a:chOff x="0" y="3956007"/>
            <a:chExt cx="5722659" cy="2825626"/>
          </a:xfrm>
        </p:grpSpPr>
        <p:sp>
          <p:nvSpPr>
            <p:cNvPr id="99" name="타원 98"/>
            <p:cNvSpPr/>
            <p:nvPr/>
          </p:nvSpPr>
          <p:spPr>
            <a:xfrm>
              <a:off x="2655850" y="4089846"/>
              <a:ext cx="506775" cy="4957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0,7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44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00" name="타원 99"/>
            <p:cNvSpPr/>
            <p:nvPr/>
          </p:nvSpPr>
          <p:spPr>
            <a:xfrm>
              <a:off x="1223657" y="4804106"/>
              <a:ext cx="506775" cy="4957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0,3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18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01" name="타원 100"/>
            <p:cNvSpPr/>
            <p:nvPr/>
          </p:nvSpPr>
          <p:spPr>
            <a:xfrm>
              <a:off x="4082535" y="4815123"/>
              <a:ext cx="506775" cy="4957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4,7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26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02" name="타원 101"/>
            <p:cNvSpPr/>
            <p:nvPr/>
          </p:nvSpPr>
          <p:spPr>
            <a:xfrm>
              <a:off x="529598" y="5560594"/>
              <a:ext cx="506775" cy="4957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0,1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12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03" name="타원 102"/>
            <p:cNvSpPr/>
            <p:nvPr/>
          </p:nvSpPr>
          <p:spPr>
            <a:xfrm>
              <a:off x="1961792" y="5560594"/>
              <a:ext cx="506775" cy="495759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2,3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6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04" name="타원 103"/>
            <p:cNvSpPr/>
            <p:nvPr/>
          </p:nvSpPr>
          <p:spPr>
            <a:xfrm>
              <a:off x="3393986" y="5560594"/>
              <a:ext cx="506775" cy="495759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4,5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15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05" name="타원 104"/>
            <p:cNvSpPr/>
            <p:nvPr/>
          </p:nvSpPr>
          <p:spPr>
            <a:xfrm>
              <a:off x="4826180" y="5560593"/>
              <a:ext cx="506775" cy="4957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6,7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11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06" name="타원 105"/>
            <p:cNvSpPr/>
            <p:nvPr/>
          </p:nvSpPr>
          <p:spPr>
            <a:xfrm>
              <a:off x="200926" y="6285874"/>
              <a:ext cx="506775" cy="4957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0,0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3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07" name="타원 106"/>
            <p:cNvSpPr/>
            <p:nvPr/>
          </p:nvSpPr>
          <p:spPr>
            <a:xfrm>
              <a:off x="925284" y="6285873"/>
              <a:ext cx="506775" cy="4957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1,1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9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08" name="타원 107"/>
            <p:cNvSpPr/>
            <p:nvPr/>
          </p:nvSpPr>
          <p:spPr>
            <a:xfrm>
              <a:off x="1642297" y="6285871"/>
              <a:ext cx="506775" cy="4957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2,2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4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09" name="타원 108"/>
            <p:cNvSpPr/>
            <p:nvPr/>
          </p:nvSpPr>
          <p:spPr>
            <a:xfrm>
              <a:off x="2330851" y="6285871"/>
              <a:ext cx="506775" cy="4957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3,3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2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10" name="타원 109"/>
            <p:cNvSpPr/>
            <p:nvPr/>
          </p:nvSpPr>
          <p:spPr>
            <a:xfrm>
              <a:off x="3086892" y="6258329"/>
              <a:ext cx="506775" cy="4957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4,4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7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11" name="타원 110"/>
            <p:cNvSpPr/>
            <p:nvPr/>
          </p:nvSpPr>
          <p:spPr>
            <a:xfrm>
              <a:off x="3775446" y="6258328"/>
              <a:ext cx="506775" cy="4957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5,5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8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12" name="타원 111"/>
            <p:cNvSpPr/>
            <p:nvPr/>
          </p:nvSpPr>
          <p:spPr>
            <a:xfrm>
              <a:off x="4495665" y="6258327"/>
              <a:ext cx="506775" cy="495759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6,6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10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113" name="타원 112"/>
            <p:cNvSpPr/>
            <p:nvPr/>
          </p:nvSpPr>
          <p:spPr>
            <a:xfrm>
              <a:off x="5215884" y="6236288"/>
              <a:ext cx="506775" cy="4957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7,7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1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cxnSp>
          <p:nvCxnSpPr>
            <p:cNvPr id="114" name="직선 연결선 113"/>
            <p:cNvCxnSpPr>
              <a:stCxn id="100" idx="7"/>
              <a:endCxn id="99" idx="3"/>
            </p:cNvCxnSpPr>
            <p:nvPr/>
          </p:nvCxnSpPr>
          <p:spPr>
            <a:xfrm flipV="1">
              <a:off x="1656217" y="4513003"/>
              <a:ext cx="1073848" cy="363705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>
              <a:stCxn id="100" idx="3"/>
              <a:endCxn id="102" idx="0"/>
            </p:cNvCxnSpPr>
            <p:nvPr/>
          </p:nvCxnSpPr>
          <p:spPr>
            <a:xfrm flipH="1">
              <a:off x="782986" y="5227263"/>
              <a:ext cx="514886" cy="333331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>
              <a:stCxn id="102" idx="3"/>
              <a:endCxn id="106" idx="0"/>
            </p:cNvCxnSpPr>
            <p:nvPr/>
          </p:nvCxnSpPr>
          <p:spPr>
            <a:xfrm flipH="1">
              <a:off x="454314" y="5983751"/>
              <a:ext cx="149499" cy="302123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>
              <a:stCxn id="102" idx="5"/>
              <a:endCxn id="107" idx="0"/>
            </p:cNvCxnSpPr>
            <p:nvPr/>
          </p:nvCxnSpPr>
          <p:spPr>
            <a:xfrm>
              <a:off x="962158" y="5983751"/>
              <a:ext cx="216514" cy="302122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>
              <a:stCxn id="103" idx="3"/>
              <a:endCxn id="108" idx="0"/>
            </p:cNvCxnSpPr>
            <p:nvPr/>
          </p:nvCxnSpPr>
          <p:spPr>
            <a:xfrm flipH="1">
              <a:off x="1895685" y="5983751"/>
              <a:ext cx="140322" cy="30212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>
              <a:stCxn id="103" idx="5"/>
              <a:endCxn id="109" idx="0"/>
            </p:cNvCxnSpPr>
            <p:nvPr/>
          </p:nvCxnSpPr>
          <p:spPr>
            <a:xfrm>
              <a:off x="2394352" y="5983751"/>
              <a:ext cx="189887" cy="30212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>
              <a:stCxn id="104" idx="3"/>
              <a:endCxn id="110" idx="0"/>
            </p:cNvCxnSpPr>
            <p:nvPr/>
          </p:nvCxnSpPr>
          <p:spPr>
            <a:xfrm flipH="1">
              <a:off x="3340280" y="5983751"/>
              <a:ext cx="127921" cy="274578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>
              <a:stCxn id="104" idx="5"/>
              <a:endCxn id="111" idx="0"/>
            </p:cNvCxnSpPr>
            <p:nvPr/>
          </p:nvCxnSpPr>
          <p:spPr>
            <a:xfrm>
              <a:off x="3826546" y="5983751"/>
              <a:ext cx="202288" cy="274577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>
              <a:stCxn id="105" idx="3"/>
              <a:endCxn id="112" idx="0"/>
            </p:cNvCxnSpPr>
            <p:nvPr/>
          </p:nvCxnSpPr>
          <p:spPr>
            <a:xfrm flipH="1">
              <a:off x="4749053" y="5983750"/>
              <a:ext cx="151342" cy="274577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>
              <a:stCxn id="105" idx="5"/>
              <a:endCxn id="113" idx="0"/>
            </p:cNvCxnSpPr>
            <p:nvPr/>
          </p:nvCxnSpPr>
          <p:spPr>
            <a:xfrm>
              <a:off x="5258740" y="5983750"/>
              <a:ext cx="210532" cy="252538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>
              <a:stCxn id="101" idx="1"/>
              <a:endCxn id="99" idx="5"/>
            </p:cNvCxnSpPr>
            <p:nvPr/>
          </p:nvCxnSpPr>
          <p:spPr>
            <a:xfrm flipH="1" flipV="1">
              <a:off x="3088410" y="4513003"/>
              <a:ext cx="1068340" cy="374722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>
              <a:stCxn id="103" idx="0"/>
              <a:endCxn id="100" idx="5"/>
            </p:cNvCxnSpPr>
            <p:nvPr/>
          </p:nvCxnSpPr>
          <p:spPr>
            <a:xfrm flipH="1" flipV="1">
              <a:off x="1656217" y="5227263"/>
              <a:ext cx="558963" cy="333331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/>
            <p:cNvCxnSpPr>
              <a:stCxn id="101" idx="3"/>
              <a:endCxn id="104" idx="0"/>
            </p:cNvCxnSpPr>
            <p:nvPr/>
          </p:nvCxnSpPr>
          <p:spPr>
            <a:xfrm flipH="1">
              <a:off x="3647374" y="5238280"/>
              <a:ext cx="509376" cy="32231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>
              <a:stCxn id="105" idx="0"/>
              <a:endCxn id="101" idx="5"/>
            </p:cNvCxnSpPr>
            <p:nvPr/>
          </p:nvCxnSpPr>
          <p:spPr>
            <a:xfrm flipH="1" flipV="1">
              <a:off x="4515095" y="5238280"/>
              <a:ext cx="564473" cy="322313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/>
            <p:cNvSpPr txBox="1"/>
            <p:nvPr/>
          </p:nvSpPr>
          <p:spPr>
            <a:xfrm>
              <a:off x="2319833" y="3956007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907269" y="4728305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2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4611835" y="4728305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3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14593" y="5435436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4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3076293" y="5441988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6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642297" y="5434694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5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4503996" y="5441246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7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0" y="6101401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8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462397" y="6101401"/>
              <a:ext cx="399054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10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700685" y="6101401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9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19425" y="6101401"/>
              <a:ext cx="399054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11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870887" y="6101401"/>
              <a:ext cx="399054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12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4302870" y="6101401"/>
              <a:ext cx="399054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14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605783" y="6101401"/>
              <a:ext cx="399054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13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5033379" y="6101401"/>
              <a:ext cx="399054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15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4083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Box 107"/>
          <p:cNvSpPr txBox="1"/>
          <p:nvPr/>
        </p:nvSpPr>
        <p:spPr>
          <a:xfrm>
            <a:off x="1136708" y="5095565"/>
            <a:ext cx="57191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defRPr sz="1400" b="1">
                <a:solidFill>
                  <a:schemeClr val="bg1"/>
                </a:solidFill>
                <a:latin typeface="D2Coding" panose="020B0609020101020101" pitchFamily="49" charset="-127"/>
                <a:ea typeface="함초롬바탕" panose="02030504000101010101" pitchFamily="18" charset="-127"/>
              </a:defRPr>
            </a:lvl1pPr>
          </a:lstStyle>
          <a:p>
            <a:pPr algn="ctr"/>
            <a:r>
              <a:rPr lang="ko-KR" altLang="en-US" sz="900" dirty="0">
                <a:solidFill>
                  <a:srgbClr val="002060"/>
                </a:solidFill>
              </a:rPr>
              <a:t>노드 </a:t>
            </a:r>
            <a:r>
              <a:rPr lang="en-US" altLang="ko-KR" sz="900" dirty="0">
                <a:solidFill>
                  <a:srgbClr val="002060"/>
                </a:solidFill>
              </a:rPr>
              <a:t>5</a:t>
            </a:r>
          </a:p>
          <a:p>
            <a:pPr algn="ctr"/>
            <a:r>
              <a:rPr lang="en-US" altLang="ko-KR" sz="900" dirty="0">
                <a:solidFill>
                  <a:srgbClr val="002060"/>
                </a:solidFill>
              </a:rPr>
              <a:t>[2, 3]</a:t>
            </a:r>
            <a:endParaRPr lang="ko-KR" altLang="en-US" sz="900" dirty="0">
              <a:solidFill>
                <a:srgbClr val="00206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331357" y="5548266"/>
            <a:ext cx="53091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defRPr sz="1400" b="1">
                <a:solidFill>
                  <a:schemeClr val="bg1"/>
                </a:solidFill>
                <a:latin typeface="D2Coding" panose="020B0609020101020101" pitchFamily="49" charset="-127"/>
                <a:ea typeface="함초롬바탕" panose="02030504000101010101" pitchFamily="18" charset="-127"/>
              </a:defRPr>
            </a:lvl1pPr>
          </a:lstStyle>
          <a:p>
            <a:pPr algn="ctr"/>
            <a:r>
              <a:rPr lang="ko-KR" altLang="en-US" sz="900" dirty="0">
                <a:solidFill>
                  <a:srgbClr val="002060"/>
                </a:solidFill>
              </a:rPr>
              <a:t>노드 </a:t>
            </a:r>
            <a:r>
              <a:rPr lang="en-US" altLang="ko-KR" sz="900" dirty="0">
                <a:solidFill>
                  <a:srgbClr val="002060"/>
                </a:solidFill>
              </a:rPr>
              <a:t>2</a:t>
            </a:r>
          </a:p>
          <a:p>
            <a:pPr algn="ctr"/>
            <a:r>
              <a:rPr lang="en-US" altLang="ko-KR" sz="900" dirty="0">
                <a:solidFill>
                  <a:srgbClr val="002060"/>
                </a:solidFill>
              </a:rPr>
              <a:t>[0, 3]</a:t>
            </a:r>
            <a:endParaRPr lang="ko-KR" altLang="en-US" sz="900" dirty="0">
              <a:solidFill>
                <a:srgbClr val="002060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280489" y="5518364"/>
            <a:ext cx="53091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defRPr sz="1400" b="1">
                <a:solidFill>
                  <a:schemeClr val="bg1"/>
                </a:solidFill>
                <a:latin typeface="D2Coding" panose="020B0609020101020101" pitchFamily="49" charset="-127"/>
                <a:ea typeface="함초롬바탕" panose="02030504000101010101" pitchFamily="18" charset="-127"/>
              </a:defRPr>
            </a:lvl1pPr>
          </a:lstStyle>
          <a:p>
            <a:pPr algn="ctr"/>
            <a:r>
              <a:rPr lang="ko-KR" altLang="en-US" sz="900" dirty="0">
                <a:solidFill>
                  <a:srgbClr val="002060"/>
                </a:solidFill>
              </a:rPr>
              <a:t>노드 </a:t>
            </a:r>
            <a:r>
              <a:rPr lang="en-US" altLang="ko-KR" sz="900" dirty="0">
                <a:solidFill>
                  <a:srgbClr val="002060"/>
                </a:solidFill>
              </a:rPr>
              <a:t>3</a:t>
            </a:r>
          </a:p>
          <a:p>
            <a:pPr algn="ctr"/>
            <a:r>
              <a:rPr lang="en-US" altLang="ko-KR" sz="900" dirty="0">
                <a:solidFill>
                  <a:srgbClr val="002060"/>
                </a:solidFill>
              </a:rPr>
              <a:t>[4, 7]</a:t>
            </a:r>
            <a:endParaRPr lang="ko-KR" altLang="en-US" sz="900" dirty="0">
              <a:solidFill>
                <a:srgbClr val="00206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4848232" y="4181346"/>
            <a:ext cx="53091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defRPr sz="1400" b="1">
                <a:solidFill>
                  <a:schemeClr val="bg1"/>
                </a:solidFill>
                <a:latin typeface="D2Coding" panose="020B0609020101020101" pitchFamily="49" charset="-127"/>
                <a:ea typeface="함초롬바탕" panose="02030504000101010101" pitchFamily="18" charset="-127"/>
              </a:defRPr>
            </a:lvl1pPr>
          </a:lstStyle>
          <a:p>
            <a:pPr algn="ctr"/>
            <a:r>
              <a:rPr lang="ko-KR" altLang="en-US" sz="900" dirty="0">
                <a:solidFill>
                  <a:srgbClr val="002060"/>
                </a:solidFill>
              </a:rPr>
              <a:t>노드 </a:t>
            </a:r>
            <a:r>
              <a:rPr lang="en-US" altLang="ko-KR" sz="900" dirty="0">
                <a:solidFill>
                  <a:srgbClr val="002060"/>
                </a:solidFill>
              </a:rPr>
              <a:t>1</a:t>
            </a:r>
          </a:p>
          <a:p>
            <a:pPr algn="ctr"/>
            <a:r>
              <a:rPr lang="en-US" altLang="ko-KR" sz="900" dirty="0">
                <a:solidFill>
                  <a:srgbClr val="002060"/>
                </a:solidFill>
              </a:rPr>
              <a:t>[0, 7]</a:t>
            </a:r>
            <a:endParaRPr lang="ko-KR" altLang="en-US" sz="900" dirty="0">
              <a:solidFill>
                <a:srgbClr val="00206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2226427" y="5085349"/>
            <a:ext cx="53091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 anchor="ctr">
            <a:spAutoFit/>
          </a:bodyPr>
          <a:lstStyle>
            <a:defPPr>
              <a:defRPr lang="ko-KR"/>
            </a:defPPr>
            <a:lvl1pPr>
              <a:defRPr sz="1400" b="1">
                <a:solidFill>
                  <a:schemeClr val="bg1"/>
                </a:solidFill>
                <a:latin typeface="D2Coding" panose="020B0609020101020101" pitchFamily="49" charset="-127"/>
                <a:ea typeface="함초롬바탕" panose="02030504000101010101" pitchFamily="18" charset="-127"/>
              </a:defRPr>
            </a:lvl1pPr>
          </a:lstStyle>
          <a:p>
            <a:pPr algn="ctr"/>
            <a:r>
              <a:rPr lang="ko-KR" altLang="en-US" sz="900" dirty="0">
                <a:solidFill>
                  <a:srgbClr val="002060"/>
                </a:solidFill>
              </a:rPr>
              <a:t>노드 </a:t>
            </a:r>
            <a:r>
              <a:rPr lang="en-US" altLang="ko-KR" sz="900" dirty="0">
                <a:solidFill>
                  <a:srgbClr val="002060"/>
                </a:solidFill>
              </a:rPr>
              <a:t>4</a:t>
            </a:r>
          </a:p>
          <a:p>
            <a:pPr algn="ctr"/>
            <a:r>
              <a:rPr lang="en-US" altLang="ko-KR" sz="900" dirty="0">
                <a:solidFill>
                  <a:srgbClr val="002060"/>
                </a:solidFill>
              </a:rPr>
              <a:t>[0, 1]</a:t>
            </a:r>
            <a:endParaRPr lang="ko-KR" altLang="en-US" sz="900" dirty="0">
              <a:solidFill>
                <a:srgbClr val="00206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구간 포함 관계</a:t>
            </a:r>
          </a:p>
        </p:txBody>
      </p:sp>
      <p:sp>
        <p:nvSpPr>
          <p:cNvPr id="21" name="타원 20"/>
          <p:cNvSpPr/>
          <p:nvPr/>
        </p:nvSpPr>
        <p:spPr>
          <a:xfrm>
            <a:off x="6310070" y="1063904"/>
            <a:ext cx="403902" cy="39541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D2Coding" panose="020B0609020101020101" pitchFamily="49" charset="-127"/>
              </a:rPr>
              <a:t>0,7</a:t>
            </a:r>
            <a:endParaRPr lang="ko-KR" altLang="en-US" sz="1100" dirty="0">
              <a:solidFill>
                <a:schemeClr val="tx1"/>
              </a:solidFill>
              <a:latin typeface="D2Coding" panose="020B0609020101020101" pitchFamily="49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5168606" y="1633593"/>
            <a:ext cx="403902" cy="39541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D2Coding" panose="020B0609020101020101" pitchFamily="49" charset="-127"/>
              </a:rPr>
              <a:t>0,3</a:t>
            </a:r>
            <a:endParaRPr lang="ko-KR" altLang="en-US" sz="1100" dirty="0">
              <a:solidFill>
                <a:schemeClr val="tx1"/>
              </a:solidFill>
              <a:latin typeface="D2Coding" panose="020B0609020101020101" pitchFamily="49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7447144" y="1642380"/>
            <a:ext cx="403902" cy="39541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D2Coding" panose="020B0609020101020101" pitchFamily="49" charset="-127"/>
              </a:rPr>
              <a:t>4,7</a:t>
            </a:r>
            <a:endParaRPr lang="ko-KR" altLang="en-US" sz="1100" dirty="0">
              <a:solidFill>
                <a:schemeClr val="tx1"/>
              </a:solidFill>
              <a:latin typeface="D2Coding" panose="020B0609020101020101" pitchFamily="49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4615439" y="2236963"/>
            <a:ext cx="403902" cy="395414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D2Coding" panose="020B0609020101020101" pitchFamily="49" charset="-127"/>
              </a:rPr>
              <a:t>0,1</a:t>
            </a:r>
            <a:endParaRPr lang="ko-KR" altLang="en-US" sz="1100" dirty="0">
              <a:solidFill>
                <a:schemeClr val="tx1"/>
              </a:solidFill>
              <a:latin typeface="D2Coding" panose="020B0609020101020101" pitchFamily="49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5756903" y="2236963"/>
            <a:ext cx="403902" cy="395414"/>
          </a:xfrm>
          <a:prstGeom prst="ellipse">
            <a:avLst/>
          </a:prstGeom>
          <a:solidFill>
            <a:srgbClr val="FFC00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D2Coding" panose="020B0609020101020101" pitchFamily="49" charset="-127"/>
              </a:rPr>
              <a:t>2,3</a:t>
            </a:r>
            <a:endParaRPr lang="ko-KR" altLang="en-US" sz="1100" dirty="0">
              <a:solidFill>
                <a:schemeClr val="tx1"/>
              </a:solidFill>
              <a:latin typeface="D2Coding" panose="020B0609020101020101" pitchFamily="49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6898367" y="2236963"/>
            <a:ext cx="403902" cy="395414"/>
          </a:xfrm>
          <a:prstGeom prst="ellipse">
            <a:avLst/>
          </a:prstGeom>
          <a:solidFill>
            <a:srgbClr val="FFC00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D2Coding" panose="020B0609020101020101" pitchFamily="49" charset="-127"/>
              </a:rPr>
              <a:t>4,5</a:t>
            </a:r>
            <a:endParaRPr lang="ko-KR" altLang="en-US" sz="1100" dirty="0">
              <a:solidFill>
                <a:schemeClr val="tx1"/>
              </a:solidFill>
              <a:latin typeface="D2Coding" panose="020B0609020101020101" pitchFamily="49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8039832" y="2236962"/>
            <a:ext cx="403902" cy="39541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D2Coding" panose="020B0609020101020101" pitchFamily="49" charset="-127"/>
              </a:rPr>
              <a:t>6,7</a:t>
            </a:r>
            <a:endParaRPr lang="ko-KR" altLang="en-US" sz="1100" dirty="0">
              <a:solidFill>
                <a:schemeClr val="tx1"/>
              </a:solidFill>
              <a:latin typeface="D2Coding" panose="020B0609020101020101" pitchFamily="49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776410" y="2793470"/>
            <a:ext cx="403902" cy="395414"/>
          </a:xfrm>
          <a:prstGeom prst="ellipse">
            <a:avLst/>
          </a:prstGeom>
          <a:solidFill>
            <a:srgbClr val="FFC00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D2Coding" panose="020B0609020101020101" pitchFamily="49" charset="-127"/>
              </a:rPr>
              <a:t>6,6</a:t>
            </a:r>
            <a:endParaRPr lang="ko-KR" altLang="en-US" sz="1100" dirty="0">
              <a:solidFill>
                <a:schemeClr val="tx1"/>
              </a:solidFill>
              <a:latin typeface="D2Coding" panose="020B0609020101020101" pitchFamily="49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8350427" y="2775892"/>
            <a:ext cx="403902" cy="395414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D2Coding" panose="020B0609020101020101" pitchFamily="49" charset="-127"/>
              </a:rPr>
              <a:t>7,7</a:t>
            </a:r>
            <a:endParaRPr lang="ko-KR" altLang="en-US" sz="1100" dirty="0">
              <a:solidFill>
                <a:schemeClr val="tx1"/>
              </a:solidFill>
              <a:latin typeface="D2Coding" panose="020B0609020101020101" pitchFamily="49" charset="-127"/>
            </a:endParaRPr>
          </a:p>
        </p:txBody>
      </p:sp>
      <p:cxnSp>
        <p:nvCxnSpPr>
          <p:cNvPr id="36" name="직선 연결선 35"/>
          <p:cNvCxnSpPr>
            <a:stCxn id="22" idx="7"/>
            <a:endCxn id="21" idx="3"/>
          </p:cNvCxnSpPr>
          <p:nvPr/>
        </p:nvCxnSpPr>
        <p:spPr>
          <a:xfrm flipV="1">
            <a:off x="5513359" y="1401411"/>
            <a:ext cx="855861" cy="290089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22" idx="3"/>
            <a:endCxn id="24" idx="0"/>
          </p:cNvCxnSpPr>
          <p:nvPr/>
        </p:nvCxnSpPr>
        <p:spPr>
          <a:xfrm flipH="1">
            <a:off x="4817390" y="1971100"/>
            <a:ext cx="410366" cy="26586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27" idx="3"/>
            <a:endCxn id="34" idx="0"/>
          </p:cNvCxnSpPr>
          <p:nvPr/>
        </p:nvCxnSpPr>
        <p:spPr>
          <a:xfrm flipH="1">
            <a:off x="7978361" y="2574469"/>
            <a:ext cx="120620" cy="21900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27" idx="5"/>
            <a:endCxn id="35" idx="0"/>
          </p:cNvCxnSpPr>
          <p:nvPr/>
        </p:nvCxnSpPr>
        <p:spPr>
          <a:xfrm>
            <a:off x="8384584" y="2574469"/>
            <a:ext cx="167795" cy="20142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23" idx="1"/>
            <a:endCxn id="21" idx="5"/>
          </p:cNvCxnSpPr>
          <p:nvPr/>
        </p:nvCxnSpPr>
        <p:spPr>
          <a:xfrm flipH="1" flipV="1">
            <a:off x="6654822" y="1401411"/>
            <a:ext cx="851471" cy="298876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25" idx="0"/>
            <a:endCxn id="22" idx="5"/>
          </p:cNvCxnSpPr>
          <p:nvPr/>
        </p:nvCxnSpPr>
        <p:spPr>
          <a:xfrm flipH="1" flipV="1">
            <a:off x="5513359" y="1971100"/>
            <a:ext cx="445496" cy="26586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23" idx="3"/>
            <a:endCxn id="26" idx="0"/>
          </p:cNvCxnSpPr>
          <p:nvPr/>
        </p:nvCxnSpPr>
        <p:spPr>
          <a:xfrm flipH="1">
            <a:off x="7100319" y="1979887"/>
            <a:ext cx="405975" cy="257075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27" idx="0"/>
            <a:endCxn id="23" idx="5"/>
          </p:cNvCxnSpPr>
          <p:nvPr/>
        </p:nvCxnSpPr>
        <p:spPr>
          <a:xfrm flipH="1" flipV="1">
            <a:off x="7791896" y="1979887"/>
            <a:ext cx="449887" cy="257075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042264" y="957155"/>
            <a:ext cx="249179" cy="208658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916444" y="1573135"/>
            <a:ext cx="249179" cy="208658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868998" y="1573135"/>
            <a:ext cx="249179" cy="208658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645165" y="2142363"/>
            <a:ext cx="249179" cy="208658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502264" y="2136546"/>
            <a:ext cx="249179" cy="208658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783050" y="2141771"/>
            <a:ext cx="249179" cy="208658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7</a:t>
            </a:r>
            <a:endParaRPr lang="ko-KR" altLang="en-US" sz="1100" b="1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622752" y="2668307"/>
            <a:ext cx="318048" cy="208658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14</a:t>
            </a:r>
            <a:endParaRPr lang="ko-KR" altLang="en-US" sz="1100" b="1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204970" y="2668307"/>
            <a:ext cx="318048" cy="208658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15</a:t>
            </a:r>
            <a:endParaRPr lang="ko-KR" altLang="en-US" sz="1100" b="1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751796" y="441422"/>
            <a:ext cx="1337226" cy="307777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dirty="0" err="1">
                <a:solidFill>
                  <a:schemeClr val="bg1"/>
                </a:solidFill>
                <a:latin typeface="D2Coding" panose="020B0609020101020101" pitchFamily="49" charset="-127"/>
                <a:ea typeface="함초롬바탕" panose="02030504000101010101" pitchFamily="18" charset="-127"/>
              </a:rPr>
              <a:t>구간합</a:t>
            </a:r>
            <a:r>
              <a:rPr lang="ko-KR" altLang="en-US" sz="1400" b="1" dirty="0">
                <a:solidFill>
                  <a:schemeClr val="bg1"/>
                </a:solidFill>
                <a:latin typeface="D2Coding" panose="020B0609020101020101" pitchFamily="49" charset="-127"/>
                <a:ea typeface="함초롬바탕" panose="02030504000101010101" pitchFamily="18" charset="-127"/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  <a:latin typeface="D2Coding" panose="020B0609020101020101" pitchFamily="49" charset="-127"/>
                <a:ea typeface="함초롬바탕" panose="02030504000101010101" pitchFamily="18" charset="-127"/>
              </a:rPr>
              <a:t>[2, 6]</a:t>
            </a:r>
            <a:endParaRPr lang="ko-KR" altLang="en-US" sz="1400" b="1" dirty="0">
              <a:solidFill>
                <a:schemeClr val="bg1"/>
              </a:solidFill>
              <a:latin typeface="D2Coding" panose="020B0609020101020101" pitchFamily="49" charset="-127"/>
              <a:ea typeface="함초롬바탕" panose="02030504000101010101" pitchFamily="18" charset="-127"/>
            </a:endParaRPr>
          </a:p>
        </p:txBody>
      </p:sp>
      <p:cxnSp>
        <p:nvCxnSpPr>
          <p:cNvPr id="77" name="직선 연결선 76"/>
          <p:cNvCxnSpPr>
            <a:cxnSpLocks/>
          </p:cNvCxnSpPr>
          <p:nvPr/>
        </p:nvCxnSpPr>
        <p:spPr>
          <a:xfrm flipV="1">
            <a:off x="2207573" y="5056320"/>
            <a:ext cx="523709" cy="391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>
            <a:cxnSpLocks/>
          </p:cNvCxnSpPr>
          <p:nvPr/>
        </p:nvCxnSpPr>
        <p:spPr>
          <a:xfrm>
            <a:off x="1136708" y="5085349"/>
            <a:ext cx="53776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cxnSpLocks/>
          </p:cNvCxnSpPr>
          <p:nvPr/>
        </p:nvCxnSpPr>
        <p:spPr>
          <a:xfrm>
            <a:off x="4331357" y="5517505"/>
            <a:ext cx="527805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cxnSpLocks/>
          </p:cNvCxnSpPr>
          <p:nvPr/>
        </p:nvCxnSpPr>
        <p:spPr>
          <a:xfrm flipV="1">
            <a:off x="5280183" y="5499481"/>
            <a:ext cx="531221" cy="561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cxnSpLocks/>
          </p:cNvCxnSpPr>
          <p:nvPr/>
        </p:nvCxnSpPr>
        <p:spPr>
          <a:xfrm>
            <a:off x="3619121" y="5142050"/>
            <a:ext cx="512444" cy="28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2775519" y="4690258"/>
            <a:ext cx="816572" cy="230832"/>
          </a:xfrm>
          <a:prstGeom prst="rect">
            <a:avLst/>
          </a:prstGeom>
          <a:solidFill>
            <a:srgbClr val="002060"/>
          </a:solidFill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defRPr sz="1400" b="1">
                <a:solidFill>
                  <a:schemeClr val="bg1"/>
                </a:solidFill>
                <a:latin typeface="D2Coding" panose="020B0609020101020101" pitchFamily="49" charset="-127"/>
                <a:ea typeface="함초롬바탕" panose="02030504000101010101" pitchFamily="18" charset="-127"/>
              </a:defRPr>
            </a:lvl1pPr>
          </a:lstStyle>
          <a:p>
            <a:pPr algn="ctr"/>
            <a:r>
              <a:rPr lang="en-US" altLang="ko-KR" sz="900" dirty="0"/>
              <a:t>[2, 6]</a:t>
            </a:r>
            <a:endParaRPr lang="ko-KR" altLang="en-US" sz="900" dirty="0"/>
          </a:p>
        </p:txBody>
      </p:sp>
      <p:sp>
        <p:nvSpPr>
          <p:cNvPr id="109" name="TextBox 108"/>
          <p:cNvSpPr txBox="1"/>
          <p:nvPr/>
        </p:nvSpPr>
        <p:spPr>
          <a:xfrm>
            <a:off x="937371" y="4690258"/>
            <a:ext cx="981976" cy="231844"/>
          </a:xfrm>
          <a:prstGeom prst="rect">
            <a:avLst/>
          </a:prstGeom>
          <a:solidFill>
            <a:srgbClr val="002060"/>
          </a:solidFill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defRPr sz="1400" b="1">
                <a:solidFill>
                  <a:schemeClr val="bg1"/>
                </a:solidFill>
                <a:latin typeface="D2Coding" panose="020B0609020101020101" pitchFamily="49" charset="-127"/>
                <a:ea typeface="함초롬바탕" panose="02030504000101010101" pitchFamily="18" charset="-127"/>
              </a:defRPr>
            </a:lvl1pPr>
          </a:lstStyle>
          <a:p>
            <a:pPr algn="ctr"/>
            <a:r>
              <a:rPr lang="en-US" altLang="ko-KR" sz="900" dirty="0"/>
              <a:t>[2, 6]</a:t>
            </a:r>
            <a:endParaRPr lang="ko-KR" altLang="en-US" sz="900" dirty="0"/>
          </a:p>
        </p:txBody>
      </p:sp>
      <p:sp>
        <p:nvSpPr>
          <p:cNvPr id="110" name="TextBox 109"/>
          <p:cNvSpPr txBox="1"/>
          <p:nvPr/>
        </p:nvSpPr>
        <p:spPr>
          <a:xfrm>
            <a:off x="4661705" y="4865890"/>
            <a:ext cx="828907" cy="236601"/>
          </a:xfrm>
          <a:prstGeom prst="rect">
            <a:avLst/>
          </a:prstGeom>
          <a:solidFill>
            <a:srgbClr val="002060"/>
          </a:solidFill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defRPr sz="1400" b="1">
                <a:solidFill>
                  <a:schemeClr val="bg1"/>
                </a:solidFill>
                <a:latin typeface="D2Coding" panose="020B0609020101020101" pitchFamily="49" charset="-127"/>
                <a:ea typeface="함초롬바탕" panose="02030504000101010101" pitchFamily="18" charset="-127"/>
              </a:defRPr>
            </a:lvl1pPr>
          </a:lstStyle>
          <a:p>
            <a:pPr algn="ctr"/>
            <a:r>
              <a:rPr lang="en-US" altLang="ko-KR" sz="900" dirty="0"/>
              <a:t>[2, 6]</a:t>
            </a:r>
            <a:endParaRPr lang="ko-KR" altLang="en-US" sz="900" dirty="0"/>
          </a:p>
        </p:txBody>
      </p:sp>
      <p:cxnSp>
        <p:nvCxnSpPr>
          <p:cNvPr id="117" name="직선 연결선 116"/>
          <p:cNvCxnSpPr>
            <a:cxnSpLocks/>
          </p:cNvCxnSpPr>
          <p:nvPr/>
        </p:nvCxnSpPr>
        <p:spPr>
          <a:xfrm flipV="1">
            <a:off x="4345490" y="4538872"/>
            <a:ext cx="1482811" cy="823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4416044" y="2118120"/>
            <a:ext cx="249179" cy="208658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546595" y="1172394"/>
            <a:ext cx="3272130" cy="243410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2060"/>
            </a:solidFill>
          </a:ln>
        </p:spPr>
        <p:txBody>
          <a:bodyPr wrap="square" tIns="108000" bIns="108000" rtlCol="0">
            <a:spAutoFit/>
          </a:bodyPr>
          <a:lstStyle>
            <a:defPPr>
              <a:defRPr lang="ko-KR"/>
            </a:defPPr>
            <a:lvl1pPr>
              <a:defRPr>
                <a:latin typeface="Times New Roman" panose="02020603050405020304" pitchFamily="18" charset="0"/>
                <a:ea typeface="나눔명조" panose="02020603020101020101" pitchFamily="18" charset="-127"/>
              </a:defRPr>
            </a:lvl1pPr>
          </a:lstStyle>
          <a:p>
            <a:r>
              <a:rPr lang="ko-KR" altLang="en-US" dirty="0"/>
              <a:t>구간합을 구할 구간</a:t>
            </a:r>
            <a:r>
              <a:rPr lang="en-US" altLang="ko-KR" dirty="0"/>
              <a:t>: [</a:t>
            </a:r>
            <a:r>
              <a:rPr lang="en-US" altLang="ko-KR" i="1" dirty="0"/>
              <a:t>s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i="1" dirty="0"/>
              <a:t>e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노드의 구간</a:t>
            </a:r>
            <a:r>
              <a:rPr lang="en-US" altLang="ko-KR" dirty="0"/>
              <a:t>: [</a:t>
            </a:r>
            <a:r>
              <a:rPr lang="en-US" altLang="ko-KR" i="1" dirty="0"/>
              <a:t>l</a:t>
            </a:r>
            <a:r>
              <a:rPr lang="en-US" altLang="ko-KR" dirty="0"/>
              <a:t>, </a:t>
            </a:r>
            <a:r>
              <a:rPr lang="en-US" altLang="ko-KR" i="1" dirty="0"/>
              <a:t>r</a:t>
            </a:r>
            <a:r>
              <a:rPr lang="en-US" altLang="ko-KR" dirty="0"/>
              <a:t>]</a:t>
            </a:r>
          </a:p>
          <a:p>
            <a:endParaRPr lang="en-US" altLang="ko-KR" b="1" i="1" dirty="0"/>
          </a:p>
          <a:p>
            <a:pPr marL="342900" indent="-342900">
              <a:buAutoNum type="arabicParenR"/>
            </a:pPr>
            <a:r>
              <a:rPr lang="en-US" altLang="ko-KR" b="1" i="1" dirty="0"/>
              <a:t>s</a:t>
            </a:r>
            <a:r>
              <a:rPr lang="en-US" altLang="ko-KR" b="1" dirty="0"/>
              <a:t> ≤ </a:t>
            </a:r>
            <a:r>
              <a:rPr lang="en-US" altLang="ko-KR" b="1" i="1" dirty="0"/>
              <a:t>l</a:t>
            </a:r>
            <a:r>
              <a:rPr lang="en-US" altLang="ko-KR" b="1" dirty="0"/>
              <a:t> &amp;&amp; </a:t>
            </a:r>
            <a:r>
              <a:rPr lang="en-US" altLang="ko-KR" b="1" i="1" dirty="0"/>
              <a:t>r</a:t>
            </a:r>
            <a:r>
              <a:rPr lang="en-US" altLang="ko-KR" b="1" dirty="0"/>
              <a:t> ≤ </a:t>
            </a:r>
            <a:r>
              <a:rPr lang="en-US" altLang="ko-KR" b="1" i="1" dirty="0"/>
              <a:t>e</a:t>
            </a:r>
          </a:p>
          <a:p>
            <a:pPr marL="342900" indent="-342900">
              <a:buAutoNum type="arabicParenR"/>
            </a:pPr>
            <a:endParaRPr lang="en-US" altLang="ko-KR" b="1" i="1" dirty="0"/>
          </a:p>
          <a:p>
            <a:pPr marL="342900" indent="-342900">
              <a:buAutoNum type="arabicParenR"/>
            </a:pPr>
            <a:r>
              <a:rPr lang="en-US" altLang="ko-KR" b="1" i="1" dirty="0"/>
              <a:t>r</a:t>
            </a:r>
            <a:r>
              <a:rPr lang="en-US" altLang="ko-KR" b="1" dirty="0"/>
              <a:t> &lt; </a:t>
            </a:r>
            <a:r>
              <a:rPr lang="en-US" altLang="ko-KR" b="1" i="1" dirty="0"/>
              <a:t>s</a:t>
            </a:r>
            <a:r>
              <a:rPr lang="en-US" altLang="ko-KR" b="1" dirty="0"/>
              <a:t>  ||  </a:t>
            </a:r>
            <a:r>
              <a:rPr lang="en-US" altLang="ko-KR" b="1" i="1" dirty="0"/>
              <a:t>e</a:t>
            </a:r>
            <a:r>
              <a:rPr lang="en-US" altLang="ko-KR" b="1" dirty="0"/>
              <a:t> &lt; </a:t>
            </a:r>
            <a:r>
              <a:rPr lang="en-US" altLang="ko-KR" b="1" i="1" dirty="0"/>
              <a:t>l</a:t>
            </a:r>
          </a:p>
          <a:p>
            <a:pPr marL="342900" indent="-342900">
              <a:buAutoNum type="arabicParenR"/>
            </a:pPr>
            <a:endParaRPr lang="en-US" altLang="ko-KR" b="1" i="1" dirty="0"/>
          </a:p>
          <a:p>
            <a:pPr marL="342900" indent="-342900">
              <a:buAutoNum type="arabicParenR"/>
            </a:pPr>
            <a:r>
              <a:rPr lang="ko-KR" altLang="en-US" b="1" dirty="0"/>
              <a:t>나머지</a:t>
            </a:r>
            <a:endParaRPr lang="ko-KR" altLang="en-US" b="1" i="1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C95F9F4-F47C-47CC-BEA5-3B1238267FE9}"/>
              </a:ext>
            </a:extLst>
          </p:cNvPr>
          <p:cNvCxnSpPr>
            <a:cxnSpLocks/>
          </p:cNvCxnSpPr>
          <p:nvPr/>
        </p:nvCxnSpPr>
        <p:spPr>
          <a:xfrm>
            <a:off x="4652616" y="4547110"/>
            <a:ext cx="9089" cy="917787"/>
          </a:xfrm>
          <a:prstGeom prst="line">
            <a:avLst/>
          </a:prstGeom>
          <a:ln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B6DDCDBF-CA17-4733-B80A-BC704B6DF08A}"/>
              </a:ext>
            </a:extLst>
          </p:cNvPr>
          <p:cNvCxnSpPr>
            <a:cxnSpLocks/>
          </p:cNvCxnSpPr>
          <p:nvPr/>
        </p:nvCxnSpPr>
        <p:spPr>
          <a:xfrm>
            <a:off x="5499700" y="4547110"/>
            <a:ext cx="0" cy="917787"/>
          </a:xfrm>
          <a:prstGeom prst="line">
            <a:avLst/>
          </a:prstGeom>
          <a:ln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006C4545-AD4A-45E6-B434-0654CEC30F0B}"/>
              </a:ext>
            </a:extLst>
          </p:cNvPr>
          <p:cNvCxnSpPr>
            <a:cxnSpLocks/>
          </p:cNvCxnSpPr>
          <p:nvPr/>
        </p:nvCxnSpPr>
        <p:spPr>
          <a:xfrm>
            <a:off x="2766430" y="4844602"/>
            <a:ext cx="0" cy="396523"/>
          </a:xfrm>
          <a:prstGeom prst="line">
            <a:avLst/>
          </a:prstGeom>
          <a:ln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B60E287-D0D0-4609-B5AD-A422DC568B9A}"/>
              </a:ext>
            </a:extLst>
          </p:cNvPr>
          <p:cNvCxnSpPr>
            <a:cxnSpLocks/>
          </p:cNvCxnSpPr>
          <p:nvPr/>
        </p:nvCxnSpPr>
        <p:spPr>
          <a:xfrm>
            <a:off x="3568992" y="4929008"/>
            <a:ext cx="0" cy="361933"/>
          </a:xfrm>
          <a:prstGeom prst="line">
            <a:avLst/>
          </a:prstGeom>
          <a:ln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FA7BE07D-BF99-4703-8B1E-BBE5C67D117E}"/>
              </a:ext>
            </a:extLst>
          </p:cNvPr>
          <p:cNvCxnSpPr>
            <a:cxnSpLocks/>
          </p:cNvCxnSpPr>
          <p:nvPr/>
        </p:nvCxnSpPr>
        <p:spPr>
          <a:xfrm>
            <a:off x="929880" y="4918298"/>
            <a:ext cx="0" cy="361933"/>
          </a:xfrm>
          <a:prstGeom prst="line">
            <a:avLst/>
          </a:prstGeom>
          <a:ln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02B98CFC-6569-4FB9-A17A-BD907AACEE4A}"/>
              </a:ext>
            </a:extLst>
          </p:cNvPr>
          <p:cNvCxnSpPr>
            <a:cxnSpLocks/>
          </p:cNvCxnSpPr>
          <p:nvPr/>
        </p:nvCxnSpPr>
        <p:spPr>
          <a:xfrm>
            <a:off x="1880580" y="4904230"/>
            <a:ext cx="0" cy="396523"/>
          </a:xfrm>
          <a:prstGeom prst="line">
            <a:avLst/>
          </a:prstGeom>
          <a:ln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4B44062-F7AE-4BDD-9E91-08A1028A7EA8}"/>
              </a:ext>
            </a:extLst>
          </p:cNvPr>
          <p:cNvSpPr txBox="1"/>
          <p:nvPr/>
        </p:nvSpPr>
        <p:spPr>
          <a:xfrm>
            <a:off x="897925" y="4155282"/>
            <a:ext cx="277189" cy="238036"/>
          </a:xfrm>
          <a:prstGeom prst="ellipse">
            <a:avLst/>
          </a:prstGeom>
          <a:solidFill>
            <a:srgbClr val="002060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9466C15-0953-4D3B-8F8F-EA3C8DD27912}"/>
              </a:ext>
            </a:extLst>
          </p:cNvPr>
          <p:cNvSpPr txBox="1"/>
          <p:nvPr/>
        </p:nvSpPr>
        <p:spPr>
          <a:xfrm>
            <a:off x="2330832" y="4136236"/>
            <a:ext cx="277189" cy="238036"/>
          </a:xfrm>
          <a:prstGeom prst="ellipse">
            <a:avLst/>
          </a:prstGeom>
          <a:solidFill>
            <a:srgbClr val="002060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1DB1D58-A5B5-41DD-B533-ECDCCD08986D}"/>
              </a:ext>
            </a:extLst>
          </p:cNvPr>
          <p:cNvSpPr txBox="1"/>
          <p:nvPr/>
        </p:nvSpPr>
        <p:spPr>
          <a:xfrm>
            <a:off x="4060244" y="4123575"/>
            <a:ext cx="277189" cy="238036"/>
          </a:xfrm>
          <a:prstGeom prst="ellipse">
            <a:avLst/>
          </a:prstGeom>
          <a:solidFill>
            <a:srgbClr val="002060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9353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085678"/>
            <a:ext cx="8229600" cy="5040485"/>
          </a:xfrm>
        </p:spPr>
        <p:txBody>
          <a:bodyPr/>
          <a:lstStyle/>
          <a:p>
            <a:r>
              <a:rPr lang="ko-KR" altLang="en-US" dirty="0"/>
              <a:t>구간 </a:t>
            </a:r>
            <a:r>
              <a:rPr lang="en-US" altLang="ko-KR" dirty="0"/>
              <a:t>[0, 5]</a:t>
            </a:r>
            <a:r>
              <a:rPr lang="ko-KR" altLang="en-US" dirty="0"/>
              <a:t>의 합 구하기</a:t>
            </a: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번</a:t>
            </a:r>
            <a:r>
              <a:rPr lang="en-US" altLang="ko-KR" dirty="0"/>
              <a:t>, 6</a:t>
            </a:r>
            <a:r>
              <a:rPr lang="ko-KR" altLang="en-US" dirty="0"/>
              <a:t>번 노드 방문</a:t>
            </a:r>
          </a:p>
          <a:p>
            <a:endParaRPr lang="ko-KR" altLang="en-US" dirty="0"/>
          </a:p>
        </p:txBody>
      </p:sp>
      <p:sp>
        <p:nvSpPr>
          <p:cNvPr id="63" name="제목 6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ko-KR" altLang="en-US" dirty="0"/>
              <a:t>구간 합</a:t>
            </a:r>
          </a:p>
        </p:txBody>
      </p:sp>
      <p:graphicFrame>
        <p:nvGraphicFramePr>
          <p:cNvPr id="82" name="표 81"/>
          <p:cNvGraphicFramePr>
            <a:graphicFrameLocks noGrp="1"/>
          </p:cNvGraphicFramePr>
          <p:nvPr>
            <p:extLst/>
          </p:nvPr>
        </p:nvGraphicFramePr>
        <p:xfrm>
          <a:off x="4520267" y="1995495"/>
          <a:ext cx="3354448" cy="636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3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3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3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93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93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93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181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0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1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2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3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4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5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6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7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1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3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9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4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2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7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8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10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</a:rPr>
                        <a:t>1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33" name="그룹 232"/>
          <p:cNvGrpSpPr/>
          <p:nvPr/>
        </p:nvGrpSpPr>
        <p:grpSpPr>
          <a:xfrm>
            <a:off x="3682861" y="2775651"/>
            <a:ext cx="5003939" cy="2647724"/>
            <a:chOff x="0" y="3956007"/>
            <a:chExt cx="5722659" cy="2825626"/>
          </a:xfrm>
        </p:grpSpPr>
        <p:sp>
          <p:nvSpPr>
            <p:cNvPr id="234" name="타원 233"/>
            <p:cNvSpPr/>
            <p:nvPr/>
          </p:nvSpPr>
          <p:spPr>
            <a:xfrm>
              <a:off x="2655850" y="4089846"/>
              <a:ext cx="506775" cy="4957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0,7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44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235" name="타원 234"/>
            <p:cNvSpPr/>
            <p:nvPr/>
          </p:nvSpPr>
          <p:spPr>
            <a:xfrm>
              <a:off x="1223657" y="4804106"/>
              <a:ext cx="506775" cy="495759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0,3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18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236" name="타원 235"/>
            <p:cNvSpPr/>
            <p:nvPr/>
          </p:nvSpPr>
          <p:spPr>
            <a:xfrm>
              <a:off x="4082535" y="4815123"/>
              <a:ext cx="506775" cy="4957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4,7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26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237" name="타원 236"/>
            <p:cNvSpPr/>
            <p:nvPr/>
          </p:nvSpPr>
          <p:spPr>
            <a:xfrm>
              <a:off x="529598" y="5560594"/>
              <a:ext cx="506775" cy="4957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0,1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12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238" name="타원 237"/>
            <p:cNvSpPr/>
            <p:nvPr/>
          </p:nvSpPr>
          <p:spPr>
            <a:xfrm>
              <a:off x="1961792" y="5560594"/>
              <a:ext cx="506775" cy="4957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2,3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6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239" name="타원 238"/>
            <p:cNvSpPr/>
            <p:nvPr/>
          </p:nvSpPr>
          <p:spPr>
            <a:xfrm>
              <a:off x="3393986" y="5560594"/>
              <a:ext cx="506775" cy="495759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4,5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15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240" name="타원 239"/>
            <p:cNvSpPr/>
            <p:nvPr/>
          </p:nvSpPr>
          <p:spPr>
            <a:xfrm>
              <a:off x="4826180" y="5560593"/>
              <a:ext cx="506775" cy="4957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6,7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11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241" name="타원 240"/>
            <p:cNvSpPr/>
            <p:nvPr/>
          </p:nvSpPr>
          <p:spPr>
            <a:xfrm>
              <a:off x="200926" y="6285874"/>
              <a:ext cx="506775" cy="4957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0,0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3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242" name="타원 241"/>
            <p:cNvSpPr/>
            <p:nvPr/>
          </p:nvSpPr>
          <p:spPr>
            <a:xfrm>
              <a:off x="925284" y="6285873"/>
              <a:ext cx="506775" cy="4957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1,1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9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243" name="타원 242"/>
            <p:cNvSpPr/>
            <p:nvPr/>
          </p:nvSpPr>
          <p:spPr>
            <a:xfrm>
              <a:off x="1642297" y="6285871"/>
              <a:ext cx="506775" cy="4957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2,2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4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244" name="타원 243"/>
            <p:cNvSpPr/>
            <p:nvPr/>
          </p:nvSpPr>
          <p:spPr>
            <a:xfrm>
              <a:off x="2330851" y="6285871"/>
              <a:ext cx="506775" cy="4957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3,3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2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245" name="타원 244"/>
            <p:cNvSpPr/>
            <p:nvPr/>
          </p:nvSpPr>
          <p:spPr>
            <a:xfrm>
              <a:off x="3086892" y="6258329"/>
              <a:ext cx="506775" cy="4957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4,4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7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246" name="타원 245"/>
            <p:cNvSpPr/>
            <p:nvPr/>
          </p:nvSpPr>
          <p:spPr>
            <a:xfrm>
              <a:off x="3775446" y="6258328"/>
              <a:ext cx="506775" cy="4957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5,5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8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247" name="타원 246"/>
            <p:cNvSpPr/>
            <p:nvPr/>
          </p:nvSpPr>
          <p:spPr>
            <a:xfrm>
              <a:off x="4495665" y="6258327"/>
              <a:ext cx="506775" cy="4957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6,6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10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sp>
          <p:nvSpPr>
            <p:cNvPr id="248" name="타원 247"/>
            <p:cNvSpPr/>
            <p:nvPr/>
          </p:nvSpPr>
          <p:spPr>
            <a:xfrm>
              <a:off x="5215884" y="6236288"/>
              <a:ext cx="506775" cy="4957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7,7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D2Coding" panose="020B0609020101020101" pitchFamily="49" charset="-127"/>
                </a:rPr>
                <a:t>1</a:t>
              </a:r>
              <a:endParaRPr lang="ko-KR" altLang="en-US" sz="1100" dirty="0">
                <a:solidFill>
                  <a:schemeClr val="tx1"/>
                </a:solidFill>
                <a:latin typeface="D2Coding" panose="020B0609020101020101" pitchFamily="49" charset="-127"/>
              </a:endParaRPr>
            </a:p>
          </p:txBody>
        </p:sp>
        <p:cxnSp>
          <p:nvCxnSpPr>
            <p:cNvPr id="249" name="직선 연결선 248"/>
            <p:cNvCxnSpPr>
              <a:stCxn id="235" idx="7"/>
              <a:endCxn id="234" idx="3"/>
            </p:cNvCxnSpPr>
            <p:nvPr/>
          </p:nvCxnSpPr>
          <p:spPr>
            <a:xfrm flipV="1">
              <a:off x="1656217" y="4513003"/>
              <a:ext cx="1073848" cy="363705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직선 연결선 249"/>
            <p:cNvCxnSpPr>
              <a:stCxn id="235" idx="3"/>
              <a:endCxn id="237" idx="0"/>
            </p:cNvCxnSpPr>
            <p:nvPr/>
          </p:nvCxnSpPr>
          <p:spPr>
            <a:xfrm flipH="1">
              <a:off x="782986" y="5227263"/>
              <a:ext cx="514886" cy="333331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직선 연결선 250"/>
            <p:cNvCxnSpPr>
              <a:stCxn id="237" idx="3"/>
              <a:endCxn id="241" idx="0"/>
            </p:cNvCxnSpPr>
            <p:nvPr/>
          </p:nvCxnSpPr>
          <p:spPr>
            <a:xfrm flipH="1">
              <a:off x="454314" y="5983751"/>
              <a:ext cx="149499" cy="302123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직선 연결선 251"/>
            <p:cNvCxnSpPr>
              <a:stCxn id="237" idx="5"/>
              <a:endCxn id="242" idx="0"/>
            </p:cNvCxnSpPr>
            <p:nvPr/>
          </p:nvCxnSpPr>
          <p:spPr>
            <a:xfrm>
              <a:off x="962158" y="5983751"/>
              <a:ext cx="216514" cy="302122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연결선 252"/>
            <p:cNvCxnSpPr>
              <a:stCxn id="238" idx="3"/>
              <a:endCxn id="243" idx="0"/>
            </p:cNvCxnSpPr>
            <p:nvPr/>
          </p:nvCxnSpPr>
          <p:spPr>
            <a:xfrm flipH="1">
              <a:off x="1895685" y="5983751"/>
              <a:ext cx="140322" cy="30212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연결선 253"/>
            <p:cNvCxnSpPr>
              <a:stCxn id="238" idx="5"/>
              <a:endCxn id="244" idx="0"/>
            </p:cNvCxnSpPr>
            <p:nvPr/>
          </p:nvCxnSpPr>
          <p:spPr>
            <a:xfrm>
              <a:off x="2394352" y="5983751"/>
              <a:ext cx="189887" cy="30212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연결선 254"/>
            <p:cNvCxnSpPr>
              <a:stCxn id="239" idx="3"/>
              <a:endCxn id="245" idx="0"/>
            </p:cNvCxnSpPr>
            <p:nvPr/>
          </p:nvCxnSpPr>
          <p:spPr>
            <a:xfrm flipH="1">
              <a:off x="3340280" y="5983751"/>
              <a:ext cx="127921" cy="274578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직선 연결선 255"/>
            <p:cNvCxnSpPr>
              <a:stCxn id="239" idx="5"/>
              <a:endCxn id="246" idx="0"/>
            </p:cNvCxnSpPr>
            <p:nvPr/>
          </p:nvCxnSpPr>
          <p:spPr>
            <a:xfrm>
              <a:off x="3826546" y="5983751"/>
              <a:ext cx="202288" cy="274577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직선 연결선 256"/>
            <p:cNvCxnSpPr>
              <a:stCxn id="240" idx="3"/>
              <a:endCxn id="247" idx="0"/>
            </p:cNvCxnSpPr>
            <p:nvPr/>
          </p:nvCxnSpPr>
          <p:spPr>
            <a:xfrm flipH="1">
              <a:off x="4749053" y="5983750"/>
              <a:ext cx="151342" cy="274577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직선 연결선 257"/>
            <p:cNvCxnSpPr>
              <a:stCxn id="240" idx="5"/>
              <a:endCxn id="248" idx="0"/>
            </p:cNvCxnSpPr>
            <p:nvPr/>
          </p:nvCxnSpPr>
          <p:spPr>
            <a:xfrm>
              <a:off x="5258740" y="5983750"/>
              <a:ext cx="210532" cy="252538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직선 연결선 258"/>
            <p:cNvCxnSpPr>
              <a:stCxn id="236" idx="1"/>
              <a:endCxn id="234" idx="5"/>
            </p:cNvCxnSpPr>
            <p:nvPr/>
          </p:nvCxnSpPr>
          <p:spPr>
            <a:xfrm flipH="1" flipV="1">
              <a:off x="3088410" y="4513003"/>
              <a:ext cx="1068340" cy="374722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직선 연결선 259"/>
            <p:cNvCxnSpPr>
              <a:stCxn id="238" idx="0"/>
              <a:endCxn id="235" idx="5"/>
            </p:cNvCxnSpPr>
            <p:nvPr/>
          </p:nvCxnSpPr>
          <p:spPr>
            <a:xfrm flipH="1" flipV="1">
              <a:off x="1656217" y="5227263"/>
              <a:ext cx="558963" cy="333331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직선 연결선 260"/>
            <p:cNvCxnSpPr>
              <a:stCxn id="236" idx="3"/>
              <a:endCxn id="239" idx="0"/>
            </p:cNvCxnSpPr>
            <p:nvPr/>
          </p:nvCxnSpPr>
          <p:spPr>
            <a:xfrm flipH="1">
              <a:off x="3647374" y="5238280"/>
              <a:ext cx="509376" cy="32231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직선 연결선 261"/>
            <p:cNvCxnSpPr>
              <a:stCxn id="240" idx="0"/>
              <a:endCxn id="236" idx="5"/>
            </p:cNvCxnSpPr>
            <p:nvPr/>
          </p:nvCxnSpPr>
          <p:spPr>
            <a:xfrm flipH="1" flipV="1">
              <a:off x="4515095" y="5238280"/>
              <a:ext cx="564473" cy="322313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3" name="TextBox 262"/>
            <p:cNvSpPr txBox="1"/>
            <p:nvPr/>
          </p:nvSpPr>
          <p:spPr>
            <a:xfrm>
              <a:off x="2319833" y="3956007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907269" y="4728305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2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4611835" y="4728305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3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214593" y="5435436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4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3076293" y="5441988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6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1642297" y="5434694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5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69" name="TextBox 268"/>
            <p:cNvSpPr txBox="1"/>
            <p:nvPr/>
          </p:nvSpPr>
          <p:spPr>
            <a:xfrm>
              <a:off x="4503996" y="5441246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7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0" y="6101401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8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71" name="TextBox 270"/>
            <p:cNvSpPr txBox="1"/>
            <p:nvPr/>
          </p:nvSpPr>
          <p:spPr>
            <a:xfrm>
              <a:off x="1462397" y="6101401"/>
              <a:ext cx="399054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10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700685" y="6101401"/>
              <a:ext cx="312645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9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2119425" y="6101401"/>
              <a:ext cx="399054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11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74" name="TextBox 273"/>
            <p:cNvSpPr txBox="1"/>
            <p:nvPr/>
          </p:nvSpPr>
          <p:spPr>
            <a:xfrm>
              <a:off x="2870887" y="6101401"/>
              <a:ext cx="399054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12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75" name="TextBox 274"/>
            <p:cNvSpPr txBox="1"/>
            <p:nvPr/>
          </p:nvSpPr>
          <p:spPr>
            <a:xfrm>
              <a:off x="4302870" y="6101401"/>
              <a:ext cx="399054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14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76" name="TextBox 275"/>
            <p:cNvSpPr txBox="1"/>
            <p:nvPr/>
          </p:nvSpPr>
          <p:spPr>
            <a:xfrm>
              <a:off x="3605783" y="6101401"/>
              <a:ext cx="399054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13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77" name="TextBox 276"/>
            <p:cNvSpPr txBox="1"/>
            <p:nvPr/>
          </p:nvSpPr>
          <p:spPr>
            <a:xfrm>
              <a:off x="5033379" y="6101401"/>
              <a:ext cx="399054" cy="261610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15</a:t>
              </a:r>
              <a:endParaRPr lang="ko-KR" altLang="en-US" sz="11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1728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ko-KR" altLang="en-US" dirty="0" err="1"/>
              <a:t>구간합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12573" y="1595126"/>
            <a:ext cx="7179276" cy="366520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2060"/>
            </a:solidFill>
          </a:ln>
        </p:spPr>
        <p:txBody>
          <a:bodyPr wrap="square" tIns="108000" bIns="108000" rtlCol="0">
            <a:spAutoFit/>
          </a:bodyPr>
          <a:lstStyle>
            <a:defPPr>
              <a:defRPr lang="ko-KR"/>
            </a:defPPr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en-US" altLang="ko-KR" sz="1600" dirty="0">
                <a:solidFill>
                  <a:srgbClr val="006600"/>
                </a:solidFill>
                <a:ea typeface="나눔명조" panose="02020603020101020101" pitchFamily="18" charset="-127"/>
              </a:rPr>
              <a:t>// [s, e] = </a:t>
            </a:r>
            <a:r>
              <a:rPr lang="ko-KR" altLang="en-US" sz="1600" dirty="0">
                <a:solidFill>
                  <a:srgbClr val="006600"/>
                </a:solidFill>
                <a:ea typeface="나눔명조" panose="02020603020101020101" pitchFamily="18" charset="-127"/>
              </a:rPr>
              <a:t>구간 합</a:t>
            </a:r>
            <a:r>
              <a:rPr lang="en-US" altLang="ko-KR" sz="1600" dirty="0">
                <a:solidFill>
                  <a:srgbClr val="006600"/>
                </a:solidFill>
                <a:ea typeface="나눔명조" panose="02020603020101020101" pitchFamily="18" charset="-127"/>
              </a:rPr>
              <a:t>, [l, r] = </a:t>
            </a:r>
            <a:r>
              <a:rPr lang="ko-KR" altLang="en-US" sz="1600" dirty="0">
                <a:solidFill>
                  <a:srgbClr val="006600"/>
                </a:solidFill>
                <a:ea typeface="나눔명조" panose="02020603020101020101" pitchFamily="18" charset="-127"/>
              </a:rPr>
              <a:t>노드 구간</a:t>
            </a:r>
            <a:endParaRPr lang="en-US" altLang="ko-KR" sz="1600" dirty="0">
              <a:solidFill>
                <a:srgbClr val="006600"/>
              </a:solidFill>
              <a:ea typeface="나눔명조" panose="02020603020101020101" pitchFamily="18" charset="-127"/>
            </a:endParaRPr>
          </a:p>
          <a:p>
            <a:endParaRPr lang="en-US" altLang="ko-KR" sz="1600" dirty="0">
              <a:ea typeface="나눔명조" panose="02020603020101020101" pitchFamily="18" charset="-127"/>
            </a:endParaRPr>
          </a:p>
          <a:p>
            <a:r>
              <a:rPr lang="en-US" altLang="ko-KR" sz="1600" dirty="0" err="1">
                <a:ea typeface="나눔명조" panose="02020603020101020101" pitchFamily="18" charset="-127"/>
              </a:rPr>
              <a:t>int</a:t>
            </a:r>
            <a:r>
              <a:rPr lang="en-US" altLang="ko-KR" sz="1600" dirty="0">
                <a:ea typeface="나눔명조" panose="02020603020101020101" pitchFamily="18" charset="-127"/>
              </a:rPr>
              <a:t> query(</a:t>
            </a:r>
            <a:r>
              <a:rPr lang="en-US" altLang="ko-KR" sz="1600" dirty="0" err="1">
                <a:ea typeface="나눔명조" panose="02020603020101020101" pitchFamily="18" charset="-127"/>
              </a:rPr>
              <a:t>int</a:t>
            </a:r>
            <a:r>
              <a:rPr lang="en-US" altLang="ko-KR" sz="1600" dirty="0">
                <a:ea typeface="나눔명조" panose="02020603020101020101" pitchFamily="18" charset="-127"/>
              </a:rPr>
              <a:t> </a:t>
            </a:r>
            <a:r>
              <a:rPr lang="en-US" altLang="ko-KR" sz="1600" dirty="0" err="1">
                <a:ea typeface="나눔명조" panose="02020603020101020101" pitchFamily="18" charset="-127"/>
              </a:rPr>
              <a:t>idx</a:t>
            </a:r>
            <a:r>
              <a:rPr lang="en-US" altLang="ko-KR" sz="1600" dirty="0">
                <a:ea typeface="나눔명조" panose="02020603020101020101" pitchFamily="18" charset="-127"/>
              </a:rPr>
              <a:t>, </a:t>
            </a:r>
            <a:r>
              <a:rPr lang="en-US" altLang="ko-KR" sz="1600" dirty="0" err="1">
                <a:ea typeface="나눔명조" panose="02020603020101020101" pitchFamily="18" charset="-127"/>
              </a:rPr>
              <a:t>int</a:t>
            </a:r>
            <a:r>
              <a:rPr lang="en-US" altLang="ko-KR" sz="1600" dirty="0">
                <a:ea typeface="나눔명조" panose="02020603020101020101" pitchFamily="18" charset="-127"/>
              </a:rPr>
              <a:t> l, </a:t>
            </a:r>
            <a:r>
              <a:rPr lang="en-US" altLang="ko-KR" sz="1600" dirty="0" err="1">
                <a:ea typeface="나눔명조" panose="02020603020101020101" pitchFamily="18" charset="-127"/>
              </a:rPr>
              <a:t>int</a:t>
            </a:r>
            <a:r>
              <a:rPr lang="en-US" altLang="ko-KR" sz="1600" dirty="0">
                <a:ea typeface="나눔명조" panose="02020603020101020101" pitchFamily="18" charset="-127"/>
              </a:rPr>
              <a:t> r, </a:t>
            </a:r>
            <a:r>
              <a:rPr lang="en-US" altLang="ko-KR" sz="1600" dirty="0" err="1">
                <a:ea typeface="나눔명조" panose="02020603020101020101" pitchFamily="18" charset="-127"/>
              </a:rPr>
              <a:t>int</a:t>
            </a:r>
            <a:r>
              <a:rPr lang="en-US" altLang="ko-KR" sz="1600" dirty="0">
                <a:ea typeface="나눔명조" panose="02020603020101020101" pitchFamily="18" charset="-127"/>
              </a:rPr>
              <a:t> s, </a:t>
            </a:r>
            <a:r>
              <a:rPr lang="en-US" altLang="ko-KR" sz="1600" dirty="0" err="1">
                <a:ea typeface="나눔명조" panose="02020603020101020101" pitchFamily="18" charset="-127"/>
              </a:rPr>
              <a:t>int</a:t>
            </a:r>
            <a:r>
              <a:rPr lang="en-US" altLang="ko-KR" sz="1600" dirty="0">
                <a:ea typeface="나눔명조" panose="02020603020101020101" pitchFamily="18" charset="-127"/>
              </a:rPr>
              <a:t> e)</a:t>
            </a:r>
          </a:p>
          <a:p>
            <a:r>
              <a:rPr lang="en-US" altLang="ko-KR" sz="1600" dirty="0">
                <a:ea typeface="나눔명조" panose="02020603020101020101" pitchFamily="18" charset="-127"/>
              </a:rPr>
              <a:t>{</a:t>
            </a:r>
          </a:p>
          <a:p>
            <a:r>
              <a:rPr lang="en-US" altLang="ko-KR" sz="1600" dirty="0">
                <a:ea typeface="나눔명조" panose="02020603020101020101" pitchFamily="18" charset="-127"/>
              </a:rPr>
              <a:t>	if( s &lt;= l &amp;&amp; r &lt;= e) return </a:t>
            </a:r>
            <a:r>
              <a:rPr lang="en-US" altLang="ko-KR" sz="1600" dirty="0" err="1">
                <a:ea typeface="나눔명조" panose="02020603020101020101" pitchFamily="18" charset="-127"/>
              </a:rPr>
              <a:t>st</a:t>
            </a:r>
            <a:r>
              <a:rPr lang="en-US" altLang="ko-KR" sz="1600" dirty="0">
                <a:ea typeface="나눔명조" panose="02020603020101020101" pitchFamily="18" charset="-127"/>
              </a:rPr>
              <a:t>[</a:t>
            </a:r>
            <a:r>
              <a:rPr lang="en-US" altLang="ko-KR" sz="1600" dirty="0" err="1">
                <a:ea typeface="나눔명조" panose="02020603020101020101" pitchFamily="18" charset="-127"/>
              </a:rPr>
              <a:t>idx</a:t>
            </a:r>
            <a:r>
              <a:rPr lang="en-US" altLang="ko-KR" sz="1600" dirty="0">
                <a:ea typeface="나눔명조" panose="02020603020101020101" pitchFamily="18" charset="-127"/>
              </a:rPr>
              <a:t>];</a:t>
            </a:r>
          </a:p>
          <a:p>
            <a:r>
              <a:rPr lang="en-US" altLang="ko-KR" sz="1600" dirty="0">
                <a:ea typeface="나눔명조" panose="02020603020101020101" pitchFamily="18" charset="-127"/>
              </a:rPr>
              <a:t>	if( r &lt; s || e &lt; l) return 0;</a:t>
            </a:r>
          </a:p>
          <a:p>
            <a:endParaRPr lang="en-US" altLang="ko-KR" sz="1600" dirty="0">
              <a:ea typeface="나눔명조" panose="02020603020101020101" pitchFamily="18" charset="-127"/>
            </a:endParaRPr>
          </a:p>
          <a:p>
            <a:r>
              <a:rPr lang="en-US" altLang="ko-KR" sz="1600" dirty="0">
                <a:ea typeface="나눔명조" panose="02020603020101020101" pitchFamily="18" charset="-127"/>
              </a:rPr>
              <a:t>	</a:t>
            </a:r>
            <a:r>
              <a:rPr lang="en-US" altLang="ko-KR" sz="1600" dirty="0" err="1">
                <a:ea typeface="나눔명조" panose="02020603020101020101" pitchFamily="18" charset="-127"/>
              </a:rPr>
              <a:t>int</a:t>
            </a:r>
            <a:r>
              <a:rPr lang="en-US" altLang="ko-KR" sz="1600" dirty="0">
                <a:ea typeface="나눔명조" panose="02020603020101020101" pitchFamily="18" charset="-127"/>
              </a:rPr>
              <a:t> mid = (l + r) / 2;</a:t>
            </a:r>
          </a:p>
          <a:p>
            <a:r>
              <a:rPr lang="en-US" altLang="ko-KR" sz="1600" dirty="0">
                <a:ea typeface="나눔명조" panose="02020603020101020101" pitchFamily="18" charset="-127"/>
              </a:rPr>
              <a:t>	</a:t>
            </a:r>
            <a:r>
              <a:rPr lang="en-US" altLang="ko-KR" sz="1600" dirty="0" err="1">
                <a:ea typeface="나눔명조" panose="02020603020101020101" pitchFamily="18" charset="-127"/>
              </a:rPr>
              <a:t>int</a:t>
            </a:r>
            <a:r>
              <a:rPr lang="en-US" altLang="ko-KR" sz="1600" dirty="0">
                <a:ea typeface="나눔명조" panose="02020603020101020101" pitchFamily="18" charset="-127"/>
              </a:rPr>
              <a:t> </a:t>
            </a:r>
            <a:r>
              <a:rPr lang="en-US" altLang="ko-KR" sz="1600" dirty="0" err="1">
                <a:ea typeface="나눔명조" panose="02020603020101020101" pitchFamily="18" charset="-127"/>
              </a:rPr>
              <a:t>lsum</a:t>
            </a:r>
            <a:r>
              <a:rPr lang="en-US" altLang="ko-KR" sz="1600" dirty="0">
                <a:ea typeface="나눔명조" panose="02020603020101020101" pitchFamily="18" charset="-127"/>
              </a:rPr>
              <a:t> = query(</a:t>
            </a:r>
            <a:r>
              <a:rPr lang="en-US" altLang="ko-KR" sz="1600" dirty="0" err="1">
                <a:ea typeface="나눔명조" panose="02020603020101020101" pitchFamily="18" charset="-127"/>
              </a:rPr>
              <a:t>idx</a:t>
            </a:r>
            <a:r>
              <a:rPr lang="en-US" altLang="ko-KR" sz="1600" dirty="0">
                <a:ea typeface="나눔명조" panose="02020603020101020101" pitchFamily="18" charset="-127"/>
              </a:rPr>
              <a:t>*2, l, mid, s, e);</a:t>
            </a:r>
          </a:p>
          <a:p>
            <a:r>
              <a:rPr lang="en-US" altLang="ko-KR" sz="1600" dirty="0">
                <a:ea typeface="나눔명조" panose="02020603020101020101" pitchFamily="18" charset="-127"/>
              </a:rPr>
              <a:t>	</a:t>
            </a:r>
            <a:r>
              <a:rPr lang="en-US" altLang="ko-KR" sz="1600" dirty="0" err="1">
                <a:ea typeface="나눔명조" panose="02020603020101020101" pitchFamily="18" charset="-127"/>
              </a:rPr>
              <a:t>int</a:t>
            </a:r>
            <a:r>
              <a:rPr lang="en-US" altLang="ko-KR" sz="1600" dirty="0">
                <a:ea typeface="나눔명조" panose="02020603020101020101" pitchFamily="18" charset="-127"/>
              </a:rPr>
              <a:t> </a:t>
            </a:r>
            <a:r>
              <a:rPr lang="en-US" altLang="ko-KR" sz="1600" dirty="0" err="1">
                <a:ea typeface="나눔명조" panose="02020603020101020101" pitchFamily="18" charset="-127"/>
              </a:rPr>
              <a:t>rsum</a:t>
            </a:r>
            <a:r>
              <a:rPr lang="en-US" altLang="ko-KR" sz="1600" dirty="0">
                <a:ea typeface="나눔명조" panose="02020603020101020101" pitchFamily="18" charset="-127"/>
              </a:rPr>
              <a:t> = query(</a:t>
            </a:r>
            <a:r>
              <a:rPr lang="en-US" altLang="ko-KR" sz="1600" dirty="0" err="1">
                <a:ea typeface="나눔명조" panose="02020603020101020101" pitchFamily="18" charset="-127"/>
              </a:rPr>
              <a:t>idx</a:t>
            </a:r>
            <a:r>
              <a:rPr lang="en-US" altLang="ko-KR" sz="1600" dirty="0">
                <a:ea typeface="나눔명조" panose="02020603020101020101" pitchFamily="18" charset="-127"/>
              </a:rPr>
              <a:t>*2+1, mid + 1, r, s, e);</a:t>
            </a:r>
          </a:p>
          <a:p>
            <a:endParaRPr lang="en-US" altLang="ko-KR" sz="1600" dirty="0">
              <a:ea typeface="나눔명조" panose="02020603020101020101" pitchFamily="18" charset="-127"/>
            </a:endParaRPr>
          </a:p>
          <a:p>
            <a:r>
              <a:rPr lang="en-US" altLang="ko-KR" sz="1600" dirty="0">
                <a:ea typeface="나눔명조" panose="02020603020101020101" pitchFamily="18" charset="-127"/>
              </a:rPr>
              <a:t>	return </a:t>
            </a:r>
            <a:r>
              <a:rPr lang="en-US" altLang="ko-KR" sz="1600" dirty="0" err="1">
                <a:ea typeface="나눔명조" panose="02020603020101020101" pitchFamily="18" charset="-127"/>
              </a:rPr>
              <a:t>lsum</a:t>
            </a:r>
            <a:r>
              <a:rPr lang="en-US" altLang="ko-KR" sz="1600" dirty="0">
                <a:ea typeface="나눔명조" panose="02020603020101020101" pitchFamily="18" charset="-127"/>
              </a:rPr>
              <a:t> + </a:t>
            </a:r>
            <a:r>
              <a:rPr lang="en-US" altLang="ko-KR" sz="1600" dirty="0" err="1">
                <a:ea typeface="나눔명조" panose="02020603020101020101" pitchFamily="18" charset="-127"/>
              </a:rPr>
              <a:t>rsum</a:t>
            </a:r>
            <a:r>
              <a:rPr lang="en-US" altLang="ko-KR" sz="1600" dirty="0">
                <a:ea typeface="나눔명조" panose="02020603020101020101" pitchFamily="18" charset="-127"/>
              </a:rPr>
              <a:t>;;</a:t>
            </a:r>
          </a:p>
          <a:p>
            <a:endParaRPr lang="en-US" altLang="ko-KR" sz="1600" dirty="0">
              <a:ea typeface="나눔명조" panose="02020603020101020101" pitchFamily="18" charset="-127"/>
            </a:endParaRPr>
          </a:p>
          <a:p>
            <a:r>
              <a:rPr lang="en-US" altLang="ko-KR" sz="1600" dirty="0">
                <a:ea typeface="나눔명조" panose="02020603020101020101" pitchFamily="18" charset="-127"/>
              </a:rPr>
              <a:t>}</a:t>
            </a:r>
            <a:endParaRPr lang="ko-KR" altLang="en-US" sz="1600" dirty="0"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6617914"/>
      </p:ext>
    </p:extLst>
  </p:cSld>
  <p:clrMapOvr>
    <a:masterClrMapping/>
  </p:clrMapOvr>
</p:sld>
</file>

<file path=ppt/theme/theme1.xml><?xml version="1.0" encoding="utf-8"?>
<a:theme xmlns:a="http://schemas.openxmlformats.org/drawingml/2006/main" name="강의용_마스터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5490</TotalTime>
  <Words>1908</Words>
  <Application>Microsoft Office PowerPoint</Application>
  <PresentationFormat>화면 슬라이드 쇼(4:3)</PresentationFormat>
  <Paragraphs>1068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3" baseType="lpstr">
      <vt:lpstr>나눔명조</vt:lpstr>
      <vt:lpstr>함초롬바탕</vt:lpstr>
      <vt:lpstr>Trebuchet MS</vt:lpstr>
      <vt:lpstr>Calibri</vt:lpstr>
      <vt:lpstr>Cambria Math</vt:lpstr>
      <vt:lpstr>D2Coding</vt:lpstr>
      <vt:lpstr>맑은 고딕</vt:lpstr>
      <vt:lpstr>Consolas</vt:lpstr>
      <vt:lpstr>Times New Roman</vt:lpstr>
      <vt:lpstr>나눔고딕</vt:lpstr>
      <vt:lpstr>Arial</vt:lpstr>
      <vt:lpstr>강의용_마스터</vt:lpstr>
      <vt:lpstr>세그먼트 트리 segment tree, 구간 트리</vt:lpstr>
      <vt:lpstr>트리 표현</vt:lpstr>
      <vt:lpstr>트리 표현</vt:lpstr>
      <vt:lpstr>트리 표현</vt:lpstr>
      <vt:lpstr>트리 생성</vt:lpstr>
      <vt:lpstr>구간 합</vt:lpstr>
      <vt:lpstr>구간 포함 관계</vt:lpstr>
      <vt:lpstr>구간 합</vt:lpstr>
      <vt:lpstr>구간합</vt:lpstr>
      <vt:lpstr>단일 값 갱신</vt:lpstr>
      <vt:lpstr>갱신</vt:lpstr>
      <vt:lpstr>갱신</vt:lpstr>
      <vt:lpstr>구간 갱신</vt:lpstr>
      <vt:lpstr>구간 갱신</vt:lpstr>
      <vt:lpstr>Lazy propagation 1</vt:lpstr>
      <vt:lpstr>Lazy propagation 2</vt:lpstr>
      <vt:lpstr>Lazy propagation 3</vt:lpstr>
      <vt:lpstr>Lazy propagation 4</vt:lpstr>
      <vt:lpstr>Lazy propagation 5</vt:lpstr>
      <vt:lpstr>Lazy propagation 6</vt:lpstr>
      <vt:lpstr>참고문헌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JongYun</cp:lastModifiedBy>
  <cp:revision>324</cp:revision>
  <cp:lastPrinted>2011-08-28T13:13:29Z</cp:lastPrinted>
  <dcterms:created xsi:type="dcterms:W3CDTF">2011-08-24T01:05:33Z</dcterms:created>
  <dcterms:modified xsi:type="dcterms:W3CDTF">2017-06-12T12:33:23Z</dcterms:modified>
</cp:coreProperties>
</file>