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 flipH="1" rot="10800000">
            <a:off x="-360" y="720"/>
            <a:ext cx="9162360" cy="51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6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37840" y="1895040"/>
            <a:ext cx="3952440" cy="1249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37840" y="3315600"/>
            <a:ext cx="5549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79" name="Shape 57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440" cy="237960"/>
          </a:xfrm>
          <a:prstGeom prst="rect">
            <a:avLst/>
          </a:prstGeom>
          <a:ln w="12600"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537840" y="3666600"/>
            <a:ext cx="624888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Gustavo Pretto Scholze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43800" y="1211040"/>
            <a:ext cx="5458680" cy="158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pt-BR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pt-BR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pt-BR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54960" y="1808640"/>
            <a:ext cx="6530760" cy="1860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Look into these factors in new customers:</a:t>
            </a: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Age distributions</a:t>
            </a: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Number of bike purchases in 3 years / percentages purchases</a:t>
            </a: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Job industry category.</a:t>
            </a: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Wealth segments</a:t>
            </a: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Number of cars own on each states.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54960" y="1020600"/>
            <a:ext cx="6530760" cy="60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New customers analyze: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05200" y="1083240"/>
            <a:ext cx="8564760" cy="60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Customers’ age distribution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316840" y="2508120"/>
            <a:ext cx="4133880" cy="39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Open Sans"/>
              </a:rPr>
              <a:t>q1: Under 25;  q2: 25 to 48;  q3: 48 to 59; q4: Over 59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92" name="Picture 2" descr="A picture containing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5316840" y="300960"/>
            <a:ext cx="3621240" cy="2327760"/>
          </a:xfrm>
          <a:prstGeom prst="rect">
            <a:avLst/>
          </a:prstGeom>
          <a:ln>
            <a:noFill/>
          </a:ln>
        </p:spPr>
      </p:pic>
      <p:sp>
        <p:nvSpPr>
          <p:cNvPr id="93" name="CustomShape 5"/>
          <p:cNvSpPr/>
          <p:nvPr/>
        </p:nvSpPr>
        <p:spPr>
          <a:xfrm>
            <a:off x="142920" y="2137680"/>
            <a:ext cx="3749760" cy="264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As we can see, mostly our new customers are between 25 to 48 years old.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Number of customers from 48 to 59 years old has big drops on percentages.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There is a slightly increase in number of customers over 59 years old in term of percentages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It looks like the percentages of under 25 years old not really change.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94" name="Picture 5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5316840" y="2868480"/>
            <a:ext cx="3706920" cy="2382840"/>
          </a:xfrm>
          <a:prstGeom prst="rect">
            <a:avLst/>
          </a:prstGeom>
          <a:ln>
            <a:noFill/>
          </a:ln>
        </p:spPr>
      </p:pic>
      <p:sp>
        <p:nvSpPr>
          <p:cNvPr id="95" name="CustomShape 6"/>
          <p:cNvSpPr/>
          <p:nvPr/>
        </p:nvSpPr>
        <p:spPr>
          <a:xfrm>
            <a:off x="4598280" y="1333080"/>
            <a:ext cx="48132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New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4686480" y="3973680"/>
            <a:ext cx="40644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Old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55160" y="820440"/>
            <a:ext cx="4352040" cy="60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Bike purchases last 3 years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05200" y="1924560"/>
            <a:ext cx="4133880" cy="270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As we can see, our new customers mostly Female with 50.6% purchases with total of 25,212 bikes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Male contributed to 47.7% purchases with 23,765 bikes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So we should focus on advertises on Female customers than Male customers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01" name="Picture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5157000" y="2630880"/>
            <a:ext cx="3612960" cy="2247840"/>
          </a:xfrm>
          <a:prstGeom prst="rect">
            <a:avLst/>
          </a:prstGeom>
          <a:ln>
            <a:noFill/>
          </a:ln>
        </p:spPr>
      </p:pic>
      <p:pic>
        <p:nvPicPr>
          <p:cNvPr id="102" name="Picture 6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5296320" y="321120"/>
            <a:ext cx="3473640" cy="225000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6105960" y="4800240"/>
            <a:ext cx="2315880" cy="27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Arial"/>
              </a:rPr>
              <a:t>Scale number of customers by 10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205200" y="263880"/>
            <a:ext cx="8564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05200" y="1083240"/>
            <a:ext cx="8564760" cy="60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Job industry category.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05200" y="2152080"/>
            <a:ext cx="4133880" cy="214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Mostly our new customers are on Finance industry and our Manufacturing customers are still on top 2.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marL="285840" indent="-2851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The rest industries is still same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08" name="Picture 2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5174640" y="2764080"/>
            <a:ext cx="3763440" cy="2154240"/>
          </a:xfrm>
          <a:prstGeom prst="rect">
            <a:avLst/>
          </a:prstGeom>
          <a:ln>
            <a:noFill/>
          </a:ln>
        </p:spPr>
      </p:pic>
      <p:pic>
        <p:nvPicPr>
          <p:cNvPr id="109" name="Picture 8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5174640" y="278280"/>
            <a:ext cx="3763440" cy="238536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4598280" y="1333080"/>
            <a:ext cx="48132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New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4686480" y="3973680"/>
            <a:ext cx="40644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Old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05200" y="263880"/>
            <a:ext cx="8564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05200" y="1083240"/>
            <a:ext cx="8564760" cy="60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Wealth segments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82600" y="1658520"/>
            <a:ext cx="4133880" cy="298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34308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In all ages, the number of Mass Customers is the highest so we should focus on this social class.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After that, we should focus on High Net Customer.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Then Affluent Customers but mostly second and third quadrant.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4598280" y="1333080"/>
            <a:ext cx="48132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New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686480" y="3973680"/>
            <a:ext cx="40644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Old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18" name="Picture 3" descr="A picture containing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5079960" y="2640960"/>
            <a:ext cx="3825720" cy="2537640"/>
          </a:xfrm>
          <a:prstGeom prst="rect">
            <a:avLst/>
          </a:prstGeom>
          <a:ln>
            <a:noFill/>
          </a:ln>
        </p:spPr>
      </p:pic>
      <p:pic>
        <p:nvPicPr>
          <p:cNvPr id="119" name="Picture 5" descr="A picture containing screenshot&#10;&#10;Description automatically generated"/>
          <p:cNvPicPr/>
          <p:nvPr/>
        </p:nvPicPr>
        <p:blipFill>
          <a:blip r:embed="rId2"/>
          <a:stretch/>
        </p:blipFill>
        <p:spPr>
          <a:xfrm>
            <a:off x="5079960" y="400680"/>
            <a:ext cx="3825720" cy="23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205200" y="263880"/>
            <a:ext cx="8564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05200" y="1064520"/>
            <a:ext cx="8564760" cy="60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Numbers of cars owned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73160" y="1843200"/>
            <a:ext cx="4133880" cy="270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34308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NSW should be considered the most since numbers of customers that don’t own cars is significantly larger than that own.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  <a:p>
            <a:pPr marL="343080" indent="-34236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VIC and QLD has more customers that own car that who don’t but we can try to have something so that those owns car will buy bikes.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24" name="Picture 2" descr="A picture containing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4307760" y="1640880"/>
            <a:ext cx="4739400" cy="321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LibreOffice/6.4.6.2$Linux_X86_64 LibreOffice_project/40$Build-2</Application>
  <Words>677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2020-10-20T21:04:22Z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