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70" r:id="rId10"/>
    <p:sldId id="267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>
        <p:scale>
          <a:sx n="58" d="100"/>
          <a:sy n="58" d="100"/>
        </p:scale>
        <p:origin x="854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INTRODUCTION</a:t>
          </a:r>
        </a:p>
        <a:p>
          <a:pPr>
            <a:defRPr cap="all"/>
          </a:pPr>
          <a:r>
            <a:rPr lang="en-US" dirty="0"/>
            <a:t>AND</a:t>
          </a:r>
          <a:r>
            <a:rPr lang="en-US" baseline="0" dirty="0"/>
            <a:t> REASONS FOR CREATION OF  SPLINE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Features offered by spline.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/>
            <a:t>Advantages and disadvantages.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 custLinFactNeighborX="9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Features offered by spline.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/>
            <a:t>Advantages and disadvantages.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strike="sngStrike" dirty="0"/>
            <a:t>INTRODUCTION</a:t>
          </a:r>
        </a:p>
        <a:p>
          <a:pPr>
            <a:defRPr cap="all"/>
          </a:pPr>
          <a:r>
            <a:rPr lang="en-US" strike="sngStrike" dirty="0"/>
            <a:t>AND</a:t>
          </a:r>
          <a:r>
            <a:rPr lang="en-US" strike="sngStrike" baseline="0" dirty="0"/>
            <a:t> REASONS FOR CREATION OF  SPLINE</a:t>
          </a:r>
          <a:endParaRPr lang="en-US" strike="sngStrike" dirty="0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 custLinFactNeighborX="9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strike="sngStrike" dirty="0"/>
            <a:t>Features offered by spline.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/>
            <a:t>Advantages and disadvantages.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strike="sngStrike" dirty="0"/>
            <a:t>INTRODUCTION</a:t>
          </a:r>
        </a:p>
        <a:p>
          <a:pPr>
            <a:defRPr cap="all"/>
          </a:pPr>
          <a:r>
            <a:rPr lang="en-US" strike="sngStrike" dirty="0"/>
            <a:t>AND</a:t>
          </a:r>
          <a:r>
            <a:rPr lang="en-US" strike="sngStrike" baseline="0" dirty="0"/>
            <a:t> REASONS FOR CREATION OF  SPLINE</a:t>
          </a:r>
          <a:endParaRPr lang="en-US" strike="sngStrike" dirty="0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 custLinFactNeighborX="9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INTRODUCTION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AND</a:t>
          </a:r>
          <a:r>
            <a:rPr lang="en-US" sz="2500" kern="1200" baseline="0" dirty="0"/>
            <a:t> REASONS FOR CREATION OF  SPLINE</a:t>
          </a:r>
          <a:endParaRPr lang="en-US" sz="2500" kern="1200" dirty="0"/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Features offered by spline.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7193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Advantages and disadvantages.</a:t>
          </a:r>
        </a:p>
      </dsp:txBody>
      <dsp:txXfrm>
        <a:off x="7077193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strike="sngStrike" kern="1200" dirty="0"/>
            <a:t>INTRODUCTION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strike="sngStrike" kern="1200" dirty="0"/>
            <a:t>AND</a:t>
          </a:r>
          <a:r>
            <a:rPr lang="en-US" sz="2500" strike="sngStrike" kern="1200" baseline="0" dirty="0"/>
            <a:t> REASONS FOR CREATION OF  SPLINE</a:t>
          </a:r>
          <a:endParaRPr lang="en-US" sz="2500" strike="sngStrike" kern="1200" dirty="0"/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Features offered by spline.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7193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Advantages and disadvantages.</a:t>
          </a:r>
        </a:p>
      </dsp:txBody>
      <dsp:txXfrm>
        <a:off x="7077193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strike="sngStrike" kern="1200" dirty="0"/>
            <a:t>INTRODUCTION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strike="sngStrike" kern="1200" dirty="0"/>
            <a:t>AND</a:t>
          </a:r>
          <a:r>
            <a:rPr lang="en-US" sz="2500" strike="sngStrike" kern="1200" baseline="0" dirty="0"/>
            <a:t> REASONS FOR CREATION OF  SPLINE</a:t>
          </a:r>
          <a:endParaRPr lang="en-US" sz="2500" strike="sngStrike" kern="1200" dirty="0"/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strike="sngStrike" kern="1200" dirty="0"/>
            <a:t>Features offered by spline.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7193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Advantages and disadvantages.</a:t>
          </a:r>
        </a:p>
      </dsp:txBody>
      <dsp:txXfrm>
        <a:off x="7077193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879" y="1106998"/>
            <a:ext cx="10085170" cy="2648381"/>
          </a:xfrm>
        </p:spPr>
        <p:txBody>
          <a:bodyPr>
            <a:normAutofit/>
          </a:bodyPr>
          <a:lstStyle/>
          <a:p>
            <a:r>
              <a:rPr lang="en-US" sz="6000" dirty="0"/>
              <a:t>MULTIMEDIA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SPLINE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AGENDA: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756145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47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03A1ECC-0BFD-45C0-B286-4D7ADFB3F16F}"/>
              </a:ext>
            </a:extLst>
          </p:cNvPr>
          <p:cNvGrpSpPr/>
          <p:nvPr/>
        </p:nvGrpSpPr>
        <p:grpSpPr>
          <a:xfrm>
            <a:off x="-2" y="0"/>
            <a:ext cx="12192004" cy="6858000"/>
            <a:chOff x="7077192" y="0"/>
            <a:chExt cx="3275968" cy="37147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1F322A-D55E-4BD9-80F4-FF05BA50CF53}"/>
                </a:ext>
              </a:extLst>
            </p:cNvPr>
            <p:cNvSpPr/>
            <p:nvPr/>
          </p:nvSpPr>
          <p:spPr>
            <a:xfrm>
              <a:off x="7077193" y="0"/>
              <a:ext cx="3275967" cy="3714750"/>
            </a:xfrm>
            <a:prstGeom prst="rect">
              <a:avLst/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4D9A50-53D6-4351-9175-3D27C7E5B915}"/>
                </a:ext>
              </a:extLst>
            </p:cNvPr>
            <p:cNvSpPr txBox="1"/>
            <p:nvPr/>
          </p:nvSpPr>
          <p:spPr>
            <a:xfrm>
              <a:off x="7077192" y="75371"/>
              <a:ext cx="3275967" cy="4306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593" tIns="0" rIns="323593" bIns="330200" numCol="1" spcCol="1270" anchor="t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3200" kern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Advantages.</a:t>
              </a:r>
            </a:p>
          </p:txBody>
        </p:sp>
      </p:grp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47D09F77-1D93-4C93-97CD-9550148DAA48}"/>
              </a:ext>
            </a:extLst>
          </p:cNvPr>
          <p:cNvSpPr/>
          <p:nvPr/>
        </p:nvSpPr>
        <p:spPr>
          <a:xfrm>
            <a:off x="622852" y="874646"/>
            <a:ext cx="11118573" cy="5446642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Real time Collaboration: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Spline enable a designer to collaborate with spline community on a given project, it offers a real-time editing or sharing designs with others.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D1D5DB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Interactive experiences: you can interactivity in your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objact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D1D5DB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Its simple to learn than full featured 3D apps that are cinema4D and blender, hence its designed to replace them.</a:t>
            </a:r>
          </a:p>
        </p:txBody>
      </p:sp>
    </p:spTree>
    <p:extLst>
      <p:ext uri="{BB962C8B-B14F-4D97-AF65-F5344CB8AC3E}">
        <p14:creationId xmlns:p14="http://schemas.microsoft.com/office/powerpoint/2010/main" val="4104777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03A1ECC-0BFD-45C0-B286-4D7ADFB3F16F}"/>
              </a:ext>
            </a:extLst>
          </p:cNvPr>
          <p:cNvGrpSpPr/>
          <p:nvPr/>
        </p:nvGrpSpPr>
        <p:grpSpPr>
          <a:xfrm>
            <a:off x="-2" y="0"/>
            <a:ext cx="12192004" cy="6858000"/>
            <a:chOff x="7077192" y="0"/>
            <a:chExt cx="3275968" cy="37147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1F322A-D55E-4BD9-80F4-FF05BA50CF53}"/>
                </a:ext>
              </a:extLst>
            </p:cNvPr>
            <p:cNvSpPr/>
            <p:nvPr/>
          </p:nvSpPr>
          <p:spPr>
            <a:xfrm>
              <a:off x="7077193" y="0"/>
              <a:ext cx="3275967" cy="3714750"/>
            </a:xfrm>
            <a:prstGeom prst="rect">
              <a:avLst/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4D9A50-53D6-4351-9175-3D27C7E5B915}"/>
                </a:ext>
              </a:extLst>
            </p:cNvPr>
            <p:cNvSpPr txBox="1"/>
            <p:nvPr/>
          </p:nvSpPr>
          <p:spPr>
            <a:xfrm>
              <a:off x="7077192" y="75371"/>
              <a:ext cx="3275967" cy="4306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593" tIns="0" rIns="323593" bIns="330200" numCol="1" spcCol="1270" anchor="t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3200" kern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Dis Advantages.</a:t>
              </a:r>
            </a:p>
          </p:txBody>
        </p:sp>
      </p:grp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47D09F77-1D93-4C93-97CD-9550148DAA48}"/>
              </a:ext>
            </a:extLst>
          </p:cNvPr>
          <p:cNvSpPr/>
          <p:nvPr/>
        </p:nvSpPr>
        <p:spPr>
          <a:xfrm>
            <a:off x="622852" y="874646"/>
            <a:ext cx="11118573" cy="5446642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D1D5DB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Networks dependance: spline it not work offline, such that it need to be online in order to use it.</a:t>
            </a:r>
          </a:p>
          <a:p>
            <a:pPr algn="l"/>
            <a:endParaRPr lang="en-US" sz="2800" dirty="0">
              <a:solidFill>
                <a:srgbClr val="D1D5DB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Hardware requirements: it requires a good graphics cards </a:t>
            </a:r>
            <a:r>
              <a:rPr lang="en-US" sz="2800" dirty="0">
                <a:solidFill>
                  <a:srgbClr val="D1D5DB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sufficient RAM so that for effectively functioning.</a:t>
            </a:r>
            <a:endParaRPr lang="en-US" sz="2800" b="0" i="0" dirty="0">
              <a:solidFill>
                <a:srgbClr val="D1D5DB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550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03A1ECC-0BFD-45C0-B286-4D7ADFB3F16F}"/>
              </a:ext>
            </a:extLst>
          </p:cNvPr>
          <p:cNvGrpSpPr/>
          <p:nvPr/>
        </p:nvGrpSpPr>
        <p:grpSpPr>
          <a:xfrm>
            <a:off x="-2" y="0"/>
            <a:ext cx="12192004" cy="6858000"/>
            <a:chOff x="7077192" y="0"/>
            <a:chExt cx="3275968" cy="37147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1F322A-D55E-4BD9-80F4-FF05BA50CF53}"/>
                </a:ext>
              </a:extLst>
            </p:cNvPr>
            <p:cNvSpPr/>
            <p:nvPr/>
          </p:nvSpPr>
          <p:spPr>
            <a:xfrm>
              <a:off x="7077193" y="0"/>
              <a:ext cx="3275967" cy="3714750"/>
            </a:xfrm>
            <a:prstGeom prst="rect">
              <a:avLst/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4D9A50-53D6-4351-9175-3D27C7E5B915}"/>
                </a:ext>
              </a:extLst>
            </p:cNvPr>
            <p:cNvSpPr txBox="1"/>
            <p:nvPr/>
          </p:nvSpPr>
          <p:spPr>
            <a:xfrm>
              <a:off x="7077192" y="75371"/>
              <a:ext cx="3275967" cy="4306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593" tIns="0" rIns="323593" bIns="330200" numCol="1" spcCol="1270" anchor="t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3200" kern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Dis Advantages.</a:t>
              </a:r>
            </a:p>
          </p:txBody>
        </p:sp>
      </p:grp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47D09F77-1D93-4C93-97CD-9550148DAA48}"/>
              </a:ext>
            </a:extLst>
          </p:cNvPr>
          <p:cNvSpPr/>
          <p:nvPr/>
        </p:nvSpPr>
        <p:spPr>
          <a:xfrm>
            <a:off x="622852" y="874646"/>
            <a:ext cx="11118573" cy="5446642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rgbClr val="D1D5DB"/>
                </a:solidFill>
                <a:latin typeface="Algerian" panose="04020705040A02060702" pitchFamily="82" charset="0"/>
                <a:ea typeface="Cambria Math" panose="02040503050406030204" pitchFamily="18" charset="0"/>
              </a:rPr>
              <a:t>THANK </a:t>
            </a:r>
            <a:r>
              <a:rPr lang="en-US" sz="9600" b="1" dirty="0">
                <a:solidFill>
                  <a:schemeClr val="accent1"/>
                </a:solidFill>
                <a:latin typeface="Algerian" panose="04020705040A02060702" pitchFamily="82" charset="0"/>
                <a:ea typeface="Cambria Math" panose="02040503050406030204" pitchFamily="18" charset="0"/>
              </a:rPr>
              <a:t>YOU</a:t>
            </a:r>
            <a:r>
              <a:rPr lang="en-US" sz="9600" b="1" dirty="0">
                <a:solidFill>
                  <a:srgbClr val="D1D5DB"/>
                </a:solidFill>
                <a:latin typeface="Algerian" panose="04020705040A02060702" pitchFamily="82" charset="0"/>
                <a:ea typeface="Cambria Math" panose="02040503050406030204" pitchFamily="18" charset="0"/>
              </a:rPr>
              <a:t> </a:t>
            </a:r>
            <a:endParaRPr lang="en-US" sz="9600" b="1" i="0" dirty="0">
              <a:solidFill>
                <a:srgbClr val="D1D5DB"/>
              </a:solidFill>
              <a:effectLst/>
              <a:latin typeface="Algerian" panose="04020705040A02060702" pitchFamily="82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682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0523C9-4285-4661-B56D-9149BE358169}"/>
              </a:ext>
            </a:extLst>
          </p:cNvPr>
          <p:cNvSpPr/>
          <p:nvPr/>
        </p:nvSpPr>
        <p:spPr>
          <a:xfrm>
            <a:off x="1722782" y="2672798"/>
            <a:ext cx="3287144" cy="37147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AGENDA: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277936"/>
              </p:ext>
            </p:extLst>
          </p:nvPr>
        </p:nvGraphicFramePr>
        <p:xfrm>
          <a:off x="1722782" y="1571625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65160C5-F6B6-472B-BC71-C46B6B6BAE98}"/>
              </a:ext>
            </a:extLst>
          </p:cNvPr>
          <p:cNvGrpSpPr/>
          <p:nvPr/>
        </p:nvGrpSpPr>
        <p:grpSpPr>
          <a:xfrm>
            <a:off x="-168965" y="0"/>
            <a:ext cx="12523304" cy="7354957"/>
            <a:chOff x="808" y="0"/>
            <a:chExt cx="3275967" cy="37147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11077C-9C04-4E3D-8D25-86AF259C634A}"/>
                </a:ext>
              </a:extLst>
            </p:cNvPr>
            <p:cNvSpPr/>
            <p:nvPr/>
          </p:nvSpPr>
          <p:spPr>
            <a:xfrm>
              <a:off x="808" y="0"/>
              <a:ext cx="3275967" cy="371475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 val="20000"/>
              </a:schemeClr>
            </a:solidFill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189C61-25F7-47A7-BF6F-DC692C2EA8EF}"/>
                </a:ext>
              </a:extLst>
            </p:cNvPr>
            <p:cNvSpPr txBox="1"/>
            <p:nvPr/>
          </p:nvSpPr>
          <p:spPr>
            <a:xfrm>
              <a:off x="191943" y="184734"/>
              <a:ext cx="3042366" cy="176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593" tIns="0" rIns="323593" bIns="330200" numCol="1" spcCol="1270" anchor="t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3600" kern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INTRODUCTION</a:t>
              </a:r>
            </a:p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3600" kern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47D09F77-1D93-4C93-97CD-9550148DAA48}"/>
              </a:ext>
            </a:extLst>
          </p:cNvPr>
          <p:cNvSpPr/>
          <p:nvPr/>
        </p:nvSpPr>
        <p:spPr>
          <a:xfrm>
            <a:off x="1298618" y="1319349"/>
            <a:ext cx="9588137" cy="4402183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i="0" dirty="0">
                <a:solidFill>
                  <a:srgbClr val="BCC0C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Spline</a:t>
            </a:r>
            <a:r>
              <a:rPr lang="en-US" sz="4000" b="0" i="0" dirty="0">
                <a:solidFill>
                  <a:srgbClr val="BDC1C6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is a free 3D design software with </a:t>
            </a:r>
            <a:r>
              <a:rPr lang="en-US" sz="4000" b="0" i="0" dirty="0">
                <a:solidFill>
                  <a:srgbClr val="00B05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real-time collaboration </a:t>
            </a:r>
            <a:r>
              <a:rPr lang="en-US" sz="4000" b="0" i="0" dirty="0">
                <a:solidFill>
                  <a:srgbClr val="BDC1C6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to create web interactive experiences in the browser. Easy </a:t>
            </a:r>
            <a:r>
              <a:rPr lang="en-US" sz="4000" b="0" i="0" dirty="0">
                <a:solidFill>
                  <a:srgbClr val="00B05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3d modeling</a:t>
            </a:r>
            <a:r>
              <a:rPr lang="en-US" sz="4000" b="0" i="0" dirty="0">
                <a:solidFill>
                  <a:srgbClr val="BDC1C6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animation.</a:t>
            </a:r>
            <a:endParaRPr lang="en-U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698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65160C5-F6B6-472B-BC71-C46B6B6BAE98}"/>
              </a:ext>
            </a:extLst>
          </p:cNvPr>
          <p:cNvGrpSpPr/>
          <p:nvPr/>
        </p:nvGrpSpPr>
        <p:grpSpPr>
          <a:xfrm>
            <a:off x="-168965" y="0"/>
            <a:ext cx="12523304" cy="7354957"/>
            <a:chOff x="808" y="0"/>
            <a:chExt cx="3275967" cy="37147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11077C-9C04-4E3D-8D25-86AF259C634A}"/>
                </a:ext>
              </a:extLst>
            </p:cNvPr>
            <p:cNvSpPr/>
            <p:nvPr/>
          </p:nvSpPr>
          <p:spPr>
            <a:xfrm>
              <a:off x="808" y="0"/>
              <a:ext cx="3275967" cy="371475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 val="20000"/>
              </a:schemeClr>
            </a:solidFill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189C61-25F7-47A7-BF6F-DC692C2EA8EF}"/>
                </a:ext>
              </a:extLst>
            </p:cNvPr>
            <p:cNvSpPr txBox="1"/>
            <p:nvPr/>
          </p:nvSpPr>
          <p:spPr>
            <a:xfrm>
              <a:off x="191943" y="184734"/>
              <a:ext cx="3042366" cy="176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593" tIns="0" rIns="323593" bIns="330200" numCol="1" spcCol="1270" anchor="t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3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reasons</a:t>
              </a:r>
              <a:endParaRPr lang="en-US" sz="3600" kern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3600" kern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47D09F77-1D93-4C93-97CD-9550148DAA48}"/>
              </a:ext>
            </a:extLst>
          </p:cNvPr>
          <p:cNvSpPr/>
          <p:nvPr/>
        </p:nvSpPr>
        <p:spPr>
          <a:xfrm>
            <a:off x="1073331" y="1319349"/>
            <a:ext cx="10045337" cy="4402183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1. Spline is primarily used for 3D modeling.</a:t>
            </a:r>
          </a:p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2. It meant to generate or design 3D objects for web interfaces.</a:t>
            </a:r>
          </a:p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3. Provide easy 3D modeling software</a:t>
            </a:r>
          </a:p>
        </p:txBody>
      </p:sp>
    </p:spTree>
    <p:extLst>
      <p:ext uri="{BB962C8B-B14F-4D97-AF65-F5344CB8AC3E}">
        <p14:creationId xmlns:p14="http://schemas.microsoft.com/office/powerpoint/2010/main" val="3639570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AGENDA: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666525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7290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02734A-1A86-4659-AEEA-F25C39DEC550}"/>
              </a:ext>
            </a:extLst>
          </p:cNvPr>
          <p:cNvGrpSpPr/>
          <p:nvPr/>
        </p:nvGrpSpPr>
        <p:grpSpPr>
          <a:xfrm>
            <a:off x="-169640" y="1"/>
            <a:ext cx="12759204" cy="7394713"/>
            <a:chOff x="3556865" y="1"/>
            <a:chExt cx="3335553" cy="37147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AADFA9-1514-4498-ADF9-99A8571D46F1}"/>
                </a:ext>
              </a:extLst>
            </p:cNvPr>
            <p:cNvSpPr/>
            <p:nvPr/>
          </p:nvSpPr>
          <p:spPr>
            <a:xfrm>
              <a:off x="3556865" y="1"/>
              <a:ext cx="3275967" cy="3714750"/>
            </a:xfrm>
            <a:prstGeom prst="rect">
              <a:avLst/>
            </a:prstGeom>
            <a:solidFill>
              <a:schemeClr val="accent3">
                <a:hueOff val="0"/>
                <a:satOff val="0"/>
                <a:lumOff val="0"/>
                <a:alpha val="29000"/>
              </a:schemeClr>
            </a:solidFill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A8D492-E77A-4201-A6CA-E8DE4D42F93D}"/>
                </a:ext>
              </a:extLst>
            </p:cNvPr>
            <p:cNvSpPr txBox="1"/>
            <p:nvPr/>
          </p:nvSpPr>
          <p:spPr>
            <a:xfrm>
              <a:off x="3616451" y="122323"/>
              <a:ext cx="3275967" cy="3170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593" tIns="0" rIns="323593" bIns="330200" numCol="1" spcCol="1270" anchor="t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3200" kern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Features offered by spline.</a:t>
              </a:r>
            </a:p>
          </p:txBody>
        </p:sp>
      </p:grp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47D09F77-1D93-4C93-97CD-9550148DAA48}"/>
              </a:ext>
            </a:extLst>
          </p:cNvPr>
          <p:cNvSpPr/>
          <p:nvPr/>
        </p:nvSpPr>
        <p:spPr>
          <a:xfrm>
            <a:off x="980661" y="874645"/>
            <a:ext cx="10323443" cy="5208103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Drawing Tools: Spline </a:t>
            </a:r>
            <a:r>
              <a:rPr lang="en-US" sz="280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has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Vector tools for creating drawings or designs.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D1D5DB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Scenes: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Support for organizing content into Scenes, enabling users to manage and edit different elements independently.</a:t>
            </a: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rgbClr val="D1D5DB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Color Palette: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Options for selecting colors, gradients, and textures to apply to designs.</a:t>
            </a:r>
          </a:p>
          <a:p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379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02734A-1A86-4659-AEEA-F25C39DEC550}"/>
              </a:ext>
            </a:extLst>
          </p:cNvPr>
          <p:cNvGrpSpPr/>
          <p:nvPr/>
        </p:nvGrpSpPr>
        <p:grpSpPr>
          <a:xfrm>
            <a:off x="-169640" y="1"/>
            <a:ext cx="12759204" cy="7394713"/>
            <a:chOff x="3556865" y="1"/>
            <a:chExt cx="3335553" cy="37147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AADFA9-1514-4498-ADF9-99A8571D46F1}"/>
                </a:ext>
              </a:extLst>
            </p:cNvPr>
            <p:cNvSpPr/>
            <p:nvPr/>
          </p:nvSpPr>
          <p:spPr>
            <a:xfrm>
              <a:off x="3556865" y="1"/>
              <a:ext cx="3275967" cy="3714750"/>
            </a:xfrm>
            <a:prstGeom prst="rect">
              <a:avLst/>
            </a:prstGeom>
            <a:solidFill>
              <a:schemeClr val="accent3">
                <a:hueOff val="0"/>
                <a:satOff val="0"/>
                <a:lumOff val="0"/>
                <a:alpha val="29000"/>
              </a:schemeClr>
            </a:solidFill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A8D492-E77A-4201-A6CA-E8DE4D42F93D}"/>
                </a:ext>
              </a:extLst>
            </p:cNvPr>
            <p:cNvSpPr txBox="1"/>
            <p:nvPr/>
          </p:nvSpPr>
          <p:spPr>
            <a:xfrm>
              <a:off x="3616451" y="122323"/>
              <a:ext cx="3275967" cy="3170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593" tIns="0" rIns="323593" bIns="330200" numCol="1" spcCol="1270" anchor="t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3200" kern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Features offered by spline.</a:t>
              </a:r>
            </a:p>
          </p:txBody>
        </p:sp>
      </p:grp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47D09F77-1D93-4C93-97CD-9550148DAA48}"/>
              </a:ext>
            </a:extLst>
          </p:cNvPr>
          <p:cNvSpPr/>
          <p:nvPr/>
        </p:nvSpPr>
        <p:spPr>
          <a:xfrm>
            <a:off x="622853" y="874646"/>
            <a:ext cx="10972800" cy="5446642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Undo/Redo: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The ability to undo and redo actions to experiment with different design choices.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D1D5DB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Import/Export: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Support for importing external assets or exporting completed designs in various file formats.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D1D5DB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D1D5DB"/>
                </a:solidFill>
                <a:effectLst/>
                <a:latin typeface="Söhne"/>
              </a:rPr>
              <a:t>Transformations: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Tools for scaling, rotating, and flipping elements within the canvas.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D1D5DB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D1D5DB"/>
                </a:solidFill>
                <a:effectLst/>
                <a:latin typeface="Söhne"/>
              </a:rPr>
              <a:t>Text Tools: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Options for adding and formatting text within the design.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D1D5DB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238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02734A-1A86-4659-AEEA-F25C39DEC550}"/>
              </a:ext>
            </a:extLst>
          </p:cNvPr>
          <p:cNvGrpSpPr/>
          <p:nvPr/>
        </p:nvGrpSpPr>
        <p:grpSpPr>
          <a:xfrm>
            <a:off x="-169640" y="1"/>
            <a:ext cx="12891725" cy="7394713"/>
            <a:chOff x="3556865" y="1"/>
            <a:chExt cx="3370197" cy="37147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AADFA9-1514-4498-ADF9-99A8571D46F1}"/>
                </a:ext>
              </a:extLst>
            </p:cNvPr>
            <p:cNvSpPr/>
            <p:nvPr/>
          </p:nvSpPr>
          <p:spPr>
            <a:xfrm>
              <a:off x="3556865" y="1"/>
              <a:ext cx="3275967" cy="3714750"/>
            </a:xfrm>
            <a:prstGeom prst="rect">
              <a:avLst/>
            </a:prstGeom>
            <a:solidFill>
              <a:schemeClr val="accent3">
                <a:hueOff val="0"/>
                <a:satOff val="0"/>
                <a:lumOff val="0"/>
                <a:alpha val="29000"/>
              </a:schemeClr>
            </a:solidFill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A8D492-E77A-4201-A6CA-E8DE4D42F93D}"/>
                </a:ext>
              </a:extLst>
            </p:cNvPr>
            <p:cNvSpPr txBox="1"/>
            <p:nvPr/>
          </p:nvSpPr>
          <p:spPr>
            <a:xfrm>
              <a:off x="3651095" y="195553"/>
              <a:ext cx="3275967" cy="3170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593" tIns="0" rIns="323593" bIns="330200" numCol="1" spcCol="1270" anchor="t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3200" kern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Features offered by spline.</a:t>
              </a:r>
            </a:p>
          </p:txBody>
        </p:sp>
      </p:grp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47D09F77-1D93-4C93-97CD-9550148DAA48}"/>
              </a:ext>
            </a:extLst>
          </p:cNvPr>
          <p:cNvSpPr/>
          <p:nvPr/>
        </p:nvSpPr>
        <p:spPr>
          <a:xfrm>
            <a:off x="622852" y="874646"/>
            <a:ext cx="11118573" cy="5446642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Collaboration Features: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If it's an online tool, collaborative features like real-time editing or sharing designs with others.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D1D5DB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Customization: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Options to customize the workspace, toolbars, and shortcuts according to user preferences.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D1D5DB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Effects and Filters: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Filters or effects to enhance or modify the appearance of elements.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D1D5DB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450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02734A-1A86-4659-AEEA-F25C39DEC550}"/>
              </a:ext>
            </a:extLst>
          </p:cNvPr>
          <p:cNvGrpSpPr/>
          <p:nvPr/>
        </p:nvGrpSpPr>
        <p:grpSpPr>
          <a:xfrm>
            <a:off x="-169640" y="1"/>
            <a:ext cx="12891725" cy="7394713"/>
            <a:chOff x="3556865" y="1"/>
            <a:chExt cx="3370197" cy="37147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AADFA9-1514-4498-ADF9-99A8571D46F1}"/>
                </a:ext>
              </a:extLst>
            </p:cNvPr>
            <p:cNvSpPr/>
            <p:nvPr/>
          </p:nvSpPr>
          <p:spPr>
            <a:xfrm>
              <a:off x="3556865" y="1"/>
              <a:ext cx="3275967" cy="3714750"/>
            </a:xfrm>
            <a:prstGeom prst="rect">
              <a:avLst/>
            </a:prstGeom>
            <a:solidFill>
              <a:schemeClr val="accent3">
                <a:hueOff val="0"/>
                <a:satOff val="0"/>
                <a:lumOff val="0"/>
                <a:alpha val="29000"/>
              </a:schemeClr>
            </a:solidFill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A8D492-E77A-4201-A6CA-E8DE4D42F93D}"/>
                </a:ext>
              </a:extLst>
            </p:cNvPr>
            <p:cNvSpPr txBox="1"/>
            <p:nvPr/>
          </p:nvSpPr>
          <p:spPr>
            <a:xfrm>
              <a:off x="3651095" y="195553"/>
              <a:ext cx="3275967" cy="3170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593" tIns="0" rIns="323593" bIns="330200" numCol="1" spcCol="1270" anchor="t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3200" kern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Features offered by spline.</a:t>
              </a:r>
            </a:p>
          </p:txBody>
        </p:sp>
      </p:grp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47D09F77-1D93-4C93-97CD-9550148DAA48}"/>
              </a:ext>
            </a:extLst>
          </p:cNvPr>
          <p:cNvSpPr/>
          <p:nvPr/>
        </p:nvSpPr>
        <p:spPr>
          <a:xfrm>
            <a:off x="503584" y="874646"/>
            <a:ext cx="11237842" cy="5711684"/>
          </a:xfrm>
          <a:prstGeom prst="round2Diag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800" b="0" i="0" dirty="0">
              <a:solidFill>
                <a:srgbClr val="D1D5DB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D1D5DB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534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{578AC0A0-B1F0-447A-87FD-DFB15187AE8B}tf12214701_win32</Template>
  <TotalTime>802</TotalTime>
  <Words>421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Cambria Math</vt:lpstr>
      <vt:lpstr>Goudy Old Style</vt:lpstr>
      <vt:lpstr>Söhne</vt:lpstr>
      <vt:lpstr>Wingdings 2</vt:lpstr>
      <vt:lpstr>SlateVTI</vt:lpstr>
      <vt:lpstr>MULTIMEDIA SOFTWARE</vt:lpstr>
      <vt:lpstr>AGENDA:</vt:lpstr>
      <vt:lpstr>PowerPoint Presentation</vt:lpstr>
      <vt:lpstr>PowerPoint Presentation</vt:lpstr>
      <vt:lpstr>AGENDA:</vt:lpstr>
      <vt:lpstr>PowerPoint Presentation</vt:lpstr>
      <vt:lpstr>PowerPoint Presentation</vt:lpstr>
      <vt:lpstr>PowerPoint Presentation</vt:lpstr>
      <vt:lpstr>PowerPoint Presentation</vt:lpstr>
      <vt:lpstr>AGENDA: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SOFTWARE</dc:title>
  <dc:creator>Gasper Aloyce</dc:creator>
  <cp:lastModifiedBy>Gasper Aloyce</cp:lastModifiedBy>
  <cp:revision>13</cp:revision>
  <dcterms:created xsi:type="dcterms:W3CDTF">2024-01-23T09:07:47Z</dcterms:created>
  <dcterms:modified xsi:type="dcterms:W3CDTF">2024-01-23T22:30:42Z</dcterms:modified>
</cp:coreProperties>
</file>