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9CDD-7D40-7A44-9C73-209D4013A5F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9D89-979A-854E-8FB9-60EA8ED47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pip install fairness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a fairness-aware classification toolkit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Sorelle</a:t>
            </a:r>
            <a:r>
              <a:rPr lang="en-US" dirty="0" smtClean="0"/>
              <a:t> </a:t>
            </a:r>
            <a:r>
              <a:rPr lang="en-US" dirty="0" err="1" smtClean="0"/>
              <a:t>Friedler</a:t>
            </a:r>
            <a:r>
              <a:rPr lang="en-US" dirty="0"/>
              <a:t> </a:t>
            </a:r>
            <a:r>
              <a:rPr lang="en-US" dirty="0" smtClean="0"/>
              <a:t> •  Carlos </a:t>
            </a:r>
            <a:r>
              <a:rPr lang="en-US" dirty="0" err="1" smtClean="0"/>
              <a:t>Scheidegger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•  </a:t>
            </a:r>
            <a:r>
              <a:rPr lang="en-US" dirty="0" smtClean="0"/>
              <a:t>Suresh </a:t>
            </a:r>
            <a:r>
              <a:rPr lang="en-US" dirty="0" err="1" smtClean="0"/>
              <a:t>Venkatasubramanian</a:t>
            </a:r>
            <a:endParaRPr lang="en-US" dirty="0" smtClean="0"/>
          </a:p>
          <a:p>
            <a:r>
              <a:rPr lang="en-US" dirty="0" smtClean="0"/>
              <a:t>Haverford College </a:t>
            </a:r>
            <a:r>
              <a:rPr lang="en-US" dirty="0" smtClean="0"/>
              <a:t>•  University of Arizona •  University of Utah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fairness-aware algorithms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</a:rPr>
              <a:t>Which algorithm is the best?</a:t>
            </a:r>
          </a:p>
          <a:p>
            <a:pPr marL="0" indent="0">
              <a:buNone/>
            </a:pPr>
            <a:r>
              <a:rPr lang="en-US" sz="3200" dirty="0" smtClean="0"/>
              <a:t>... on which dataset?</a:t>
            </a:r>
          </a:p>
          <a:p>
            <a:pPr marL="0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how was it preprocessed?</a:t>
            </a:r>
          </a:p>
          <a:p>
            <a:pPr marL="0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under which measure?</a:t>
            </a:r>
          </a:p>
          <a:p>
            <a:pPr marL="0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with which training / test split?</a:t>
            </a:r>
          </a:p>
          <a:p>
            <a:pPr marL="0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what are the right </a:t>
            </a:r>
            <a:r>
              <a:rPr lang="en-US" sz="3200" dirty="0" err="1" smtClean="0"/>
              <a:t>hyperparameter</a:t>
            </a:r>
            <a:r>
              <a:rPr lang="en-US" sz="3200" dirty="0" smtClean="0"/>
              <a:t> settings?</a:t>
            </a:r>
          </a:p>
          <a:p>
            <a:pPr marL="0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what if there are multiple sensitive attributes?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402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choices make a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" y="1690688"/>
            <a:ext cx="4436326" cy="38025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2" y="1690688"/>
            <a:ext cx="7605130" cy="3802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433" y="5597913"/>
            <a:ext cx="114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Feldman et al. is more accurate and less fair when the sensitive variables are made binary.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choices make a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Evaluate algorithms against each other using the same preprocessing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Try multiple preprocessing methods for your algorithm (if possible).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Examine how the preprocessing method you choose can itself be a fairness/accuracy trade-off.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5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per-algorithm training variability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2" y="1696263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79" y="1690688"/>
            <a:ext cx="6971061" cy="4356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9654" y="6047601"/>
            <a:ext cx="983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Feldman et al. varies in accuracy over splits while Zafar et al. varies in fairness.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0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multiple sensitive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71" y="1690688"/>
            <a:ext cx="6527007" cy="4351338"/>
          </a:xfrm>
        </p:spPr>
      </p:pic>
      <p:sp>
        <p:nvSpPr>
          <p:cNvPr id="5" name="TextBox 4"/>
          <p:cNvSpPr txBox="1"/>
          <p:nvPr/>
        </p:nvSpPr>
        <p:spPr>
          <a:xfrm>
            <a:off x="517922" y="1881198"/>
            <a:ext cx="4629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Algorithms can handle</a:t>
            </a:r>
          </a:p>
          <a:p>
            <a:r>
              <a:rPr lang="en-US" sz="2800" dirty="0" smtClean="0"/>
              <a:t>multiple sensitive attributes naively by making combined attributes:  </a:t>
            </a:r>
          </a:p>
          <a:p>
            <a:endParaRPr lang="en-US" sz="2800" dirty="0" smtClean="0"/>
          </a:p>
          <a:p>
            <a:r>
              <a:rPr lang="en-US" sz="2800" b="1" dirty="0" smtClean="0"/>
              <a:t>Race-Sex</a:t>
            </a:r>
          </a:p>
          <a:p>
            <a:r>
              <a:rPr lang="en-US" sz="2800" dirty="0" smtClean="0"/>
              <a:t>White-Man</a:t>
            </a:r>
          </a:p>
          <a:p>
            <a:r>
              <a:rPr lang="en-US" sz="2800" dirty="0" smtClean="0"/>
              <a:t>White-Woman</a:t>
            </a:r>
          </a:p>
          <a:p>
            <a:r>
              <a:rPr lang="en-US" sz="2800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4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do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Data</a:t>
            </a:r>
          </a:p>
          <a:p>
            <a:r>
              <a:rPr lang="en-US" dirty="0" smtClean="0"/>
              <a:t>get preprocessed data</a:t>
            </a:r>
          </a:p>
          <a:p>
            <a:r>
              <a:rPr lang="en-US" dirty="0" smtClean="0"/>
              <a:t>add a dataset!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Metrics</a:t>
            </a:r>
          </a:p>
          <a:p>
            <a:r>
              <a:rPr lang="en-US" dirty="0" smtClean="0"/>
              <a:t>add a metric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Algorithms</a:t>
            </a:r>
          </a:p>
          <a:p>
            <a:r>
              <a:rPr lang="en-US" dirty="0" smtClean="0"/>
              <a:t>add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https://</a:t>
            </a:r>
            <a:r>
              <a:rPr lang="en-US" sz="5400" dirty="0" err="1" smtClean="0"/>
              <a:t>algofairness.github.io</a:t>
            </a:r>
            <a:r>
              <a:rPr lang="en-US" sz="5400" dirty="0" smtClean="0"/>
              <a:t>/</a:t>
            </a:r>
            <a:br>
              <a:rPr lang="en-US" sz="5400" dirty="0" smtClean="0"/>
            </a:br>
            <a:r>
              <a:rPr lang="en-US" sz="5400" dirty="0" smtClean="0"/>
              <a:t>fatconference-2019-toolkit-tutorial/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203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</vt:lpstr>
      <vt:lpstr>Mangal</vt:lpstr>
      <vt:lpstr>Arial</vt:lpstr>
      <vt:lpstr>Office Theme</vt:lpstr>
      <vt:lpstr>pip install fairness a fairness-aware classification toolkit</vt:lpstr>
      <vt:lpstr>Evaluating fairness-aware algorithms</vt:lpstr>
      <vt:lpstr>Preprocessing choices make a difference</vt:lpstr>
      <vt:lpstr>Preprocessing choices make a difference</vt:lpstr>
      <vt:lpstr>Consider per-algorithm training variability</vt:lpstr>
      <vt:lpstr>Consider multiple sensitive attributes</vt:lpstr>
      <vt:lpstr>What we’ll do today!</vt:lpstr>
      <vt:lpstr>https://algofairness.github.io/ fatconference-2019-toolkit-tutorial/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2019-01-29T00:25:00Z</dcterms:created>
  <dcterms:modified xsi:type="dcterms:W3CDTF">2019-01-29T01:09:37Z</dcterms:modified>
</cp:coreProperties>
</file>