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82" r:id="rId8"/>
    <p:sldId id="290"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9" d="100"/>
          <a:sy n="69" d="100"/>
        </p:scale>
        <p:origin x="492"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id-ID"/>
              <a:t>Klik untuk mengedit gaya judul Master</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id-ID"/>
              <a:t>Klik untuk mengedit gaya judul Master</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id-ID"/>
              <a:t>Klik untuk edit gaya teks Master</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id-ID"/>
              <a:t>Klik untuk edit gaya teks Master</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id-ID"/>
              <a:t>Klik untuk edit gaya teks Master</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id-ID"/>
              <a:t>Klik untuk edit gaya teks Master</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id-ID"/>
              <a:t>Klik untuk edit gaya teks Master</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id-ID"/>
              <a:t>Klik untuk mengedit gaya judul Master</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id-ID"/>
              <a:t>Klik untuk edit gaya teks Master</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id-ID"/>
              <a:t>Klik untuk edit gaya teks Master</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id-ID"/>
              <a:t>Klik untuk edit gaya teks Master</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id-ID"/>
              <a:t>Klik untuk edit gaya teks Master</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id-ID"/>
              <a:t>Klik untuk edit gaya teks Master</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bandinga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id-ID"/>
              <a:t>Klik untuk mengedit gaya judul Master</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Ko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id-ID"/>
              <a:t>Klik untuk mengedit gaya judul Master</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id-ID"/>
              <a:t>Klik untuk edit gaya teks Master</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id-ID"/>
              <a:t>Klik untuk edit gaya teks Master</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id-ID"/>
              <a:t>Klik ikon untuk menambahkan gambar</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id-ID"/>
              <a:t>Klik untuk edit gaya teks Master</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id-ID"/>
              <a:t>Klik untuk mengedit gaya judul Master</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id-ID"/>
              <a:t>Klik untuk mengedit gaya judul Master</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a Konten">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id-ID"/>
              <a:t>Klik untuk mengedit gaya judul Master</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id-ID"/>
              <a:t>Klik untuk mengedit gaya judul Master</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id-ID"/>
              <a:t>Klik untuk mengedit gaya judul Master</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id-ID"/>
              <a:t>Klik untuk edit gaya teks Master</a:t>
            </a:r>
          </a:p>
          <a:p>
            <a:pPr lvl="1"/>
            <a:r>
              <a:rPr lang="id-ID"/>
              <a:t>Tingkat kedua</a:t>
            </a:r>
          </a:p>
          <a:p>
            <a:pPr lvl="2"/>
            <a:r>
              <a:rPr lang="id-ID"/>
              <a:t>Tingkat ketiga</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id-ID"/>
              <a:t>Klik untuk mengedit gaya judul Master</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id-ID"/>
              <a:t>Klik untuk mengedit gaya judul Master</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dul dan Bagan">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id-ID"/>
              <a:t>Klik untuk mengedit gaya judul Master</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dul dan Tabel">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id-ID"/>
              <a:t>Klik untuk mengedit gaya judul Master</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id-ID"/>
              <a:t>Klik untuk mengedit gaya judul Master</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id-ID"/>
              <a:t>Klik untuk edit gaya teks Master</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id-ID"/>
              <a:t>Klik untuk mengedit gaya judul Master</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id-ID"/>
              <a:t>Klik untuk mengedit gaya judul Master</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d-ID"/>
              <a:t>Klik ikon untuk menambahkan gambar</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18964" y="1746966"/>
            <a:ext cx="7154072" cy="1627170"/>
          </a:xfrm>
        </p:spPr>
        <p:txBody>
          <a:bodyPr/>
          <a:lstStyle/>
          <a:p>
            <a:r>
              <a:rPr lang="en-US"/>
              <a:t>Sistem informasi manajemen</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687366" y="3539280"/>
            <a:ext cx="6817268" cy="878908"/>
          </a:xfrm>
        </p:spPr>
        <p:txBody>
          <a:bodyPr/>
          <a:lstStyle/>
          <a:p>
            <a:r>
              <a:rPr lang="en-US" sz="1800"/>
              <a:t>AULIA FITRAH RAMADHANI	213027</a:t>
            </a:r>
          </a:p>
          <a:p>
            <a:r>
              <a:rPr lang="en-US" sz="1800"/>
              <a:t>AMELIA SAFITRI			213022</a:t>
            </a:r>
            <a:endParaRPr lang="en-US" sz="1800"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12924" y="581152"/>
            <a:ext cx="6452893" cy="768096"/>
          </a:xfrm>
        </p:spPr>
        <p:txBody>
          <a:bodyPr/>
          <a:lstStyle/>
          <a:p>
            <a:r>
              <a:rPr lang="en-US" sz="1800" b="1">
                <a:solidFill>
                  <a:schemeClr val="accent6"/>
                </a:solidFill>
                <a:latin typeface="Arial Black" panose="020B0604020202020204" pitchFamily="34" charset="0"/>
                <a:cs typeface="Arial Black" panose="020B0604020202020204" pitchFamily="34" charset="0"/>
              </a:rPr>
              <a:t>TANTANGAN DAN HAMBATAN PENERAPAN SISFO DI PANDANG DARI SUDUT</a:t>
            </a:r>
            <a:endParaRPr lang="en-US" sz="18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a:t>TEKNOLOGI</a:t>
            </a:r>
            <a:endParaRPr lang="en-US" dirty="0"/>
          </a:p>
          <a:p>
            <a:r>
              <a:rPr lang="en-US"/>
              <a:t>​MANAJEMEN </a:t>
            </a:r>
          </a:p>
          <a:p>
            <a:r>
              <a:rPr lang="en-US"/>
              <a:t>ORGANISASI </a:t>
            </a:r>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TEKNOLOGI </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a:t>Dana seringkali menjadi hambatan dalam penggunaan Teknilogi</a:t>
            </a:r>
          </a:p>
          <a:p>
            <a:r>
              <a:rPr lang="en-US"/>
              <a:t>yang membutuhkan investasi yang sangat besar. Perencanaan arsitektur Teknologi yang baik dengan mempertimbangkan kapasitas pendanaan menjadi sangat diperlukan. Kerjasama dengan pihak lain melalui outsourcing juga merupakan alternatif yang perlu dipertimbangkan</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303520" y="1037982"/>
            <a:ext cx="7013448" cy="1627632"/>
          </a:xfrm>
        </p:spPr>
        <p:txBody>
          <a:bodyPr/>
          <a:lstStyle/>
          <a:p>
            <a:r>
              <a:rPr lang="en-US"/>
              <a:t>MANAJEMEN</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269048" y="1903587"/>
            <a:ext cx="7562734" cy="4035395"/>
          </a:xfrm>
        </p:spPr>
        <p:txBody>
          <a:bodyPr/>
          <a:lstStyle/>
          <a:p>
            <a:r>
              <a:rPr lang="en-US" sz="1600"/>
              <a:t>1. Mendigitalkan perusahaan membutuhkan perubahan sikap mental menyeluruh.</a:t>
            </a:r>
          </a:p>
          <a:p>
            <a:r>
              <a:rPr lang="en-US" sz="1600"/>
              <a:t>Perusahaan digital memerlukan proses manajemen dan perancangan organisasi</a:t>
            </a:r>
          </a:p>
          <a:p>
            <a:r>
              <a:rPr lang="en-US" sz="1600"/>
              <a:t>yang baru. Agar dapat berhasil menggunakan internet dan tekonologi digital</a:t>
            </a:r>
          </a:p>
          <a:p>
            <a:r>
              <a:rPr lang="en-US" sz="1600"/>
              <a:t>lainnya untuk koordinasi, kolaborasi dan perdagangan elektronik, perusahaan</a:t>
            </a:r>
          </a:p>
          <a:p>
            <a:r>
              <a:rPr lang="en-US" sz="1600"/>
              <a:t>harus meneliti dan menguji serta merancang kembali keseluruhan proses bisnis ,</a:t>
            </a:r>
          </a:p>
          <a:p>
            <a:r>
              <a:rPr lang="en-US" sz="1600"/>
              <a:t>bukan hanya berusaha mendapatkan dan menanamkan teknologi baru pada proses</a:t>
            </a:r>
          </a:p>
          <a:p>
            <a:r>
              <a:rPr lang="en-US" sz="1600"/>
              <a:t>bisnis yang sudah ada.</a:t>
            </a:r>
          </a:p>
          <a:p>
            <a:endParaRPr lang="en-US" sz="1600"/>
          </a:p>
          <a:p>
            <a:r>
              <a:rPr lang="en-US" sz="1600"/>
              <a:t>2. Menentukan suatu model bisnis internet yang berhasil. Perusahaan telah</a:t>
            </a:r>
          </a:p>
          <a:p>
            <a:r>
              <a:rPr lang="en-US" sz="1600"/>
              <a:t>berlomba-lomba menggunakan web site dengan harapan meningkatkan</a:t>
            </a:r>
          </a:p>
          <a:p>
            <a:r>
              <a:rPr lang="en-US" sz="1600"/>
              <a:t>pendapatan melalui perdagangan elektronik. Namun demikian, sebagian situs</a:t>
            </a:r>
          </a:p>
          <a:p>
            <a:r>
              <a:rPr lang="en-US" sz="1600"/>
              <a:t>e-commerce belum bisa berhasil sepenuhnya, sehingga bisa menguntungkan</a:t>
            </a:r>
          </a:p>
          <a:p>
            <a:r>
              <a:rPr lang="en-US" sz="1600"/>
              <a:t>penjualan danpemasaran.</a:t>
            </a:r>
            <a:endParaRPr lang="en-US" sz="1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4177146" y="1240259"/>
            <a:ext cx="8165592" cy="768096"/>
          </a:xfrm>
        </p:spPr>
        <p:txBody>
          <a:bodyPr/>
          <a:lstStyle/>
          <a:p>
            <a:r>
              <a:rPr lang="en-US"/>
              <a:t>ORGANISASI</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7" name="Kotak Teks 16">
            <a:extLst>
              <a:ext uri="{FF2B5EF4-FFF2-40B4-BE49-F238E27FC236}">
                <a16:creationId xmlns:a16="http://schemas.microsoft.com/office/drawing/2014/main" id="{4862FC19-F540-42C8-66F6-A72AA00644D2}"/>
              </a:ext>
            </a:extLst>
          </p:cNvPr>
          <p:cNvSpPr txBox="1"/>
          <p:nvPr/>
        </p:nvSpPr>
        <p:spPr>
          <a:xfrm>
            <a:off x="4177146" y="2339078"/>
            <a:ext cx="6100618" cy="2339102"/>
          </a:xfrm>
          <a:prstGeom prst="rect">
            <a:avLst/>
          </a:prstGeom>
          <a:noFill/>
        </p:spPr>
        <p:txBody>
          <a:bodyPr wrap="square">
            <a:spAutoFit/>
          </a:bodyPr>
          <a:lstStyle/>
          <a:p>
            <a:r>
              <a:rPr lang="en-US" sz="1600">
                <a:solidFill>
                  <a:schemeClr val="accent6"/>
                </a:solidFill>
              </a:rPr>
              <a:t>Tantangan sebuah organisasi dalam mengimplementasikan SIM bisa berupah ketidakmampuanseseorang dalam mengelolah data yang mengakibatkan terhambatnya kinerja organisasi. Selian itu tantangan lain dalam mengimplemetasikan SIM ialah kemampuan organisasi mengelolah data secara efektif  yang di jadikan sebagai sumber yang penting, jadi mengelola data tidak hanya tergantung pada perangkat keras dan perangkat lunak computer saja, tetapi juga tergantung pada kemempuan seseorang dalam pengelolah data.</a:t>
            </a:r>
          </a:p>
          <a:p>
            <a:endParaRPr lang="en-US" sz="1600">
              <a:solidFill>
                <a:schemeClr val="accent6"/>
              </a:solidFill>
            </a:endParaRP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2000">
                <a:latin typeface="Arial Black" panose="020B0604020202020204" pitchFamily="34" charset="0"/>
                <a:cs typeface="Arial Black" panose="020B0604020202020204" pitchFamily="34" charset="0"/>
              </a:rPr>
              <a:t>Jelaskan dan berikan contoh ios inter organizational system </a:t>
            </a:r>
            <a:endParaRPr lang="en-US" sz="20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a:solidFill>
                  <a:schemeClr val="accent6"/>
                </a:solidFill>
              </a:rPr>
              <a:t>IOS (Interorganizational system), kadang-kadang disebut sistem informasi antar organisasi, adalah suatu kombinasi perusahaan-perusahaan yang terkait sehingga mereka berfungsi sebagai suatu sistem tunggal; yang bekerja sama untuk mencapai tujuan bersama.  Perusahaan-perusahaan yang membentuk IOS disebut mitra dagang atau mitra bisnis. </a:t>
            </a:r>
          </a:p>
          <a:p>
            <a:endParaRPr lang="en-US">
              <a:solidFill>
                <a:schemeClr val="accent6"/>
              </a:solidFill>
            </a:endParaRPr>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2531595"/>
            <a:ext cx="6019061" cy="897405"/>
          </a:xfrm>
        </p:spPr>
        <p:txBody>
          <a:bodyPr/>
          <a:lstStyle/>
          <a:p>
            <a:r>
              <a:rPr lang="en-US"/>
              <a:t>Terima kasih</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Tema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{906AA66A-D789-4698-BB1B-5512FD50060D}tf78438558_win32</Template>
  <TotalTime>103</TotalTime>
  <Words>301</Words>
  <Application>Microsoft Office PowerPoint</Application>
  <PresentationFormat>Layar Lebar</PresentationFormat>
  <Paragraphs>34</Paragraphs>
  <Slides>7</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7</vt:i4>
      </vt:variant>
    </vt:vector>
  </HeadingPairs>
  <TitlesOfParts>
    <vt:vector size="11" baseType="lpstr">
      <vt:lpstr>Arial</vt:lpstr>
      <vt:lpstr>Arial Black</vt:lpstr>
      <vt:lpstr>Sabon Next LT</vt:lpstr>
      <vt:lpstr>Tema Office</vt:lpstr>
      <vt:lpstr>Sistem informasi manajemen</vt:lpstr>
      <vt:lpstr>TANTANGAN DAN HAMBATAN PENERAPAN SISFO DI PANDANG DARI SUDUT</vt:lpstr>
      <vt:lpstr>TEKNOLOGI </vt:lpstr>
      <vt:lpstr>MANAJEMEN</vt:lpstr>
      <vt:lpstr>ORGANISASI</vt:lpstr>
      <vt:lpstr>Jelaskan dan berikan contoh ios inter organizational system </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manajemen</dc:title>
  <dc:subject/>
  <dc:creator>sulaiman hamzah</dc:creator>
  <cp:lastModifiedBy>sulaiman hamzah</cp:lastModifiedBy>
  <cp:revision>1</cp:revision>
  <dcterms:created xsi:type="dcterms:W3CDTF">2023-11-03T02:17:49Z</dcterms:created>
  <dcterms:modified xsi:type="dcterms:W3CDTF">2023-11-03T04:01:44Z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