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지승구" initials="지" lastIdx="2" clrIdx="0">
    <p:extLst>
      <p:ext uri="{19B8F6BF-5375-455C-9EA6-DF929625EA0E}">
        <p15:presenceInfo xmlns:p15="http://schemas.microsoft.com/office/powerpoint/2012/main" userId="S::tmdrn457@hs.ac.kr::57e6fe13-6b84-45f3-8ec5-c623ddbb930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4660"/>
  </p:normalViewPr>
  <p:slideViewPr>
    <p:cSldViewPr snapToGrid="0">
      <p:cViewPr>
        <p:scale>
          <a:sx n="75" d="100"/>
          <a:sy n="75" d="100"/>
        </p:scale>
        <p:origin x="1230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417FF-B866-4AF3-BB6C-F00C4D076D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A71B89-CEDC-4AE9-9285-CFC2BDE975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4FD147-C223-4D43-AA85-86233C768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734F-1A06-4357-9801-BAD9C182C6B8}" type="datetimeFigureOut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2E56CF-C833-41CF-AA11-C8E35EA53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E8497B-20E4-4087-B8CA-5403618CB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40BD-385D-4AF4-9F36-C1E14DA8A9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549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61FD63-BB35-428A-A1B5-55ADA5BA9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F6FC53-C7E4-40B4-AC3D-AEE4CC923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9281A9-4156-4EDF-B497-C1881EB29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734F-1A06-4357-9801-BAD9C182C6B8}" type="datetimeFigureOut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8BF201-1172-4D15-A08C-CE25133E2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480721-EADD-4D70-B1D1-B1916A71A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40BD-385D-4AF4-9F36-C1E14DA8A9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795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986722-1C63-45A9-A606-2C82DAD4D2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2E5C83-626D-4A57-80C9-CB026B37D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1BD406-4350-42A3-87BC-8DD91D7DD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734F-1A06-4357-9801-BAD9C182C6B8}" type="datetimeFigureOut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07EA03-F4E8-4EAE-88CA-19CA276E5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579B0A-CC34-4CF6-88F5-84AFCB25B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40BD-385D-4AF4-9F36-C1E14DA8A9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864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734D55-2FF5-43BD-9E3B-6FF8076F3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6F1946-3EA1-49A6-8CBA-4B94A7640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DE1B01-E84C-4427-AA57-038EF185A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734F-1A06-4357-9801-BAD9C182C6B8}" type="datetimeFigureOut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0034CD-DB08-4DAB-BC03-86E4CAF38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01B9BC-693F-41B4-8E3C-199610A18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40BD-385D-4AF4-9F36-C1E14DA8A9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720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CE8FF9-BE96-4E97-9A06-96B0EE0A3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55C0F8-BC92-4FAD-AC59-E0E249782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DBC4FC-C638-4877-A7E2-DF13AF237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734F-1A06-4357-9801-BAD9C182C6B8}" type="datetimeFigureOut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D2BE55-06AB-4679-AFFE-33E0FC341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331F16-6267-4AC6-98CC-F0C3B8278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40BD-385D-4AF4-9F36-C1E14DA8A9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758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D4123-3F6A-49D5-A7C2-FCA6EB6C0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0BE1B2-7587-4780-B10D-48A4CF2C03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ED087D-F4F2-408B-922C-3D158FBEF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C96B13-F676-41FD-B47D-43A061763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734F-1A06-4357-9801-BAD9C182C6B8}" type="datetimeFigureOut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BF624E-7F45-4484-9CD1-F27944294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41ABD6-4FC6-46E2-A7FE-5AB5F7044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40BD-385D-4AF4-9F36-C1E14DA8A9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564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6EC12-49DE-439E-8D65-F3D98CB82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CDE532-C6B1-4A69-9A61-56F4CFEFE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46A53A-9D0C-40AC-8EF2-AD3C24C87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DE9E660-D274-488A-96CC-BFA147273E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54B723-FCA8-4A9F-8F96-55F6B12DF5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57DD01B-A5FA-4DF7-8FDA-747A71B44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734F-1A06-4357-9801-BAD9C182C6B8}" type="datetimeFigureOut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2D41472-0CB1-40C3-AFEA-B632EA91E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1B7889-68E0-4A76-95B3-AB574BABA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40BD-385D-4AF4-9F36-C1E14DA8A9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175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408FE-39B9-439D-81BC-100838C95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57E6E4D-8184-4BA0-9DBC-28FC79506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734F-1A06-4357-9801-BAD9C182C6B8}" type="datetimeFigureOut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5D29B5-7253-4162-9766-A69FA8EF9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7B49AB-1F67-490C-ACE8-72CFC8D06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40BD-385D-4AF4-9F36-C1E14DA8A9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922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F58E6C-524B-4243-867F-7B5224E61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734F-1A06-4357-9801-BAD9C182C6B8}" type="datetimeFigureOut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E46B5A0-584F-47CA-AE1C-1C86920C7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38D567-A36D-49C5-A59C-A8819A896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40BD-385D-4AF4-9F36-C1E14DA8A9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90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97376-9D16-44C6-B4E1-A47B2E21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90A1E8-8ABD-41D3-9A34-BE0D3D6E4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89769C-6EA8-425A-ADD5-B06DC1675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01C412-3010-4DE2-9FCB-C24FEF4CD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734F-1A06-4357-9801-BAD9C182C6B8}" type="datetimeFigureOut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54677C-87C6-4EFC-9945-FD2688500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2B0AE7-E6F9-453D-B0EF-4B02EDF23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40BD-385D-4AF4-9F36-C1E14DA8A9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222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D4166-77E5-47F4-A192-16641FBDA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C62B3BD-A9C7-4F5C-9BF6-CDE512EAEF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DE14A2-4BE9-49BF-A818-7FF001BF9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6F22AA-6925-41E4-B969-53E8B4017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734F-1A06-4357-9801-BAD9C182C6B8}" type="datetimeFigureOut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B3B385-EF8C-4D7F-AF2F-2444E1F4D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E1E926-718F-4C63-B228-C964E7341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40BD-385D-4AF4-9F36-C1E14DA8A9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7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B32966-20BC-401F-8FD0-85CA02555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4CA803-5DCF-4E48-B3B0-40FFA63E1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174B7C-FF0E-446E-8F5F-7B310E129B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F734F-1A06-4357-9801-BAD9C182C6B8}" type="datetimeFigureOut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7BBFA3-32F1-4DA0-8C19-8FAAED545F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40E1E-CAFA-416F-9240-A6DAC4A06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640BD-385D-4AF4-9F36-C1E14DA8A9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999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33C2E52-F400-4867-BF2A-1AA9107C1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en-US" altLang="ko-KR" sz="4400" b="1" dirty="0"/>
              <a:t>Heap</a:t>
            </a:r>
            <a:r>
              <a:rPr lang="ko-KR" altLang="en-US" sz="4400" b="1" dirty="0"/>
              <a:t> </a:t>
            </a:r>
            <a:r>
              <a:rPr lang="en-US" altLang="ko-KR" sz="4400" b="1" dirty="0"/>
              <a:t>Sort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A0CC040-4AD0-4A7E-9984-9CE681E1B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488" y="1949450"/>
            <a:ext cx="21050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950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부제목 2">
            <a:extLst>
              <a:ext uri="{FF2B5EF4-FFF2-40B4-BE49-F238E27FC236}">
                <a16:creationId xmlns:a16="http://schemas.microsoft.com/office/drawing/2014/main" id="{B5E2491C-2B7A-49FF-A309-32AB594729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5700" y="26990"/>
            <a:ext cx="8662736" cy="545051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{1,10,5,8,7,6,4,3,2,9}; </a:t>
            </a:r>
            <a:r>
              <a:rPr lang="ko-KR" alt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정렬 </a:t>
            </a:r>
            <a:endParaRPr lang="en-US" altLang="ko-KR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85" name="표 85">
            <a:extLst>
              <a:ext uri="{FF2B5EF4-FFF2-40B4-BE49-F238E27FC236}">
                <a16:creationId xmlns:a16="http://schemas.microsoft.com/office/drawing/2014/main" id="{CFFAA7ED-FAAC-4311-8BC6-C685690E421E}"/>
              </a:ext>
            </a:extLst>
          </p:cNvPr>
          <p:cNvGraphicFramePr>
            <a:graphicFrameLocks noGrp="1"/>
          </p:cNvGraphicFramePr>
          <p:nvPr/>
        </p:nvGraphicFramePr>
        <p:xfrm>
          <a:off x="5334941" y="8348014"/>
          <a:ext cx="65890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907">
                  <a:extLst>
                    <a:ext uri="{9D8B030D-6E8A-4147-A177-3AD203B41FA5}">
                      <a16:colId xmlns:a16="http://schemas.microsoft.com/office/drawing/2014/main" val="2288818839"/>
                    </a:ext>
                  </a:extLst>
                </a:gridCol>
                <a:gridCol w="658907">
                  <a:extLst>
                    <a:ext uri="{9D8B030D-6E8A-4147-A177-3AD203B41FA5}">
                      <a16:colId xmlns:a16="http://schemas.microsoft.com/office/drawing/2014/main" val="2321435787"/>
                    </a:ext>
                  </a:extLst>
                </a:gridCol>
                <a:gridCol w="658907">
                  <a:extLst>
                    <a:ext uri="{9D8B030D-6E8A-4147-A177-3AD203B41FA5}">
                      <a16:colId xmlns:a16="http://schemas.microsoft.com/office/drawing/2014/main" val="4269883737"/>
                    </a:ext>
                  </a:extLst>
                </a:gridCol>
                <a:gridCol w="658907">
                  <a:extLst>
                    <a:ext uri="{9D8B030D-6E8A-4147-A177-3AD203B41FA5}">
                      <a16:colId xmlns:a16="http://schemas.microsoft.com/office/drawing/2014/main" val="3614837677"/>
                    </a:ext>
                  </a:extLst>
                </a:gridCol>
                <a:gridCol w="658907">
                  <a:extLst>
                    <a:ext uri="{9D8B030D-6E8A-4147-A177-3AD203B41FA5}">
                      <a16:colId xmlns:a16="http://schemas.microsoft.com/office/drawing/2014/main" val="2108150908"/>
                    </a:ext>
                  </a:extLst>
                </a:gridCol>
                <a:gridCol w="658907">
                  <a:extLst>
                    <a:ext uri="{9D8B030D-6E8A-4147-A177-3AD203B41FA5}">
                      <a16:colId xmlns:a16="http://schemas.microsoft.com/office/drawing/2014/main" val="4233418067"/>
                    </a:ext>
                  </a:extLst>
                </a:gridCol>
                <a:gridCol w="658907">
                  <a:extLst>
                    <a:ext uri="{9D8B030D-6E8A-4147-A177-3AD203B41FA5}">
                      <a16:colId xmlns:a16="http://schemas.microsoft.com/office/drawing/2014/main" val="1962182464"/>
                    </a:ext>
                  </a:extLst>
                </a:gridCol>
                <a:gridCol w="658907">
                  <a:extLst>
                    <a:ext uri="{9D8B030D-6E8A-4147-A177-3AD203B41FA5}">
                      <a16:colId xmlns:a16="http://schemas.microsoft.com/office/drawing/2014/main" val="2850533025"/>
                    </a:ext>
                  </a:extLst>
                </a:gridCol>
                <a:gridCol w="658907">
                  <a:extLst>
                    <a:ext uri="{9D8B030D-6E8A-4147-A177-3AD203B41FA5}">
                      <a16:colId xmlns:a16="http://schemas.microsoft.com/office/drawing/2014/main" val="243227247"/>
                    </a:ext>
                  </a:extLst>
                </a:gridCol>
                <a:gridCol w="658907">
                  <a:extLst>
                    <a:ext uri="{9D8B030D-6E8A-4147-A177-3AD203B41FA5}">
                      <a16:colId xmlns:a16="http://schemas.microsoft.com/office/drawing/2014/main" val="826382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907458"/>
                  </a:ext>
                </a:extLst>
              </a:tr>
            </a:tbl>
          </a:graphicData>
        </a:graphic>
      </p:graphicFrame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DCCA24F-BE73-45D7-AC1A-842C58B68A53}"/>
              </a:ext>
            </a:extLst>
          </p:cNvPr>
          <p:cNvCxnSpPr>
            <a:cxnSpLocks/>
          </p:cNvCxnSpPr>
          <p:nvPr/>
        </p:nvCxnSpPr>
        <p:spPr>
          <a:xfrm>
            <a:off x="5876499" y="658368"/>
            <a:ext cx="0" cy="6172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부제목 2">
            <a:extLst>
              <a:ext uri="{FF2B5EF4-FFF2-40B4-BE49-F238E27FC236}">
                <a16:creationId xmlns:a16="http://schemas.microsoft.com/office/drawing/2014/main" id="{C3A48C00-2B04-4BA3-B122-EF3D6FA51233}"/>
              </a:ext>
            </a:extLst>
          </p:cNvPr>
          <p:cNvSpPr txBox="1">
            <a:spLocks/>
          </p:cNvSpPr>
          <p:nvPr/>
        </p:nvSpPr>
        <p:spPr>
          <a:xfrm>
            <a:off x="468324" y="658368"/>
            <a:ext cx="368968" cy="3165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/>
              <a:t>1)</a:t>
            </a:r>
            <a:endParaRPr lang="en-US" altLang="ko-KR" sz="1600" dirty="0"/>
          </a:p>
        </p:txBody>
      </p:sp>
      <p:sp>
        <p:nvSpPr>
          <p:cNvPr id="26" name="부제목 2">
            <a:extLst>
              <a:ext uri="{FF2B5EF4-FFF2-40B4-BE49-F238E27FC236}">
                <a16:creationId xmlns:a16="http://schemas.microsoft.com/office/drawing/2014/main" id="{1BB0D571-F597-4405-ACB8-BB55AC3D7C73}"/>
              </a:ext>
            </a:extLst>
          </p:cNvPr>
          <p:cNvSpPr txBox="1">
            <a:spLocks/>
          </p:cNvSpPr>
          <p:nvPr/>
        </p:nvSpPr>
        <p:spPr>
          <a:xfrm>
            <a:off x="6572584" y="658368"/>
            <a:ext cx="368968" cy="3165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/>
              <a:t>2)</a:t>
            </a:r>
            <a:endParaRPr lang="en-US" altLang="ko-KR" sz="1600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935026C-862A-456C-8426-F5987A00B327}"/>
              </a:ext>
            </a:extLst>
          </p:cNvPr>
          <p:cNvSpPr/>
          <p:nvPr/>
        </p:nvSpPr>
        <p:spPr>
          <a:xfrm>
            <a:off x="8995041" y="1213034"/>
            <a:ext cx="635000" cy="635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A4482C94-CEF1-4937-A2F5-A8BDF8724B63}"/>
              </a:ext>
            </a:extLst>
          </p:cNvPr>
          <p:cNvSpPr/>
          <p:nvPr/>
        </p:nvSpPr>
        <p:spPr>
          <a:xfrm>
            <a:off x="8042541" y="2213237"/>
            <a:ext cx="635000" cy="635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7C12628-F2C0-443B-99F6-77C079979C71}"/>
              </a:ext>
            </a:extLst>
          </p:cNvPr>
          <p:cNvCxnSpPr>
            <a:cxnSpLocks/>
            <a:stCxn id="29" idx="3"/>
            <a:endCxn id="30" idx="0"/>
          </p:cNvCxnSpPr>
          <p:nvPr/>
        </p:nvCxnSpPr>
        <p:spPr>
          <a:xfrm flipH="1">
            <a:off x="8360041" y="1755040"/>
            <a:ext cx="727994" cy="458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BDAF7E58-D37F-4F95-9B5F-9C71A87A9FB0}"/>
              </a:ext>
            </a:extLst>
          </p:cNvPr>
          <p:cNvSpPr/>
          <p:nvPr/>
        </p:nvSpPr>
        <p:spPr>
          <a:xfrm>
            <a:off x="9997349" y="2213237"/>
            <a:ext cx="635000" cy="635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D3D2A2D-EB9A-4B60-9C86-D40EDCB9A858}"/>
              </a:ext>
            </a:extLst>
          </p:cNvPr>
          <p:cNvCxnSpPr>
            <a:cxnSpLocks/>
            <a:stCxn id="29" idx="5"/>
            <a:endCxn id="32" idx="0"/>
          </p:cNvCxnSpPr>
          <p:nvPr/>
        </p:nvCxnSpPr>
        <p:spPr>
          <a:xfrm>
            <a:off x="9537047" y="1755040"/>
            <a:ext cx="777802" cy="458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BE382588-2741-4942-8601-36C76A2E42A7}"/>
              </a:ext>
            </a:extLst>
          </p:cNvPr>
          <p:cNvSpPr/>
          <p:nvPr/>
        </p:nvSpPr>
        <p:spPr>
          <a:xfrm>
            <a:off x="8743297" y="3277836"/>
            <a:ext cx="635000" cy="635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008655B3-0E8D-4528-940A-040008C53F70}"/>
              </a:ext>
            </a:extLst>
          </p:cNvPr>
          <p:cNvSpPr/>
          <p:nvPr/>
        </p:nvSpPr>
        <p:spPr>
          <a:xfrm>
            <a:off x="7203242" y="3277836"/>
            <a:ext cx="635000" cy="635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BB47247-BE91-4E07-8E99-132CAED7441B}"/>
              </a:ext>
            </a:extLst>
          </p:cNvPr>
          <p:cNvCxnSpPr>
            <a:cxnSpLocks/>
            <a:stCxn id="30" idx="3"/>
            <a:endCxn id="35" idx="0"/>
          </p:cNvCxnSpPr>
          <p:nvPr/>
        </p:nvCxnSpPr>
        <p:spPr>
          <a:xfrm flipH="1">
            <a:off x="7520742" y="2755243"/>
            <a:ext cx="614793" cy="522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4DA50EE-9F1D-4B8D-B7F3-BD2A3548F05C}"/>
              </a:ext>
            </a:extLst>
          </p:cNvPr>
          <p:cNvCxnSpPr>
            <a:cxnSpLocks/>
            <a:stCxn id="30" idx="5"/>
            <a:endCxn id="34" idx="0"/>
          </p:cNvCxnSpPr>
          <p:nvPr/>
        </p:nvCxnSpPr>
        <p:spPr>
          <a:xfrm>
            <a:off x="8584547" y="2755243"/>
            <a:ext cx="476250" cy="522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D6D4493B-969E-4F41-8A64-AD2C2FB8AFB7}"/>
              </a:ext>
            </a:extLst>
          </p:cNvPr>
          <p:cNvSpPr/>
          <p:nvPr/>
        </p:nvSpPr>
        <p:spPr>
          <a:xfrm>
            <a:off x="10514203" y="3300294"/>
            <a:ext cx="635000" cy="635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10E20D35-8B41-4C07-81CC-5390E052FE86}"/>
              </a:ext>
            </a:extLst>
          </p:cNvPr>
          <p:cNvSpPr/>
          <p:nvPr/>
        </p:nvSpPr>
        <p:spPr>
          <a:xfrm>
            <a:off x="9537047" y="3300294"/>
            <a:ext cx="635000" cy="635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FDE57B3-E6A9-4CC9-B837-D7F1FFC1C065}"/>
              </a:ext>
            </a:extLst>
          </p:cNvPr>
          <p:cNvCxnSpPr>
            <a:cxnSpLocks/>
            <a:stCxn id="32" idx="3"/>
            <a:endCxn id="39" idx="0"/>
          </p:cNvCxnSpPr>
          <p:nvPr/>
        </p:nvCxnSpPr>
        <p:spPr>
          <a:xfrm flipH="1">
            <a:off x="9854547" y="2755243"/>
            <a:ext cx="235796" cy="545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1F5419D0-1298-4CC2-8DE3-A08F0C962C7F}"/>
              </a:ext>
            </a:extLst>
          </p:cNvPr>
          <p:cNvCxnSpPr>
            <a:cxnSpLocks/>
            <a:stCxn id="32" idx="5"/>
            <a:endCxn id="38" idx="0"/>
          </p:cNvCxnSpPr>
          <p:nvPr/>
        </p:nvCxnSpPr>
        <p:spPr>
          <a:xfrm>
            <a:off x="10539355" y="2755243"/>
            <a:ext cx="292348" cy="545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02CCC12C-6220-4F11-86D3-D14F54CA98EB}"/>
              </a:ext>
            </a:extLst>
          </p:cNvPr>
          <p:cNvSpPr/>
          <p:nvPr/>
        </p:nvSpPr>
        <p:spPr>
          <a:xfrm>
            <a:off x="7583108" y="4435429"/>
            <a:ext cx="635000" cy="635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8AD5F45-8E87-4358-AA47-2E31561EAD83}"/>
              </a:ext>
            </a:extLst>
          </p:cNvPr>
          <p:cNvSpPr/>
          <p:nvPr/>
        </p:nvSpPr>
        <p:spPr>
          <a:xfrm>
            <a:off x="6831495" y="4435429"/>
            <a:ext cx="635000" cy="635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AF3F220F-DE41-4EC3-895B-0E3EBC9B2AB5}"/>
              </a:ext>
            </a:extLst>
          </p:cNvPr>
          <p:cNvCxnSpPr>
            <a:cxnSpLocks/>
            <a:stCxn id="35" idx="3"/>
            <a:endCxn id="47" idx="0"/>
          </p:cNvCxnSpPr>
          <p:nvPr/>
        </p:nvCxnSpPr>
        <p:spPr>
          <a:xfrm flipH="1">
            <a:off x="7148995" y="3819842"/>
            <a:ext cx="147241" cy="615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693CA87-1B67-4E0D-8A23-73FD104C61ED}"/>
              </a:ext>
            </a:extLst>
          </p:cNvPr>
          <p:cNvCxnSpPr>
            <a:cxnSpLocks/>
            <a:stCxn id="35" idx="5"/>
            <a:endCxn id="46" idx="0"/>
          </p:cNvCxnSpPr>
          <p:nvPr/>
        </p:nvCxnSpPr>
        <p:spPr>
          <a:xfrm>
            <a:off x="7745248" y="3819842"/>
            <a:ext cx="155360" cy="615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EDBCE231-9705-40EE-822A-52E465514BE8}"/>
              </a:ext>
            </a:extLst>
          </p:cNvPr>
          <p:cNvCxnSpPr>
            <a:cxnSpLocks/>
            <a:stCxn id="34" idx="3"/>
            <a:endCxn id="51" idx="0"/>
          </p:cNvCxnSpPr>
          <p:nvPr/>
        </p:nvCxnSpPr>
        <p:spPr>
          <a:xfrm flipH="1">
            <a:off x="8748480" y="3819842"/>
            <a:ext cx="87811" cy="615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CF23221E-20B4-46DB-9EC9-55DA6B5414A8}"/>
              </a:ext>
            </a:extLst>
          </p:cNvPr>
          <p:cNvSpPr/>
          <p:nvPr/>
        </p:nvSpPr>
        <p:spPr>
          <a:xfrm>
            <a:off x="8430980" y="4435429"/>
            <a:ext cx="635000" cy="635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부제목 2">
            <a:extLst>
              <a:ext uri="{FF2B5EF4-FFF2-40B4-BE49-F238E27FC236}">
                <a16:creationId xmlns:a16="http://schemas.microsoft.com/office/drawing/2014/main" id="{EFF85F55-DBEC-4BAA-A016-9C6D94624A84}"/>
              </a:ext>
            </a:extLst>
          </p:cNvPr>
          <p:cNvSpPr txBox="1">
            <a:spLocks/>
          </p:cNvSpPr>
          <p:nvPr/>
        </p:nvSpPr>
        <p:spPr>
          <a:xfrm>
            <a:off x="8218108" y="6091302"/>
            <a:ext cx="8662736" cy="5450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800" b="1">
                <a:solidFill>
                  <a:srgbClr val="7F0055"/>
                </a:solidFill>
                <a:latin typeface="Consolas" panose="020B0609020204030204" pitchFamily="49" charset="0"/>
              </a:rPr>
              <a:t>반복적 작업</a:t>
            </a:r>
            <a:endParaRPr lang="en-US" altLang="ko-KR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부제목 2">
            <a:extLst>
              <a:ext uri="{FF2B5EF4-FFF2-40B4-BE49-F238E27FC236}">
                <a16:creationId xmlns:a16="http://schemas.microsoft.com/office/drawing/2014/main" id="{EF8FA440-9A20-472A-B7C6-48021D784168}"/>
              </a:ext>
            </a:extLst>
          </p:cNvPr>
          <p:cNvSpPr txBox="1">
            <a:spLocks/>
          </p:cNvSpPr>
          <p:nvPr/>
        </p:nvSpPr>
        <p:spPr>
          <a:xfrm>
            <a:off x="1688320" y="6093572"/>
            <a:ext cx="8662736" cy="5450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800" b="1">
                <a:solidFill>
                  <a:srgbClr val="7F0055"/>
                </a:solidFill>
                <a:latin typeface="Consolas" panose="020B0609020204030204" pitchFamily="49" charset="0"/>
              </a:rPr>
              <a:t>반복적 작업</a:t>
            </a:r>
            <a:endParaRPr lang="en-US" altLang="ko-KR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FCCDD592-A1C8-432D-9817-8162F33D88EA}"/>
              </a:ext>
            </a:extLst>
          </p:cNvPr>
          <p:cNvSpPr/>
          <p:nvPr/>
        </p:nvSpPr>
        <p:spPr>
          <a:xfrm>
            <a:off x="3040171" y="1213034"/>
            <a:ext cx="635000" cy="635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FED0C32E-281D-4804-8327-7988B1D87035}"/>
              </a:ext>
            </a:extLst>
          </p:cNvPr>
          <p:cNvSpPr/>
          <p:nvPr/>
        </p:nvSpPr>
        <p:spPr>
          <a:xfrm>
            <a:off x="2087671" y="2213237"/>
            <a:ext cx="635000" cy="635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3EAFF793-B0ED-4FCE-BE1E-40C7C4DD4C0F}"/>
              </a:ext>
            </a:extLst>
          </p:cNvPr>
          <p:cNvCxnSpPr>
            <a:cxnSpLocks/>
            <a:stCxn id="93" idx="3"/>
            <a:endCxn id="94" idx="0"/>
          </p:cNvCxnSpPr>
          <p:nvPr/>
        </p:nvCxnSpPr>
        <p:spPr>
          <a:xfrm flipH="1">
            <a:off x="2405171" y="1755040"/>
            <a:ext cx="727994" cy="458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타원 95">
            <a:extLst>
              <a:ext uri="{FF2B5EF4-FFF2-40B4-BE49-F238E27FC236}">
                <a16:creationId xmlns:a16="http://schemas.microsoft.com/office/drawing/2014/main" id="{8BA4E282-82AB-403C-B704-3F61D4E78631}"/>
              </a:ext>
            </a:extLst>
          </p:cNvPr>
          <p:cNvSpPr/>
          <p:nvPr/>
        </p:nvSpPr>
        <p:spPr>
          <a:xfrm>
            <a:off x="4042479" y="2213237"/>
            <a:ext cx="635000" cy="635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4935A905-9A56-4AD2-AAB6-2FEBAFEEB4E6}"/>
              </a:ext>
            </a:extLst>
          </p:cNvPr>
          <p:cNvCxnSpPr>
            <a:cxnSpLocks/>
            <a:stCxn id="93" idx="5"/>
            <a:endCxn id="96" idx="0"/>
          </p:cNvCxnSpPr>
          <p:nvPr/>
        </p:nvCxnSpPr>
        <p:spPr>
          <a:xfrm>
            <a:off x="3582177" y="1755040"/>
            <a:ext cx="777802" cy="458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타원 97">
            <a:extLst>
              <a:ext uri="{FF2B5EF4-FFF2-40B4-BE49-F238E27FC236}">
                <a16:creationId xmlns:a16="http://schemas.microsoft.com/office/drawing/2014/main" id="{7E4D3B1D-EDD1-4156-8FB5-207E5A8F1D8F}"/>
              </a:ext>
            </a:extLst>
          </p:cNvPr>
          <p:cNvSpPr/>
          <p:nvPr/>
        </p:nvSpPr>
        <p:spPr>
          <a:xfrm>
            <a:off x="2788427" y="3277836"/>
            <a:ext cx="635000" cy="635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175473F0-BC06-4747-A75B-ABB7B0294952}"/>
              </a:ext>
            </a:extLst>
          </p:cNvPr>
          <p:cNvSpPr/>
          <p:nvPr/>
        </p:nvSpPr>
        <p:spPr>
          <a:xfrm>
            <a:off x="1248372" y="3277836"/>
            <a:ext cx="635000" cy="635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C9191705-4742-4D21-84DD-0A35E17B53D7}"/>
              </a:ext>
            </a:extLst>
          </p:cNvPr>
          <p:cNvCxnSpPr>
            <a:cxnSpLocks/>
            <a:stCxn id="94" idx="3"/>
            <a:endCxn id="99" idx="0"/>
          </p:cNvCxnSpPr>
          <p:nvPr/>
        </p:nvCxnSpPr>
        <p:spPr>
          <a:xfrm flipH="1">
            <a:off x="1565872" y="2755243"/>
            <a:ext cx="614793" cy="522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580AAAEC-18C6-4C82-BA10-BF3B6AF5564B}"/>
              </a:ext>
            </a:extLst>
          </p:cNvPr>
          <p:cNvCxnSpPr>
            <a:cxnSpLocks/>
            <a:stCxn id="94" idx="5"/>
            <a:endCxn id="98" idx="0"/>
          </p:cNvCxnSpPr>
          <p:nvPr/>
        </p:nvCxnSpPr>
        <p:spPr>
          <a:xfrm>
            <a:off x="2629677" y="2755243"/>
            <a:ext cx="476250" cy="522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타원 101">
            <a:extLst>
              <a:ext uri="{FF2B5EF4-FFF2-40B4-BE49-F238E27FC236}">
                <a16:creationId xmlns:a16="http://schemas.microsoft.com/office/drawing/2014/main" id="{65D33C7E-9309-486D-980D-A74CA8D53AC0}"/>
              </a:ext>
            </a:extLst>
          </p:cNvPr>
          <p:cNvSpPr/>
          <p:nvPr/>
        </p:nvSpPr>
        <p:spPr>
          <a:xfrm>
            <a:off x="4559333" y="3300294"/>
            <a:ext cx="635000" cy="635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03B140F1-3784-4E94-A17C-25E8BB7E7680}"/>
              </a:ext>
            </a:extLst>
          </p:cNvPr>
          <p:cNvSpPr/>
          <p:nvPr/>
        </p:nvSpPr>
        <p:spPr>
          <a:xfrm>
            <a:off x="3582177" y="3300294"/>
            <a:ext cx="635000" cy="635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8AC14629-06B0-42D4-AE6D-8AC470571131}"/>
              </a:ext>
            </a:extLst>
          </p:cNvPr>
          <p:cNvCxnSpPr>
            <a:cxnSpLocks/>
            <a:stCxn id="96" idx="3"/>
            <a:endCxn id="103" idx="0"/>
          </p:cNvCxnSpPr>
          <p:nvPr/>
        </p:nvCxnSpPr>
        <p:spPr>
          <a:xfrm flipH="1">
            <a:off x="3899677" y="2755243"/>
            <a:ext cx="235796" cy="545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DC60F3C8-3F17-4AFD-8695-7C8A6C4F5E57}"/>
              </a:ext>
            </a:extLst>
          </p:cNvPr>
          <p:cNvCxnSpPr>
            <a:cxnSpLocks/>
            <a:stCxn id="96" idx="5"/>
            <a:endCxn id="102" idx="0"/>
          </p:cNvCxnSpPr>
          <p:nvPr/>
        </p:nvCxnSpPr>
        <p:spPr>
          <a:xfrm>
            <a:off x="4584485" y="2755243"/>
            <a:ext cx="292348" cy="545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타원 105">
            <a:extLst>
              <a:ext uri="{FF2B5EF4-FFF2-40B4-BE49-F238E27FC236}">
                <a16:creationId xmlns:a16="http://schemas.microsoft.com/office/drawing/2014/main" id="{3AC34102-8CD8-4550-A30C-BAEB76E3D166}"/>
              </a:ext>
            </a:extLst>
          </p:cNvPr>
          <p:cNvSpPr/>
          <p:nvPr/>
        </p:nvSpPr>
        <p:spPr>
          <a:xfrm>
            <a:off x="1628238" y="4435429"/>
            <a:ext cx="635000" cy="635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D5F326AB-1BC8-4FA4-BEB2-17911521E1E0}"/>
              </a:ext>
            </a:extLst>
          </p:cNvPr>
          <p:cNvSpPr/>
          <p:nvPr/>
        </p:nvSpPr>
        <p:spPr>
          <a:xfrm>
            <a:off x="876625" y="4435429"/>
            <a:ext cx="635000" cy="635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4EEBAD0A-6DA6-4B56-AC3D-A40B71A042C3}"/>
              </a:ext>
            </a:extLst>
          </p:cNvPr>
          <p:cNvCxnSpPr>
            <a:cxnSpLocks/>
            <a:stCxn id="99" idx="3"/>
            <a:endCxn id="107" idx="0"/>
          </p:cNvCxnSpPr>
          <p:nvPr/>
        </p:nvCxnSpPr>
        <p:spPr>
          <a:xfrm flipH="1">
            <a:off x="1194125" y="3819842"/>
            <a:ext cx="147241" cy="615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64FFFB37-579A-4A5B-AE32-6672B53FB066}"/>
              </a:ext>
            </a:extLst>
          </p:cNvPr>
          <p:cNvCxnSpPr>
            <a:cxnSpLocks/>
            <a:stCxn id="99" idx="5"/>
            <a:endCxn id="106" idx="0"/>
          </p:cNvCxnSpPr>
          <p:nvPr/>
        </p:nvCxnSpPr>
        <p:spPr>
          <a:xfrm>
            <a:off x="1790378" y="3819842"/>
            <a:ext cx="155360" cy="615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5EC9F760-E46A-4DD0-B895-DF6FEA8A62C7}"/>
              </a:ext>
            </a:extLst>
          </p:cNvPr>
          <p:cNvCxnSpPr>
            <a:cxnSpLocks/>
            <a:stCxn id="98" idx="3"/>
            <a:endCxn id="111" idx="0"/>
          </p:cNvCxnSpPr>
          <p:nvPr/>
        </p:nvCxnSpPr>
        <p:spPr>
          <a:xfrm flipH="1">
            <a:off x="2793610" y="3819842"/>
            <a:ext cx="87811" cy="615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타원 110">
            <a:extLst>
              <a:ext uri="{FF2B5EF4-FFF2-40B4-BE49-F238E27FC236}">
                <a16:creationId xmlns:a16="http://schemas.microsoft.com/office/drawing/2014/main" id="{80A7C277-138D-4FDB-B39A-BE1B59E22F93}"/>
              </a:ext>
            </a:extLst>
          </p:cNvPr>
          <p:cNvSpPr/>
          <p:nvPr/>
        </p:nvSpPr>
        <p:spPr>
          <a:xfrm>
            <a:off x="2476110" y="4435429"/>
            <a:ext cx="635000" cy="635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43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부제목 2">
            <a:extLst>
              <a:ext uri="{FF2B5EF4-FFF2-40B4-BE49-F238E27FC236}">
                <a16:creationId xmlns:a16="http://schemas.microsoft.com/office/drawing/2014/main" id="{B5E2491C-2B7A-49FF-A309-32AB594729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5700" y="26990"/>
            <a:ext cx="8662736" cy="545051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{1,10,5,8,7,6,4,3,2,9}; </a:t>
            </a:r>
            <a:r>
              <a:rPr lang="ko-KR" alt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정렬 </a:t>
            </a:r>
            <a:endParaRPr lang="en-US" altLang="ko-KR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85" name="표 85">
            <a:extLst>
              <a:ext uri="{FF2B5EF4-FFF2-40B4-BE49-F238E27FC236}">
                <a16:creationId xmlns:a16="http://schemas.microsoft.com/office/drawing/2014/main" id="{CFFAA7ED-FAAC-4311-8BC6-C685690E421E}"/>
              </a:ext>
            </a:extLst>
          </p:cNvPr>
          <p:cNvGraphicFramePr>
            <a:graphicFrameLocks noGrp="1"/>
          </p:cNvGraphicFramePr>
          <p:nvPr/>
        </p:nvGraphicFramePr>
        <p:xfrm>
          <a:off x="5334941" y="8348014"/>
          <a:ext cx="65890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907">
                  <a:extLst>
                    <a:ext uri="{9D8B030D-6E8A-4147-A177-3AD203B41FA5}">
                      <a16:colId xmlns:a16="http://schemas.microsoft.com/office/drawing/2014/main" val="2288818839"/>
                    </a:ext>
                  </a:extLst>
                </a:gridCol>
                <a:gridCol w="658907">
                  <a:extLst>
                    <a:ext uri="{9D8B030D-6E8A-4147-A177-3AD203B41FA5}">
                      <a16:colId xmlns:a16="http://schemas.microsoft.com/office/drawing/2014/main" val="2321435787"/>
                    </a:ext>
                  </a:extLst>
                </a:gridCol>
                <a:gridCol w="658907">
                  <a:extLst>
                    <a:ext uri="{9D8B030D-6E8A-4147-A177-3AD203B41FA5}">
                      <a16:colId xmlns:a16="http://schemas.microsoft.com/office/drawing/2014/main" val="4269883737"/>
                    </a:ext>
                  </a:extLst>
                </a:gridCol>
                <a:gridCol w="658907">
                  <a:extLst>
                    <a:ext uri="{9D8B030D-6E8A-4147-A177-3AD203B41FA5}">
                      <a16:colId xmlns:a16="http://schemas.microsoft.com/office/drawing/2014/main" val="3614837677"/>
                    </a:ext>
                  </a:extLst>
                </a:gridCol>
                <a:gridCol w="658907">
                  <a:extLst>
                    <a:ext uri="{9D8B030D-6E8A-4147-A177-3AD203B41FA5}">
                      <a16:colId xmlns:a16="http://schemas.microsoft.com/office/drawing/2014/main" val="2108150908"/>
                    </a:ext>
                  </a:extLst>
                </a:gridCol>
                <a:gridCol w="658907">
                  <a:extLst>
                    <a:ext uri="{9D8B030D-6E8A-4147-A177-3AD203B41FA5}">
                      <a16:colId xmlns:a16="http://schemas.microsoft.com/office/drawing/2014/main" val="4233418067"/>
                    </a:ext>
                  </a:extLst>
                </a:gridCol>
                <a:gridCol w="658907">
                  <a:extLst>
                    <a:ext uri="{9D8B030D-6E8A-4147-A177-3AD203B41FA5}">
                      <a16:colId xmlns:a16="http://schemas.microsoft.com/office/drawing/2014/main" val="1962182464"/>
                    </a:ext>
                  </a:extLst>
                </a:gridCol>
                <a:gridCol w="658907">
                  <a:extLst>
                    <a:ext uri="{9D8B030D-6E8A-4147-A177-3AD203B41FA5}">
                      <a16:colId xmlns:a16="http://schemas.microsoft.com/office/drawing/2014/main" val="2850533025"/>
                    </a:ext>
                  </a:extLst>
                </a:gridCol>
                <a:gridCol w="658907">
                  <a:extLst>
                    <a:ext uri="{9D8B030D-6E8A-4147-A177-3AD203B41FA5}">
                      <a16:colId xmlns:a16="http://schemas.microsoft.com/office/drawing/2014/main" val="243227247"/>
                    </a:ext>
                  </a:extLst>
                </a:gridCol>
                <a:gridCol w="658907">
                  <a:extLst>
                    <a:ext uri="{9D8B030D-6E8A-4147-A177-3AD203B41FA5}">
                      <a16:colId xmlns:a16="http://schemas.microsoft.com/office/drawing/2014/main" val="826382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907458"/>
                  </a:ext>
                </a:extLst>
              </a:tr>
            </a:tbl>
          </a:graphicData>
        </a:graphic>
      </p:graphicFrame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DCCA24F-BE73-45D7-AC1A-842C58B68A53}"/>
              </a:ext>
            </a:extLst>
          </p:cNvPr>
          <p:cNvCxnSpPr>
            <a:cxnSpLocks/>
          </p:cNvCxnSpPr>
          <p:nvPr/>
        </p:nvCxnSpPr>
        <p:spPr>
          <a:xfrm>
            <a:off x="5876499" y="658368"/>
            <a:ext cx="0" cy="6172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부제목 2">
            <a:extLst>
              <a:ext uri="{FF2B5EF4-FFF2-40B4-BE49-F238E27FC236}">
                <a16:creationId xmlns:a16="http://schemas.microsoft.com/office/drawing/2014/main" id="{C3A48C00-2B04-4BA3-B122-EF3D6FA51233}"/>
              </a:ext>
            </a:extLst>
          </p:cNvPr>
          <p:cNvSpPr txBox="1">
            <a:spLocks/>
          </p:cNvSpPr>
          <p:nvPr/>
        </p:nvSpPr>
        <p:spPr>
          <a:xfrm>
            <a:off x="468324" y="658368"/>
            <a:ext cx="368968" cy="3165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/>
              <a:t>1)</a:t>
            </a:r>
            <a:endParaRPr lang="en-US" altLang="ko-KR" sz="1600" dirty="0"/>
          </a:p>
        </p:txBody>
      </p:sp>
      <p:sp>
        <p:nvSpPr>
          <p:cNvPr id="26" name="부제목 2">
            <a:extLst>
              <a:ext uri="{FF2B5EF4-FFF2-40B4-BE49-F238E27FC236}">
                <a16:creationId xmlns:a16="http://schemas.microsoft.com/office/drawing/2014/main" id="{1BB0D571-F597-4405-ACB8-BB55AC3D7C73}"/>
              </a:ext>
            </a:extLst>
          </p:cNvPr>
          <p:cNvSpPr txBox="1">
            <a:spLocks/>
          </p:cNvSpPr>
          <p:nvPr/>
        </p:nvSpPr>
        <p:spPr>
          <a:xfrm>
            <a:off x="6572584" y="658368"/>
            <a:ext cx="368968" cy="3165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/>
              <a:t>2)</a:t>
            </a:r>
            <a:endParaRPr lang="en-US" altLang="ko-KR" sz="1600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935026C-862A-456C-8426-F5987A00B327}"/>
              </a:ext>
            </a:extLst>
          </p:cNvPr>
          <p:cNvSpPr/>
          <p:nvPr/>
        </p:nvSpPr>
        <p:spPr>
          <a:xfrm>
            <a:off x="8995041" y="1213034"/>
            <a:ext cx="635000" cy="635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A4482C94-CEF1-4937-A2F5-A8BDF8724B63}"/>
              </a:ext>
            </a:extLst>
          </p:cNvPr>
          <p:cNvSpPr/>
          <p:nvPr/>
        </p:nvSpPr>
        <p:spPr>
          <a:xfrm>
            <a:off x="8042541" y="2213237"/>
            <a:ext cx="635000" cy="635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7C12628-F2C0-443B-99F6-77C079979C71}"/>
              </a:ext>
            </a:extLst>
          </p:cNvPr>
          <p:cNvCxnSpPr>
            <a:cxnSpLocks/>
            <a:stCxn id="29" idx="3"/>
            <a:endCxn id="30" idx="0"/>
          </p:cNvCxnSpPr>
          <p:nvPr/>
        </p:nvCxnSpPr>
        <p:spPr>
          <a:xfrm flipH="1">
            <a:off x="8360041" y="1755040"/>
            <a:ext cx="727994" cy="458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BDAF7E58-D37F-4F95-9B5F-9C71A87A9FB0}"/>
              </a:ext>
            </a:extLst>
          </p:cNvPr>
          <p:cNvSpPr/>
          <p:nvPr/>
        </p:nvSpPr>
        <p:spPr>
          <a:xfrm>
            <a:off x="9997349" y="2213237"/>
            <a:ext cx="635000" cy="635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D3D2A2D-EB9A-4B60-9C86-D40EDCB9A858}"/>
              </a:ext>
            </a:extLst>
          </p:cNvPr>
          <p:cNvCxnSpPr>
            <a:cxnSpLocks/>
            <a:stCxn id="29" idx="5"/>
            <a:endCxn id="32" idx="0"/>
          </p:cNvCxnSpPr>
          <p:nvPr/>
        </p:nvCxnSpPr>
        <p:spPr>
          <a:xfrm>
            <a:off x="9537047" y="1755040"/>
            <a:ext cx="777802" cy="458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BE382588-2741-4942-8601-36C76A2E42A7}"/>
              </a:ext>
            </a:extLst>
          </p:cNvPr>
          <p:cNvSpPr/>
          <p:nvPr/>
        </p:nvSpPr>
        <p:spPr>
          <a:xfrm>
            <a:off x="8743297" y="3277836"/>
            <a:ext cx="635000" cy="635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008655B3-0E8D-4528-940A-040008C53F70}"/>
              </a:ext>
            </a:extLst>
          </p:cNvPr>
          <p:cNvSpPr/>
          <p:nvPr/>
        </p:nvSpPr>
        <p:spPr>
          <a:xfrm>
            <a:off x="7203242" y="3277836"/>
            <a:ext cx="635000" cy="635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BB47247-BE91-4E07-8E99-132CAED7441B}"/>
              </a:ext>
            </a:extLst>
          </p:cNvPr>
          <p:cNvCxnSpPr>
            <a:cxnSpLocks/>
            <a:stCxn id="30" idx="3"/>
            <a:endCxn id="35" idx="0"/>
          </p:cNvCxnSpPr>
          <p:nvPr/>
        </p:nvCxnSpPr>
        <p:spPr>
          <a:xfrm flipH="1">
            <a:off x="7520742" y="2755243"/>
            <a:ext cx="614793" cy="522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4DA50EE-9F1D-4B8D-B7F3-BD2A3548F05C}"/>
              </a:ext>
            </a:extLst>
          </p:cNvPr>
          <p:cNvCxnSpPr>
            <a:cxnSpLocks/>
            <a:stCxn id="30" idx="5"/>
            <a:endCxn id="34" idx="0"/>
          </p:cNvCxnSpPr>
          <p:nvPr/>
        </p:nvCxnSpPr>
        <p:spPr>
          <a:xfrm>
            <a:off x="8584547" y="2755243"/>
            <a:ext cx="476250" cy="522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D6D4493B-969E-4F41-8A64-AD2C2FB8AFB7}"/>
              </a:ext>
            </a:extLst>
          </p:cNvPr>
          <p:cNvSpPr/>
          <p:nvPr/>
        </p:nvSpPr>
        <p:spPr>
          <a:xfrm>
            <a:off x="10514203" y="3300294"/>
            <a:ext cx="635000" cy="635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10E20D35-8B41-4C07-81CC-5390E052FE86}"/>
              </a:ext>
            </a:extLst>
          </p:cNvPr>
          <p:cNvSpPr/>
          <p:nvPr/>
        </p:nvSpPr>
        <p:spPr>
          <a:xfrm>
            <a:off x="9537047" y="3300294"/>
            <a:ext cx="635000" cy="635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FDE57B3-E6A9-4CC9-B837-D7F1FFC1C065}"/>
              </a:ext>
            </a:extLst>
          </p:cNvPr>
          <p:cNvCxnSpPr>
            <a:cxnSpLocks/>
            <a:stCxn id="32" idx="3"/>
            <a:endCxn id="39" idx="0"/>
          </p:cNvCxnSpPr>
          <p:nvPr/>
        </p:nvCxnSpPr>
        <p:spPr>
          <a:xfrm flipH="1">
            <a:off x="9854547" y="2755243"/>
            <a:ext cx="235796" cy="545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1F5419D0-1298-4CC2-8DE3-A08F0C962C7F}"/>
              </a:ext>
            </a:extLst>
          </p:cNvPr>
          <p:cNvCxnSpPr>
            <a:cxnSpLocks/>
            <a:stCxn id="32" idx="5"/>
            <a:endCxn id="38" idx="0"/>
          </p:cNvCxnSpPr>
          <p:nvPr/>
        </p:nvCxnSpPr>
        <p:spPr>
          <a:xfrm>
            <a:off x="10539355" y="2755243"/>
            <a:ext cx="292348" cy="545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02CCC12C-6220-4F11-86D3-D14F54CA98EB}"/>
              </a:ext>
            </a:extLst>
          </p:cNvPr>
          <p:cNvSpPr/>
          <p:nvPr/>
        </p:nvSpPr>
        <p:spPr>
          <a:xfrm>
            <a:off x="7583108" y="4435429"/>
            <a:ext cx="635000" cy="635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8AD5F45-8E87-4358-AA47-2E31561EAD83}"/>
              </a:ext>
            </a:extLst>
          </p:cNvPr>
          <p:cNvSpPr/>
          <p:nvPr/>
        </p:nvSpPr>
        <p:spPr>
          <a:xfrm>
            <a:off x="6831495" y="4435429"/>
            <a:ext cx="635000" cy="635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AF3F220F-DE41-4EC3-895B-0E3EBC9B2AB5}"/>
              </a:ext>
            </a:extLst>
          </p:cNvPr>
          <p:cNvCxnSpPr>
            <a:cxnSpLocks/>
            <a:stCxn id="35" idx="3"/>
            <a:endCxn id="47" idx="0"/>
          </p:cNvCxnSpPr>
          <p:nvPr/>
        </p:nvCxnSpPr>
        <p:spPr>
          <a:xfrm flipH="1">
            <a:off x="7148995" y="3819842"/>
            <a:ext cx="147241" cy="615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693CA87-1B67-4E0D-8A23-73FD104C61ED}"/>
              </a:ext>
            </a:extLst>
          </p:cNvPr>
          <p:cNvCxnSpPr>
            <a:cxnSpLocks/>
            <a:stCxn id="35" idx="5"/>
            <a:endCxn id="46" idx="0"/>
          </p:cNvCxnSpPr>
          <p:nvPr/>
        </p:nvCxnSpPr>
        <p:spPr>
          <a:xfrm>
            <a:off x="7745248" y="3819842"/>
            <a:ext cx="155360" cy="615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EDBCE231-9705-40EE-822A-52E465514BE8}"/>
              </a:ext>
            </a:extLst>
          </p:cNvPr>
          <p:cNvCxnSpPr>
            <a:cxnSpLocks/>
            <a:stCxn id="34" idx="3"/>
            <a:endCxn id="51" idx="0"/>
          </p:cNvCxnSpPr>
          <p:nvPr/>
        </p:nvCxnSpPr>
        <p:spPr>
          <a:xfrm flipH="1">
            <a:off x="8748480" y="3819842"/>
            <a:ext cx="87811" cy="615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CF23221E-20B4-46DB-9EC9-55DA6B5414A8}"/>
              </a:ext>
            </a:extLst>
          </p:cNvPr>
          <p:cNvSpPr/>
          <p:nvPr/>
        </p:nvSpPr>
        <p:spPr>
          <a:xfrm>
            <a:off x="8430980" y="4435429"/>
            <a:ext cx="635000" cy="635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부제목 2">
            <a:extLst>
              <a:ext uri="{FF2B5EF4-FFF2-40B4-BE49-F238E27FC236}">
                <a16:creationId xmlns:a16="http://schemas.microsoft.com/office/drawing/2014/main" id="{EFF85F55-DBEC-4BAA-A016-9C6D94624A84}"/>
              </a:ext>
            </a:extLst>
          </p:cNvPr>
          <p:cNvSpPr txBox="1">
            <a:spLocks/>
          </p:cNvSpPr>
          <p:nvPr/>
        </p:nvSpPr>
        <p:spPr>
          <a:xfrm>
            <a:off x="8218108" y="6091302"/>
            <a:ext cx="8662736" cy="5450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반복적 작업</a:t>
            </a:r>
            <a:endParaRPr lang="en-US" altLang="ko-KR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부제목 2">
            <a:extLst>
              <a:ext uri="{FF2B5EF4-FFF2-40B4-BE49-F238E27FC236}">
                <a16:creationId xmlns:a16="http://schemas.microsoft.com/office/drawing/2014/main" id="{EF8FA440-9A20-472A-B7C6-48021D784168}"/>
              </a:ext>
            </a:extLst>
          </p:cNvPr>
          <p:cNvSpPr txBox="1">
            <a:spLocks/>
          </p:cNvSpPr>
          <p:nvPr/>
        </p:nvSpPr>
        <p:spPr>
          <a:xfrm>
            <a:off x="1688320" y="6093572"/>
            <a:ext cx="8662736" cy="5450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800" b="1">
                <a:solidFill>
                  <a:srgbClr val="7F0055"/>
                </a:solidFill>
                <a:latin typeface="Consolas" panose="020B0609020204030204" pitchFamily="49" charset="0"/>
              </a:rPr>
              <a:t>반복적 작업</a:t>
            </a:r>
            <a:endParaRPr lang="en-US" altLang="ko-KR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FCCDD592-A1C8-432D-9817-8162F33D88EA}"/>
              </a:ext>
            </a:extLst>
          </p:cNvPr>
          <p:cNvSpPr/>
          <p:nvPr/>
        </p:nvSpPr>
        <p:spPr>
          <a:xfrm>
            <a:off x="3040171" y="1213034"/>
            <a:ext cx="635000" cy="635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FED0C32E-281D-4804-8327-7988B1D87035}"/>
              </a:ext>
            </a:extLst>
          </p:cNvPr>
          <p:cNvSpPr/>
          <p:nvPr/>
        </p:nvSpPr>
        <p:spPr>
          <a:xfrm>
            <a:off x="2087671" y="2213237"/>
            <a:ext cx="635000" cy="635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3EAFF793-B0ED-4FCE-BE1E-40C7C4DD4C0F}"/>
              </a:ext>
            </a:extLst>
          </p:cNvPr>
          <p:cNvCxnSpPr>
            <a:cxnSpLocks/>
            <a:stCxn id="93" idx="3"/>
            <a:endCxn id="94" idx="0"/>
          </p:cNvCxnSpPr>
          <p:nvPr/>
        </p:nvCxnSpPr>
        <p:spPr>
          <a:xfrm flipH="1">
            <a:off x="2405171" y="1755040"/>
            <a:ext cx="727994" cy="458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타원 95">
            <a:extLst>
              <a:ext uri="{FF2B5EF4-FFF2-40B4-BE49-F238E27FC236}">
                <a16:creationId xmlns:a16="http://schemas.microsoft.com/office/drawing/2014/main" id="{8BA4E282-82AB-403C-B704-3F61D4E78631}"/>
              </a:ext>
            </a:extLst>
          </p:cNvPr>
          <p:cNvSpPr/>
          <p:nvPr/>
        </p:nvSpPr>
        <p:spPr>
          <a:xfrm>
            <a:off x="4042479" y="2213237"/>
            <a:ext cx="635000" cy="635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4935A905-9A56-4AD2-AAB6-2FEBAFEEB4E6}"/>
              </a:ext>
            </a:extLst>
          </p:cNvPr>
          <p:cNvCxnSpPr>
            <a:cxnSpLocks/>
            <a:stCxn id="93" idx="5"/>
            <a:endCxn id="96" idx="0"/>
          </p:cNvCxnSpPr>
          <p:nvPr/>
        </p:nvCxnSpPr>
        <p:spPr>
          <a:xfrm>
            <a:off x="3582177" y="1755040"/>
            <a:ext cx="777802" cy="458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타원 97">
            <a:extLst>
              <a:ext uri="{FF2B5EF4-FFF2-40B4-BE49-F238E27FC236}">
                <a16:creationId xmlns:a16="http://schemas.microsoft.com/office/drawing/2014/main" id="{7E4D3B1D-EDD1-4156-8FB5-207E5A8F1D8F}"/>
              </a:ext>
            </a:extLst>
          </p:cNvPr>
          <p:cNvSpPr/>
          <p:nvPr/>
        </p:nvSpPr>
        <p:spPr>
          <a:xfrm>
            <a:off x="2788427" y="3277836"/>
            <a:ext cx="635000" cy="635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175473F0-BC06-4747-A75B-ABB7B0294952}"/>
              </a:ext>
            </a:extLst>
          </p:cNvPr>
          <p:cNvSpPr/>
          <p:nvPr/>
        </p:nvSpPr>
        <p:spPr>
          <a:xfrm>
            <a:off x="1248372" y="3277836"/>
            <a:ext cx="635000" cy="635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C9191705-4742-4D21-84DD-0A35E17B53D7}"/>
              </a:ext>
            </a:extLst>
          </p:cNvPr>
          <p:cNvCxnSpPr>
            <a:cxnSpLocks/>
            <a:stCxn id="94" idx="3"/>
            <a:endCxn id="99" idx="0"/>
          </p:cNvCxnSpPr>
          <p:nvPr/>
        </p:nvCxnSpPr>
        <p:spPr>
          <a:xfrm flipH="1">
            <a:off x="1565872" y="2755243"/>
            <a:ext cx="614793" cy="522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580AAAEC-18C6-4C82-BA10-BF3B6AF5564B}"/>
              </a:ext>
            </a:extLst>
          </p:cNvPr>
          <p:cNvCxnSpPr>
            <a:cxnSpLocks/>
            <a:stCxn id="94" idx="5"/>
            <a:endCxn id="98" idx="0"/>
          </p:cNvCxnSpPr>
          <p:nvPr/>
        </p:nvCxnSpPr>
        <p:spPr>
          <a:xfrm>
            <a:off x="2629677" y="2755243"/>
            <a:ext cx="476250" cy="522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타원 101">
            <a:extLst>
              <a:ext uri="{FF2B5EF4-FFF2-40B4-BE49-F238E27FC236}">
                <a16:creationId xmlns:a16="http://schemas.microsoft.com/office/drawing/2014/main" id="{65D33C7E-9309-486D-980D-A74CA8D53AC0}"/>
              </a:ext>
            </a:extLst>
          </p:cNvPr>
          <p:cNvSpPr/>
          <p:nvPr/>
        </p:nvSpPr>
        <p:spPr>
          <a:xfrm>
            <a:off x="4559333" y="3300294"/>
            <a:ext cx="635000" cy="635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03B140F1-3784-4E94-A17C-25E8BB7E7680}"/>
              </a:ext>
            </a:extLst>
          </p:cNvPr>
          <p:cNvSpPr/>
          <p:nvPr/>
        </p:nvSpPr>
        <p:spPr>
          <a:xfrm>
            <a:off x="3582177" y="3300294"/>
            <a:ext cx="635000" cy="635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8AC14629-06B0-42D4-AE6D-8AC470571131}"/>
              </a:ext>
            </a:extLst>
          </p:cNvPr>
          <p:cNvCxnSpPr>
            <a:cxnSpLocks/>
            <a:stCxn id="96" idx="3"/>
            <a:endCxn id="103" idx="0"/>
          </p:cNvCxnSpPr>
          <p:nvPr/>
        </p:nvCxnSpPr>
        <p:spPr>
          <a:xfrm flipH="1">
            <a:off x="3899677" y="2755243"/>
            <a:ext cx="235796" cy="545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DC60F3C8-3F17-4AFD-8695-7C8A6C4F5E57}"/>
              </a:ext>
            </a:extLst>
          </p:cNvPr>
          <p:cNvCxnSpPr>
            <a:cxnSpLocks/>
            <a:stCxn id="96" idx="5"/>
            <a:endCxn id="102" idx="0"/>
          </p:cNvCxnSpPr>
          <p:nvPr/>
        </p:nvCxnSpPr>
        <p:spPr>
          <a:xfrm>
            <a:off x="4584485" y="2755243"/>
            <a:ext cx="292348" cy="545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타원 105">
            <a:extLst>
              <a:ext uri="{FF2B5EF4-FFF2-40B4-BE49-F238E27FC236}">
                <a16:creationId xmlns:a16="http://schemas.microsoft.com/office/drawing/2014/main" id="{3AC34102-8CD8-4550-A30C-BAEB76E3D166}"/>
              </a:ext>
            </a:extLst>
          </p:cNvPr>
          <p:cNvSpPr/>
          <p:nvPr/>
        </p:nvSpPr>
        <p:spPr>
          <a:xfrm>
            <a:off x="1628238" y="4435429"/>
            <a:ext cx="635000" cy="635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D5F326AB-1BC8-4FA4-BEB2-17911521E1E0}"/>
              </a:ext>
            </a:extLst>
          </p:cNvPr>
          <p:cNvSpPr/>
          <p:nvPr/>
        </p:nvSpPr>
        <p:spPr>
          <a:xfrm>
            <a:off x="876625" y="4435429"/>
            <a:ext cx="635000" cy="635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4EEBAD0A-6DA6-4B56-AC3D-A40B71A042C3}"/>
              </a:ext>
            </a:extLst>
          </p:cNvPr>
          <p:cNvCxnSpPr>
            <a:cxnSpLocks/>
            <a:stCxn id="99" idx="3"/>
            <a:endCxn id="107" idx="0"/>
          </p:cNvCxnSpPr>
          <p:nvPr/>
        </p:nvCxnSpPr>
        <p:spPr>
          <a:xfrm flipH="1">
            <a:off x="1194125" y="3819842"/>
            <a:ext cx="147241" cy="615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64FFFB37-579A-4A5B-AE32-6672B53FB066}"/>
              </a:ext>
            </a:extLst>
          </p:cNvPr>
          <p:cNvCxnSpPr>
            <a:cxnSpLocks/>
            <a:stCxn id="99" idx="5"/>
            <a:endCxn id="106" idx="0"/>
          </p:cNvCxnSpPr>
          <p:nvPr/>
        </p:nvCxnSpPr>
        <p:spPr>
          <a:xfrm>
            <a:off x="1790378" y="3819842"/>
            <a:ext cx="155360" cy="615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5EC9F760-E46A-4DD0-B895-DF6FEA8A62C7}"/>
              </a:ext>
            </a:extLst>
          </p:cNvPr>
          <p:cNvCxnSpPr>
            <a:cxnSpLocks/>
            <a:stCxn id="98" idx="3"/>
            <a:endCxn id="111" idx="0"/>
          </p:cNvCxnSpPr>
          <p:nvPr/>
        </p:nvCxnSpPr>
        <p:spPr>
          <a:xfrm flipH="1">
            <a:off x="2793610" y="3819842"/>
            <a:ext cx="87811" cy="615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타원 110">
            <a:extLst>
              <a:ext uri="{FF2B5EF4-FFF2-40B4-BE49-F238E27FC236}">
                <a16:creationId xmlns:a16="http://schemas.microsoft.com/office/drawing/2014/main" id="{80A7C277-138D-4FDB-B39A-BE1B59E22F93}"/>
              </a:ext>
            </a:extLst>
          </p:cNvPr>
          <p:cNvSpPr/>
          <p:nvPr/>
        </p:nvSpPr>
        <p:spPr>
          <a:xfrm>
            <a:off x="2476110" y="4435429"/>
            <a:ext cx="635000" cy="635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68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부제목 2">
            <a:extLst>
              <a:ext uri="{FF2B5EF4-FFF2-40B4-BE49-F238E27FC236}">
                <a16:creationId xmlns:a16="http://schemas.microsoft.com/office/drawing/2014/main" id="{B5E2491C-2B7A-49FF-A309-32AB594729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5700" y="26990"/>
            <a:ext cx="8662736" cy="545051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{1,10,5,8,7,6,4,3,2,9}; </a:t>
            </a:r>
            <a:r>
              <a:rPr lang="ko-KR" alt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정렬 </a:t>
            </a:r>
            <a:endParaRPr lang="en-US" altLang="ko-KR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85" name="표 85">
            <a:extLst>
              <a:ext uri="{FF2B5EF4-FFF2-40B4-BE49-F238E27FC236}">
                <a16:creationId xmlns:a16="http://schemas.microsoft.com/office/drawing/2014/main" id="{CFFAA7ED-FAAC-4311-8BC6-C685690E421E}"/>
              </a:ext>
            </a:extLst>
          </p:cNvPr>
          <p:cNvGraphicFramePr>
            <a:graphicFrameLocks noGrp="1"/>
          </p:cNvGraphicFramePr>
          <p:nvPr/>
        </p:nvGraphicFramePr>
        <p:xfrm>
          <a:off x="5334941" y="8348014"/>
          <a:ext cx="65890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907">
                  <a:extLst>
                    <a:ext uri="{9D8B030D-6E8A-4147-A177-3AD203B41FA5}">
                      <a16:colId xmlns:a16="http://schemas.microsoft.com/office/drawing/2014/main" val="2288818839"/>
                    </a:ext>
                  </a:extLst>
                </a:gridCol>
                <a:gridCol w="658907">
                  <a:extLst>
                    <a:ext uri="{9D8B030D-6E8A-4147-A177-3AD203B41FA5}">
                      <a16:colId xmlns:a16="http://schemas.microsoft.com/office/drawing/2014/main" val="2321435787"/>
                    </a:ext>
                  </a:extLst>
                </a:gridCol>
                <a:gridCol w="658907">
                  <a:extLst>
                    <a:ext uri="{9D8B030D-6E8A-4147-A177-3AD203B41FA5}">
                      <a16:colId xmlns:a16="http://schemas.microsoft.com/office/drawing/2014/main" val="4269883737"/>
                    </a:ext>
                  </a:extLst>
                </a:gridCol>
                <a:gridCol w="658907">
                  <a:extLst>
                    <a:ext uri="{9D8B030D-6E8A-4147-A177-3AD203B41FA5}">
                      <a16:colId xmlns:a16="http://schemas.microsoft.com/office/drawing/2014/main" val="3614837677"/>
                    </a:ext>
                  </a:extLst>
                </a:gridCol>
                <a:gridCol w="658907">
                  <a:extLst>
                    <a:ext uri="{9D8B030D-6E8A-4147-A177-3AD203B41FA5}">
                      <a16:colId xmlns:a16="http://schemas.microsoft.com/office/drawing/2014/main" val="2108150908"/>
                    </a:ext>
                  </a:extLst>
                </a:gridCol>
                <a:gridCol w="658907">
                  <a:extLst>
                    <a:ext uri="{9D8B030D-6E8A-4147-A177-3AD203B41FA5}">
                      <a16:colId xmlns:a16="http://schemas.microsoft.com/office/drawing/2014/main" val="4233418067"/>
                    </a:ext>
                  </a:extLst>
                </a:gridCol>
                <a:gridCol w="658907">
                  <a:extLst>
                    <a:ext uri="{9D8B030D-6E8A-4147-A177-3AD203B41FA5}">
                      <a16:colId xmlns:a16="http://schemas.microsoft.com/office/drawing/2014/main" val="1962182464"/>
                    </a:ext>
                  </a:extLst>
                </a:gridCol>
                <a:gridCol w="658907">
                  <a:extLst>
                    <a:ext uri="{9D8B030D-6E8A-4147-A177-3AD203B41FA5}">
                      <a16:colId xmlns:a16="http://schemas.microsoft.com/office/drawing/2014/main" val="2850533025"/>
                    </a:ext>
                  </a:extLst>
                </a:gridCol>
                <a:gridCol w="658907">
                  <a:extLst>
                    <a:ext uri="{9D8B030D-6E8A-4147-A177-3AD203B41FA5}">
                      <a16:colId xmlns:a16="http://schemas.microsoft.com/office/drawing/2014/main" val="243227247"/>
                    </a:ext>
                  </a:extLst>
                </a:gridCol>
                <a:gridCol w="658907">
                  <a:extLst>
                    <a:ext uri="{9D8B030D-6E8A-4147-A177-3AD203B41FA5}">
                      <a16:colId xmlns:a16="http://schemas.microsoft.com/office/drawing/2014/main" val="826382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907458"/>
                  </a:ext>
                </a:extLst>
              </a:tr>
            </a:tbl>
          </a:graphicData>
        </a:graphic>
      </p:graphicFrame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DCCA24F-BE73-45D7-AC1A-842C58B68A53}"/>
              </a:ext>
            </a:extLst>
          </p:cNvPr>
          <p:cNvCxnSpPr>
            <a:cxnSpLocks/>
          </p:cNvCxnSpPr>
          <p:nvPr/>
        </p:nvCxnSpPr>
        <p:spPr>
          <a:xfrm>
            <a:off x="5876499" y="658368"/>
            <a:ext cx="0" cy="6172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부제목 2">
            <a:extLst>
              <a:ext uri="{FF2B5EF4-FFF2-40B4-BE49-F238E27FC236}">
                <a16:creationId xmlns:a16="http://schemas.microsoft.com/office/drawing/2014/main" id="{C3A48C00-2B04-4BA3-B122-EF3D6FA51233}"/>
              </a:ext>
            </a:extLst>
          </p:cNvPr>
          <p:cNvSpPr txBox="1">
            <a:spLocks/>
          </p:cNvSpPr>
          <p:nvPr/>
        </p:nvSpPr>
        <p:spPr>
          <a:xfrm>
            <a:off x="468324" y="658368"/>
            <a:ext cx="368968" cy="3165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/>
              <a:t>1)</a:t>
            </a:r>
            <a:endParaRPr lang="en-US" altLang="ko-KR" sz="1600" dirty="0"/>
          </a:p>
        </p:txBody>
      </p:sp>
      <p:sp>
        <p:nvSpPr>
          <p:cNvPr id="26" name="부제목 2">
            <a:extLst>
              <a:ext uri="{FF2B5EF4-FFF2-40B4-BE49-F238E27FC236}">
                <a16:creationId xmlns:a16="http://schemas.microsoft.com/office/drawing/2014/main" id="{1BB0D571-F597-4405-ACB8-BB55AC3D7C73}"/>
              </a:ext>
            </a:extLst>
          </p:cNvPr>
          <p:cNvSpPr txBox="1">
            <a:spLocks/>
          </p:cNvSpPr>
          <p:nvPr/>
        </p:nvSpPr>
        <p:spPr>
          <a:xfrm>
            <a:off x="6572584" y="658368"/>
            <a:ext cx="368968" cy="3165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/>
              <a:t>2)</a:t>
            </a:r>
            <a:endParaRPr lang="en-US" altLang="ko-KR" sz="1600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935026C-862A-456C-8426-F5987A00B327}"/>
              </a:ext>
            </a:extLst>
          </p:cNvPr>
          <p:cNvSpPr/>
          <p:nvPr/>
        </p:nvSpPr>
        <p:spPr>
          <a:xfrm>
            <a:off x="8995041" y="1213034"/>
            <a:ext cx="635000" cy="635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A4482C94-CEF1-4937-A2F5-A8BDF8724B63}"/>
              </a:ext>
            </a:extLst>
          </p:cNvPr>
          <p:cNvSpPr/>
          <p:nvPr/>
        </p:nvSpPr>
        <p:spPr>
          <a:xfrm>
            <a:off x="8042541" y="2213237"/>
            <a:ext cx="635000" cy="635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7C12628-F2C0-443B-99F6-77C079979C71}"/>
              </a:ext>
            </a:extLst>
          </p:cNvPr>
          <p:cNvCxnSpPr>
            <a:cxnSpLocks/>
            <a:stCxn id="29" idx="3"/>
            <a:endCxn id="30" idx="0"/>
          </p:cNvCxnSpPr>
          <p:nvPr/>
        </p:nvCxnSpPr>
        <p:spPr>
          <a:xfrm flipH="1">
            <a:off x="8360041" y="1755040"/>
            <a:ext cx="727994" cy="458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BDAF7E58-D37F-4F95-9B5F-9C71A87A9FB0}"/>
              </a:ext>
            </a:extLst>
          </p:cNvPr>
          <p:cNvSpPr/>
          <p:nvPr/>
        </p:nvSpPr>
        <p:spPr>
          <a:xfrm>
            <a:off x="9997349" y="2213237"/>
            <a:ext cx="635000" cy="635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D3D2A2D-EB9A-4B60-9C86-D40EDCB9A858}"/>
              </a:ext>
            </a:extLst>
          </p:cNvPr>
          <p:cNvCxnSpPr>
            <a:cxnSpLocks/>
            <a:stCxn id="29" idx="5"/>
            <a:endCxn id="32" idx="0"/>
          </p:cNvCxnSpPr>
          <p:nvPr/>
        </p:nvCxnSpPr>
        <p:spPr>
          <a:xfrm>
            <a:off x="9537047" y="1755040"/>
            <a:ext cx="777802" cy="458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BE382588-2741-4942-8601-36C76A2E42A7}"/>
              </a:ext>
            </a:extLst>
          </p:cNvPr>
          <p:cNvSpPr/>
          <p:nvPr/>
        </p:nvSpPr>
        <p:spPr>
          <a:xfrm>
            <a:off x="8743297" y="3277836"/>
            <a:ext cx="635000" cy="635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008655B3-0E8D-4528-940A-040008C53F70}"/>
              </a:ext>
            </a:extLst>
          </p:cNvPr>
          <p:cNvSpPr/>
          <p:nvPr/>
        </p:nvSpPr>
        <p:spPr>
          <a:xfrm>
            <a:off x="7203242" y="3277836"/>
            <a:ext cx="635000" cy="635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BB47247-BE91-4E07-8E99-132CAED7441B}"/>
              </a:ext>
            </a:extLst>
          </p:cNvPr>
          <p:cNvCxnSpPr>
            <a:cxnSpLocks/>
            <a:stCxn id="30" idx="3"/>
            <a:endCxn id="35" idx="0"/>
          </p:cNvCxnSpPr>
          <p:nvPr/>
        </p:nvCxnSpPr>
        <p:spPr>
          <a:xfrm flipH="1">
            <a:off x="7520742" y="2755243"/>
            <a:ext cx="614793" cy="522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4DA50EE-9F1D-4B8D-B7F3-BD2A3548F05C}"/>
              </a:ext>
            </a:extLst>
          </p:cNvPr>
          <p:cNvCxnSpPr>
            <a:cxnSpLocks/>
            <a:stCxn id="30" idx="5"/>
            <a:endCxn id="34" idx="0"/>
          </p:cNvCxnSpPr>
          <p:nvPr/>
        </p:nvCxnSpPr>
        <p:spPr>
          <a:xfrm>
            <a:off x="8584547" y="2755243"/>
            <a:ext cx="476250" cy="522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D6D4493B-969E-4F41-8A64-AD2C2FB8AFB7}"/>
              </a:ext>
            </a:extLst>
          </p:cNvPr>
          <p:cNvSpPr/>
          <p:nvPr/>
        </p:nvSpPr>
        <p:spPr>
          <a:xfrm>
            <a:off x="10514203" y="3300294"/>
            <a:ext cx="635000" cy="635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10E20D35-8B41-4C07-81CC-5390E052FE86}"/>
              </a:ext>
            </a:extLst>
          </p:cNvPr>
          <p:cNvSpPr/>
          <p:nvPr/>
        </p:nvSpPr>
        <p:spPr>
          <a:xfrm>
            <a:off x="9537047" y="3300294"/>
            <a:ext cx="635000" cy="635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FDE57B3-E6A9-4CC9-B837-D7F1FFC1C065}"/>
              </a:ext>
            </a:extLst>
          </p:cNvPr>
          <p:cNvCxnSpPr>
            <a:cxnSpLocks/>
            <a:stCxn id="32" idx="3"/>
            <a:endCxn id="39" idx="0"/>
          </p:cNvCxnSpPr>
          <p:nvPr/>
        </p:nvCxnSpPr>
        <p:spPr>
          <a:xfrm flipH="1">
            <a:off x="9854547" y="2755243"/>
            <a:ext cx="235796" cy="545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1F5419D0-1298-4CC2-8DE3-A08F0C962C7F}"/>
              </a:ext>
            </a:extLst>
          </p:cNvPr>
          <p:cNvCxnSpPr>
            <a:cxnSpLocks/>
            <a:stCxn id="32" idx="5"/>
            <a:endCxn id="38" idx="0"/>
          </p:cNvCxnSpPr>
          <p:nvPr/>
        </p:nvCxnSpPr>
        <p:spPr>
          <a:xfrm>
            <a:off x="10539355" y="2755243"/>
            <a:ext cx="292348" cy="545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02CCC12C-6220-4F11-86D3-D14F54CA98EB}"/>
              </a:ext>
            </a:extLst>
          </p:cNvPr>
          <p:cNvSpPr/>
          <p:nvPr/>
        </p:nvSpPr>
        <p:spPr>
          <a:xfrm>
            <a:off x="7583108" y="4435429"/>
            <a:ext cx="635000" cy="635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8AD5F45-8E87-4358-AA47-2E31561EAD83}"/>
              </a:ext>
            </a:extLst>
          </p:cNvPr>
          <p:cNvSpPr/>
          <p:nvPr/>
        </p:nvSpPr>
        <p:spPr>
          <a:xfrm>
            <a:off x="6831495" y="4435429"/>
            <a:ext cx="635000" cy="635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AF3F220F-DE41-4EC3-895B-0E3EBC9B2AB5}"/>
              </a:ext>
            </a:extLst>
          </p:cNvPr>
          <p:cNvCxnSpPr>
            <a:cxnSpLocks/>
            <a:stCxn id="35" idx="3"/>
            <a:endCxn id="47" idx="0"/>
          </p:cNvCxnSpPr>
          <p:nvPr/>
        </p:nvCxnSpPr>
        <p:spPr>
          <a:xfrm flipH="1">
            <a:off x="7148995" y="3819842"/>
            <a:ext cx="147241" cy="615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693CA87-1B67-4E0D-8A23-73FD104C61ED}"/>
              </a:ext>
            </a:extLst>
          </p:cNvPr>
          <p:cNvCxnSpPr>
            <a:cxnSpLocks/>
            <a:stCxn id="35" idx="5"/>
            <a:endCxn id="46" idx="0"/>
          </p:cNvCxnSpPr>
          <p:nvPr/>
        </p:nvCxnSpPr>
        <p:spPr>
          <a:xfrm>
            <a:off x="7745248" y="3819842"/>
            <a:ext cx="155360" cy="615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EDBCE231-9705-40EE-822A-52E465514BE8}"/>
              </a:ext>
            </a:extLst>
          </p:cNvPr>
          <p:cNvCxnSpPr>
            <a:cxnSpLocks/>
            <a:stCxn id="34" idx="3"/>
            <a:endCxn id="51" idx="0"/>
          </p:cNvCxnSpPr>
          <p:nvPr/>
        </p:nvCxnSpPr>
        <p:spPr>
          <a:xfrm flipH="1">
            <a:off x="8748480" y="3819842"/>
            <a:ext cx="87811" cy="615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CF23221E-20B4-46DB-9EC9-55DA6B5414A8}"/>
              </a:ext>
            </a:extLst>
          </p:cNvPr>
          <p:cNvSpPr/>
          <p:nvPr/>
        </p:nvSpPr>
        <p:spPr>
          <a:xfrm>
            <a:off x="8430980" y="4435429"/>
            <a:ext cx="635000" cy="635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부제목 2">
            <a:extLst>
              <a:ext uri="{FF2B5EF4-FFF2-40B4-BE49-F238E27FC236}">
                <a16:creationId xmlns:a16="http://schemas.microsoft.com/office/drawing/2014/main" id="{EFF85F55-DBEC-4BAA-A016-9C6D94624A84}"/>
              </a:ext>
            </a:extLst>
          </p:cNvPr>
          <p:cNvSpPr txBox="1">
            <a:spLocks/>
          </p:cNvSpPr>
          <p:nvPr/>
        </p:nvSpPr>
        <p:spPr>
          <a:xfrm>
            <a:off x="8218108" y="6091302"/>
            <a:ext cx="8662736" cy="5450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800" b="1">
                <a:solidFill>
                  <a:srgbClr val="7F0055"/>
                </a:solidFill>
                <a:latin typeface="Consolas" panose="020B0609020204030204" pitchFamily="49" charset="0"/>
              </a:rPr>
              <a:t>반복적 작업</a:t>
            </a:r>
            <a:endParaRPr lang="en-US" altLang="ko-KR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부제목 2">
            <a:extLst>
              <a:ext uri="{FF2B5EF4-FFF2-40B4-BE49-F238E27FC236}">
                <a16:creationId xmlns:a16="http://schemas.microsoft.com/office/drawing/2014/main" id="{EF8FA440-9A20-472A-B7C6-48021D784168}"/>
              </a:ext>
            </a:extLst>
          </p:cNvPr>
          <p:cNvSpPr txBox="1">
            <a:spLocks/>
          </p:cNvSpPr>
          <p:nvPr/>
        </p:nvSpPr>
        <p:spPr>
          <a:xfrm>
            <a:off x="1688320" y="6093572"/>
            <a:ext cx="8662736" cy="5450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반복적 작업</a:t>
            </a:r>
            <a:endParaRPr lang="en-US" altLang="ko-KR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FCCDD592-A1C8-432D-9817-8162F33D88EA}"/>
              </a:ext>
            </a:extLst>
          </p:cNvPr>
          <p:cNvSpPr/>
          <p:nvPr/>
        </p:nvSpPr>
        <p:spPr>
          <a:xfrm>
            <a:off x="3040171" y="1213034"/>
            <a:ext cx="635000" cy="635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FED0C32E-281D-4804-8327-7988B1D87035}"/>
              </a:ext>
            </a:extLst>
          </p:cNvPr>
          <p:cNvSpPr/>
          <p:nvPr/>
        </p:nvSpPr>
        <p:spPr>
          <a:xfrm>
            <a:off x="2087671" y="2213237"/>
            <a:ext cx="635000" cy="635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3EAFF793-B0ED-4FCE-BE1E-40C7C4DD4C0F}"/>
              </a:ext>
            </a:extLst>
          </p:cNvPr>
          <p:cNvCxnSpPr>
            <a:cxnSpLocks/>
            <a:stCxn id="93" idx="3"/>
            <a:endCxn id="94" idx="0"/>
          </p:cNvCxnSpPr>
          <p:nvPr/>
        </p:nvCxnSpPr>
        <p:spPr>
          <a:xfrm flipH="1">
            <a:off x="2405171" y="1755040"/>
            <a:ext cx="727994" cy="458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타원 95">
            <a:extLst>
              <a:ext uri="{FF2B5EF4-FFF2-40B4-BE49-F238E27FC236}">
                <a16:creationId xmlns:a16="http://schemas.microsoft.com/office/drawing/2014/main" id="{8BA4E282-82AB-403C-B704-3F61D4E78631}"/>
              </a:ext>
            </a:extLst>
          </p:cNvPr>
          <p:cNvSpPr/>
          <p:nvPr/>
        </p:nvSpPr>
        <p:spPr>
          <a:xfrm>
            <a:off x="4042479" y="2213237"/>
            <a:ext cx="635000" cy="635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4935A905-9A56-4AD2-AAB6-2FEBAFEEB4E6}"/>
              </a:ext>
            </a:extLst>
          </p:cNvPr>
          <p:cNvCxnSpPr>
            <a:cxnSpLocks/>
            <a:stCxn id="93" idx="5"/>
            <a:endCxn id="96" idx="0"/>
          </p:cNvCxnSpPr>
          <p:nvPr/>
        </p:nvCxnSpPr>
        <p:spPr>
          <a:xfrm>
            <a:off x="3582177" y="1755040"/>
            <a:ext cx="777802" cy="458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타원 97">
            <a:extLst>
              <a:ext uri="{FF2B5EF4-FFF2-40B4-BE49-F238E27FC236}">
                <a16:creationId xmlns:a16="http://schemas.microsoft.com/office/drawing/2014/main" id="{7E4D3B1D-EDD1-4156-8FB5-207E5A8F1D8F}"/>
              </a:ext>
            </a:extLst>
          </p:cNvPr>
          <p:cNvSpPr/>
          <p:nvPr/>
        </p:nvSpPr>
        <p:spPr>
          <a:xfrm>
            <a:off x="2788427" y="3277836"/>
            <a:ext cx="635000" cy="635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175473F0-BC06-4747-A75B-ABB7B0294952}"/>
              </a:ext>
            </a:extLst>
          </p:cNvPr>
          <p:cNvSpPr/>
          <p:nvPr/>
        </p:nvSpPr>
        <p:spPr>
          <a:xfrm>
            <a:off x="1248372" y="3277836"/>
            <a:ext cx="635000" cy="635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C9191705-4742-4D21-84DD-0A35E17B53D7}"/>
              </a:ext>
            </a:extLst>
          </p:cNvPr>
          <p:cNvCxnSpPr>
            <a:cxnSpLocks/>
            <a:stCxn id="94" idx="3"/>
            <a:endCxn id="99" idx="0"/>
          </p:cNvCxnSpPr>
          <p:nvPr/>
        </p:nvCxnSpPr>
        <p:spPr>
          <a:xfrm flipH="1">
            <a:off x="1565872" y="2755243"/>
            <a:ext cx="614793" cy="522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580AAAEC-18C6-4C82-BA10-BF3B6AF5564B}"/>
              </a:ext>
            </a:extLst>
          </p:cNvPr>
          <p:cNvCxnSpPr>
            <a:cxnSpLocks/>
            <a:stCxn id="94" idx="5"/>
            <a:endCxn id="98" idx="0"/>
          </p:cNvCxnSpPr>
          <p:nvPr/>
        </p:nvCxnSpPr>
        <p:spPr>
          <a:xfrm>
            <a:off x="2629677" y="2755243"/>
            <a:ext cx="476250" cy="522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타원 101">
            <a:extLst>
              <a:ext uri="{FF2B5EF4-FFF2-40B4-BE49-F238E27FC236}">
                <a16:creationId xmlns:a16="http://schemas.microsoft.com/office/drawing/2014/main" id="{65D33C7E-9309-486D-980D-A74CA8D53AC0}"/>
              </a:ext>
            </a:extLst>
          </p:cNvPr>
          <p:cNvSpPr/>
          <p:nvPr/>
        </p:nvSpPr>
        <p:spPr>
          <a:xfrm>
            <a:off x="4559333" y="3300294"/>
            <a:ext cx="635000" cy="635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03B140F1-3784-4E94-A17C-25E8BB7E7680}"/>
              </a:ext>
            </a:extLst>
          </p:cNvPr>
          <p:cNvSpPr/>
          <p:nvPr/>
        </p:nvSpPr>
        <p:spPr>
          <a:xfrm>
            <a:off x="3582177" y="3300294"/>
            <a:ext cx="635000" cy="635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8AC14629-06B0-42D4-AE6D-8AC470571131}"/>
              </a:ext>
            </a:extLst>
          </p:cNvPr>
          <p:cNvCxnSpPr>
            <a:cxnSpLocks/>
            <a:stCxn id="96" idx="3"/>
            <a:endCxn id="103" idx="0"/>
          </p:cNvCxnSpPr>
          <p:nvPr/>
        </p:nvCxnSpPr>
        <p:spPr>
          <a:xfrm flipH="1">
            <a:off x="3899677" y="2755243"/>
            <a:ext cx="235796" cy="545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DC60F3C8-3F17-4AFD-8695-7C8A6C4F5E57}"/>
              </a:ext>
            </a:extLst>
          </p:cNvPr>
          <p:cNvCxnSpPr>
            <a:cxnSpLocks/>
            <a:stCxn id="96" idx="5"/>
            <a:endCxn id="102" idx="0"/>
          </p:cNvCxnSpPr>
          <p:nvPr/>
        </p:nvCxnSpPr>
        <p:spPr>
          <a:xfrm>
            <a:off x="4584485" y="2755243"/>
            <a:ext cx="292348" cy="545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타원 105">
            <a:extLst>
              <a:ext uri="{FF2B5EF4-FFF2-40B4-BE49-F238E27FC236}">
                <a16:creationId xmlns:a16="http://schemas.microsoft.com/office/drawing/2014/main" id="{3AC34102-8CD8-4550-A30C-BAEB76E3D166}"/>
              </a:ext>
            </a:extLst>
          </p:cNvPr>
          <p:cNvSpPr/>
          <p:nvPr/>
        </p:nvSpPr>
        <p:spPr>
          <a:xfrm>
            <a:off x="1628238" y="4435429"/>
            <a:ext cx="635000" cy="635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D5F326AB-1BC8-4FA4-BEB2-17911521E1E0}"/>
              </a:ext>
            </a:extLst>
          </p:cNvPr>
          <p:cNvSpPr/>
          <p:nvPr/>
        </p:nvSpPr>
        <p:spPr>
          <a:xfrm>
            <a:off x="876625" y="4435429"/>
            <a:ext cx="635000" cy="635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4EEBAD0A-6DA6-4B56-AC3D-A40B71A042C3}"/>
              </a:ext>
            </a:extLst>
          </p:cNvPr>
          <p:cNvCxnSpPr>
            <a:cxnSpLocks/>
            <a:stCxn id="99" idx="3"/>
            <a:endCxn id="107" idx="0"/>
          </p:cNvCxnSpPr>
          <p:nvPr/>
        </p:nvCxnSpPr>
        <p:spPr>
          <a:xfrm flipH="1">
            <a:off x="1194125" y="3819842"/>
            <a:ext cx="147241" cy="615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64FFFB37-579A-4A5B-AE32-6672B53FB066}"/>
              </a:ext>
            </a:extLst>
          </p:cNvPr>
          <p:cNvCxnSpPr>
            <a:cxnSpLocks/>
            <a:stCxn id="99" idx="5"/>
            <a:endCxn id="106" idx="0"/>
          </p:cNvCxnSpPr>
          <p:nvPr/>
        </p:nvCxnSpPr>
        <p:spPr>
          <a:xfrm>
            <a:off x="1790378" y="3819842"/>
            <a:ext cx="155360" cy="615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5EC9F760-E46A-4DD0-B895-DF6FEA8A62C7}"/>
              </a:ext>
            </a:extLst>
          </p:cNvPr>
          <p:cNvCxnSpPr>
            <a:cxnSpLocks/>
            <a:stCxn id="98" idx="3"/>
            <a:endCxn id="111" idx="0"/>
          </p:cNvCxnSpPr>
          <p:nvPr/>
        </p:nvCxnSpPr>
        <p:spPr>
          <a:xfrm flipH="1">
            <a:off x="2793610" y="3819842"/>
            <a:ext cx="87811" cy="615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타원 110">
            <a:extLst>
              <a:ext uri="{FF2B5EF4-FFF2-40B4-BE49-F238E27FC236}">
                <a16:creationId xmlns:a16="http://schemas.microsoft.com/office/drawing/2014/main" id="{80A7C277-138D-4FDB-B39A-BE1B59E22F93}"/>
              </a:ext>
            </a:extLst>
          </p:cNvPr>
          <p:cNvSpPr/>
          <p:nvPr/>
        </p:nvSpPr>
        <p:spPr>
          <a:xfrm>
            <a:off x="2476110" y="4435429"/>
            <a:ext cx="635000" cy="635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86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부제목 2">
            <a:extLst>
              <a:ext uri="{FF2B5EF4-FFF2-40B4-BE49-F238E27FC236}">
                <a16:creationId xmlns:a16="http://schemas.microsoft.com/office/drawing/2014/main" id="{B5E2491C-2B7A-49FF-A309-32AB594729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5700" y="26990"/>
            <a:ext cx="8662736" cy="545051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{1,10,5,8,7,6,4,3,2,9}; </a:t>
            </a:r>
            <a:r>
              <a:rPr lang="ko-KR" alt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정렬 </a:t>
            </a:r>
            <a:endParaRPr lang="en-US" altLang="ko-KR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85" name="표 85">
            <a:extLst>
              <a:ext uri="{FF2B5EF4-FFF2-40B4-BE49-F238E27FC236}">
                <a16:creationId xmlns:a16="http://schemas.microsoft.com/office/drawing/2014/main" id="{CFFAA7ED-FAAC-4311-8BC6-C685690E421E}"/>
              </a:ext>
            </a:extLst>
          </p:cNvPr>
          <p:cNvGraphicFramePr>
            <a:graphicFrameLocks noGrp="1"/>
          </p:cNvGraphicFramePr>
          <p:nvPr/>
        </p:nvGraphicFramePr>
        <p:xfrm>
          <a:off x="5334941" y="8348014"/>
          <a:ext cx="65890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907">
                  <a:extLst>
                    <a:ext uri="{9D8B030D-6E8A-4147-A177-3AD203B41FA5}">
                      <a16:colId xmlns:a16="http://schemas.microsoft.com/office/drawing/2014/main" val="2288818839"/>
                    </a:ext>
                  </a:extLst>
                </a:gridCol>
                <a:gridCol w="658907">
                  <a:extLst>
                    <a:ext uri="{9D8B030D-6E8A-4147-A177-3AD203B41FA5}">
                      <a16:colId xmlns:a16="http://schemas.microsoft.com/office/drawing/2014/main" val="2321435787"/>
                    </a:ext>
                  </a:extLst>
                </a:gridCol>
                <a:gridCol w="658907">
                  <a:extLst>
                    <a:ext uri="{9D8B030D-6E8A-4147-A177-3AD203B41FA5}">
                      <a16:colId xmlns:a16="http://schemas.microsoft.com/office/drawing/2014/main" val="4269883737"/>
                    </a:ext>
                  </a:extLst>
                </a:gridCol>
                <a:gridCol w="658907">
                  <a:extLst>
                    <a:ext uri="{9D8B030D-6E8A-4147-A177-3AD203B41FA5}">
                      <a16:colId xmlns:a16="http://schemas.microsoft.com/office/drawing/2014/main" val="3614837677"/>
                    </a:ext>
                  </a:extLst>
                </a:gridCol>
                <a:gridCol w="658907">
                  <a:extLst>
                    <a:ext uri="{9D8B030D-6E8A-4147-A177-3AD203B41FA5}">
                      <a16:colId xmlns:a16="http://schemas.microsoft.com/office/drawing/2014/main" val="2108150908"/>
                    </a:ext>
                  </a:extLst>
                </a:gridCol>
                <a:gridCol w="658907">
                  <a:extLst>
                    <a:ext uri="{9D8B030D-6E8A-4147-A177-3AD203B41FA5}">
                      <a16:colId xmlns:a16="http://schemas.microsoft.com/office/drawing/2014/main" val="4233418067"/>
                    </a:ext>
                  </a:extLst>
                </a:gridCol>
                <a:gridCol w="658907">
                  <a:extLst>
                    <a:ext uri="{9D8B030D-6E8A-4147-A177-3AD203B41FA5}">
                      <a16:colId xmlns:a16="http://schemas.microsoft.com/office/drawing/2014/main" val="1962182464"/>
                    </a:ext>
                  </a:extLst>
                </a:gridCol>
                <a:gridCol w="658907">
                  <a:extLst>
                    <a:ext uri="{9D8B030D-6E8A-4147-A177-3AD203B41FA5}">
                      <a16:colId xmlns:a16="http://schemas.microsoft.com/office/drawing/2014/main" val="2850533025"/>
                    </a:ext>
                  </a:extLst>
                </a:gridCol>
                <a:gridCol w="658907">
                  <a:extLst>
                    <a:ext uri="{9D8B030D-6E8A-4147-A177-3AD203B41FA5}">
                      <a16:colId xmlns:a16="http://schemas.microsoft.com/office/drawing/2014/main" val="243227247"/>
                    </a:ext>
                  </a:extLst>
                </a:gridCol>
                <a:gridCol w="658907">
                  <a:extLst>
                    <a:ext uri="{9D8B030D-6E8A-4147-A177-3AD203B41FA5}">
                      <a16:colId xmlns:a16="http://schemas.microsoft.com/office/drawing/2014/main" val="826382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907458"/>
                  </a:ext>
                </a:extLst>
              </a:tr>
            </a:tbl>
          </a:graphicData>
        </a:graphic>
      </p:graphicFrame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DCCA24F-BE73-45D7-AC1A-842C58B68A53}"/>
              </a:ext>
            </a:extLst>
          </p:cNvPr>
          <p:cNvCxnSpPr>
            <a:cxnSpLocks/>
          </p:cNvCxnSpPr>
          <p:nvPr/>
        </p:nvCxnSpPr>
        <p:spPr>
          <a:xfrm>
            <a:off x="5876499" y="658368"/>
            <a:ext cx="0" cy="6172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부제목 2">
            <a:extLst>
              <a:ext uri="{FF2B5EF4-FFF2-40B4-BE49-F238E27FC236}">
                <a16:creationId xmlns:a16="http://schemas.microsoft.com/office/drawing/2014/main" id="{C3A48C00-2B04-4BA3-B122-EF3D6FA51233}"/>
              </a:ext>
            </a:extLst>
          </p:cNvPr>
          <p:cNvSpPr txBox="1">
            <a:spLocks/>
          </p:cNvSpPr>
          <p:nvPr/>
        </p:nvSpPr>
        <p:spPr>
          <a:xfrm>
            <a:off x="468324" y="658368"/>
            <a:ext cx="368968" cy="3165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/>
              <a:t>1)</a:t>
            </a:r>
            <a:endParaRPr lang="en-US" altLang="ko-KR" sz="1600" dirty="0"/>
          </a:p>
        </p:txBody>
      </p:sp>
      <p:sp>
        <p:nvSpPr>
          <p:cNvPr id="26" name="부제목 2">
            <a:extLst>
              <a:ext uri="{FF2B5EF4-FFF2-40B4-BE49-F238E27FC236}">
                <a16:creationId xmlns:a16="http://schemas.microsoft.com/office/drawing/2014/main" id="{1BB0D571-F597-4405-ACB8-BB55AC3D7C73}"/>
              </a:ext>
            </a:extLst>
          </p:cNvPr>
          <p:cNvSpPr txBox="1">
            <a:spLocks/>
          </p:cNvSpPr>
          <p:nvPr/>
        </p:nvSpPr>
        <p:spPr>
          <a:xfrm>
            <a:off x="6572584" y="658368"/>
            <a:ext cx="368968" cy="3165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/>
              <a:t>2)</a:t>
            </a:r>
            <a:endParaRPr lang="en-US" altLang="ko-KR" sz="1600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935026C-862A-456C-8426-F5987A00B327}"/>
              </a:ext>
            </a:extLst>
          </p:cNvPr>
          <p:cNvSpPr/>
          <p:nvPr/>
        </p:nvSpPr>
        <p:spPr>
          <a:xfrm>
            <a:off x="8995041" y="1213034"/>
            <a:ext cx="635000" cy="635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A4482C94-CEF1-4937-A2F5-A8BDF8724B63}"/>
              </a:ext>
            </a:extLst>
          </p:cNvPr>
          <p:cNvSpPr/>
          <p:nvPr/>
        </p:nvSpPr>
        <p:spPr>
          <a:xfrm>
            <a:off x="8042541" y="2213237"/>
            <a:ext cx="635000" cy="635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7C12628-F2C0-443B-99F6-77C079979C71}"/>
              </a:ext>
            </a:extLst>
          </p:cNvPr>
          <p:cNvCxnSpPr>
            <a:cxnSpLocks/>
            <a:stCxn id="29" idx="3"/>
            <a:endCxn id="30" idx="0"/>
          </p:cNvCxnSpPr>
          <p:nvPr/>
        </p:nvCxnSpPr>
        <p:spPr>
          <a:xfrm flipH="1">
            <a:off x="8360041" y="1755040"/>
            <a:ext cx="727994" cy="458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BDAF7E58-D37F-4F95-9B5F-9C71A87A9FB0}"/>
              </a:ext>
            </a:extLst>
          </p:cNvPr>
          <p:cNvSpPr/>
          <p:nvPr/>
        </p:nvSpPr>
        <p:spPr>
          <a:xfrm>
            <a:off x="9997349" y="2213237"/>
            <a:ext cx="635000" cy="635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D3D2A2D-EB9A-4B60-9C86-D40EDCB9A858}"/>
              </a:ext>
            </a:extLst>
          </p:cNvPr>
          <p:cNvCxnSpPr>
            <a:cxnSpLocks/>
            <a:stCxn id="29" idx="5"/>
            <a:endCxn id="32" idx="0"/>
          </p:cNvCxnSpPr>
          <p:nvPr/>
        </p:nvCxnSpPr>
        <p:spPr>
          <a:xfrm>
            <a:off x="9537047" y="1755040"/>
            <a:ext cx="777802" cy="458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BE382588-2741-4942-8601-36C76A2E42A7}"/>
              </a:ext>
            </a:extLst>
          </p:cNvPr>
          <p:cNvSpPr/>
          <p:nvPr/>
        </p:nvSpPr>
        <p:spPr>
          <a:xfrm>
            <a:off x="8743297" y="3277836"/>
            <a:ext cx="635000" cy="635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008655B3-0E8D-4528-940A-040008C53F70}"/>
              </a:ext>
            </a:extLst>
          </p:cNvPr>
          <p:cNvSpPr/>
          <p:nvPr/>
        </p:nvSpPr>
        <p:spPr>
          <a:xfrm>
            <a:off x="7203242" y="3277836"/>
            <a:ext cx="635000" cy="635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BB47247-BE91-4E07-8E99-132CAED7441B}"/>
              </a:ext>
            </a:extLst>
          </p:cNvPr>
          <p:cNvCxnSpPr>
            <a:cxnSpLocks/>
            <a:stCxn id="30" idx="3"/>
            <a:endCxn id="35" idx="0"/>
          </p:cNvCxnSpPr>
          <p:nvPr/>
        </p:nvCxnSpPr>
        <p:spPr>
          <a:xfrm flipH="1">
            <a:off x="7520742" y="2755243"/>
            <a:ext cx="614793" cy="522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4DA50EE-9F1D-4B8D-B7F3-BD2A3548F05C}"/>
              </a:ext>
            </a:extLst>
          </p:cNvPr>
          <p:cNvCxnSpPr>
            <a:cxnSpLocks/>
            <a:stCxn id="30" idx="5"/>
            <a:endCxn id="34" idx="0"/>
          </p:cNvCxnSpPr>
          <p:nvPr/>
        </p:nvCxnSpPr>
        <p:spPr>
          <a:xfrm>
            <a:off x="8584547" y="2755243"/>
            <a:ext cx="476250" cy="522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D6D4493B-969E-4F41-8A64-AD2C2FB8AFB7}"/>
              </a:ext>
            </a:extLst>
          </p:cNvPr>
          <p:cNvSpPr/>
          <p:nvPr/>
        </p:nvSpPr>
        <p:spPr>
          <a:xfrm>
            <a:off x="10514203" y="3300294"/>
            <a:ext cx="635000" cy="635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10E20D35-8B41-4C07-81CC-5390E052FE86}"/>
              </a:ext>
            </a:extLst>
          </p:cNvPr>
          <p:cNvSpPr/>
          <p:nvPr/>
        </p:nvSpPr>
        <p:spPr>
          <a:xfrm>
            <a:off x="9537047" y="3300294"/>
            <a:ext cx="635000" cy="635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FDE57B3-E6A9-4CC9-B837-D7F1FFC1C065}"/>
              </a:ext>
            </a:extLst>
          </p:cNvPr>
          <p:cNvCxnSpPr>
            <a:cxnSpLocks/>
            <a:stCxn id="32" idx="3"/>
            <a:endCxn id="39" idx="0"/>
          </p:cNvCxnSpPr>
          <p:nvPr/>
        </p:nvCxnSpPr>
        <p:spPr>
          <a:xfrm flipH="1">
            <a:off x="9854547" y="2755243"/>
            <a:ext cx="235796" cy="545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1F5419D0-1298-4CC2-8DE3-A08F0C962C7F}"/>
              </a:ext>
            </a:extLst>
          </p:cNvPr>
          <p:cNvCxnSpPr>
            <a:cxnSpLocks/>
            <a:stCxn id="32" idx="5"/>
            <a:endCxn id="38" idx="0"/>
          </p:cNvCxnSpPr>
          <p:nvPr/>
        </p:nvCxnSpPr>
        <p:spPr>
          <a:xfrm>
            <a:off x="10539355" y="2755243"/>
            <a:ext cx="292348" cy="545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02CCC12C-6220-4F11-86D3-D14F54CA98EB}"/>
              </a:ext>
            </a:extLst>
          </p:cNvPr>
          <p:cNvSpPr/>
          <p:nvPr/>
        </p:nvSpPr>
        <p:spPr>
          <a:xfrm>
            <a:off x="7583108" y="4435429"/>
            <a:ext cx="635000" cy="635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8AD5F45-8E87-4358-AA47-2E31561EAD83}"/>
              </a:ext>
            </a:extLst>
          </p:cNvPr>
          <p:cNvSpPr/>
          <p:nvPr/>
        </p:nvSpPr>
        <p:spPr>
          <a:xfrm>
            <a:off x="6831495" y="4435429"/>
            <a:ext cx="635000" cy="635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AF3F220F-DE41-4EC3-895B-0E3EBC9B2AB5}"/>
              </a:ext>
            </a:extLst>
          </p:cNvPr>
          <p:cNvCxnSpPr>
            <a:cxnSpLocks/>
            <a:stCxn id="35" idx="3"/>
            <a:endCxn id="47" idx="0"/>
          </p:cNvCxnSpPr>
          <p:nvPr/>
        </p:nvCxnSpPr>
        <p:spPr>
          <a:xfrm flipH="1">
            <a:off x="7148995" y="3819842"/>
            <a:ext cx="147241" cy="615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693CA87-1B67-4E0D-8A23-73FD104C61ED}"/>
              </a:ext>
            </a:extLst>
          </p:cNvPr>
          <p:cNvCxnSpPr>
            <a:cxnSpLocks/>
            <a:stCxn id="35" idx="5"/>
            <a:endCxn id="46" idx="0"/>
          </p:cNvCxnSpPr>
          <p:nvPr/>
        </p:nvCxnSpPr>
        <p:spPr>
          <a:xfrm>
            <a:off x="7745248" y="3819842"/>
            <a:ext cx="155360" cy="615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EDBCE231-9705-40EE-822A-52E465514BE8}"/>
              </a:ext>
            </a:extLst>
          </p:cNvPr>
          <p:cNvCxnSpPr>
            <a:cxnSpLocks/>
            <a:stCxn id="34" idx="3"/>
            <a:endCxn id="51" idx="0"/>
          </p:cNvCxnSpPr>
          <p:nvPr/>
        </p:nvCxnSpPr>
        <p:spPr>
          <a:xfrm flipH="1">
            <a:off x="8748480" y="3819842"/>
            <a:ext cx="87811" cy="615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CF23221E-20B4-46DB-9EC9-55DA6B5414A8}"/>
              </a:ext>
            </a:extLst>
          </p:cNvPr>
          <p:cNvSpPr/>
          <p:nvPr/>
        </p:nvSpPr>
        <p:spPr>
          <a:xfrm>
            <a:off x="8430980" y="4435429"/>
            <a:ext cx="635000" cy="635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부제목 2">
            <a:extLst>
              <a:ext uri="{FF2B5EF4-FFF2-40B4-BE49-F238E27FC236}">
                <a16:creationId xmlns:a16="http://schemas.microsoft.com/office/drawing/2014/main" id="{EFF85F55-DBEC-4BAA-A016-9C6D94624A84}"/>
              </a:ext>
            </a:extLst>
          </p:cNvPr>
          <p:cNvSpPr txBox="1">
            <a:spLocks/>
          </p:cNvSpPr>
          <p:nvPr/>
        </p:nvSpPr>
        <p:spPr>
          <a:xfrm>
            <a:off x="8218108" y="6091302"/>
            <a:ext cx="8662736" cy="5450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800" b="1">
                <a:solidFill>
                  <a:srgbClr val="7F0055"/>
                </a:solidFill>
                <a:latin typeface="Consolas" panose="020B0609020204030204" pitchFamily="49" charset="0"/>
              </a:rPr>
              <a:t>반복적 작업</a:t>
            </a:r>
            <a:endParaRPr lang="en-US" altLang="ko-KR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부제목 2">
            <a:extLst>
              <a:ext uri="{FF2B5EF4-FFF2-40B4-BE49-F238E27FC236}">
                <a16:creationId xmlns:a16="http://schemas.microsoft.com/office/drawing/2014/main" id="{EF8FA440-9A20-472A-B7C6-48021D784168}"/>
              </a:ext>
            </a:extLst>
          </p:cNvPr>
          <p:cNvSpPr txBox="1">
            <a:spLocks/>
          </p:cNvSpPr>
          <p:nvPr/>
        </p:nvSpPr>
        <p:spPr>
          <a:xfrm>
            <a:off x="1688320" y="6093572"/>
            <a:ext cx="8662736" cy="5450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800" b="1">
                <a:solidFill>
                  <a:srgbClr val="7F0055"/>
                </a:solidFill>
                <a:latin typeface="Consolas" panose="020B0609020204030204" pitchFamily="49" charset="0"/>
              </a:rPr>
              <a:t>반복적 작업</a:t>
            </a:r>
            <a:endParaRPr lang="en-US" altLang="ko-KR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FCCDD592-A1C8-432D-9817-8162F33D88EA}"/>
              </a:ext>
            </a:extLst>
          </p:cNvPr>
          <p:cNvSpPr/>
          <p:nvPr/>
        </p:nvSpPr>
        <p:spPr>
          <a:xfrm>
            <a:off x="3040171" y="1213034"/>
            <a:ext cx="635000" cy="635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FED0C32E-281D-4804-8327-7988B1D87035}"/>
              </a:ext>
            </a:extLst>
          </p:cNvPr>
          <p:cNvSpPr/>
          <p:nvPr/>
        </p:nvSpPr>
        <p:spPr>
          <a:xfrm>
            <a:off x="2087671" y="2213237"/>
            <a:ext cx="635000" cy="635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3EAFF793-B0ED-4FCE-BE1E-40C7C4DD4C0F}"/>
              </a:ext>
            </a:extLst>
          </p:cNvPr>
          <p:cNvCxnSpPr>
            <a:cxnSpLocks/>
            <a:stCxn id="93" idx="3"/>
            <a:endCxn id="94" idx="0"/>
          </p:cNvCxnSpPr>
          <p:nvPr/>
        </p:nvCxnSpPr>
        <p:spPr>
          <a:xfrm flipH="1">
            <a:off x="2405171" y="1755040"/>
            <a:ext cx="727994" cy="458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타원 95">
            <a:extLst>
              <a:ext uri="{FF2B5EF4-FFF2-40B4-BE49-F238E27FC236}">
                <a16:creationId xmlns:a16="http://schemas.microsoft.com/office/drawing/2014/main" id="{8BA4E282-82AB-403C-B704-3F61D4E78631}"/>
              </a:ext>
            </a:extLst>
          </p:cNvPr>
          <p:cNvSpPr/>
          <p:nvPr/>
        </p:nvSpPr>
        <p:spPr>
          <a:xfrm>
            <a:off x="4042479" y="2213237"/>
            <a:ext cx="635000" cy="635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4935A905-9A56-4AD2-AAB6-2FEBAFEEB4E6}"/>
              </a:ext>
            </a:extLst>
          </p:cNvPr>
          <p:cNvCxnSpPr>
            <a:cxnSpLocks/>
            <a:stCxn id="93" idx="5"/>
            <a:endCxn id="96" idx="0"/>
          </p:cNvCxnSpPr>
          <p:nvPr/>
        </p:nvCxnSpPr>
        <p:spPr>
          <a:xfrm>
            <a:off x="3582177" y="1755040"/>
            <a:ext cx="777802" cy="458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타원 97">
            <a:extLst>
              <a:ext uri="{FF2B5EF4-FFF2-40B4-BE49-F238E27FC236}">
                <a16:creationId xmlns:a16="http://schemas.microsoft.com/office/drawing/2014/main" id="{7E4D3B1D-EDD1-4156-8FB5-207E5A8F1D8F}"/>
              </a:ext>
            </a:extLst>
          </p:cNvPr>
          <p:cNvSpPr/>
          <p:nvPr/>
        </p:nvSpPr>
        <p:spPr>
          <a:xfrm>
            <a:off x="2788427" y="3277836"/>
            <a:ext cx="635000" cy="635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175473F0-BC06-4747-A75B-ABB7B0294952}"/>
              </a:ext>
            </a:extLst>
          </p:cNvPr>
          <p:cNvSpPr/>
          <p:nvPr/>
        </p:nvSpPr>
        <p:spPr>
          <a:xfrm>
            <a:off x="1248372" y="3277836"/>
            <a:ext cx="635000" cy="635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C9191705-4742-4D21-84DD-0A35E17B53D7}"/>
              </a:ext>
            </a:extLst>
          </p:cNvPr>
          <p:cNvCxnSpPr>
            <a:cxnSpLocks/>
            <a:stCxn id="94" idx="3"/>
            <a:endCxn id="99" idx="0"/>
          </p:cNvCxnSpPr>
          <p:nvPr/>
        </p:nvCxnSpPr>
        <p:spPr>
          <a:xfrm flipH="1">
            <a:off x="1565872" y="2755243"/>
            <a:ext cx="614793" cy="522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580AAAEC-18C6-4C82-BA10-BF3B6AF5564B}"/>
              </a:ext>
            </a:extLst>
          </p:cNvPr>
          <p:cNvCxnSpPr>
            <a:cxnSpLocks/>
            <a:stCxn id="94" idx="5"/>
            <a:endCxn id="98" idx="0"/>
          </p:cNvCxnSpPr>
          <p:nvPr/>
        </p:nvCxnSpPr>
        <p:spPr>
          <a:xfrm>
            <a:off x="2629677" y="2755243"/>
            <a:ext cx="476250" cy="522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타원 101">
            <a:extLst>
              <a:ext uri="{FF2B5EF4-FFF2-40B4-BE49-F238E27FC236}">
                <a16:creationId xmlns:a16="http://schemas.microsoft.com/office/drawing/2014/main" id="{65D33C7E-9309-486D-980D-A74CA8D53AC0}"/>
              </a:ext>
            </a:extLst>
          </p:cNvPr>
          <p:cNvSpPr/>
          <p:nvPr/>
        </p:nvSpPr>
        <p:spPr>
          <a:xfrm>
            <a:off x="4559333" y="3300294"/>
            <a:ext cx="635000" cy="635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03B140F1-3784-4E94-A17C-25E8BB7E7680}"/>
              </a:ext>
            </a:extLst>
          </p:cNvPr>
          <p:cNvSpPr/>
          <p:nvPr/>
        </p:nvSpPr>
        <p:spPr>
          <a:xfrm>
            <a:off x="3582177" y="3300294"/>
            <a:ext cx="635000" cy="635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8AC14629-06B0-42D4-AE6D-8AC470571131}"/>
              </a:ext>
            </a:extLst>
          </p:cNvPr>
          <p:cNvCxnSpPr>
            <a:cxnSpLocks/>
            <a:stCxn id="96" idx="3"/>
            <a:endCxn id="103" idx="0"/>
          </p:cNvCxnSpPr>
          <p:nvPr/>
        </p:nvCxnSpPr>
        <p:spPr>
          <a:xfrm flipH="1">
            <a:off x="3899677" y="2755243"/>
            <a:ext cx="235796" cy="545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DC60F3C8-3F17-4AFD-8695-7C8A6C4F5E57}"/>
              </a:ext>
            </a:extLst>
          </p:cNvPr>
          <p:cNvCxnSpPr>
            <a:cxnSpLocks/>
            <a:stCxn id="96" idx="5"/>
            <a:endCxn id="102" idx="0"/>
          </p:cNvCxnSpPr>
          <p:nvPr/>
        </p:nvCxnSpPr>
        <p:spPr>
          <a:xfrm>
            <a:off x="4584485" y="2755243"/>
            <a:ext cx="292348" cy="545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타원 105">
            <a:extLst>
              <a:ext uri="{FF2B5EF4-FFF2-40B4-BE49-F238E27FC236}">
                <a16:creationId xmlns:a16="http://schemas.microsoft.com/office/drawing/2014/main" id="{3AC34102-8CD8-4550-A30C-BAEB76E3D166}"/>
              </a:ext>
            </a:extLst>
          </p:cNvPr>
          <p:cNvSpPr/>
          <p:nvPr/>
        </p:nvSpPr>
        <p:spPr>
          <a:xfrm>
            <a:off x="1628238" y="4435429"/>
            <a:ext cx="635000" cy="635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D5F326AB-1BC8-4FA4-BEB2-17911521E1E0}"/>
              </a:ext>
            </a:extLst>
          </p:cNvPr>
          <p:cNvSpPr/>
          <p:nvPr/>
        </p:nvSpPr>
        <p:spPr>
          <a:xfrm>
            <a:off x="876625" y="4435429"/>
            <a:ext cx="635000" cy="635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4EEBAD0A-6DA6-4B56-AC3D-A40B71A042C3}"/>
              </a:ext>
            </a:extLst>
          </p:cNvPr>
          <p:cNvCxnSpPr>
            <a:cxnSpLocks/>
            <a:stCxn id="99" idx="3"/>
            <a:endCxn id="107" idx="0"/>
          </p:cNvCxnSpPr>
          <p:nvPr/>
        </p:nvCxnSpPr>
        <p:spPr>
          <a:xfrm flipH="1">
            <a:off x="1194125" y="3819842"/>
            <a:ext cx="147241" cy="615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64FFFB37-579A-4A5B-AE32-6672B53FB066}"/>
              </a:ext>
            </a:extLst>
          </p:cNvPr>
          <p:cNvCxnSpPr>
            <a:cxnSpLocks/>
            <a:stCxn id="99" idx="5"/>
            <a:endCxn id="106" idx="0"/>
          </p:cNvCxnSpPr>
          <p:nvPr/>
        </p:nvCxnSpPr>
        <p:spPr>
          <a:xfrm>
            <a:off x="1790378" y="3819842"/>
            <a:ext cx="155360" cy="615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5EC9F760-E46A-4DD0-B895-DF6FEA8A62C7}"/>
              </a:ext>
            </a:extLst>
          </p:cNvPr>
          <p:cNvCxnSpPr>
            <a:cxnSpLocks/>
            <a:stCxn id="98" idx="3"/>
            <a:endCxn id="111" idx="0"/>
          </p:cNvCxnSpPr>
          <p:nvPr/>
        </p:nvCxnSpPr>
        <p:spPr>
          <a:xfrm flipH="1">
            <a:off x="2793610" y="3819842"/>
            <a:ext cx="87811" cy="615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타원 110">
            <a:extLst>
              <a:ext uri="{FF2B5EF4-FFF2-40B4-BE49-F238E27FC236}">
                <a16:creationId xmlns:a16="http://schemas.microsoft.com/office/drawing/2014/main" id="{80A7C277-138D-4FDB-B39A-BE1B59E22F93}"/>
              </a:ext>
            </a:extLst>
          </p:cNvPr>
          <p:cNvSpPr/>
          <p:nvPr/>
        </p:nvSpPr>
        <p:spPr>
          <a:xfrm>
            <a:off x="2476110" y="4435429"/>
            <a:ext cx="635000" cy="635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54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부제목 2">
            <a:extLst>
              <a:ext uri="{FF2B5EF4-FFF2-40B4-BE49-F238E27FC236}">
                <a16:creationId xmlns:a16="http://schemas.microsoft.com/office/drawing/2014/main" id="{B5E2491C-2B7A-49FF-A309-32AB594729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5700" y="26990"/>
            <a:ext cx="8662736" cy="545051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{1,10,5,8,7,6,4,3,2,9}; </a:t>
            </a:r>
            <a:r>
              <a:rPr lang="ko-KR" alt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정렬 </a:t>
            </a:r>
            <a:endParaRPr lang="en-US" altLang="ko-KR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85" name="표 85">
            <a:extLst>
              <a:ext uri="{FF2B5EF4-FFF2-40B4-BE49-F238E27FC236}">
                <a16:creationId xmlns:a16="http://schemas.microsoft.com/office/drawing/2014/main" id="{CFFAA7ED-FAAC-4311-8BC6-C685690E421E}"/>
              </a:ext>
            </a:extLst>
          </p:cNvPr>
          <p:cNvGraphicFramePr>
            <a:graphicFrameLocks noGrp="1"/>
          </p:cNvGraphicFramePr>
          <p:nvPr/>
        </p:nvGraphicFramePr>
        <p:xfrm>
          <a:off x="5334941" y="8348014"/>
          <a:ext cx="65890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907">
                  <a:extLst>
                    <a:ext uri="{9D8B030D-6E8A-4147-A177-3AD203B41FA5}">
                      <a16:colId xmlns:a16="http://schemas.microsoft.com/office/drawing/2014/main" val="2288818839"/>
                    </a:ext>
                  </a:extLst>
                </a:gridCol>
                <a:gridCol w="658907">
                  <a:extLst>
                    <a:ext uri="{9D8B030D-6E8A-4147-A177-3AD203B41FA5}">
                      <a16:colId xmlns:a16="http://schemas.microsoft.com/office/drawing/2014/main" val="2321435787"/>
                    </a:ext>
                  </a:extLst>
                </a:gridCol>
                <a:gridCol w="658907">
                  <a:extLst>
                    <a:ext uri="{9D8B030D-6E8A-4147-A177-3AD203B41FA5}">
                      <a16:colId xmlns:a16="http://schemas.microsoft.com/office/drawing/2014/main" val="4269883737"/>
                    </a:ext>
                  </a:extLst>
                </a:gridCol>
                <a:gridCol w="658907">
                  <a:extLst>
                    <a:ext uri="{9D8B030D-6E8A-4147-A177-3AD203B41FA5}">
                      <a16:colId xmlns:a16="http://schemas.microsoft.com/office/drawing/2014/main" val="3614837677"/>
                    </a:ext>
                  </a:extLst>
                </a:gridCol>
                <a:gridCol w="658907">
                  <a:extLst>
                    <a:ext uri="{9D8B030D-6E8A-4147-A177-3AD203B41FA5}">
                      <a16:colId xmlns:a16="http://schemas.microsoft.com/office/drawing/2014/main" val="2108150908"/>
                    </a:ext>
                  </a:extLst>
                </a:gridCol>
                <a:gridCol w="658907">
                  <a:extLst>
                    <a:ext uri="{9D8B030D-6E8A-4147-A177-3AD203B41FA5}">
                      <a16:colId xmlns:a16="http://schemas.microsoft.com/office/drawing/2014/main" val="4233418067"/>
                    </a:ext>
                  </a:extLst>
                </a:gridCol>
                <a:gridCol w="658907">
                  <a:extLst>
                    <a:ext uri="{9D8B030D-6E8A-4147-A177-3AD203B41FA5}">
                      <a16:colId xmlns:a16="http://schemas.microsoft.com/office/drawing/2014/main" val="1962182464"/>
                    </a:ext>
                  </a:extLst>
                </a:gridCol>
                <a:gridCol w="658907">
                  <a:extLst>
                    <a:ext uri="{9D8B030D-6E8A-4147-A177-3AD203B41FA5}">
                      <a16:colId xmlns:a16="http://schemas.microsoft.com/office/drawing/2014/main" val="2850533025"/>
                    </a:ext>
                  </a:extLst>
                </a:gridCol>
                <a:gridCol w="658907">
                  <a:extLst>
                    <a:ext uri="{9D8B030D-6E8A-4147-A177-3AD203B41FA5}">
                      <a16:colId xmlns:a16="http://schemas.microsoft.com/office/drawing/2014/main" val="243227247"/>
                    </a:ext>
                  </a:extLst>
                </a:gridCol>
                <a:gridCol w="658907">
                  <a:extLst>
                    <a:ext uri="{9D8B030D-6E8A-4147-A177-3AD203B41FA5}">
                      <a16:colId xmlns:a16="http://schemas.microsoft.com/office/drawing/2014/main" val="826382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907458"/>
                  </a:ext>
                </a:extLst>
              </a:tr>
            </a:tbl>
          </a:graphicData>
        </a:graphic>
      </p:graphicFrame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DCCA24F-BE73-45D7-AC1A-842C58B68A53}"/>
              </a:ext>
            </a:extLst>
          </p:cNvPr>
          <p:cNvCxnSpPr>
            <a:cxnSpLocks/>
          </p:cNvCxnSpPr>
          <p:nvPr/>
        </p:nvCxnSpPr>
        <p:spPr>
          <a:xfrm>
            <a:off x="5876499" y="658368"/>
            <a:ext cx="0" cy="6172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부제목 2">
            <a:extLst>
              <a:ext uri="{FF2B5EF4-FFF2-40B4-BE49-F238E27FC236}">
                <a16:creationId xmlns:a16="http://schemas.microsoft.com/office/drawing/2014/main" id="{C3A48C00-2B04-4BA3-B122-EF3D6FA51233}"/>
              </a:ext>
            </a:extLst>
          </p:cNvPr>
          <p:cNvSpPr txBox="1">
            <a:spLocks/>
          </p:cNvSpPr>
          <p:nvPr/>
        </p:nvSpPr>
        <p:spPr>
          <a:xfrm>
            <a:off x="468324" y="658368"/>
            <a:ext cx="368968" cy="3165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/>
              <a:t>1)</a:t>
            </a:r>
            <a:endParaRPr lang="en-US" altLang="ko-KR" sz="1600" dirty="0"/>
          </a:p>
        </p:txBody>
      </p:sp>
      <p:sp>
        <p:nvSpPr>
          <p:cNvPr id="26" name="부제목 2">
            <a:extLst>
              <a:ext uri="{FF2B5EF4-FFF2-40B4-BE49-F238E27FC236}">
                <a16:creationId xmlns:a16="http://schemas.microsoft.com/office/drawing/2014/main" id="{1BB0D571-F597-4405-ACB8-BB55AC3D7C73}"/>
              </a:ext>
            </a:extLst>
          </p:cNvPr>
          <p:cNvSpPr txBox="1">
            <a:spLocks/>
          </p:cNvSpPr>
          <p:nvPr/>
        </p:nvSpPr>
        <p:spPr>
          <a:xfrm>
            <a:off x="6572584" y="658368"/>
            <a:ext cx="368968" cy="3165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/>
              <a:t>2)</a:t>
            </a:r>
            <a:endParaRPr lang="en-US" altLang="ko-KR" sz="1600" dirty="0"/>
          </a:p>
        </p:txBody>
      </p:sp>
      <p:sp>
        <p:nvSpPr>
          <p:cNvPr id="52" name="부제목 2">
            <a:extLst>
              <a:ext uri="{FF2B5EF4-FFF2-40B4-BE49-F238E27FC236}">
                <a16:creationId xmlns:a16="http://schemas.microsoft.com/office/drawing/2014/main" id="{EFF85F55-DBEC-4BAA-A016-9C6D94624A84}"/>
              </a:ext>
            </a:extLst>
          </p:cNvPr>
          <p:cNvSpPr txBox="1">
            <a:spLocks/>
          </p:cNvSpPr>
          <p:nvPr/>
        </p:nvSpPr>
        <p:spPr>
          <a:xfrm>
            <a:off x="8218108" y="6091302"/>
            <a:ext cx="8662736" cy="5450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800" b="1">
                <a:solidFill>
                  <a:srgbClr val="7F0055"/>
                </a:solidFill>
                <a:latin typeface="Consolas" panose="020B0609020204030204" pitchFamily="49" charset="0"/>
              </a:rPr>
              <a:t>반복적 작업</a:t>
            </a:r>
            <a:endParaRPr lang="en-US" altLang="ko-KR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부제목 2">
            <a:extLst>
              <a:ext uri="{FF2B5EF4-FFF2-40B4-BE49-F238E27FC236}">
                <a16:creationId xmlns:a16="http://schemas.microsoft.com/office/drawing/2014/main" id="{EF8FA440-9A20-472A-B7C6-48021D784168}"/>
              </a:ext>
            </a:extLst>
          </p:cNvPr>
          <p:cNvSpPr txBox="1">
            <a:spLocks/>
          </p:cNvSpPr>
          <p:nvPr/>
        </p:nvSpPr>
        <p:spPr>
          <a:xfrm>
            <a:off x="1688320" y="6093572"/>
            <a:ext cx="8662736" cy="5450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800" b="1">
                <a:solidFill>
                  <a:srgbClr val="7F0055"/>
                </a:solidFill>
                <a:latin typeface="Consolas" panose="020B0609020204030204" pitchFamily="49" charset="0"/>
              </a:rPr>
              <a:t>반복적 작업</a:t>
            </a:r>
            <a:endParaRPr lang="en-US" altLang="ko-KR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FCCDD592-A1C8-432D-9817-8162F33D88EA}"/>
              </a:ext>
            </a:extLst>
          </p:cNvPr>
          <p:cNvSpPr/>
          <p:nvPr/>
        </p:nvSpPr>
        <p:spPr>
          <a:xfrm>
            <a:off x="3040171" y="1213034"/>
            <a:ext cx="635000" cy="635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FED0C32E-281D-4804-8327-7988B1D87035}"/>
              </a:ext>
            </a:extLst>
          </p:cNvPr>
          <p:cNvSpPr/>
          <p:nvPr/>
        </p:nvSpPr>
        <p:spPr>
          <a:xfrm>
            <a:off x="2087671" y="2213237"/>
            <a:ext cx="635000" cy="635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3EAFF793-B0ED-4FCE-BE1E-40C7C4DD4C0F}"/>
              </a:ext>
            </a:extLst>
          </p:cNvPr>
          <p:cNvCxnSpPr>
            <a:cxnSpLocks/>
            <a:stCxn id="93" idx="3"/>
            <a:endCxn id="94" idx="0"/>
          </p:cNvCxnSpPr>
          <p:nvPr/>
        </p:nvCxnSpPr>
        <p:spPr>
          <a:xfrm flipH="1">
            <a:off x="2405171" y="1755040"/>
            <a:ext cx="727994" cy="458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타원 95">
            <a:extLst>
              <a:ext uri="{FF2B5EF4-FFF2-40B4-BE49-F238E27FC236}">
                <a16:creationId xmlns:a16="http://schemas.microsoft.com/office/drawing/2014/main" id="{8BA4E282-82AB-403C-B704-3F61D4E78631}"/>
              </a:ext>
            </a:extLst>
          </p:cNvPr>
          <p:cNvSpPr/>
          <p:nvPr/>
        </p:nvSpPr>
        <p:spPr>
          <a:xfrm>
            <a:off x="4042479" y="2213237"/>
            <a:ext cx="635000" cy="635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4935A905-9A56-4AD2-AAB6-2FEBAFEEB4E6}"/>
              </a:ext>
            </a:extLst>
          </p:cNvPr>
          <p:cNvCxnSpPr>
            <a:cxnSpLocks/>
            <a:stCxn id="93" idx="5"/>
            <a:endCxn id="96" idx="0"/>
          </p:cNvCxnSpPr>
          <p:nvPr/>
        </p:nvCxnSpPr>
        <p:spPr>
          <a:xfrm>
            <a:off x="3582177" y="1755040"/>
            <a:ext cx="777802" cy="458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타원 97">
            <a:extLst>
              <a:ext uri="{FF2B5EF4-FFF2-40B4-BE49-F238E27FC236}">
                <a16:creationId xmlns:a16="http://schemas.microsoft.com/office/drawing/2014/main" id="{7E4D3B1D-EDD1-4156-8FB5-207E5A8F1D8F}"/>
              </a:ext>
            </a:extLst>
          </p:cNvPr>
          <p:cNvSpPr/>
          <p:nvPr/>
        </p:nvSpPr>
        <p:spPr>
          <a:xfrm>
            <a:off x="2788427" y="3277836"/>
            <a:ext cx="635000" cy="635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175473F0-BC06-4747-A75B-ABB7B0294952}"/>
              </a:ext>
            </a:extLst>
          </p:cNvPr>
          <p:cNvSpPr/>
          <p:nvPr/>
        </p:nvSpPr>
        <p:spPr>
          <a:xfrm>
            <a:off x="1248372" y="3277836"/>
            <a:ext cx="635000" cy="635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C9191705-4742-4D21-84DD-0A35E17B53D7}"/>
              </a:ext>
            </a:extLst>
          </p:cNvPr>
          <p:cNvCxnSpPr>
            <a:cxnSpLocks/>
            <a:stCxn id="94" idx="3"/>
            <a:endCxn id="99" idx="0"/>
          </p:cNvCxnSpPr>
          <p:nvPr/>
        </p:nvCxnSpPr>
        <p:spPr>
          <a:xfrm flipH="1">
            <a:off x="1565872" y="2755243"/>
            <a:ext cx="614793" cy="522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580AAAEC-18C6-4C82-BA10-BF3B6AF5564B}"/>
              </a:ext>
            </a:extLst>
          </p:cNvPr>
          <p:cNvCxnSpPr>
            <a:cxnSpLocks/>
            <a:stCxn id="94" idx="5"/>
            <a:endCxn id="98" idx="0"/>
          </p:cNvCxnSpPr>
          <p:nvPr/>
        </p:nvCxnSpPr>
        <p:spPr>
          <a:xfrm>
            <a:off x="2629677" y="2755243"/>
            <a:ext cx="476250" cy="522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타원 101">
            <a:extLst>
              <a:ext uri="{FF2B5EF4-FFF2-40B4-BE49-F238E27FC236}">
                <a16:creationId xmlns:a16="http://schemas.microsoft.com/office/drawing/2014/main" id="{65D33C7E-9309-486D-980D-A74CA8D53AC0}"/>
              </a:ext>
            </a:extLst>
          </p:cNvPr>
          <p:cNvSpPr/>
          <p:nvPr/>
        </p:nvSpPr>
        <p:spPr>
          <a:xfrm>
            <a:off x="4559333" y="3300294"/>
            <a:ext cx="635000" cy="635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03B140F1-3784-4E94-A17C-25E8BB7E7680}"/>
              </a:ext>
            </a:extLst>
          </p:cNvPr>
          <p:cNvSpPr/>
          <p:nvPr/>
        </p:nvSpPr>
        <p:spPr>
          <a:xfrm>
            <a:off x="3582177" y="3300294"/>
            <a:ext cx="635000" cy="635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8AC14629-06B0-42D4-AE6D-8AC470571131}"/>
              </a:ext>
            </a:extLst>
          </p:cNvPr>
          <p:cNvCxnSpPr>
            <a:cxnSpLocks/>
            <a:stCxn id="96" idx="3"/>
            <a:endCxn id="103" idx="0"/>
          </p:cNvCxnSpPr>
          <p:nvPr/>
        </p:nvCxnSpPr>
        <p:spPr>
          <a:xfrm flipH="1">
            <a:off x="3899677" y="2755243"/>
            <a:ext cx="235796" cy="545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DC60F3C8-3F17-4AFD-8695-7C8A6C4F5E57}"/>
              </a:ext>
            </a:extLst>
          </p:cNvPr>
          <p:cNvCxnSpPr>
            <a:cxnSpLocks/>
            <a:stCxn id="96" idx="5"/>
            <a:endCxn id="102" idx="0"/>
          </p:cNvCxnSpPr>
          <p:nvPr/>
        </p:nvCxnSpPr>
        <p:spPr>
          <a:xfrm>
            <a:off x="4584485" y="2755243"/>
            <a:ext cx="292348" cy="545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타원 105">
            <a:extLst>
              <a:ext uri="{FF2B5EF4-FFF2-40B4-BE49-F238E27FC236}">
                <a16:creationId xmlns:a16="http://schemas.microsoft.com/office/drawing/2014/main" id="{3AC34102-8CD8-4550-A30C-BAEB76E3D166}"/>
              </a:ext>
            </a:extLst>
          </p:cNvPr>
          <p:cNvSpPr/>
          <p:nvPr/>
        </p:nvSpPr>
        <p:spPr>
          <a:xfrm>
            <a:off x="1628238" y="4435429"/>
            <a:ext cx="635000" cy="635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D5F326AB-1BC8-4FA4-BEB2-17911521E1E0}"/>
              </a:ext>
            </a:extLst>
          </p:cNvPr>
          <p:cNvSpPr/>
          <p:nvPr/>
        </p:nvSpPr>
        <p:spPr>
          <a:xfrm>
            <a:off x="876625" y="4435429"/>
            <a:ext cx="635000" cy="635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4EEBAD0A-6DA6-4B56-AC3D-A40B71A042C3}"/>
              </a:ext>
            </a:extLst>
          </p:cNvPr>
          <p:cNvCxnSpPr>
            <a:cxnSpLocks/>
            <a:stCxn id="99" idx="3"/>
            <a:endCxn id="107" idx="0"/>
          </p:cNvCxnSpPr>
          <p:nvPr/>
        </p:nvCxnSpPr>
        <p:spPr>
          <a:xfrm flipH="1">
            <a:off x="1194125" y="3819842"/>
            <a:ext cx="147241" cy="615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64FFFB37-579A-4A5B-AE32-6672B53FB066}"/>
              </a:ext>
            </a:extLst>
          </p:cNvPr>
          <p:cNvCxnSpPr>
            <a:cxnSpLocks/>
            <a:stCxn id="99" idx="5"/>
            <a:endCxn id="106" idx="0"/>
          </p:cNvCxnSpPr>
          <p:nvPr/>
        </p:nvCxnSpPr>
        <p:spPr>
          <a:xfrm>
            <a:off x="1790378" y="3819842"/>
            <a:ext cx="155360" cy="615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5EC9F760-E46A-4DD0-B895-DF6FEA8A62C7}"/>
              </a:ext>
            </a:extLst>
          </p:cNvPr>
          <p:cNvCxnSpPr>
            <a:cxnSpLocks/>
            <a:stCxn id="98" idx="3"/>
            <a:endCxn id="111" idx="0"/>
          </p:cNvCxnSpPr>
          <p:nvPr/>
        </p:nvCxnSpPr>
        <p:spPr>
          <a:xfrm flipH="1">
            <a:off x="2793610" y="3819842"/>
            <a:ext cx="87811" cy="615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타원 110">
            <a:extLst>
              <a:ext uri="{FF2B5EF4-FFF2-40B4-BE49-F238E27FC236}">
                <a16:creationId xmlns:a16="http://schemas.microsoft.com/office/drawing/2014/main" id="{80A7C277-138D-4FDB-B39A-BE1B59E22F93}"/>
              </a:ext>
            </a:extLst>
          </p:cNvPr>
          <p:cNvSpPr/>
          <p:nvPr/>
        </p:nvSpPr>
        <p:spPr>
          <a:xfrm>
            <a:off x="2476110" y="4435429"/>
            <a:ext cx="635000" cy="635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9BE81D64-CD78-4FED-A5CD-CE0A1C8567C8}"/>
              </a:ext>
            </a:extLst>
          </p:cNvPr>
          <p:cNvSpPr/>
          <p:nvPr/>
        </p:nvSpPr>
        <p:spPr>
          <a:xfrm>
            <a:off x="9042375" y="1363097"/>
            <a:ext cx="635000" cy="635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FC9DEF1C-1C26-45C3-934B-4AF6F6930952}"/>
              </a:ext>
            </a:extLst>
          </p:cNvPr>
          <p:cNvSpPr/>
          <p:nvPr/>
        </p:nvSpPr>
        <p:spPr>
          <a:xfrm>
            <a:off x="8089875" y="2363300"/>
            <a:ext cx="635000" cy="635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89A0A0C3-3E5E-44F3-A01B-D8E64972F659}"/>
              </a:ext>
            </a:extLst>
          </p:cNvPr>
          <p:cNvCxnSpPr>
            <a:cxnSpLocks/>
            <a:stCxn id="53" idx="3"/>
            <a:endCxn id="54" idx="0"/>
          </p:cNvCxnSpPr>
          <p:nvPr/>
        </p:nvCxnSpPr>
        <p:spPr>
          <a:xfrm flipH="1">
            <a:off x="8407375" y="1905103"/>
            <a:ext cx="727994" cy="458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305D504A-095E-4B89-AF95-13BBD64E04F6}"/>
              </a:ext>
            </a:extLst>
          </p:cNvPr>
          <p:cNvSpPr/>
          <p:nvPr/>
        </p:nvSpPr>
        <p:spPr>
          <a:xfrm>
            <a:off x="10044683" y="2363300"/>
            <a:ext cx="635000" cy="635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C2EC03B6-1439-4B6F-8698-0D98261C1A58}"/>
              </a:ext>
            </a:extLst>
          </p:cNvPr>
          <p:cNvCxnSpPr>
            <a:cxnSpLocks/>
            <a:stCxn id="53" idx="5"/>
            <a:endCxn id="56" idx="0"/>
          </p:cNvCxnSpPr>
          <p:nvPr/>
        </p:nvCxnSpPr>
        <p:spPr>
          <a:xfrm>
            <a:off x="9584381" y="1905103"/>
            <a:ext cx="777802" cy="458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61FDAB92-07A3-40F9-8E0D-ADB360AA9FB0}"/>
              </a:ext>
            </a:extLst>
          </p:cNvPr>
          <p:cNvSpPr/>
          <p:nvPr/>
        </p:nvSpPr>
        <p:spPr>
          <a:xfrm>
            <a:off x="8724875" y="3438921"/>
            <a:ext cx="635000" cy="635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7F8E94EE-7681-46E6-AC3F-3881D2A44BF2}"/>
              </a:ext>
            </a:extLst>
          </p:cNvPr>
          <p:cNvSpPr/>
          <p:nvPr/>
        </p:nvSpPr>
        <p:spPr>
          <a:xfrm>
            <a:off x="7250576" y="3427899"/>
            <a:ext cx="635000" cy="635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8022262A-BDA5-40B4-A09E-C70FD9C3C26C}"/>
              </a:ext>
            </a:extLst>
          </p:cNvPr>
          <p:cNvCxnSpPr>
            <a:cxnSpLocks/>
            <a:stCxn id="54" idx="3"/>
            <a:endCxn id="59" idx="0"/>
          </p:cNvCxnSpPr>
          <p:nvPr/>
        </p:nvCxnSpPr>
        <p:spPr>
          <a:xfrm flipH="1">
            <a:off x="7568076" y="2905306"/>
            <a:ext cx="614793" cy="522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E82BF3B3-6231-488F-B6D7-22C73A90ACFF}"/>
              </a:ext>
            </a:extLst>
          </p:cNvPr>
          <p:cNvCxnSpPr>
            <a:cxnSpLocks/>
            <a:stCxn id="54" idx="5"/>
            <a:endCxn id="58" idx="0"/>
          </p:cNvCxnSpPr>
          <p:nvPr/>
        </p:nvCxnSpPr>
        <p:spPr>
          <a:xfrm>
            <a:off x="8631881" y="2905306"/>
            <a:ext cx="410494" cy="533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>
            <a:extLst>
              <a:ext uri="{FF2B5EF4-FFF2-40B4-BE49-F238E27FC236}">
                <a16:creationId xmlns:a16="http://schemas.microsoft.com/office/drawing/2014/main" id="{A05081A5-4223-49CA-A7F9-D9E652543112}"/>
              </a:ext>
            </a:extLst>
          </p:cNvPr>
          <p:cNvSpPr/>
          <p:nvPr/>
        </p:nvSpPr>
        <p:spPr>
          <a:xfrm>
            <a:off x="10561537" y="3450357"/>
            <a:ext cx="635000" cy="635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F1244071-5D3E-449B-B853-43DE84B773C4}"/>
              </a:ext>
            </a:extLst>
          </p:cNvPr>
          <p:cNvSpPr/>
          <p:nvPr/>
        </p:nvSpPr>
        <p:spPr>
          <a:xfrm>
            <a:off x="9584381" y="3450357"/>
            <a:ext cx="635000" cy="635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D680454F-4FB7-46DC-AA4D-202D11BDE26F}"/>
              </a:ext>
            </a:extLst>
          </p:cNvPr>
          <p:cNvCxnSpPr>
            <a:cxnSpLocks/>
            <a:stCxn id="56" idx="3"/>
            <a:endCxn id="63" idx="0"/>
          </p:cNvCxnSpPr>
          <p:nvPr/>
        </p:nvCxnSpPr>
        <p:spPr>
          <a:xfrm flipH="1">
            <a:off x="9901881" y="2905306"/>
            <a:ext cx="235796" cy="545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A4702674-01F9-4BA4-87AE-8030B13BB59D}"/>
              </a:ext>
            </a:extLst>
          </p:cNvPr>
          <p:cNvCxnSpPr>
            <a:cxnSpLocks/>
            <a:stCxn id="56" idx="5"/>
            <a:endCxn id="62" idx="0"/>
          </p:cNvCxnSpPr>
          <p:nvPr/>
        </p:nvCxnSpPr>
        <p:spPr>
          <a:xfrm>
            <a:off x="10586689" y="2905306"/>
            <a:ext cx="292348" cy="545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>
            <a:extLst>
              <a:ext uri="{FF2B5EF4-FFF2-40B4-BE49-F238E27FC236}">
                <a16:creationId xmlns:a16="http://schemas.microsoft.com/office/drawing/2014/main" id="{C0BEF439-076C-4636-9A8A-D6A0B7B01A67}"/>
              </a:ext>
            </a:extLst>
          </p:cNvPr>
          <p:cNvSpPr/>
          <p:nvPr/>
        </p:nvSpPr>
        <p:spPr>
          <a:xfrm>
            <a:off x="7630442" y="4585492"/>
            <a:ext cx="635000" cy="635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4AD5CAB0-573C-4AFB-A052-9CB27EE52A38}"/>
              </a:ext>
            </a:extLst>
          </p:cNvPr>
          <p:cNvSpPr/>
          <p:nvPr/>
        </p:nvSpPr>
        <p:spPr>
          <a:xfrm>
            <a:off x="6878829" y="4585492"/>
            <a:ext cx="635000" cy="635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05E97E73-374C-421E-BF08-78099308AAD5}"/>
              </a:ext>
            </a:extLst>
          </p:cNvPr>
          <p:cNvCxnSpPr>
            <a:cxnSpLocks/>
            <a:stCxn id="59" idx="3"/>
            <a:endCxn id="67" idx="0"/>
          </p:cNvCxnSpPr>
          <p:nvPr/>
        </p:nvCxnSpPr>
        <p:spPr>
          <a:xfrm flipH="1">
            <a:off x="7196329" y="3969905"/>
            <a:ext cx="147241" cy="615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BF722781-13D2-492D-B899-1C408C7AFC2D}"/>
              </a:ext>
            </a:extLst>
          </p:cNvPr>
          <p:cNvCxnSpPr>
            <a:cxnSpLocks/>
            <a:stCxn id="59" idx="5"/>
            <a:endCxn id="66" idx="0"/>
          </p:cNvCxnSpPr>
          <p:nvPr/>
        </p:nvCxnSpPr>
        <p:spPr>
          <a:xfrm>
            <a:off x="7792582" y="3969905"/>
            <a:ext cx="155360" cy="615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40677442-C013-4877-A22E-CE31B858E024}"/>
              </a:ext>
            </a:extLst>
          </p:cNvPr>
          <p:cNvCxnSpPr>
            <a:cxnSpLocks/>
            <a:stCxn id="58" idx="3"/>
            <a:endCxn id="71" idx="0"/>
          </p:cNvCxnSpPr>
          <p:nvPr/>
        </p:nvCxnSpPr>
        <p:spPr>
          <a:xfrm flipH="1">
            <a:off x="8723593" y="3980927"/>
            <a:ext cx="94276" cy="604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72C56EDF-1B96-4F23-9C01-354C97EDBA2F}"/>
              </a:ext>
            </a:extLst>
          </p:cNvPr>
          <p:cNvSpPr/>
          <p:nvPr/>
        </p:nvSpPr>
        <p:spPr>
          <a:xfrm>
            <a:off x="8406093" y="4585492"/>
            <a:ext cx="635000" cy="635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065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82F0A3F-5FB9-45C1-A2FF-E4BAE3F82B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5596" y="830509"/>
            <a:ext cx="4871207" cy="660633"/>
          </a:xfrm>
        </p:spPr>
        <p:txBody>
          <a:bodyPr>
            <a:normAutofit fontScale="90000"/>
          </a:bodyPr>
          <a:lstStyle/>
          <a:p>
            <a:r>
              <a:rPr lang="ko-KR" altLang="en-US" sz="4400" b="1" dirty="0"/>
              <a:t>시간 복잡도</a:t>
            </a:r>
            <a:endParaRPr lang="ko-KR" altLang="en-US" b="1" dirty="0"/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0FAC072F-ECBC-4936-8700-8580AA2CA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7172" y="5202143"/>
            <a:ext cx="8188657" cy="1487622"/>
          </a:xfrm>
        </p:spPr>
        <p:txBody>
          <a:bodyPr>
            <a:noAutofit/>
          </a:bodyPr>
          <a:lstStyle/>
          <a:p>
            <a:pPr algn="l"/>
            <a:r>
              <a:rPr lang="ko-KR" altLang="en-US" sz="1400" dirty="0"/>
              <a:t>단순</a:t>
            </a:r>
            <a:r>
              <a:rPr lang="en-US" altLang="ko-KR" sz="1400" dirty="0"/>
              <a:t>(</a:t>
            </a:r>
            <a:r>
              <a:rPr lang="ko-KR" altLang="en-US" sz="1400" dirty="0"/>
              <a:t>구현 간단</a:t>
            </a:r>
            <a:r>
              <a:rPr lang="en-US" altLang="ko-KR" sz="1400" dirty="0"/>
              <a:t>)</a:t>
            </a:r>
            <a:r>
              <a:rPr lang="ko-KR" altLang="en-US" sz="1400" dirty="0"/>
              <a:t>하지만 비효율적인 방법</a:t>
            </a:r>
            <a:endParaRPr lang="en-US" altLang="ko-KR" sz="1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1400" dirty="0"/>
              <a:t> 삽입</a:t>
            </a:r>
            <a:r>
              <a:rPr lang="en-US" altLang="ko-KR" sz="1400" dirty="0"/>
              <a:t>,</a:t>
            </a:r>
            <a:r>
              <a:rPr lang="ko-KR" altLang="en-US" sz="1400" dirty="0"/>
              <a:t>선택</a:t>
            </a:r>
            <a:r>
              <a:rPr lang="en-US" altLang="ko-KR" sz="1400" dirty="0"/>
              <a:t>,</a:t>
            </a:r>
            <a:r>
              <a:rPr lang="ko-KR" altLang="en-US" sz="1400" dirty="0"/>
              <a:t>버블</a:t>
            </a:r>
            <a:endParaRPr lang="en-US" altLang="ko-KR" sz="1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algn="l"/>
            <a:r>
              <a:rPr lang="ko-KR" altLang="en-US" sz="1400" dirty="0"/>
              <a:t>복잡하지만 효율적인 방법</a:t>
            </a:r>
            <a:endParaRPr lang="en-US" altLang="ko-KR" sz="1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1400" dirty="0"/>
              <a:t> </a:t>
            </a:r>
            <a:r>
              <a:rPr lang="ko-KR" altLang="en-US" sz="1400" dirty="0" err="1">
                <a:solidFill>
                  <a:srgbClr val="FF0000"/>
                </a:solidFill>
              </a:rPr>
              <a:t>퀵</a:t>
            </a:r>
            <a:r>
              <a:rPr lang="ko-KR" altLang="en-US" sz="1400" dirty="0">
                <a:solidFill>
                  <a:srgbClr val="FF0000"/>
                </a:solidFill>
              </a:rPr>
              <a:t> 정렬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힙</a:t>
            </a:r>
            <a:r>
              <a:rPr lang="ko-KR" altLang="en-US" sz="1400" dirty="0"/>
              <a:t> 정렬</a:t>
            </a:r>
            <a:r>
              <a:rPr lang="en-US" altLang="ko-KR" sz="1400" dirty="0"/>
              <a:t>, </a:t>
            </a:r>
            <a:r>
              <a:rPr lang="ko-KR" altLang="en-US" sz="1400" dirty="0"/>
              <a:t>병합 정렬</a:t>
            </a:r>
            <a:endParaRPr lang="en-US" altLang="ko-KR" sz="1400" dirty="0"/>
          </a:p>
          <a:p>
            <a:endParaRPr lang="en-US" altLang="ko-KR" sz="1400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5B60AE51-8ACD-4975-8D2C-A8E98475C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598" y="1491142"/>
            <a:ext cx="8226803" cy="356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317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AD56842E-D2A0-459A-B010-786F121CE6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4632" y="1047239"/>
            <a:ext cx="8662736" cy="1776172"/>
          </a:xfrm>
        </p:spPr>
        <p:txBody>
          <a:bodyPr>
            <a:noAutofit/>
          </a:bodyPr>
          <a:lstStyle/>
          <a:p>
            <a:pPr algn="l"/>
            <a:r>
              <a:rPr lang="en-US" altLang="ko-KR" sz="1600" b="1" dirty="0"/>
              <a:t>heap Sort</a:t>
            </a:r>
            <a:r>
              <a:rPr lang="ko-KR" altLang="en-US" sz="1600" b="1" dirty="0"/>
              <a:t> 알고리즘</a:t>
            </a:r>
            <a:endParaRPr lang="en-US" altLang="ko-KR" sz="1400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400" dirty="0"/>
              <a:t>Heap </a:t>
            </a:r>
            <a:r>
              <a:rPr lang="ko-KR" altLang="en-US" sz="1400" dirty="0"/>
              <a:t>정렬은  </a:t>
            </a:r>
            <a:r>
              <a:rPr lang="ko-KR" altLang="en-US" sz="1400" dirty="0" err="1"/>
              <a:t>힙</a:t>
            </a:r>
            <a:r>
              <a:rPr lang="en-US" altLang="ko-KR" sz="1400" dirty="0"/>
              <a:t> </a:t>
            </a:r>
            <a:r>
              <a:rPr lang="ko-KR" altLang="en-US" sz="1400" dirty="0"/>
              <a:t>트리구조 </a:t>
            </a:r>
            <a:r>
              <a:rPr lang="en-US" altLang="ko-KR" sz="1400" dirty="0"/>
              <a:t>(Heap</a:t>
            </a:r>
            <a:r>
              <a:rPr lang="ko-KR" altLang="en-US" sz="1400" dirty="0"/>
              <a:t> </a:t>
            </a:r>
            <a:r>
              <a:rPr lang="en-US" altLang="ko-KR" sz="1400" dirty="0"/>
              <a:t>Tree Structure)</a:t>
            </a:r>
            <a:r>
              <a:rPr lang="ko-KR" altLang="en-US" sz="1400" dirty="0"/>
              <a:t>를 이용하는 정렬 방법</a:t>
            </a:r>
            <a:endParaRPr lang="en-US" altLang="ko-KR" sz="1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algn="l"/>
            <a:r>
              <a:rPr lang="ko-KR" altLang="en-US" sz="1600" b="1" dirty="0" err="1"/>
              <a:t>힙</a:t>
            </a:r>
            <a:r>
              <a:rPr lang="en-US" altLang="ko-KR" sz="1600" b="1" dirty="0"/>
              <a:t>(heap)? </a:t>
            </a:r>
            <a:endParaRPr lang="en-US" altLang="ko-KR" sz="1400" dirty="0"/>
          </a:p>
          <a:p>
            <a:pPr algn="l"/>
            <a:endParaRPr lang="en-US" altLang="ko-KR" sz="1400" dirty="0"/>
          </a:p>
          <a:p>
            <a:pPr algn="l"/>
            <a:r>
              <a:rPr lang="ko-KR" altLang="en-US" sz="1600" b="1" dirty="0" err="1"/>
              <a:t>이진트리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란</a:t>
            </a:r>
            <a:r>
              <a:rPr lang="en-US" altLang="ko-KR" sz="1600" b="1" dirty="0"/>
              <a:t>?</a:t>
            </a:r>
            <a:r>
              <a:rPr lang="ko-KR" altLang="en-US" sz="1600" b="1" dirty="0"/>
              <a:t> </a:t>
            </a:r>
            <a:endParaRPr lang="en-US" altLang="ko-KR" sz="1600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400" dirty="0"/>
              <a:t>데이터를 </a:t>
            </a:r>
            <a:r>
              <a:rPr lang="ko-KR" altLang="en-US" sz="1400" dirty="0" err="1"/>
              <a:t>표현하고자할때</a:t>
            </a:r>
            <a:r>
              <a:rPr lang="ko-KR" altLang="en-US" sz="1400" dirty="0"/>
              <a:t> </a:t>
            </a:r>
            <a:r>
              <a:rPr lang="ko-KR" altLang="en-US" sz="1400" dirty="0" err="1"/>
              <a:t>각노드</a:t>
            </a:r>
            <a:r>
              <a:rPr lang="en-US" altLang="ko-KR" sz="1400" dirty="0"/>
              <a:t>(Node)</a:t>
            </a:r>
            <a:r>
              <a:rPr lang="ko-KR" altLang="en-US" sz="1400" dirty="0"/>
              <a:t>에  담은 뒤에 노드를 </a:t>
            </a:r>
            <a:r>
              <a:rPr lang="en-US" altLang="ko-KR" sz="1400" dirty="0"/>
              <a:t>2</a:t>
            </a:r>
            <a:r>
              <a:rPr lang="ko-KR" altLang="en-US" sz="1400" dirty="0"/>
              <a:t>개씩 </a:t>
            </a:r>
            <a:r>
              <a:rPr lang="ko-KR" altLang="en-US" sz="1400" dirty="0" err="1"/>
              <a:t>이어붙이는</a:t>
            </a:r>
            <a:r>
              <a:rPr lang="ko-KR" altLang="en-US" sz="1400" dirty="0"/>
              <a:t> 구조</a:t>
            </a:r>
            <a:endParaRPr lang="en-US" altLang="ko-KR" sz="1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400" dirty="0"/>
              <a:t>부모에서 자식으로 뻗어 나가는 형식 </a:t>
            </a:r>
            <a:endParaRPr lang="en-US" altLang="ko-KR" sz="1400" dirty="0"/>
          </a:p>
          <a:p>
            <a:pPr algn="l"/>
            <a:endParaRPr lang="ko-KR" altLang="en-US" sz="1400" dirty="0"/>
          </a:p>
          <a:p>
            <a:pPr algn="l"/>
            <a:endParaRPr lang="en-US" altLang="ko-KR" sz="1400" i="1" dirty="0"/>
          </a:p>
        </p:txBody>
      </p:sp>
      <p:pic>
        <p:nvPicPr>
          <p:cNvPr id="2054" name="Picture 6" descr="이진 트리 - 위키백과, 우리 모두의 백과사전">
            <a:extLst>
              <a:ext uri="{FF2B5EF4-FFF2-40B4-BE49-F238E27FC236}">
                <a16:creationId xmlns:a16="http://schemas.microsoft.com/office/drawing/2014/main" id="{20B47980-0091-4C4E-A590-D1E20F9C2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907" y="3730172"/>
            <a:ext cx="3303903" cy="2748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3567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부제목 2">
            <a:extLst>
              <a:ext uri="{FF2B5EF4-FFF2-40B4-BE49-F238E27FC236}">
                <a16:creationId xmlns:a16="http://schemas.microsoft.com/office/drawing/2014/main" id="{CF123312-6513-45F3-9915-75CA30D798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4632" y="590039"/>
            <a:ext cx="8662736" cy="1776172"/>
          </a:xfrm>
        </p:spPr>
        <p:txBody>
          <a:bodyPr>
            <a:noAutofit/>
          </a:bodyPr>
          <a:lstStyle/>
          <a:p>
            <a:pPr algn="l"/>
            <a:r>
              <a:rPr lang="ko-KR" altLang="en-US" sz="1600" b="1" dirty="0"/>
              <a:t>완전 </a:t>
            </a:r>
            <a:r>
              <a:rPr lang="ko-KR" altLang="en-US" sz="1600" b="1" dirty="0" err="1"/>
              <a:t>이진트리</a:t>
            </a:r>
            <a:endParaRPr lang="en-US" altLang="ko-KR" sz="1600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400" dirty="0"/>
              <a:t>완전 이진 트리는 데이터가 루트</a:t>
            </a:r>
            <a:r>
              <a:rPr lang="en-US" altLang="ko-KR" sz="1400" dirty="0"/>
              <a:t>(Root) </a:t>
            </a:r>
            <a:r>
              <a:rPr lang="ko-KR" altLang="en-US" sz="1400" dirty="0"/>
              <a:t>노드부터 시작</a:t>
            </a:r>
            <a:endParaRPr lang="en-US" altLang="ko-KR" sz="1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600" dirty="0"/>
              <a:t>자식 노드가 왼쪽 </a:t>
            </a:r>
            <a:r>
              <a:rPr lang="ko-KR" altLang="en-US" sz="1600" dirty="0" err="1"/>
              <a:t>자식노드</a:t>
            </a:r>
            <a:r>
              <a:rPr lang="ko-KR" altLang="en-US" sz="1600" dirty="0"/>
              <a:t> </a:t>
            </a:r>
            <a:r>
              <a:rPr lang="en-US" altLang="ko-KR" sz="1600" dirty="0"/>
              <a:t>-&gt; </a:t>
            </a:r>
            <a:r>
              <a:rPr lang="ko-KR" altLang="en-US" sz="1600" dirty="0"/>
              <a:t>오른쪽 </a:t>
            </a:r>
            <a:r>
              <a:rPr lang="ko-KR" altLang="en-US" sz="1600" dirty="0" err="1"/>
              <a:t>자식노드로</a:t>
            </a:r>
            <a:r>
              <a:rPr lang="ko-KR" altLang="en-US" sz="1600" dirty="0"/>
              <a:t> 차근차근 들어가는 구조</a:t>
            </a:r>
            <a:endParaRPr lang="en-US" altLang="ko-KR" sz="1600" dirty="0"/>
          </a:p>
          <a:p>
            <a:endParaRPr lang="en-US" altLang="ko-KR" sz="1600" dirty="0"/>
          </a:p>
        </p:txBody>
      </p:sp>
      <p:sp>
        <p:nvSpPr>
          <p:cNvPr id="30" name="부제목 2">
            <a:extLst>
              <a:ext uri="{FF2B5EF4-FFF2-40B4-BE49-F238E27FC236}">
                <a16:creationId xmlns:a16="http://schemas.microsoft.com/office/drawing/2014/main" id="{5E078433-62FE-45DA-BB99-6C9C052C2888}"/>
              </a:ext>
            </a:extLst>
          </p:cNvPr>
          <p:cNvSpPr txBox="1">
            <a:spLocks/>
          </p:cNvSpPr>
          <p:nvPr/>
        </p:nvSpPr>
        <p:spPr>
          <a:xfrm>
            <a:off x="1172412" y="1835580"/>
            <a:ext cx="368968" cy="3165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/>
              <a:t>1)</a:t>
            </a:r>
            <a:endParaRPr lang="en-US" altLang="ko-KR" sz="1600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AA79D76-ACEA-487E-9A41-9B26B3E54997}"/>
              </a:ext>
            </a:extLst>
          </p:cNvPr>
          <p:cNvSpPr/>
          <p:nvPr/>
        </p:nvSpPr>
        <p:spPr>
          <a:xfrm>
            <a:off x="2443080" y="1993873"/>
            <a:ext cx="635000" cy="635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부제목 2">
            <a:extLst>
              <a:ext uri="{FF2B5EF4-FFF2-40B4-BE49-F238E27FC236}">
                <a16:creationId xmlns:a16="http://schemas.microsoft.com/office/drawing/2014/main" id="{B1E53151-C047-4DF1-BEC9-C5365803DE2D}"/>
              </a:ext>
            </a:extLst>
          </p:cNvPr>
          <p:cNvSpPr txBox="1">
            <a:spLocks/>
          </p:cNvSpPr>
          <p:nvPr/>
        </p:nvSpPr>
        <p:spPr>
          <a:xfrm>
            <a:off x="4507832" y="1812035"/>
            <a:ext cx="368968" cy="3165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/>
              <a:t>2)</a:t>
            </a:r>
            <a:endParaRPr lang="en-US" altLang="ko-KR" sz="1600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F9CCDA0-D2D9-4FF6-B902-772CBFE65005}"/>
              </a:ext>
            </a:extLst>
          </p:cNvPr>
          <p:cNvSpPr/>
          <p:nvPr/>
        </p:nvSpPr>
        <p:spPr>
          <a:xfrm>
            <a:off x="5778500" y="2049625"/>
            <a:ext cx="635000" cy="635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161CB04-224E-4089-89F8-018B7A7D1FDB}"/>
              </a:ext>
            </a:extLst>
          </p:cNvPr>
          <p:cNvSpPr/>
          <p:nvPr/>
        </p:nvSpPr>
        <p:spPr>
          <a:xfrm>
            <a:off x="4961606" y="3049828"/>
            <a:ext cx="635000" cy="635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8970EE9-1088-4C78-86CB-FB6DE65F10A1}"/>
              </a:ext>
            </a:extLst>
          </p:cNvPr>
          <p:cNvCxnSpPr>
            <a:cxnSpLocks/>
            <a:stCxn id="32" idx="3"/>
            <a:endCxn id="33" idx="0"/>
          </p:cNvCxnSpPr>
          <p:nvPr/>
        </p:nvCxnSpPr>
        <p:spPr>
          <a:xfrm flipH="1">
            <a:off x="5279106" y="2591631"/>
            <a:ext cx="592388" cy="458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부제목 2">
            <a:extLst>
              <a:ext uri="{FF2B5EF4-FFF2-40B4-BE49-F238E27FC236}">
                <a16:creationId xmlns:a16="http://schemas.microsoft.com/office/drawing/2014/main" id="{6F441DA4-B36C-4B23-98B6-CF37170E3158}"/>
              </a:ext>
            </a:extLst>
          </p:cNvPr>
          <p:cNvSpPr txBox="1">
            <a:spLocks/>
          </p:cNvSpPr>
          <p:nvPr/>
        </p:nvSpPr>
        <p:spPr>
          <a:xfrm>
            <a:off x="8023810" y="1815105"/>
            <a:ext cx="368968" cy="3165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/>
              <a:t>3)</a:t>
            </a:r>
            <a:endParaRPr lang="en-US" altLang="ko-KR" sz="1600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4585E9AB-F613-4694-9C90-7430D8CA0A58}"/>
              </a:ext>
            </a:extLst>
          </p:cNvPr>
          <p:cNvSpPr/>
          <p:nvPr/>
        </p:nvSpPr>
        <p:spPr>
          <a:xfrm>
            <a:off x="9294478" y="2052695"/>
            <a:ext cx="635000" cy="635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6192AF0-EC30-40C2-B05F-DCC55166B7F3}"/>
              </a:ext>
            </a:extLst>
          </p:cNvPr>
          <p:cNvSpPr/>
          <p:nvPr/>
        </p:nvSpPr>
        <p:spPr>
          <a:xfrm>
            <a:off x="8477584" y="3052898"/>
            <a:ext cx="635000" cy="635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737689D-C6E6-4DE0-AB1C-6E9338018081}"/>
              </a:ext>
            </a:extLst>
          </p:cNvPr>
          <p:cNvCxnSpPr>
            <a:cxnSpLocks/>
            <a:stCxn id="39" idx="3"/>
            <a:endCxn id="40" idx="0"/>
          </p:cNvCxnSpPr>
          <p:nvPr/>
        </p:nvCxnSpPr>
        <p:spPr>
          <a:xfrm flipH="1">
            <a:off x="8795084" y="2594701"/>
            <a:ext cx="592388" cy="458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0185E3A7-7841-464D-BC5B-1603D76DB9A5}"/>
              </a:ext>
            </a:extLst>
          </p:cNvPr>
          <p:cNvSpPr/>
          <p:nvPr/>
        </p:nvSpPr>
        <p:spPr>
          <a:xfrm>
            <a:off x="10109868" y="3049828"/>
            <a:ext cx="635000" cy="635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2E2D594-2BBA-4F01-A65D-8BA5AC78A0FF}"/>
              </a:ext>
            </a:extLst>
          </p:cNvPr>
          <p:cNvCxnSpPr>
            <a:cxnSpLocks/>
            <a:stCxn id="39" idx="5"/>
          </p:cNvCxnSpPr>
          <p:nvPr/>
        </p:nvCxnSpPr>
        <p:spPr>
          <a:xfrm>
            <a:off x="9836484" y="2594701"/>
            <a:ext cx="452688" cy="429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부제목 2">
            <a:extLst>
              <a:ext uri="{FF2B5EF4-FFF2-40B4-BE49-F238E27FC236}">
                <a16:creationId xmlns:a16="http://schemas.microsoft.com/office/drawing/2014/main" id="{1DC65F36-CE9F-449E-B20D-8116E091075A}"/>
              </a:ext>
            </a:extLst>
          </p:cNvPr>
          <p:cNvSpPr txBox="1">
            <a:spLocks/>
          </p:cNvSpPr>
          <p:nvPr/>
        </p:nvSpPr>
        <p:spPr>
          <a:xfrm>
            <a:off x="1087606" y="3910605"/>
            <a:ext cx="368968" cy="3165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/>
              <a:t>4)</a:t>
            </a:r>
            <a:endParaRPr lang="en-US" altLang="ko-KR" sz="16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989BDF05-1B81-464E-976F-050E55B04D01}"/>
              </a:ext>
            </a:extLst>
          </p:cNvPr>
          <p:cNvSpPr/>
          <p:nvPr/>
        </p:nvSpPr>
        <p:spPr>
          <a:xfrm>
            <a:off x="2358274" y="4148195"/>
            <a:ext cx="635000" cy="635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FDB0DEBF-5F23-4EED-8010-EA51610242A2}"/>
              </a:ext>
            </a:extLst>
          </p:cNvPr>
          <p:cNvSpPr/>
          <p:nvPr/>
        </p:nvSpPr>
        <p:spPr>
          <a:xfrm>
            <a:off x="1816268" y="5148398"/>
            <a:ext cx="635000" cy="635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9A637EB3-5E47-4850-9585-0D22B6A8B237}"/>
              </a:ext>
            </a:extLst>
          </p:cNvPr>
          <p:cNvCxnSpPr>
            <a:cxnSpLocks/>
            <a:stCxn id="48" idx="3"/>
            <a:endCxn id="49" idx="0"/>
          </p:cNvCxnSpPr>
          <p:nvPr/>
        </p:nvCxnSpPr>
        <p:spPr>
          <a:xfrm flipH="1">
            <a:off x="2133768" y="4690201"/>
            <a:ext cx="317500" cy="458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2191390E-A2BB-4E0A-868A-D1061A422143}"/>
              </a:ext>
            </a:extLst>
          </p:cNvPr>
          <p:cNvSpPr/>
          <p:nvPr/>
        </p:nvSpPr>
        <p:spPr>
          <a:xfrm>
            <a:off x="2905169" y="5145328"/>
            <a:ext cx="635000" cy="635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D16561BD-93A3-48C0-8822-C6F600CD686F}"/>
              </a:ext>
            </a:extLst>
          </p:cNvPr>
          <p:cNvCxnSpPr>
            <a:cxnSpLocks/>
            <a:stCxn id="48" idx="5"/>
            <a:endCxn id="51" idx="0"/>
          </p:cNvCxnSpPr>
          <p:nvPr/>
        </p:nvCxnSpPr>
        <p:spPr>
          <a:xfrm>
            <a:off x="2900280" y="4690201"/>
            <a:ext cx="322389" cy="455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>
            <a:extLst>
              <a:ext uri="{FF2B5EF4-FFF2-40B4-BE49-F238E27FC236}">
                <a16:creationId xmlns:a16="http://schemas.microsoft.com/office/drawing/2014/main" id="{424F3ACD-8D05-48FA-949A-412F8DC55141}"/>
              </a:ext>
            </a:extLst>
          </p:cNvPr>
          <p:cNvSpPr/>
          <p:nvPr/>
        </p:nvSpPr>
        <p:spPr>
          <a:xfrm>
            <a:off x="1284122" y="6213617"/>
            <a:ext cx="635000" cy="635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1407C7D5-0590-45F8-BFB9-B70441D6DE28}"/>
              </a:ext>
            </a:extLst>
          </p:cNvPr>
          <p:cNvCxnSpPr>
            <a:cxnSpLocks/>
            <a:stCxn id="49" idx="3"/>
            <a:endCxn id="59" idx="0"/>
          </p:cNvCxnSpPr>
          <p:nvPr/>
        </p:nvCxnSpPr>
        <p:spPr>
          <a:xfrm flipH="1">
            <a:off x="1601622" y="5690404"/>
            <a:ext cx="307640" cy="523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부제목 2">
            <a:extLst>
              <a:ext uri="{FF2B5EF4-FFF2-40B4-BE49-F238E27FC236}">
                <a16:creationId xmlns:a16="http://schemas.microsoft.com/office/drawing/2014/main" id="{C2DCC771-5F93-429C-BE78-C46E7D34CF15}"/>
              </a:ext>
            </a:extLst>
          </p:cNvPr>
          <p:cNvSpPr txBox="1">
            <a:spLocks/>
          </p:cNvSpPr>
          <p:nvPr/>
        </p:nvSpPr>
        <p:spPr>
          <a:xfrm>
            <a:off x="5484564" y="3993265"/>
            <a:ext cx="368968" cy="3165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/>
              <a:t>5)</a:t>
            </a:r>
            <a:endParaRPr lang="en-US" altLang="ko-KR" sz="1600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89BD1EC6-34D5-4832-B850-BFDD4CB225B0}"/>
              </a:ext>
            </a:extLst>
          </p:cNvPr>
          <p:cNvSpPr/>
          <p:nvPr/>
        </p:nvSpPr>
        <p:spPr>
          <a:xfrm>
            <a:off x="7208420" y="4231038"/>
            <a:ext cx="635000" cy="635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9D8F1373-B05A-497C-A48D-A9B88F86AF96}"/>
              </a:ext>
            </a:extLst>
          </p:cNvPr>
          <p:cNvSpPr/>
          <p:nvPr/>
        </p:nvSpPr>
        <p:spPr>
          <a:xfrm>
            <a:off x="6573420" y="5209742"/>
            <a:ext cx="635000" cy="635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1929E1C2-CB63-4972-BFC1-10E30096BB08}"/>
              </a:ext>
            </a:extLst>
          </p:cNvPr>
          <p:cNvCxnSpPr>
            <a:cxnSpLocks/>
            <a:stCxn id="80" idx="3"/>
            <a:endCxn id="81" idx="0"/>
          </p:cNvCxnSpPr>
          <p:nvPr/>
        </p:nvCxnSpPr>
        <p:spPr>
          <a:xfrm flipH="1">
            <a:off x="6890920" y="4773044"/>
            <a:ext cx="410494" cy="436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타원 82">
            <a:extLst>
              <a:ext uri="{FF2B5EF4-FFF2-40B4-BE49-F238E27FC236}">
                <a16:creationId xmlns:a16="http://schemas.microsoft.com/office/drawing/2014/main" id="{C359D076-69D5-45B0-9673-AB754F9B02E8}"/>
              </a:ext>
            </a:extLst>
          </p:cNvPr>
          <p:cNvSpPr/>
          <p:nvPr/>
        </p:nvSpPr>
        <p:spPr>
          <a:xfrm>
            <a:off x="7798093" y="5209742"/>
            <a:ext cx="635000" cy="635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A1302A60-DB5F-4D13-910B-70D8E41B5BBB}"/>
              </a:ext>
            </a:extLst>
          </p:cNvPr>
          <p:cNvCxnSpPr>
            <a:cxnSpLocks/>
            <a:stCxn id="80" idx="5"/>
            <a:endCxn id="83" idx="0"/>
          </p:cNvCxnSpPr>
          <p:nvPr/>
        </p:nvCxnSpPr>
        <p:spPr>
          <a:xfrm>
            <a:off x="7750426" y="4773044"/>
            <a:ext cx="365167" cy="436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>
            <a:extLst>
              <a:ext uri="{FF2B5EF4-FFF2-40B4-BE49-F238E27FC236}">
                <a16:creationId xmlns:a16="http://schemas.microsoft.com/office/drawing/2014/main" id="{DEA34D1C-FD82-434E-AC86-C11C3A73F031}"/>
              </a:ext>
            </a:extLst>
          </p:cNvPr>
          <p:cNvSpPr/>
          <p:nvPr/>
        </p:nvSpPr>
        <p:spPr>
          <a:xfrm>
            <a:off x="5945940" y="6223000"/>
            <a:ext cx="635000" cy="635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58B3D2EC-EC4B-488F-A05B-1E76C50FF2A2}"/>
              </a:ext>
            </a:extLst>
          </p:cNvPr>
          <p:cNvCxnSpPr>
            <a:cxnSpLocks/>
            <a:stCxn id="81" idx="3"/>
            <a:endCxn id="85" idx="0"/>
          </p:cNvCxnSpPr>
          <p:nvPr/>
        </p:nvCxnSpPr>
        <p:spPr>
          <a:xfrm flipH="1">
            <a:off x="6263440" y="5751748"/>
            <a:ext cx="402974" cy="471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타원 86">
            <a:extLst>
              <a:ext uri="{FF2B5EF4-FFF2-40B4-BE49-F238E27FC236}">
                <a16:creationId xmlns:a16="http://schemas.microsoft.com/office/drawing/2014/main" id="{CAC19A79-956B-4851-ADD7-E1C458D287C8}"/>
              </a:ext>
            </a:extLst>
          </p:cNvPr>
          <p:cNvSpPr/>
          <p:nvPr/>
        </p:nvSpPr>
        <p:spPr>
          <a:xfrm>
            <a:off x="7163093" y="6223000"/>
            <a:ext cx="635000" cy="635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8317D20E-FED6-406C-BFD3-9695A997A59D}"/>
              </a:ext>
            </a:extLst>
          </p:cNvPr>
          <p:cNvCxnSpPr>
            <a:cxnSpLocks/>
            <a:stCxn id="81" idx="5"/>
            <a:endCxn id="87" idx="0"/>
          </p:cNvCxnSpPr>
          <p:nvPr/>
        </p:nvCxnSpPr>
        <p:spPr>
          <a:xfrm>
            <a:off x="7115426" y="5751748"/>
            <a:ext cx="365167" cy="471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20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2879C54D-B109-4C86-837C-37428E2211D2}"/>
              </a:ext>
            </a:extLst>
          </p:cNvPr>
          <p:cNvSpPr/>
          <p:nvPr/>
        </p:nvSpPr>
        <p:spPr>
          <a:xfrm>
            <a:off x="8394156" y="3709409"/>
            <a:ext cx="1856498" cy="18888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부제목 2">
            <a:extLst>
              <a:ext uri="{FF2B5EF4-FFF2-40B4-BE49-F238E27FC236}">
                <a16:creationId xmlns:a16="http://schemas.microsoft.com/office/drawing/2014/main" id="{22CA933F-ABCB-4FB1-A31E-0094366C58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4632" y="590039"/>
            <a:ext cx="8662736" cy="1776172"/>
          </a:xfrm>
        </p:spPr>
        <p:txBody>
          <a:bodyPr>
            <a:noAutofit/>
          </a:bodyPr>
          <a:lstStyle/>
          <a:p>
            <a:pPr algn="l"/>
            <a:r>
              <a:rPr lang="en-US" altLang="ko-KR" sz="1600" b="1" dirty="0"/>
              <a:t>Heap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400" dirty="0" err="1"/>
              <a:t>힙은</a:t>
            </a:r>
            <a:r>
              <a:rPr lang="ko-KR" altLang="en-US" sz="1400" dirty="0"/>
              <a:t> 최소값이나 최댓값을 빠르게 찾아내기 위해 </a:t>
            </a:r>
            <a:r>
              <a:rPr lang="en-US" altLang="ko-KR" sz="1400" dirty="0"/>
              <a:t>‘</a:t>
            </a:r>
            <a:r>
              <a:rPr lang="ko-KR" altLang="en-US" sz="1400" dirty="0"/>
              <a:t>완전 이진 트리</a:t>
            </a:r>
            <a:r>
              <a:rPr lang="en-US" altLang="ko-KR" sz="1400" dirty="0"/>
              <a:t>‘</a:t>
            </a:r>
            <a:r>
              <a:rPr lang="ko-KR" altLang="en-US" sz="1400" dirty="0"/>
              <a:t>를 기반으로 하는 트리</a:t>
            </a:r>
            <a:endParaRPr lang="en-US" altLang="ko-KR" sz="1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최대힙</a:t>
            </a:r>
            <a:r>
              <a:rPr lang="ko-KR" altLang="en-US" sz="1600" dirty="0"/>
              <a:t> </a:t>
            </a:r>
            <a:r>
              <a:rPr lang="en-US" altLang="ko-KR" sz="1600" dirty="0"/>
              <a:t>– ‘</a:t>
            </a:r>
            <a:r>
              <a:rPr lang="ko-KR" altLang="en-US" sz="1600" dirty="0"/>
              <a:t>부모 노드</a:t>
            </a:r>
            <a:r>
              <a:rPr lang="en-US" altLang="ko-KR" sz="1600" dirty="0"/>
              <a:t>’</a:t>
            </a:r>
            <a:r>
              <a:rPr lang="ko-KR" altLang="en-US" sz="1600" dirty="0"/>
              <a:t>가 </a:t>
            </a:r>
            <a:r>
              <a:rPr lang="en-US" altLang="ko-KR" sz="1600" dirty="0"/>
              <a:t>‘</a:t>
            </a:r>
            <a:r>
              <a:rPr lang="ko-KR" altLang="en-US" sz="1600" dirty="0"/>
              <a:t>자식 노드</a:t>
            </a:r>
            <a:r>
              <a:rPr lang="en-US" altLang="ko-KR" sz="1600" dirty="0"/>
              <a:t>’ </a:t>
            </a:r>
            <a:r>
              <a:rPr lang="ko-KR" altLang="en-US" sz="1600" dirty="0"/>
              <a:t>보다 큰 </a:t>
            </a:r>
            <a:r>
              <a:rPr lang="ko-KR" altLang="en-US" sz="1600" dirty="0" err="1"/>
              <a:t>힙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algn="l"/>
            <a:endParaRPr lang="en-US" altLang="ko-KR" sz="1600" dirty="0"/>
          </a:p>
          <a:p>
            <a:pPr algn="l"/>
            <a:r>
              <a:rPr lang="en-US" altLang="ko-KR" sz="1600" dirty="0"/>
              <a:t>	</a:t>
            </a:r>
            <a:r>
              <a:rPr lang="ko-KR" altLang="en-US" sz="1600" dirty="0" err="1"/>
              <a:t>힙정렬</a:t>
            </a:r>
            <a:r>
              <a:rPr lang="en-US" altLang="ko-KR" sz="1600" dirty="0"/>
              <a:t>(Heap Sort)</a:t>
            </a:r>
            <a:r>
              <a:rPr lang="ko-KR" altLang="en-US" sz="1600" dirty="0"/>
              <a:t>를 하기위해서는 </a:t>
            </a:r>
            <a:r>
              <a:rPr lang="ko-KR" altLang="en-US" sz="1600" dirty="0" err="1"/>
              <a:t>힙</a:t>
            </a:r>
            <a:r>
              <a:rPr lang="ko-KR" altLang="en-US" sz="1600" dirty="0"/>
              <a:t> 구조로 </a:t>
            </a:r>
            <a:r>
              <a:rPr lang="ko-KR" altLang="en-US" sz="1600" dirty="0" err="1"/>
              <a:t>만들어야한다</a:t>
            </a:r>
            <a:endParaRPr lang="en-US" altLang="ko-KR" sz="1600" dirty="0"/>
          </a:p>
          <a:p>
            <a:endParaRPr lang="en-US" altLang="ko-KR" sz="1600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2AD14ECF-D627-44E9-AF8C-B1C92F200365}"/>
              </a:ext>
            </a:extLst>
          </p:cNvPr>
          <p:cNvSpPr/>
          <p:nvPr/>
        </p:nvSpPr>
        <p:spPr>
          <a:xfrm>
            <a:off x="1946526" y="2856587"/>
            <a:ext cx="635000" cy="635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E37C4D5A-11B7-4C0E-BC43-2E9A89E1E005}"/>
              </a:ext>
            </a:extLst>
          </p:cNvPr>
          <p:cNvSpPr/>
          <p:nvPr/>
        </p:nvSpPr>
        <p:spPr>
          <a:xfrm>
            <a:off x="1129632" y="3856790"/>
            <a:ext cx="635000" cy="635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63242489-42C6-4941-BE5C-F30B4E47F991}"/>
              </a:ext>
            </a:extLst>
          </p:cNvPr>
          <p:cNvCxnSpPr>
            <a:cxnSpLocks/>
            <a:stCxn id="68" idx="3"/>
            <a:endCxn id="76" idx="0"/>
          </p:cNvCxnSpPr>
          <p:nvPr/>
        </p:nvCxnSpPr>
        <p:spPr>
          <a:xfrm flipH="1">
            <a:off x="1447132" y="3398593"/>
            <a:ext cx="592388" cy="458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C4C0057E-EAFC-4245-BC16-A90D59D539AA}"/>
              </a:ext>
            </a:extLst>
          </p:cNvPr>
          <p:cNvSpPr/>
          <p:nvPr/>
        </p:nvSpPr>
        <p:spPr>
          <a:xfrm>
            <a:off x="2761916" y="3853720"/>
            <a:ext cx="635000" cy="635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E5458636-F1AC-4AED-B2F2-A9C1D3CCA42E}"/>
              </a:ext>
            </a:extLst>
          </p:cNvPr>
          <p:cNvCxnSpPr>
            <a:cxnSpLocks/>
            <a:stCxn id="68" idx="5"/>
            <a:endCxn id="78" idx="0"/>
          </p:cNvCxnSpPr>
          <p:nvPr/>
        </p:nvCxnSpPr>
        <p:spPr>
          <a:xfrm>
            <a:off x="2488532" y="3398593"/>
            <a:ext cx="590884" cy="455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부제목 2">
            <a:extLst>
              <a:ext uri="{FF2B5EF4-FFF2-40B4-BE49-F238E27FC236}">
                <a16:creationId xmlns:a16="http://schemas.microsoft.com/office/drawing/2014/main" id="{F4463A66-A727-4042-875A-ADB2857CA6AE}"/>
              </a:ext>
            </a:extLst>
          </p:cNvPr>
          <p:cNvSpPr txBox="1">
            <a:spLocks/>
          </p:cNvSpPr>
          <p:nvPr/>
        </p:nvSpPr>
        <p:spPr>
          <a:xfrm>
            <a:off x="945148" y="2540001"/>
            <a:ext cx="819484" cy="3165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b="1" dirty="0"/>
              <a:t>문제 </a:t>
            </a:r>
            <a:r>
              <a:rPr lang="en-US" altLang="ko-KR" sz="1600" b="1" dirty="0"/>
              <a:t>1)</a:t>
            </a:r>
            <a:endParaRPr lang="en-US" altLang="ko-KR" sz="1600" dirty="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5206B4D6-4ECD-4B1A-9830-CAD16EF651F3}"/>
              </a:ext>
            </a:extLst>
          </p:cNvPr>
          <p:cNvSpPr/>
          <p:nvPr/>
        </p:nvSpPr>
        <p:spPr>
          <a:xfrm>
            <a:off x="5713078" y="2856587"/>
            <a:ext cx="635000" cy="635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953DECB1-5214-436B-ABAA-8236D2F118DC}"/>
              </a:ext>
            </a:extLst>
          </p:cNvPr>
          <p:cNvSpPr/>
          <p:nvPr/>
        </p:nvSpPr>
        <p:spPr>
          <a:xfrm>
            <a:off x="4896184" y="3856790"/>
            <a:ext cx="635000" cy="635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21E2655C-C5C7-40A4-A846-91EA2B701318}"/>
              </a:ext>
            </a:extLst>
          </p:cNvPr>
          <p:cNvCxnSpPr>
            <a:cxnSpLocks/>
            <a:stCxn id="81" idx="3"/>
            <a:endCxn id="82" idx="0"/>
          </p:cNvCxnSpPr>
          <p:nvPr/>
        </p:nvCxnSpPr>
        <p:spPr>
          <a:xfrm flipH="1">
            <a:off x="5213684" y="3398593"/>
            <a:ext cx="592388" cy="458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타원 83">
            <a:extLst>
              <a:ext uri="{FF2B5EF4-FFF2-40B4-BE49-F238E27FC236}">
                <a16:creationId xmlns:a16="http://schemas.microsoft.com/office/drawing/2014/main" id="{292E460C-8DD2-4673-A8B8-77E4BAEDB119}"/>
              </a:ext>
            </a:extLst>
          </p:cNvPr>
          <p:cNvSpPr/>
          <p:nvPr/>
        </p:nvSpPr>
        <p:spPr>
          <a:xfrm>
            <a:off x="6528468" y="3853720"/>
            <a:ext cx="635000" cy="635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5C242982-8BCB-4927-881E-386EF2A95979}"/>
              </a:ext>
            </a:extLst>
          </p:cNvPr>
          <p:cNvCxnSpPr>
            <a:cxnSpLocks/>
            <a:stCxn id="81" idx="5"/>
            <a:endCxn id="84" idx="0"/>
          </p:cNvCxnSpPr>
          <p:nvPr/>
        </p:nvCxnSpPr>
        <p:spPr>
          <a:xfrm>
            <a:off x="6255084" y="3398593"/>
            <a:ext cx="590884" cy="455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부제목 2">
            <a:extLst>
              <a:ext uri="{FF2B5EF4-FFF2-40B4-BE49-F238E27FC236}">
                <a16:creationId xmlns:a16="http://schemas.microsoft.com/office/drawing/2014/main" id="{4D9019AE-C1A6-4CF3-ABB9-55FBA82FC1FB}"/>
              </a:ext>
            </a:extLst>
          </p:cNvPr>
          <p:cNvSpPr txBox="1">
            <a:spLocks/>
          </p:cNvSpPr>
          <p:nvPr/>
        </p:nvSpPr>
        <p:spPr>
          <a:xfrm>
            <a:off x="4711700" y="2540001"/>
            <a:ext cx="819484" cy="3165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b="1" dirty="0"/>
              <a:t>문제 </a:t>
            </a:r>
            <a:r>
              <a:rPr lang="en-US" altLang="ko-KR" sz="1600" b="1" dirty="0"/>
              <a:t>2)</a:t>
            </a:r>
            <a:endParaRPr lang="en-US" altLang="ko-KR" sz="1600" dirty="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767CD1C6-BC9E-4CE1-98FD-CEF9116B555C}"/>
              </a:ext>
            </a:extLst>
          </p:cNvPr>
          <p:cNvSpPr/>
          <p:nvPr/>
        </p:nvSpPr>
        <p:spPr>
          <a:xfrm>
            <a:off x="5395578" y="4852983"/>
            <a:ext cx="635000" cy="635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4831FE7F-E23D-4098-A4F5-1E54059CB755}"/>
              </a:ext>
            </a:extLst>
          </p:cNvPr>
          <p:cNvSpPr/>
          <p:nvPr/>
        </p:nvSpPr>
        <p:spPr>
          <a:xfrm>
            <a:off x="4438734" y="4850978"/>
            <a:ext cx="635000" cy="635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E5EB9DB2-2389-4C8D-B20F-3B68E44150E7}"/>
              </a:ext>
            </a:extLst>
          </p:cNvPr>
          <p:cNvCxnSpPr>
            <a:cxnSpLocks/>
            <a:stCxn id="82" idx="3"/>
            <a:endCxn id="88" idx="0"/>
          </p:cNvCxnSpPr>
          <p:nvPr/>
        </p:nvCxnSpPr>
        <p:spPr>
          <a:xfrm flipH="1">
            <a:off x="4756234" y="4398796"/>
            <a:ext cx="232944" cy="452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69A6AEAD-56D7-45E1-9E88-7F68458B5093}"/>
              </a:ext>
            </a:extLst>
          </p:cNvPr>
          <p:cNvCxnSpPr>
            <a:cxnSpLocks/>
            <a:stCxn id="82" idx="5"/>
            <a:endCxn id="87" idx="0"/>
          </p:cNvCxnSpPr>
          <p:nvPr/>
        </p:nvCxnSpPr>
        <p:spPr>
          <a:xfrm>
            <a:off x="5438190" y="4398796"/>
            <a:ext cx="274888" cy="454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BFB79EAB-8822-49AD-976F-DEF369852AEF}"/>
              </a:ext>
            </a:extLst>
          </p:cNvPr>
          <p:cNvCxnSpPr>
            <a:cxnSpLocks/>
          </p:cNvCxnSpPr>
          <p:nvPr/>
        </p:nvCxnSpPr>
        <p:spPr>
          <a:xfrm>
            <a:off x="3714416" y="2366211"/>
            <a:ext cx="13243" cy="44917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FB7AF05C-1E6A-46BF-A319-5AA8A80532E6}"/>
              </a:ext>
            </a:extLst>
          </p:cNvPr>
          <p:cNvCxnSpPr>
            <a:cxnSpLocks/>
          </p:cNvCxnSpPr>
          <p:nvPr/>
        </p:nvCxnSpPr>
        <p:spPr>
          <a:xfrm>
            <a:off x="7791491" y="2379994"/>
            <a:ext cx="13243" cy="44917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81B9A1B6-B44B-4668-93CB-ED112F6E6EB8}"/>
              </a:ext>
            </a:extLst>
          </p:cNvPr>
          <p:cNvSpPr/>
          <p:nvPr/>
        </p:nvSpPr>
        <p:spPr>
          <a:xfrm>
            <a:off x="9796462" y="2854582"/>
            <a:ext cx="635000" cy="635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EBDD24F0-22D2-466D-A8F6-E4D7573CF17E}"/>
              </a:ext>
            </a:extLst>
          </p:cNvPr>
          <p:cNvSpPr/>
          <p:nvPr/>
        </p:nvSpPr>
        <p:spPr>
          <a:xfrm>
            <a:off x="8979568" y="3854785"/>
            <a:ext cx="635000" cy="635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09C9DA5A-2779-4217-BA92-CC43BB95809E}"/>
              </a:ext>
            </a:extLst>
          </p:cNvPr>
          <p:cNvCxnSpPr>
            <a:cxnSpLocks/>
            <a:stCxn id="93" idx="3"/>
            <a:endCxn id="94" idx="0"/>
          </p:cNvCxnSpPr>
          <p:nvPr/>
        </p:nvCxnSpPr>
        <p:spPr>
          <a:xfrm flipH="1">
            <a:off x="9297068" y="3396588"/>
            <a:ext cx="592388" cy="458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타원 95">
            <a:extLst>
              <a:ext uri="{FF2B5EF4-FFF2-40B4-BE49-F238E27FC236}">
                <a16:creationId xmlns:a16="http://schemas.microsoft.com/office/drawing/2014/main" id="{0269CFAD-2B5D-412C-B177-E2B0763FC5F4}"/>
              </a:ext>
            </a:extLst>
          </p:cNvPr>
          <p:cNvSpPr/>
          <p:nvPr/>
        </p:nvSpPr>
        <p:spPr>
          <a:xfrm>
            <a:off x="10611852" y="3851715"/>
            <a:ext cx="635000" cy="635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574820A2-F159-461E-A948-99C6C5DD8BE6}"/>
              </a:ext>
            </a:extLst>
          </p:cNvPr>
          <p:cNvCxnSpPr>
            <a:cxnSpLocks/>
            <a:stCxn id="93" idx="5"/>
            <a:endCxn id="96" idx="0"/>
          </p:cNvCxnSpPr>
          <p:nvPr/>
        </p:nvCxnSpPr>
        <p:spPr>
          <a:xfrm>
            <a:off x="10338468" y="3396588"/>
            <a:ext cx="590884" cy="455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부제목 2">
            <a:extLst>
              <a:ext uri="{FF2B5EF4-FFF2-40B4-BE49-F238E27FC236}">
                <a16:creationId xmlns:a16="http://schemas.microsoft.com/office/drawing/2014/main" id="{8FC3232B-ACED-469A-9E82-B589DF8510C1}"/>
              </a:ext>
            </a:extLst>
          </p:cNvPr>
          <p:cNvSpPr txBox="1">
            <a:spLocks/>
          </p:cNvSpPr>
          <p:nvPr/>
        </p:nvSpPr>
        <p:spPr>
          <a:xfrm>
            <a:off x="8795084" y="2537996"/>
            <a:ext cx="819484" cy="3165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b="1" dirty="0"/>
              <a:t>문제 </a:t>
            </a:r>
            <a:r>
              <a:rPr lang="en-US" altLang="ko-KR" sz="1600" b="1" dirty="0"/>
              <a:t>3)</a:t>
            </a:r>
            <a:endParaRPr lang="en-US" altLang="ko-KR" sz="1600" dirty="0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971433E3-A6DE-4A3A-AC4E-E516AD2B13FB}"/>
              </a:ext>
            </a:extLst>
          </p:cNvPr>
          <p:cNvSpPr/>
          <p:nvPr/>
        </p:nvSpPr>
        <p:spPr>
          <a:xfrm>
            <a:off x="9478962" y="4850978"/>
            <a:ext cx="635000" cy="635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BD690094-2E6C-4111-9484-2E4E2CC786B8}"/>
              </a:ext>
            </a:extLst>
          </p:cNvPr>
          <p:cNvSpPr/>
          <p:nvPr/>
        </p:nvSpPr>
        <p:spPr>
          <a:xfrm>
            <a:off x="8526462" y="4850978"/>
            <a:ext cx="635000" cy="635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B23BFC99-6FB1-4A1D-9C5E-755AD45D0686}"/>
              </a:ext>
            </a:extLst>
          </p:cNvPr>
          <p:cNvCxnSpPr>
            <a:cxnSpLocks/>
            <a:stCxn id="94" idx="3"/>
            <a:endCxn id="100" idx="0"/>
          </p:cNvCxnSpPr>
          <p:nvPr/>
        </p:nvCxnSpPr>
        <p:spPr>
          <a:xfrm flipH="1">
            <a:off x="8843962" y="4396791"/>
            <a:ext cx="228600" cy="454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3286B0F9-B979-477C-BAB2-0C4FC338A0DC}"/>
              </a:ext>
            </a:extLst>
          </p:cNvPr>
          <p:cNvCxnSpPr>
            <a:cxnSpLocks/>
            <a:stCxn id="94" idx="5"/>
            <a:endCxn id="99" idx="0"/>
          </p:cNvCxnSpPr>
          <p:nvPr/>
        </p:nvCxnSpPr>
        <p:spPr>
          <a:xfrm>
            <a:off x="9521574" y="4396791"/>
            <a:ext cx="274888" cy="454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부제목 2">
            <a:extLst>
              <a:ext uri="{FF2B5EF4-FFF2-40B4-BE49-F238E27FC236}">
                <a16:creationId xmlns:a16="http://schemas.microsoft.com/office/drawing/2014/main" id="{679227DA-410C-4D2D-AE30-DB9A1A8F4177}"/>
              </a:ext>
            </a:extLst>
          </p:cNvPr>
          <p:cNvSpPr txBox="1">
            <a:spLocks/>
          </p:cNvSpPr>
          <p:nvPr/>
        </p:nvSpPr>
        <p:spPr>
          <a:xfrm>
            <a:off x="8750257" y="4490699"/>
            <a:ext cx="1072229" cy="3165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b="1" dirty="0"/>
              <a:t>최대 </a:t>
            </a:r>
            <a:r>
              <a:rPr lang="ko-KR" altLang="en-US" sz="1600" b="1" dirty="0" err="1"/>
              <a:t>힙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X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898565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타원 66">
            <a:extLst>
              <a:ext uri="{FF2B5EF4-FFF2-40B4-BE49-F238E27FC236}">
                <a16:creationId xmlns:a16="http://schemas.microsoft.com/office/drawing/2014/main" id="{9108D348-42F5-47C4-B27C-B25714C1D4A1}"/>
              </a:ext>
            </a:extLst>
          </p:cNvPr>
          <p:cNvSpPr/>
          <p:nvPr/>
        </p:nvSpPr>
        <p:spPr>
          <a:xfrm>
            <a:off x="3979862" y="1796867"/>
            <a:ext cx="635000" cy="635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119FF980-0AE2-48C8-9A51-5D163ED8D7C9}"/>
              </a:ext>
            </a:extLst>
          </p:cNvPr>
          <p:cNvSpPr/>
          <p:nvPr/>
        </p:nvSpPr>
        <p:spPr>
          <a:xfrm>
            <a:off x="3162968" y="2797070"/>
            <a:ext cx="635000" cy="635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5260F464-2F18-48D8-AF54-BB749B075141}"/>
              </a:ext>
            </a:extLst>
          </p:cNvPr>
          <p:cNvCxnSpPr>
            <a:cxnSpLocks/>
            <a:stCxn id="67" idx="3"/>
            <a:endCxn id="69" idx="0"/>
          </p:cNvCxnSpPr>
          <p:nvPr/>
        </p:nvCxnSpPr>
        <p:spPr>
          <a:xfrm flipH="1">
            <a:off x="3480468" y="2338873"/>
            <a:ext cx="592388" cy="458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5CC969E9-A5F9-4FBE-9ADB-2BC7A9A889C5}"/>
              </a:ext>
            </a:extLst>
          </p:cNvPr>
          <p:cNvSpPr/>
          <p:nvPr/>
        </p:nvSpPr>
        <p:spPr>
          <a:xfrm>
            <a:off x="4795252" y="2794000"/>
            <a:ext cx="635000" cy="635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19C322B1-1EFB-47AB-AAA7-FDB09DF994C3}"/>
              </a:ext>
            </a:extLst>
          </p:cNvPr>
          <p:cNvCxnSpPr>
            <a:cxnSpLocks/>
            <a:stCxn id="67" idx="5"/>
            <a:endCxn id="71" idx="0"/>
          </p:cNvCxnSpPr>
          <p:nvPr/>
        </p:nvCxnSpPr>
        <p:spPr>
          <a:xfrm>
            <a:off x="4521868" y="2338873"/>
            <a:ext cx="590884" cy="455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2A82E7CD-8184-451C-BAB4-1F9D0A1E94E5}"/>
              </a:ext>
            </a:extLst>
          </p:cNvPr>
          <p:cNvSpPr/>
          <p:nvPr/>
        </p:nvSpPr>
        <p:spPr>
          <a:xfrm>
            <a:off x="3662362" y="3793263"/>
            <a:ext cx="635000" cy="635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433F5186-A718-49BB-9871-7F2FC3C0C1AF}"/>
              </a:ext>
            </a:extLst>
          </p:cNvPr>
          <p:cNvSpPr/>
          <p:nvPr/>
        </p:nvSpPr>
        <p:spPr>
          <a:xfrm>
            <a:off x="2709862" y="3793263"/>
            <a:ext cx="635000" cy="635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016625AE-C2B1-4810-9BCF-CB197060EF87}"/>
              </a:ext>
            </a:extLst>
          </p:cNvPr>
          <p:cNvCxnSpPr>
            <a:cxnSpLocks/>
            <a:stCxn id="69" idx="3"/>
            <a:endCxn id="79" idx="0"/>
          </p:cNvCxnSpPr>
          <p:nvPr/>
        </p:nvCxnSpPr>
        <p:spPr>
          <a:xfrm flipH="1">
            <a:off x="3027362" y="3339076"/>
            <a:ext cx="228600" cy="454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31C3910E-F351-427D-9B6E-E0948146DEE2}"/>
              </a:ext>
            </a:extLst>
          </p:cNvPr>
          <p:cNvCxnSpPr>
            <a:cxnSpLocks/>
            <a:stCxn id="69" idx="5"/>
            <a:endCxn id="78" idx="0"/>
          </p:cNvCxnSpPr>
          <p:nvPr/>
        </p:nvCxnSpPr>
        <p:spPr>
          <a:xfrm>
            <a:off x="3704974" y="3339076"/>
            <a:ext cx="274888" cy="454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부제목 2">
            <a:extLst>
              <a:ext uri="{FF2B5EF4-FFF2-40B4-BE49-F238E27FC236}">
                <a16:creationId xmlns:a16="http://schemas.microsoft.com/office/drawing/2014/main" id="{9C7B7E31-70B6-427A-B810-3C310742A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7536" y="2190115"/>
            <a:ext cx="3912268" cy="752641"/>
          </a:xfrm>
        </p:spPr>
        <p:txBody>
          <a:bodyPr>
            <a:noAutofit/>
          </a:bodyPr>
          <a:lstStyle/>
          <a:p>
            <a:pPr algn="l"/>
            <a:r>
              <a:rPr lang="ko-KR" altLang="en-US" sz="1600" b="1" dirty="0" err="1"/>
              <a:t>시간복잡도</a:t>
            </a:r>
            <a:endParaRPr lang="en-US" altLang="ko-KR" sz="1600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Heapify</a:t>
            </a:r>
            <a:r>
              <a:rPr lang="en-US" altLang="ko-KR" sz="1400" dirty="0"/>
              <a:t> = log(2 n)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400" dirty="0"/>
              <a:t>모든 노드에 </a:t>
            </a:r>
            <a:r>
              <a:rPr lang="en-US" altLang="ko-KR" sz="1400" dirty="0" err="1"/>
              <a:t>Heapify</a:t>
            </a:r>
            <a:r>
              <a:rPr lang="en-US" altLang="ko-KR" sz="1400" dirty="0"/>
              <a:t> </a:t>
            </a:r>
            <a:r>
              <a:rPr lang="ko-KR" altLang="en-US" sz="1400" dirty="0"/>
              <a:t>걸리는 시간 </a:t>
            </a:r>
            <a:r>
              <a:rPr lang="en-US" altLang="ko-KR" sz="1400" dirty="0"/>
              <a:t>n log(2 n)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928045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타원 66">
            <a:extLst>
              <a:ext uri="{FF2B5EF4-FFF2-40B4-BE49-F238E27FC236}">
                <a16:creationId xmlns:a16="http://schemas.microsoft.com/office/drawing/2014/main" id="{9108D348-42F5-47C4-B27C-B25714C1D4A1}"/>
              </a:ext>
            </a:extLst>
          </p:cNvPr>
          <p:cNvSpPr/>
          <p:nvPr/>
        </p:nvSpPr>
        <p:spPr>
          <a:xfrm>
            <a:off x="5580062" y="2774767"/>
            <a:ext cx="635000" cy="635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119FF980-0AE2-48C8-9A51-5D163ED8D7C9}"/>
              </a:ext>
            </a:extLst>
          </p:cNvPr>
          <p:cNvSpPr/>
          <p:nvPr/>
        </p:nvSpPr>
        <p:spPr>
          <a:xfrm>
            <a:off x="4644379" y="3774970"/>
            <a:ext cx="635000" cy="635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5260F464-2F18-48D8-AF54-BB749B075141}"/>
              </a:ext>
            </a:extLst>
          </p:cNvPr>
          <p:cNvCxnSpPr>
            <a:cxnSpLocks/>
            <a:stCxn id="67" idx="3"/>
            <a:endCxn id="69" idx="0"/>
          </p:cNvCxnSpPr>
          <p:nvPr/>
        </p:nvCxnSpPr>
        <p:spPr>
          <a:xfrm flipH="1">
            <a:off x="4961879" y="3316773"/>
            <a:ext cx="711177" cy="458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5CC969E9-A5F9-4FBE-9ADB-2BC7A9A889C5}"/>
              </a:ext>
            </a:extLst>
          </p:cNvPr>
          <p:cNvSpPr/>
          <p:nvPr/>
        </p:nvSpPr>
        <p:spPr>
          <a:xfrm>
            <a:off x="6582370" y="3774970"/>
            <a:ext cx="635000" cy="635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19C322B1-1EFB-47AB-AAA7-FDB09DF994C3}"/>
              </a:ext>
            </a:extLst>
          </p:cNvPr>
          <p:cNvCxnSpPr>
            <a:cxnSpLocks/>
            <a:stCxn id="67" idx="5"/>
            <a:endCxn id="71" idx="0"/>
          </p:cNvCxnSpPr>
          <p:nvPr/>
        </p:nvCxnSpPr>
        <p:spPr>
          <a:xfrm>
            <a:off x="6122068" y="3316773"/>
            <a:ext cx="777802" cy="458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2A82E7CD-8184-451C-BAB4-1F9D0A1E94E5}"/>
              </a:ext>
            </a:extLst>
          </p:cNvPr>
          <p:cNvSpPr/>
          <p:nvPr/>
        </p:nvSpPr>
        <p:spPr>
          <a:xfrm>
            <a:off x="5328318" y="4839569"/>
            <a:ext cx="635000" cy="635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433F5186-A718-49BB-9871-7F2FC3C0C1AF}"/>
              </a:ext>
            </a:extLst>
          </p:cNvPr>
          <p:cNvSpPr/>
          <p:nvPr/>
        </p:nvSpPr>
        <p:spPr>
          <a:xfrm>
            <a:off x="3543344" y="4862027"/>
            <a:ext cx="635000" cy="635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016625AE-C2B1-4810-9BCF-CB197060EF87}"/>
              </a:ext>
            </a:extLst>
          </p:cNvPr>
          <p:cNvCxnSpPr>
            <a:cxnSpLocks/>
            <a:stCxn id="69" idx="3"/>
            <a:endCxn id="79" idx="0"/>
          </p:cNvCxnSpPr>
          <p:nvPr/>
        </p:nvCxnSpPr>
        <p:spPr>
          <a:xfrm flipH="1">
            <a:off x="3860844" y="4316976"/>
            <a:ext cx="876529" cy="545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31C3910E-F351-427D-9B6E-E0948146DEE2}"/>
              </a:ext>
            </a:extLst>
          </p:cNvPr>
          <p:cNvCxnSpPr>
            <a:cxnSpLocks/>
            <a:stCxn id="69" idx="5"/>
            <a:endCxn id="78" idx="0"/>
          </p:cNvCxnSpPr>
          <p:nvPr/>
        </p:nvCxnSpPr>
        <p:spPr>
          <a:xfrm>
            <a:off x="5186385" y="4316976"/>
            <a:ext cx="459433" cy="522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부제목 2">
            <a:extLst>
              <a:ext uri="{FF2B5EF4-FFF2-40B4-BE49-F238E27FC236}">
                <a16:creationId xmlns:a16="http://schemas.microsoft.com/office/drawing/2014/main" id="{B5E2491C-2B7A-49FF-A309-32AB594729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4632" y="577339"/>
            <a:ext cx="8662736" cy="1776172"/>
          </a:xfrm>
        </p:spPr>
        <p:txBody>
          <a:bodyPr>
            <a:noAutofit/>
          </a:bodyPr>
          <a:lstStyle/>
          <a:p>
            <a:pPr algn="l"/>
            <a:r>
              <a:rPr lang="en-US" altLang="ko-KR" sz="1600" b="1" dirty="0"/>
              <a:t>Heap Sort </a:t>
            </a:r>
            <a:r>
              <a:rPr lang="ko-KR" altLang="en-US" sz="1600" b="1" dirty="0"/>
              <a:t>예제</a:t>
            </a:r>
            <a:endParaRPr lang="en-US" altLang="ko-KR" sz="1600" b="1" dirty="0"/>
          </a:p>
          <a:p>
            <a:pPr algn="l"/>
            <a:endParaRPr lang="en-US" altLang="ko-KR" sz="1600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{1,10,5,8,7,6,4,3,2,9}; </a:t>
            </a:r>
            <a:r>
              <a:rPr lang="ko-KR" alt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정렬</a:t>
            </a:r>
            <a:r>
              <a:rPr lang="en-US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ko-KR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B87824C-2C73-4AE2-A2C5-D3540AFA4B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230437"/>
              </p:ext>
            </p:extLst>
          </p:nvPr>
        </p:nvGraphicFramePr>
        <p:xfrm>
          <a:off x="2151062" y="1830144"/>
          <a:ext cx="8128000" cy="801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3984886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9719955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714061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24758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076859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4349124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640419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459801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2116327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53835006"/>
                    </a:ext>
                  </a:extLst>
                </a:gridCol>
              </a:tblGrid>
              <a:tr h="430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531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341286"/>
                  </a:ext>
                </a:extLst>
              </a:tr>
            </a:tbl>
          </a:graphicData>
        </a:graphic>
      </p:graphicFrame>
      <p:sp>
        <p:nvSpPr>
          <p:cNvPr id="16" name="타원 15">
            <a:extLst>
              <a:ext uri="{FF2B5EF4-FFF2-40B4-BE49-F238E27FC236}">
                <a16:creationId xmlns:a16="http://schemas.microsoft.com/office/drawing/2014/main" id="{1D11208B-4944-4CA1-9A03-D7609CAEA993}"/>
              </a:ext>
            </a:extLst>
          </p:cNvPr>
          <p:cNvSpPr/>
          <p:nvPr/>
        </p:nvSpPr>
        <p:spPr>
          <a:xfrm>
            <a:off x="7099224" y="4862027"/>
            <a:ext cx="635000" cy="635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2635D13-DF48-46F4-8605-E734B04072B4}"/>
              </a:ext>
            </a:extLst>
          </p:cNvPr>
          <p:cNvSpPr/>
          <p:nvPr/>
        </p:nvSpPr>
        <p:spPr>
          <a:xfrm>
            <a:off x="6122068" y="4862027"/>
            <a:ext cx="635000" cy="635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777A98A-0806-4E7B-AEAB-61544596AE1A}"/>
              </a:ext>
            </a:extLst>
          </p:cNvPr>
          <p:cNvCxnSpPr>
            <a:cxnSpLocks/>
            <a:stCxn id="71" idx="3"/>
            <a:endCxn id="17" idx="0"/>
          </p:cNvCxnSpPr>
          <p:nvPr/>
        </p:nvCxnSpPr>
        <p:spPr>
          <a:xfrm flipH="1">
            <a:off x="6439568" y="4316976"/>
            <a:ext cx="235796" cy="545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992477A-1589-4D1C-BE21-D1867223E0C6}"/>
              </a:ext>
            </a:extLst>
          </p:cNvPr>
          <p:cNvCxnSpPr>
            <a:cxnSpLocks/>
            <a:stCxn id="71" idx="5"/>
            <a:endCxn id="16" idx="0"/>
          </p:cNvCxnSpPr>
          <p:nvPr/>
        </p:nvCxnSpPr>
        <p:spPr>
          <a:xfrm>
            <a:off x="7124376" y="4316976"/>
            <a:ext cx="292348" cy="545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0CD12FEB-6C0E-4B77-B96A-182B4CE74C62}"/>
              </a:ext>
            </a:extLst>
          </p:cNvPr>
          <p:cNvSpPr/>
          <p:nvPr/>
        </p:nvSpPr>
        <p:spPr>
          <a:xfrm>
            <a:off x="3962050" y="5973496"/>
            <a:ext cx="635000" cy="635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C3756734-E8C8-4D0E-80A5-A1D6C703BE38}"/>
              </a:ext>
            </a:extLst>
          </p:cNvPr>
          <p:cNvSpPr/>
          <p:nvPr/>
        </p:nvSpPr>
        <p:spPr>
          <a:xfrm>
            <a:off x="2943794" y="5981572"/>
            <a:ext cx="635000" cy="635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2CC22897-3D1B-4D19-89A8-0FE346F7F874}"/>
              </a:ext>
            </a:extLst>
          </p:cNvPr>
          <p:cNvCxnSpPr>
            <a:cxnSpLocks/>
            <a:stCxn id="79" idx="3"/>
            <a:endCxn id="41" idx="0"/>
          </p:cNvCxnSpPr>
          <p:nvPr/>
        </p:nvCxnSpPr>
        <p:spPr>
          <a:xfrm flipH="1">
            <a:off x="3261294" y="5404033"/>
            <a:ext cx="375044" cy="577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5DB88C6-6D38-4900-AE83-AB76F422A544}"/>
              </a:ext>
            </a:extLst>
          </p:cNvPr>
          <p:cNvCxnSpPr>
            <a:cxnSpLocks/>
            <a:stCxn id="79" idx="5"/>
            <a:endCxn id="40" idx="0"/>
          </p:cNvCxnSpPr>
          <p:nvPr/>
        </p:nvCxnSpPr>
        <p:spPr>
          <a:xfrm>
            <a:off x="4085350" y="5404033"/>
            <a:ext cx="194200" cy="569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D0BCCB19-CB51-412E-A013-8A198AB0C9F6}"/>
              </a:ext>
            </a:extLst>
          </p:cNvPr>
          <p:cNvCxnSpPr>
            <a:cxnSpLocks/>
            <a:stCxn id="78" idx="3"/>
            <a:endCxn id="61" idx="0"/>
          </p:cNvCxnSpPr>
          <p:nvPr/>
        </p:nvCxnSpPr>
        <p:spPr>
          <a:xfrm flipH="1">
            <a:off x="5017441" y="5381575"/>
            <a:ext cx="403871" cy="599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>
            <a:extLst>
              <a:ext uri="{FF2B5EF4-FFF2-40B4-BE49-F238E27FC236}">
                <a16:creationId xmlns:a16="http://schemas.microsoft.com/office/drawing/2014/main" id="{E4BAE6F0-7DA1-4827-8B11-2F61D611F6E8}"/>
              </a:ext>
            </a:extLst>
          </p:cNvPr>
          <p:cNvSpPr/>
          <p:nvPr/>
        </p:nvSpPr>
        <p:spPr>
          <a:xfrm>
            <a:off x="4699941" y="5981572"/>
            <a:ext cx="635000" cy="635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85" name="표 85">
            <a:extLst>
              <a:ext uri="{FF2B5EF4-FFF2-40B4-BE49-F238E27FC236}">
                <a16:creationId xmlns:a16="http://schemas.microsoft.com/office/drawing/2014/main" id="{CFFAA7ED-FAAC-4311-8BC6-C685690E42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268079"/>
              </p:ext>
            </p:extLst>
          </p:nvPr>
        </p:nvGraphicFramePr>
        <p:xfrm>
          <a:off x="5602930" y="6487160"/>
          <a:ext cx="65890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907">
                  <a:extLst>
                    <a:ext uri="{9D8B030D-6E8A-4147-A177-3AD203B41FA5}">
                      <a16:colId xmlns:a16="http://schemas.microsoft.com/office/drawing/2014/main" val="2288818839"/>
                    </a:ext>
                  </a:extLst>
                </a:gridCol>
                <a:gridCol w="658907">
                  <a:extLst>
                    <a:ext uri="{9D8B030D-6E8A-4147-A177-3AD203B41FA5}">
                      <a16:colId xmlns:a16="http://schemas.microsoft.com/office/drawing/2014/main" val="2321435787"/>
                    </a:ext>
                  </a:extLst>
                </a:gridCol>
                <a:gridCol w="658907">
                  <a:extLst>
                    <a:ext uri="{9D8B030D-6E8A-4147-A177-3AD203B41FA5}">
                      <a16:colId xmlns:a16="http://schemas.microsoft.com/office/drawing/2014/main" val="4269883737"/>
                    </a:ext>
                  </a:extLst>
                </a:gridCol>
                <a:gridCol w="658907">
                  <a:extLst>
                    <a:ext uri="{9D8B030D-6E8A-4147-A177-3AD203B41FA5}">
                      <a16:colId xmlns:a16="http://schemas.microsoft.com/office/drawing/2014/main" val="3614837677"/>
                    </a:ext>
                  </a:extLst>
                </a:gridCol>
                <a:gridCol w="658907">
                  <a:extLst>
                    <a:ext uri="{9D8B030D-6E8A-4147-A177-3AD203B41FA5}">
                      <a16:colId xmlns:a16="http://schemas.microsoft.com/office/drawing/2014/main" val="2108150908"/>
                    </a:ext>
                  </a:extLst>
                </a:gridCol>
                <a:gridCol w="658907">
                  <a:extLst>
                    <a:ext uri="{9D8B030D-6E8A-4147-A177-3AD203B41FA5}">
                      <a16:colId xmlns:a16="http://schemas.microsoft.com/office/drawing/2014/main" val="4233418067"/>
                    </a:ext>
                  </a:extLst>
                </a:gridCol>
                <a:gridCol w="658907">
                  <a:extLst>
                    <a:ext uri="{9D8B030D-6E8A-4147-A177-3AD203B41FA5}">
                      <a16:colId xmlns:a16="http://schemas.microsoft.com/office/drawing/2014/main" val="1962182464"/>
                    </a:ext>
                  </a:extLst>
                </a:gridCol>
                <a:gridCol w="658907">
                  <a:extLst>
                    <a:ext uri="{9D8B030D-6E8A-4147-A177-3AD203B41FA5}">
                      <a16:colId xmlns:a16="http://schemas.microsoft.com/office/drawing/2014/main" val="2850533025"/>
                    </a:ext>
                  </a:extLst>
                </a:gridCol>
                <a:gridCol w="658907">
                  <a:extLst>
                    <a:ext uri="{9D8B030D-6E8A-4147-A177-3AD203B41FA5}">
                      <a16:colId xmlns:a16="http://schemas.microsoft.com/office/drawing/2014/main" val="243227247"/>
                    </a:ext>
                  </a:extLst>
                </a:gridCol>
                <a:gridCol w="658907">
                  <a:extLst>
                    <a:ext uri="{9D8B030D-6E8A-4147-A177-3AD203B41FA5}">
                      <a16:colId xmlns:a16="http://schemas.microsoft.com/office/drawing/2014/main" val="826382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907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7933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타원 66">
            <a:extLst>
              <a:ext uri="{FF2B5EF4-FFF2-40B4-BE49-F238E27FC236}">
                <a16:creationId xmlns:a16="http://schemas.microsoft.com/office/drawing/2014/main" id="{9108D348-42F5-47C4-B27C-B25714C1D4A1}"/>
              </a:ext>
            </a:extLst>
          </p:cNvPr>
          <p:cNvSpPr/>
          <p:nvPr/>
        </p:nvSpPr>
        <p:spPr>
          <a:xfrm>
            <a:off x="3069090" y="1213034"/>
            <a:ext cx="635000" cy="635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119FF980-0AE2-48C8-9A51-5D163ED8D7C9}"/>
              </a:ext>
            </a:extLst>
          </p:cNvPr>
          <p:cNvSpPr/>
          <p:nvPr/>
        </p:nvSpPr>
        <p:spPr>
          <a:xfrm>
            <a:off x="2116590" y="2213237"/>
            <a:ext cx="635000" cy="635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5260F464-2F18-48D8-AF54-BB749B075141}"/>
              </a:ext>
            </a:extLst>
          </p:cNvPr>
          <p:cNvCxnSpPr>
            <a:cxnSpLocks/>
            <a:stCxn id="67" idx="3"/>
            <a:endCxn id="69" idx="0"/>
          </p:cNvCxnSpPr>
          <p:nvPr/>
        </p:nvCxnSpPr>
        <p:spPr>
          <a:xfrm flipH="1">
            <a:off x="2434090" y="1755040"/>
            <a:ext cx="727994" cy="458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5CC969E9-A5F9-4FBE-9ADB-2BC7A9A889C5}"/>
              </a:ext>
            </a:extLst>
          </p:cNvPr>
          <p:cNvSpPr/>
          <p:nvPr/>
        </p:nvSpPr>
        <p:spPr>
          <a:xfrm>
            <a:off x="4071398" y="2213237"/>
            <a:ext cx="635000" cy="635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19C322B1-1EFB-47AB-AAA7-FDB09DF994C3}"/>
              </a:ext>
            </a:extLst>
          </p:cNvPr>
          <p:cNvCxnSpPr>
            <a:cxnSpLocks/>
            <a:stCxn id="67" idx="5"/>
            <a:endCxn id="71" idx="0"/>
          </p:cNvCxnSpPr>
          <p:nvPr/>
        </p:nvCxnSpPr>
        <p:spPr>
          <a:xfrm>
            <a:off x="3611096" y="1755040"/>
            <a:ext cx="777802" cy="458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2A82E7CD-8184-451C-BAB4-1F9D0A1E94E5}"/>
              </a:ext>
            </a:extLst>
          </p:cNvPr>
          <p:cNvSpPr/>
          <p:nvPr/>
        </p:nvSpPr>
        <p:spPr>
          <a:xfrm>
            <a:off x="2817346" y="3277836"/>
            <a:ext cx="635000" cy="635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433F5186-A718-49BB-9871-7F2FC3C0C1AF}"/>
              </a:ext>
            </a:extLst>
          </p:cNvPr>
          <p:cNvSpPr/>
          <p:nvPr/>
        </p:nvSpPr>
        <p:spPr>
          <a:xfrm>
            <a:off x="1277291" y="3277836"/>
            <a:ext cx="635000" cy="635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016625AE-C2B1-4810-9BCF-CB197060EF87}"/>
              </a:ext>
            </a:extLst>
          </p:cNvPr>
          <p:cNvCxnSpPr>
            <a:cxnSpLocks/>
            <a:stCxn id="69" idx="3"/>
            <a:endCxn id="79" idx="0"/>
          </p:cNvCxnSpPr>
          <p:nvPr/>
        </p:nvCxnSpPr>
        <p:spPr>
          <a:xfrm flipH="1">
            <a:off x="1594791" y="2755243"/>
            <a:ext cx="614793" cy="522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31C3910E-F351-427D-9B6E-E0948146DEE2}"/>
              </a:ext>
            </a:extLst>
          </p:cNvPr>
          <p:cNvCxnSpPr>
            <a:cxnSpLocks/>
            <a:stCxn id="69" idx="5"/>
            <a:endCxn id="78" idx="0"/>
          </p:cNvCxnSpPr>
          <p:nvPr/>
        </p:nvCxnSpPr>
        <p:spPr>
          <a:xfrm>
            <a:off x="2658596" y="2755243"/>
            <a:ext cx="476250" cy="522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부제목 2">
            <a:extLst>
              <a:ext uri="{FF2B5EF4-FFF2-40B4-BE49-F238E27FC236}">
                <a16:creationId xmlns:a16="http://schemas.microsoft.com/office/drawing/2014/main" id="{B5E2491C-2B7A-49FF-A309-32AB594729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5700" y="26990"/>
            <a:ext cx="8662736" cy="545051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{1,10,5,8,7,6,4,3,2,9}; </a:t>
            </a:r>
            <a:r>
              <a:rPr lang="ko-KR" alt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정렬 </a:t>
            </a:r>
            <a:endParaRPr lang="en-US" altLang="ko-KR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D11208B-4944-4CA1-9A03-D7609CAEA993}"/>
              </a:ext>
            </a:extLst>
          </p:cNvPr>
          <p:cNvSpPr/>
          <p:nvPr/>
        </p:nvSpPr>
        <p:spPr>
          <a:xfrm>
            <a:off x="4588252" y="3300294"/>
            <a:ext cx="635000" cy="635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2635D13-DF48-46F4-8605-E734B04072B4}"/>
              </a:ext>
            </a:extLst>
          </p:cNvPr>
          <p:cNvSpPr/>
          <p:nvPr/>
        </p:nvSpPr>
        <p:spPr>
          <a:xfrm>
            <a:off x="3611096" y="3300294"/>
            <a:ext cx="635000" cy="635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777A98A-0806-4E7B-AEAB-61544596AE1A}"/>
              </a:ext>
            </a:extLst>
          </p:cNvPr>
          <p:cNvCxnSpPr>
            <a:cxnSpLocks/>
            <a:stCxn id="71" idx="3"/>
            <a:endCxn id="17" idx="0"/>
          </p:cNvCxnSpPr>
          <p:nvPr/>
        </p:nvCxnSpPr>
        <p:spPr>
          <a:xfrm flipH="1">
            <a:off x="3928596" y="2755243"/>
            <a:ext cx="235796" cy="545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992477A-1589-4D1C-BE21-D1867223E0C6}"/>
              </a:ext>
            </a:extLst>
          </p:cNvPr>
          <p:cNvCxnSpPr>
            <a:cxnSpLocks/>
            <a:stCxn id="71" idx="5"/>
            <a:endCxn id="16" idx="0"/>
          </p:cNvCxnSpPr>
          <p:nvPr/>
        </p:nvCxnSpPr>
        <p:spPr>
          <a:xfrm>
            <a:off x="4613404" y="2755243"/>
            <a:ext cx="292348" cy="545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0CD12FEB-6C0E-4B77-B96A-182B4CE74C62}"/>
              </a:ext>
            </a:extLst>
          </p:cNvPr>
          <p:cNvSpPr/>
          <p:nvPr/>
        </p:nvSpPr>
        <p:spPr>
          <a:xfrm>
            <a:off x="1657157" y="4435429"/>
            <a:ext cx="635000" cy="635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C3756734-E8C8-4D0E-80A5-A1D6C703BE38}"/>
              </a:ext>
            </a:extLst>
          </p:cNvPr>
          <p:cNvSpPr/>
          <p:nvPr/>
        </p:nvSpPr>
        <p:spPr>
          <a:xfrm>
            <a:off x="905544" y="4435429"/>
            <a:ext cx="635000" cy="635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2CC22897-3D1B-4D19-89A8-0FE346F7F874}"/>
              </a:ext>
            </a:extLst>
          </p:cNvPr>
          <p:cNvCxnSpPr>
            <a:cxnSpLocks/>
            <a:stCxn id="79" idx="3"/>
            <a:endCxn id="41" idx="0"/>
          </p:cNvCxnSpPr>
          <p:nvPr/>
        </p:nvCxnSpPr>
        <p:spPr>
          <a:xfrm flipH="1">
            <a:off x="1223044" y="3819842"/>
            <a:ext cx="147241" cy="615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5DB88C6-6D38-4900-AE83-AB76F422A544}"/>
              </a:ext>
            </a:extLst>
          </p:cNvPr>
          <p:cNvCxnSpPr>
            <a:cxnSpLocks/>
            <a:stCxn id="79" idx="5"/>
            <a:endCxn id="40" idx="0"/>
          </p:cNvCxnSpPr>
          <p:nvPr/>
        </p:nvCxnSpPr>
        <p:spPr>
          <a:xfrm>
            <a:off x="1819297" y="3819842"/>
            <a:ext cx="155360" cy="615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D0BCCB19-CB51-412E-A013-8A198AB0C9F6}"/>
              </a:ext>
            </a:extLst>
          </p:cNvPr>
          <p:cNvCxnSpPr>
            <a:cxnSpLocks/>
            <a:stCxn id="78" idx="3"/>
            <a:endCxn id="61" idx="0"/>
          </p:cNvCxnSpPr>
          <p:nvPr/>
        </p:nvCxnSpPr>
        <p:spPr>
          <a:xfrm flipH="1">
            <a:off x="2822529" y="3819842"/>
            <a:ext cx="87811" cy="615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>
            <a:extLst>
              <a:ext uri="{FF2B5EF4-FFF2-40B4-BE49-F238E27FC236}">
                <a16:creationId xmlns:a16="http://schemas.microsoft.com/office/drawing/2014/main" id="{E4BAE6F0-7DA1-4827-8B11-2F61D611F6E8}"/>
              </a:ext>
            </a:extLst>
          </p:cNvPr>
          <p:cNvSpPr/>
          <p:nvPr/>
        </p:nvSpPr>
        <p:spPr>
          <a:xfrm>
            <a:off x="2505029" y="4435429"/>
            <a:ext cx="635000" cy="635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85" name="표 85">
            <a:extLst>
              <a:ext uri="{FF2B5EF4-FFF2-40B4-BE49-F238E27FC236}">
                <a16:creationId xmlns:a16="http://schemas.microsoft.com/office/drawing/2014/main" id="{CFFAA7ED-FAAC-4311-8BC6-C685690E42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813688"/>
              </p:ext>
            </p:extLst>
          </p:nvPr>
        </p:nvGraphicFramePr>
        <p:xfrm>
          <a:off x="5334941" y="8348014"/>
          <a:ext cx="65890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907">
                  <a:extLst>
                    <a:ext uri="{9D8B030D-6E8A-4147-A177-3AD203B41FA5}">
                      <a16:colId xmlns:a16="http://schemas.microsoft.com/office/drawing/2014/main" val="2288818839"/>
                    </a:ext>
                  </a:extLst>
                </a:gridCol>
                <a:gridCol w="658907">
                  <a:extLst>
                    <a:ext uri="{9D8B030D-6E8A-4147-A177-3AD203B41FA5}">
                      <a16:colId xmlns:a16="http://schemas.microsoft.com/office/drawing/2014/main" val="2321435787"/>
                    </a:ext>
                  </a:extLst>
                </a:gridCol>
                <a:gridCol w="658907">
                  <a:extLst>
                    <a:ext uri="{9D8B030D-6E8A-4147-A177-3AD203B41FA5}">
                      <a16:colId xmlns:a16="http://schemas.microsoft.com/office/drawing/2014/main" val="4269883737"/>
                    </a:ext>
                  </a:extLst>
                </a:gridCol>
                <a:gridCol w="658907">
                  <a:extLst>
                    <a:ext uri="{9D8B030D-6E8A-4147-A177-3AD203B41FA5}">
                      <a16:colId xmlns:a16="http://schemas.microsoft.com/office/drawing/2014/main" val="3614837677"/>
                    </a:ext>
                  </a:extLst>
                </a:gridCol>
                <a:gridCol w="658907">
                  <a:extLst>
                    <a:ext uri="{9D8B030D-6E8A-4147-A177-3AD203B41FA5}">
                      <a16:colId xmlns:a16="http://schemas.microsoft.com/office/drawing/2014/main" val="2108150908"/>
                    </a:ext>
                  </a:extLst>
                </a:gridCol>
                <a:gridCol w="658907">
                  <a:extLst>
                    <a:ext uri="{9D8B030D-6E8A-4147-A177-3AD203B41FA5}">
                      <a16:colId xmlns:a16="http://schemas.microsoft.com/office/drawing/2014/main" val="4233418067"/>
                    </a:ext>
                  </a:extLst>
                </a:gridCol>
                <a:gridCol w="658907">
                  <a:extLst>
                    <a:ext uri="{9D8B030D-6E8A-4147-A177-3AD203B41FA5}">
                      <a16:colId xmlns:a16="http://schemas.microsoft.com/office/drawing/2014/main" val="1962182464"/>
                    </a:ext>
                  </a:extLst>
                </a:gridCol>
                <a:gridCol w="658907">
                  <a:extLst>
                    <a:ext uri="{9D8B030D-6E8A-4147-A177-3AD203B41FA5}">
                      <a16:colId xmlns:a16="http://schemas.microsoft.com/office/drawing/2014/main" val="2850533025"/>
                    </a:ext>
                  </a:extLst>
                </a:gridCol>
                <a:gridCol w="658907">
                  <a:extLst>
                    <a:ext uri="{9D8B030D-6E8A-4147-A177-3AD203B41FA5}">
                      <a16:colId xmlns:a16="http://schemas.microsoft.com/office/drawing/2014/main" val="243227247"/>
                    </a:ext>
                  </a:extLst>
                </a:gridCol>
                <a:gridCol w="658907">
                  <a:extLst>
                    <a:ext uri="{9D8B030D-6E8A-4147-A177-3AD203B41FA5}">
                      <a16:colId xmlns:a16="http://schemas.microsoft.com/office/drawing/2014/main" val="826382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907458"/>
                  </a:ext>
                </a:extLst>
              </a:tr>
            </a:tbl>
          </a:graphicData>
        </a:graphic>
      </p:graphicFrame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DCCA24F-BE73-45D7-AC1A-842C58B68A53}"/>
              </a:ext>
            </a:extLst>
          </p:cNvPr>
          <p:cNvCxnSpPr>
            <a:cxnSpLocks/>
          </p:cNvCxnSpPr>
          <p:nvPr/>
        </p:nvCxnSpPr>
        <p:spPr>
          <a:xfrm>
            <a:off x="5876499" y="658368"/>
            <a:ext cx="0" cy="6172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부제목 2">
            <a:extLst>
              <a:ext uri="{FF2B5EF4-FFF2-40B4-BE49-F238E27FC236}">
                <a16:creationId xmlns:a16="http://schemas.microsoft.com/office/drawing/2014/main" id="{C3A48C00-2B04-4BA3-B122-EF3D6FA51233}"/>
              </a:ext>
            </a:extLst>
          </p:cNvPr>
          <p:cNvSpPr txBox="1">
            <a:spLocks/>
          </p:cNvSpPr>
          <p:nvPr/>
        </p:nvSpPr>
        <p:spPr>
          <a:xfrm>
            <a:off x="468324" y="658368"/>
            <a:ext cx="368968" cy="3165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/>
              <a:t>1)</a:t>
            </a:r>
            <a:endParaRPr lang="en-US" altLang="ko-KR" sz="1600" dirty="0"/>
          </a:p>
        </p:txBody>
      </p:sp>
      <p:sp>
        <p:nvSpPr>
          <p:cNvPr id="26" name="부제목 2">
            <a:extLst>
              <a:ext uri="{FF2B5EF4-FFF2-40B4-BE49-F238E27FC236}">
                <a16:creationId xmlns:a16="http://schemas.microsoft.com/office/drawing/2014/main" id="{1BB0D571-F597-4405-ACB8-BB55AC3D7C73}"/>
              </a:ext>
            </a:extLst>
          </p:cNvPr>
          <p:cNvSpPr txBox="1">
            <a:spLocks/>
          </p:cNvSpPr>
          <p:nvPr/>
        </p:nvSpPr>
        <p:spPr>
          <a:xfrm>
            <a:off x="6572584" y="658368"/>
            <a:ext cx="368968" cy="3165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/>
              <a:t>2)</a:t>
            </a:r>
            <a:endParaRPr lang="en-US" altLang="ko-KR" sz="1600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935026C-862A-456C-8426-F5987A00B327}"/>
              </a:ext>
            </a:extLst>
          </p:cNvPr>
          <p:cNvSpPr/>
          <p:nvPr/>
        </p:nvSpPr>
        <p:spPr>
          <a:xfrm>
            <a:off x="8995041" y="1213034"/>
            <a:ext cx="635000" cy="635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A4482C94-CEF1-4937-A2F5-A8BDF8724B63}"/>
              </a:ext>
            </a:extLst>
          </p:cNvPr>
          <p:cNvSpPr/>
          <p:nvPr/>
        </p:nvSpPr>
        <p:spPr>
          <a:xfrm>
            <a:off x="8042541" y="2213237"/>
            <a:ext cx="635000" cy="635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7C12628-F2C0-443B-99F6-77C079979C71}"/>
              </a:ext>
            </a:extLst>
          </p:cNvPr>
          <p:cNvCxnSpPr>
            <a:cxnSpLocks/>
            <a:stCxn id="29" idx="3"/>
            <a:endCxn id="30" idx="0"/>
          </p:cNvCxnSpPr>
          <p:nvPr/>
        </p:nvCxnSpPr>
        <p:spPr>
          <a:xfrm flipH="1">
            <a:off x="8360041" y="1755040"/>
            <a:ext cx="727994" cy="458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BDAF7E58-D37F-4F95-9B5F-9C71A87A9FB0}"/>
              </a:ext>
            </a:extLst>
          </p:cNvPr>
          <p:cNvSpPr/>
          <p:nvPr/>
        </p:nvSpPr>
        <p:spPr>
          <a:xfrm>
            <a:off x="9997349" y="2213237"/>
            <a:ext cx="635000" cy="635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D3D2A2D-EB9A-4B60-9C86-D40EDCB9A858}"/>
              </a:ext>
            </a:extLst>
          </p:cNvPr>
          <p:cNvCxnSpPr>
            <a:cxnSpLocks/>
            <a:stCxn id="29" idx="5"/>
            <a:endCxn id="32" idx="0"/>
          </p:cNvCxnSpPr>
          <p:nvPr/>
        </p:nvCxnSpPr>
        <p:spPr>
          <a:xfrm>
            <a:off x="9537047" y="1755040"/>
            <a:ext cx="777802" cy="458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BE382588-2741-4942-8601-36C76A2E42A7}"/>
              </a:ext>
            </a:extLst>
          </p:cNvPr>
          <p:cNvSpPr/>
          <p:nvPr/>
        </p:nvSpPr>
        <p:spPr>
          <a:xfrm>
            <a:off x="8743297" y="3277836"/>
            <a:ext cx="635000" cy="635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008655B3-0E8D-4528-940A-040008C53F70}"/>
              </a:ext>
            </a:extLst>
          </p:cNvPr>
          <p:cNvSpPr/>
          <p:nvPr/>
        </p:nvSpPr>
        <p:spPr>
          <a:xfrm>
            <a:off x="7203242" y="3277836"/>
            <a:ext cx="635000" cy="635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BB47247-BE91-4E07-8E99-132CAED7441B}"/>
              </a:ext>
            </a:extLst>
          </p:cNvPr>
          <p:cNvCxnSpPr>
            <a:cxnSpLocks/>
            <a:stCxn id="30" idx="3"/>
            <a:endCxn id="35" idx="0"/>
          </p:cNvCxnSpPr>
          <p:nvPr/>
        </p:nvCxnSpPr>
        <p:spPr>
          <a:xfrm flipH="1">
            <a:off x="7520742" y="2755243"/>
            <a:ext cx="614793" cy="522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4DA50EE-9F1D-4B8D-B7F3-BD2A3548F05C}"/>
              </a:ext>
            </a:extLst>
          </p:cNvPr>
          <p:cNvCxnSpPr>
            <a:cxnSpLocks/>
            <a:stCxn id="30" idx="5"/>
            <a:endCxn id="34" idx="0"/>
          </p:cNvCxnSpPr>
          <p:nvPr/>
        </p:nvCxnSpPr>
        <p:spPr>
          <a:xfrm>
            <a:off x="8584547" y="2755243"/>
            <a:ext cx="476250" cy="522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D6D4493B-969E-4F41-8A64-AD2C2FB8AFB7}"/>
              </a:ext>
            </a:extLst>
          </p:cNvPr>
          <p:cNvSpPr/>
          <p:nvPr/>
        </p:nvSpPr>
        <p:spPr>
          <a:xfrm>
            <a:off x="10514203" y="3300294"/>
            <a:ext cx="635000" cy="635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10E20D35-8B41-4C07-81CC-5390E052FE86}"/>
              </a:ext>
            </a:extLst>
          </p:cNvPr>
          <p:cNvSpPr/>
          <p:nvPr/>
        </p:nvSpPr>
        <p:spPr>
          <a:xfrm>
            <a:off x="9537047" y="3300294"/>
            <a:ext cx="635000" cy="635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FDE57B3-E6A9-4CC9-B837-D7F1FFC1C065}"/>
              </a:ext>
            </a:extLst>
          </p:cNvPr>
          <p:cNvCxnSpPr>
            <a:cxnSpLocks/>
            <a:stCxn id="32" idx="3"/>
            <a:endCxn id="39" idx="0"/>
          </p:cNvCxnSpPr>
          <p:nvPr/>
        </p:nvCxnSpPr>
        <p:spPr>
          <a:xfrm flipH="1">
            <a:off x="9854547" y="2755243"/>
            <a:ext cx="235796" cy="545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1F5419D0-1298-4CC2-8DE3-A08F0C962C7F}"/>
              </a:ext>
            </a:extLst>
          </p:cNvPr>
          <p:cNvCxnSpPr>
            <a:cxnSpLocks/>
            <a:stCxn id="32" idx="5"/>
            <a:endCxn id="38" idx="0"/>
          </p:cNvCxnSpPr>
          <p:nvPr/>
        </p:nvCxnSpPr>
        <p:spPr>
          <a:xfrm>
            <a:off x="10539355" y="2755243"/>
            <a:ext cx="292348" cy="545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02CCC12C-6220-4F11-86D3-D14F54CA98EB}"/>
              </a:ext>
            </a:extLst>
          </p:cNvPr>
          <p:cNvSpPr/>
          <p:nvPr/>
        </p:nvSpPr>
        <p:spPr>
          <a:xfrm>
            <a:off x="7583108" y="4435429"/>
            <a:ext cx="635000" cy="635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8AD5F45-8E87-4358-AA47-2E31561EAD83}"/>
              </a:ext>
            </a:extLst>
          </p:cNvPr>
          <p:cNvSpPr/>
          <p:nvPr/>
        </p:nvSpPr>
        <p:spPr>
          <a:xfrm>
            <a:off x="6831495" y="4435429"/>
            <a:ext cx="635000" cy="635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AF3F220F-DE41-4EC3-895B-0E3EBC9B2AB5}"/>
              </a:ext>
            </a:extLst>
          </p:cNvPr>
          <p:cNvCxnSpPr>
            <a:cxnSpLocks/>
            <a:stCxn id="35" idx="3"/>
            <a:endCxn id="47" idx="0"/>
          </p:cNvCxnSpPr>
          <p:nvPr/>
        </p:nvCxnSpPr>
        <p:spPr>
          <a:xfrm flipH="1">
            <a:off x="7148995" y="3819842"/>
            <a:ext cx="147241" cy="615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693CA87-1B67-4E0D-8A23-73FD104C61ED}"/>
              </a:ext>
            </a:extLst>
          </p:cNvPr>
          <p:cNvCxnSpPr>
            <a:cxnSpLocks/>
            <a:stCxn id="35" idx="5"/>
            <a:endCxn id="46" idx="0"/>
          </p:cNvCxnSpPr>
          <p:nvPr/>
        </p:nvCxnSpPr>
        <p:spPr>
          <a:xfrm>
            <a:off x="7745248" y="3819842"/>
            <a:ext cx="155360" cy="615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EDBCE231-9705-40EE-822A-52E465514BE8}"/>
              </a:ext>
            </a:extLst>
          </p:cNvPr>
          <p:cNvCxnSpPr>
            <a:cxnSpLocks/>
            <a:stCxn id="34" idx="3"/>
            <a:endCxn id="51" idx="0"/>
          </p:cNvCxnSpPr>
          <p:nvPr/>
        </p:nvCxnSpPr>
        <p:spPr>
          <a:xfrm flipH="1">
            <a:off x="8748480" y="3819842"/>
            <a:ext cx="87811" cy="615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CF23221E-20B4-46DB-9EC9-55DA6B5414A8}"/>
              </a:ext>
            </a:extLst>
          </p:cNvPr>
          <p:cNvSpPr/>
          <p:nvPr/>
        </p:nvSpPr>
        <p:spPr>
          <a:xfrm>
            <a:off x="8430980" y="4435429"/>
            <a:ext cx="635000" cy="635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부제목 2">
            <a:extLst>
              <a:ext uri="{FF2B5EF4-FFF2-40B4-BE49-F238E27FC236}">
                <a16:creationId xmlns:a16="http://schemas.microsoft.com/office/drawing/2014/main" id="{EFF85F55-DBEC-4BAA-A016-9C6D94624A84}"/>
              </a:ext>
            </a:extLst>
          </p:cNvPr>
          <p:cNvSpPr txBox="1">
            <a:spLocks/>
          </p:cNvSpPr>
          <p:nvPr/>
        </p:nvSpPr>
        <p:spPr>
          <a:xfrm>
            <a:off x="8218108" y="6091302"/>
            <a:ext cx="8662736" cy="5450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800" b="1">
                <a:solidFill>
                  <a:srgbClr val="7F0055"/>
                </a:solidFill>
                <a:latin typeface="Consolas" panose="020B0609020204030204" pitchFamily="49" charset="0"/>
              </a:rPr>
              <a:t>반복적 작업</a:t>
            </a:r>
            <a:endParaRPr lang="en-US" altLang="ko-KR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74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부제목 2">
            <a:extLst>
              <a:ext uri="{FF2B5EF4-FFF2-40B4-BE49-F238E27FC236}">
                <a16:creationId xmlns:a16="http://schemas.microsoft.com/office/drawing/2014/main" id="{B5E2491C-2B7A-49FF-A309-32AB594729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5700" y="26990"/>
            <a:ext cx="8662736" cy="545051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{1,10,5,8,7,6,4,3,2,9}; </a:t>
            </a:r>
            <a:r>
              <a:rPr lang="ko-KR" alt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정렬 </a:t>
            </a:r>
            <a:endParaRPr lang="en-US" altLang="ko-KR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85" name="표 85">
            <a:extLst>
              <a:ext uri="{FF2B5EF4-FFF2-40B4-BE49-F238E27FC236}">
                <a16:creationId xmlns:a16="http://schemas.microsoft.com/office/drawing/2014/main" id="{CFFAA7ED-FAAC-4311-8BC6-C685690E421E}"/>
              </a:ext>
            </a:extLst>
          </p:cNvPr>
          <p:cNvGraphicFramePr>
            <a:graphicFrameLocks noGrp="1"/>
          </p:cNvGraphicFramePr>
          <p:nvPr/>
        </p:nvGraphicFramePr>
        <p:xfrm>
          <a:off x="5334941" y="8348014"/>
          <a:ext cx="65890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907">
                  <a:extLst>
                    <a:ext uri="{9D8B030D-6E8A-4147-A177-3AD203B41FA5}">
                      <a16:colId xmlns:a16="http://schemas.microsoft.com/office/drawing/2014/main" val="2288818839"/>
                    </a:ext>
                  </a:extLst>
                </a:gridCol>
                <a:gridCol w="658907">
                  <a:extLst>
                    <a:ext uri="{9D8B030D-6E8A-4147-A177-3AD203B41FA5}">
                      <a16:colId xmlns:a16="http://schemas.microsoft.com/office/drawing/2014/main" val="2321435787"/>
                    </a:ext>
                  </a:extLst>
                </a:gridCol>
                <a:gridCol w="658907">
                  <a:extLst>
                    <a:ext uri="{9D8B030D-6E8A-4147-A177-3AD203B41FA5}">
                      <a16:colId xmlns:a16="http://schemas.microsoft.com/office/drawing/2014/main" val="4269883737"/>
                    </a:ext>
                  </a:extLst>
                </a:gridCol>
                <a:gridCol w="658907">
                  <a:extLst>
                    <a:ext uri="{9D8B030D-6E8A-4147-A177-3AD203B41FA5}">
                      <a16:colId xmlns:a16="http://schemas.microsoft.com/office/drawing/2014/main" val="3614837677"/>
                    </a:ext>
                  </a:extLst>
                </a:gridCol>
                <a:gridCol w="658907">
                  <a:extLst>
                    <a:ext uri="{9D8B030D-6E8A-4147-A177-3AD203B41FA5}">
                      <a16:colId xmlns:a16="http://schemas.microsoft.com/office/drawing/2014/main" val="2108150908"/>
                    </a:ext>
                  </a:extLst>
                </a:gridCol>
                <a:gridCol w="658907">
                  <a:extLst>
                    <a:ext uri="{9D8B030D-6E8A-4147-A177-3AD203B41FA5}">
                      <a16:colId xmlns:a16="http://schemas.microsoft.com/office/drawing/2014/main" val="4233418067"/>
                    </a:ext>
                  </a:extLst>
                </a:gridCol>
                <a:gridCol w="658907">
                  <a:extLst>
                    <a:ext uri="{9D8B030D-6E8A-4147-A177-3AD203B41FA5}">
                      <a16:colId xmlns:a16="http://schemas.microsoft.com/office/drawing/2014/main" val="1962182464"/>
                    </a:ext>
                  </a:extLst>
                </a:gridCol>
                <a:gridCol w="658907">
                  <a:extLst>
                    <a:ext uri="{9D8B030D-6E8A-4147-A177-3AD203B41FA5}">
                      <a16:colId xmlns:a16="http://schemas.microsoft.com/office/drawing/2014/main" val="2850533025"/>
                    </a:ext>
                  </a:extLst>
                </a:gridCol>
                <a:gridCol w="658907">
                  <a:extLst>
                    <a:ext uri="{9D8B030D-6E8A-4147-A177-3AD203B41FA5}">
                      <a16:colId xmlns:a16="http://schemas.microsoft.com/office/drawing/2014/main" val="243227247"/>
                    </a:ext>
                  </a:extLst>
                </a:gridCol>
                <a:gridCol w="658907">
                  <a:extLst>
                    <a:ext uri="{9D8B030D-6E8A-4147-A177-3AD203B41FA5}">
                      <a16:colId xmlns:a16="http://schemas.microsoft.com/office/drawing/2014/main" val="826382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907458"/>
                  </a:ext>
                </a:extLst>
              </a:tr>
            </a:tbl>
          </a:graphicData>
        </a:graphic>
      </p:graphicFrame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DCCA24F-BE73-45D7-AC1A-842C58B68A53}"/>
              </a:ext>
            </a:extLst>
          </p:cNvPr>
          <p:cNvCxnSpPr>
            <a:cxnSpLocks/>
          </p:cNvCxnSpPr>
          <p:nvPr/>
        </p:nvCxnSpPr>
        <p:spPr>
          <a:xfrm>
            <a:off x="5876499" y="658368"/>
            <a:ext cx="0" cy="6172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부제목 2">
            <a:extLst>
              <a:ext uri="{FF2B5EF4-FFF2-40B4-BE49-F238E27FC236}">
                <a16:creationId xmlns:a16="http://schemas.microsoft.com/office/drawing/2014/main" id="{C3A48C00-2B04-4BA3-B122-EF3D6FA51233}"/>
              </a:ext>
            </a:extLst>
          </p:cNvPr>
          <p:cNvSpPr txBox="1">
            <a:spLocks/>
          </p:cNvSpPr>
          <p:nvPr/>
        </p:nvSpPr>
        <p:spPr>
          <a:xfrm>
            <a:off x="468324" y="658368"/>
            <a:ext cx="368968" cy="3165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/>
              <a:t>1)</a:t>
            </a:r>
            <a:endParaRPr lang="en-US" altLang="ko-KR" sz="1600" dirty="0"/>
          </a:p>
        </p:txBody>
      </p:sp>
      <p:sp>
        <p:nvSpPr>
          <p:cNvPr id="26" name="부제목 2">
            <a:extLst>
              <a:ext uri="{FF2B5EF4-FFF2-40B4-BE49-F238E27FC236}">
                <a16:creationId xmlns:a16="http://schemas.microsoft.com/office/drawing/2014/main" id="{1BB0D571-F597-4405-ACB8-BB55AC3D7C73}"/>
              </a:ext>
            </a:extLst>
          </p:cNvPr>
          <p:cNvSpPr txBox="1">
            <a:spLocks/>
          </p:cNvSpPr>
          <p:nvPr/>
        </p:nvSpPr>
        <p:spPr>
          <a:xfrm>
            <a:off x="6572584" y="658368"/>
            <a:ext cx="368968" cy="3165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/>
              <a:t>2)</a:t>
            </a:r>
            <a:endParaRPr lang="en-US" altLang="ko-KR" sz="1600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935026C-862A-456C-8426-F5987A00B327}"/>
              </a:ext>
            </a:extLst>
          </p:cNvPr>
          <p:cNvSpPr/>
          <p:nvPr/>
        </p:nvSpPr>
        <p:spPr>
          <a:xfrm>
            <a:off x="8995041" y="1213034"/>
            <a:ext cx="635000" cy="635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A4482C94-CEF1-4937-A2F5-A8BDF8724B63}"/>
              </a:ext>
            </a:extLst>
          </p:cNvPr>
          <p:cNvSpPr/>
          <p:nvPr/>
        </p:nvSpPr>
        <p:spPr>
          <a:xfrm>
            <a:off x="8042541" y="2213237"/>
            <a:ext cx="635000" cy="635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7C12628-F2C0-443B-99F6-77C079979C71}"/>
              </a:ext>
            </a:extLst>
          </p:cNvPr>
          <p:cNvCxnSpPr>
            <a:cxnSpLocks/>
            <a:stCxn id="29" idx="3"/>
            <a:endCxn id="30" idx="0"/>
          </p:cNvCxnSpPr>
          <p:nvPr/>
        </p:nvCxnSpPr>
        <p:spPr>
          <a:xfrm flipH="1">
            <a:off x="8360041" y="1755040"/>
            <a:ext cx="727994" cy="458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BDAF7E58-D37F-4F95-9B5F-9C71A87A9FB0}"/>
              </a:ext>
            </a:extLst>
          </p:cNvPr>
          <p:cNvSpPr/>
          <p:nvPr/>
        </p:nvSpPr>
        <p:spPr>
          <a:xfrm>
            <a:off x="9997349" y="2213237"/>
            <a:ext cx="635000" cy="635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D3D2A2D-EB9A-4B60-9C86-D40EDCB9A858}"/>
              </a:ext>
            </a:extLst>
          </p:cNvPr>
          <p:cNvCxnSpPr>
            <a:cxnSpLocks/>
            <a:stCxn id="29" idx="5"/>
            <a:endCxn id="32" idx="0"/>
          </p:cNvCxnSpPr>
          <p:nvPr/>
        </p:nvCxnSpPr>
        <p:spPr>
          <a:xfrm>
            <a:off x="9537047" y="1755040"/>
            <a:ext cx="777802" cy="458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BE382588-2741-4942-8601-36C76A2E42A7}"/>
              </a:ext>
            </a:extLst>
          </p:cNvPr>
          <p:cNvSpPr/>
          <p:nvPr/>
        </p:nvSpPr>
        <p:spPr>
          <a:xfrm>
            <a:off x="8743297" y="3277836"/>
            <a:ext cx="635000" cy="635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008655B3-0E8D-4528-940A-040008C53F70}"/>
              </a:ext>
            </a:extLst>
          </p:cNvPr>
          <p:cNvSpPr/>
          <p:nvPr/>
        </p:nvSpPr>
        <p:spPr>
          <a:xfrm>
            <a:off x="7203242" y="3277836"/>
            <a:ext cx="635000" cy="635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BB47247-BE91-4E07-8E99-132CAED7441B}"/>
              </a:ext>
            </a:extLst>
          </p:cNvPr>
          <p:cNvCxnSpPr>
            <a:cxnSpLocks/>
            <a:stCxn id="30" idx="3"/>
            <a:endCxn id="35" idx="0"/>
          </p:cNvCxnSpPr>
          <p:nvPr/>
        </p:nvCxnSpPr>
        <p:spPr>
          <a:xfrm flipH="1">
            <a:off x="7520742" y="2755243"/>
            <a:ext cx="614793" cy="522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4DA50EE-9F1D-4B8D-B7F3-BD2A3548F05C}"/>
              </a:ext>
            </a:extLst>
          </p:cNvPr>
          <p:cNvCxnSpPr>
            <a:cxnSpLocks/>
            <a:stCxn id="30" idx="5"/>
            <a:endCxn id="34" idx="0"/>
          </p:cNvCxnSpPr>
          <p:nvPr/>
        </p:nvCxnSpPr>
        <p:spPr>
          <a:xfrm>
            <a:off x="8584547" y="2755243"/>
            <a:ext cx="476250" cy="522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D6D4493B-969E-4F41-8A64-AD2C2FB8AFB7}"/>
              </a:ext>
            </a:extLst>
          </p:cNvPr>
          <p:cNvSpPr/>
          <p:nvPr/>
        </p:nvSpPr>
        <p:spPr>
          <a:xfrm>
            <a:off x="10514203" y="3300294"/>
            <a:ext cx="635000" cy="635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10E20D35-8B41-4C07-81CC-5390E052FE86}"/>
              </a:ext>
            </a:extLst>
          </p:cNvPr>
          <p:cNvSpPr/>
          <p:nvPr/>
        </p:nvSpPr>
        <p:spPr>
          <a:xfrm>
            <a:off x="9537047" y="3300294"/>
            <a:ext cx="635000" cy="635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FDE57B3-E6A9-4CC9-B837-D7F1FFC1C065}"/>
              </a:ext>
            </a:extLst>
          </p:cNvPr>
          <p:cNvCxnSpPr>
            <a:cxnSpLocks/>
            <a:stCxn id="32" idx="3"/>
            <a:endCxn id="39" idx="0"/>
          </p:cNvCxnSpPr>
          <p:nvPr/>
        </p:nvCxnSpPr>
        <p:spPr>
          <a:xfrm flipH="1">
            <a:off x="9854547" y="2755243"/>
            <a:ext cx="235796" cy="545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1F5419D0-1298-4CC2-8DE3-A08F0C962C7F}"/>
              </a:ext>
            </a:extLst>
          </p:cNvPr>
          <p:cNvCxnSpPr>
            <a:cxnSpLocks/>
            <a:stCxn id="32" idx="5"/>
            <a:endCxn id="38" idx="0"/>
          </p:cNvCxnSpPr>
          <p:nvPr/>
        </p:nvCxnSpPr>
        <p:spPr>
          <a:xfrm>
            <a:off x="10539355" y="2755243"/>
            <a:ext cx="292348" cy="545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02CCC12C-6220-4F11-86D3-D14F54CA98EB}"/>
              </a:ext>
            </a:extLst>
          </p:cNvPr>
          <p:cNvSpPr/>
          <p:nvPr/>
        </p:nvSpPr>
        <p:spPr>
          <a:xfrm>
            <a:off x="7583108" y="4435429"/>
            <a:ext cx="635000" cy="635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8AD5F45-8E87-4358-AA47-2E31561EAD83}"/>
              </a:ext>
            </a:extLst>
          </p:cNvPr>
          <p:cNvSpPr/>
          <p:nvPr/>
        </p:nvSpPr>
        <p:spPr>
          <a:xfrm>
            <a:off x="6831495" y="4435429"/>
            <a:ext cx="635000" cy="635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AF3F220F-DE41-4EC3-895B-0E3EBC9B2AB5}"/>
              </a:ext>
            </a:extLst>
          </p:cNvPr>
          <p:cNvCxnSpPr>
            <a:cxnSpLocks/>
            <a:stCxn id="35" idx="3"/>
            <a:endCxn id="47" idx="0"/>
          </p:cNvCxnSpPr>
          <p:nvPr/>
        </p:nvCxnSpPr>
        <p:spPr>
          <a:xfrm flipH="1">
            <a:off x="7148995" y="3819842"/>
            <a:ext cx="147241" cy="615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693CA87-1B67-4E0D-8A23-73FD104C61ED}"/>
              </a:ext>
            </a:extLst>
          </p:cNvPr>
          <p:cNvCxnSpPr>
            <a:cxnSpLocks/>
            <a:stCxn id="35" idx="5"/>
            <a:endCxn id="46" idx="0"/>
          </p:cNvCxnSpPr>
          <p:nvPr/>
        </p:nvCxnSpPr>
        <p:spPr>
          <a:xfrm>
            <a:off x="7745248" y="3819842"/>
            <a:ext cx="155360" cy="615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EDBCE231-9705-40EE-822A-52E465514BE8}"/>
              </a:ext>
            </a:extLst>
          </p:cNvPr>
          <p:cNvCxnSpPr>
            <a:cxnSpLocks/>
            <a:stCxn id="34" idx="3"/>
            <a:endCxn id="51" idx="0"/>
          </p:cNvCxnSpPr>
          <p:nvPr/>
        </p:nvCxnSpPr>
        <p:spPr>
          <a:xfrm flipH="1">
            <a:off x="8748480" y="3819842"/>
            <a:ext cx="87811" cy="615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CF23221E-20B4-46DB-9EC9-55DA6B5414A8}"/>
              </a:ext>
            </a:extLst>
          </p:cNvPr>
          <p:cNvSpPr/>
          <p:nvPr/>
        </p:nvSpPr>
        <p:spPr>
          <a:xfrm>
            <a:off x="8430980" y="4435429"/>
            <a:ext cx="635000" cy="635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부제목 2">
            <a:extLst>
              <a:ext uri="{FF2B5EF4-FFF2-40B4-BE49-F238E27FC236}">
                <a16:creationId xmlns:a16="http://schemas.microsoft.com/office/drawing/2014/main" id="{EFF85F55-DBEC-4BAA-A016-9C6D94624A84}"/>
              </a:ext>
            </a:extLst>
          </p:cNvPr>
          <p:cNvSpPr txBox="1">
            <a:spLocks/>
          </p:cNvSpPr>
          <p:nvPr/>
        </p:nvSpPr>
        <p:spPr>
          <a:xfrm>
            <a:off x="8218108" y="6091302"/>
            <a:ext cx="8662736" cy="5450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800" b="1">
                <a:solidFill>
                  <a:srgbClr val="7F0055"/>
                </a:solidFill>
                <a:latin typeface="Consolas" panose="020B0609020204030204" pitchFamily="49" charset="0"/>
              </a:rPr>
              <a:t>반복적 작업</a:t>
            </a:r>
            <a:endParaRPr lang="en-US" altLang="ko-KR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8DA88C72-A17F-4308-AEB0-178017418758}"/>
              </a:ext>
            </a:extLst>
          </p:cNvPr>
          <p:cNvSpPr/>
          <p:nvPr/>
        </p:nvSpPr>
        <p:spPr>
          <a:xfrm>
            <a:off x="2688692" y="1213034"/>
            <a:ext cx="635000" cy="635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918F5ABB-93BA-4E7C-9124-868A9A64091B}"/>
              </a:ext>
            </a:extLst>
          </p:cNvPr>
          <p:cNvSpPr/>
          <p:nvPr/>
        </p:nvSpPr>
        <p:spPr>
          <a:xfrm>
            <a:off x="1736192" y="2213237"/>
            <a:ext cx="635000" cy="635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8E20EE9B-0FD8-4022-9026-A5E8D4BD8487}"/>
              </a:ext>
            </a:extLst>
          </p:cNvPr>
          <p:cNvCxnSpPr>
            <a:cxnSpLocks/>
            <a:stCxn id="53" idx="3"/>
            <a:endCxn id="54" idx="0"/>
          </p:cNvCxnSpPr>
          <p:nvPr/>
        </p:nvCxnSpPr>
        <p:spPr>
          <a:xfrm flipH="1">
            <a:off x="2053692" y="1755040"/>
            <a:ext cx="727994" cy="458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96F6263B-3D18-434B-854F-EC05073D5857}"/>
              </a:ext>
            </a:extLst>
          </p:cNvPr>
          <p:cNvSpPr/>
          <p:nvPr/>
        </p:nvSpPr>
        <p:spPr>
          <a:xfrm>
            <a:off x="3691000" y="2213237"/>
            <a:ext cx="635000" cy="635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590950D5-3F19-4796-864C-4B30EEC432AD}"/>
              </a:ext>
            </a:extLst>
          </p:cNvPr>
          <p:cNvCxnSpPr>
            <a:cxnSpLocks/>
            <a:stCxn id="53" idx="5"/>
            <a:endCxn id="56" idx="0"/>
          </p:cNvCxnSpPr>
          <p:nvPr/>
        </p:nvCxnSpPr>
        <p:spPr>
          <a:xfrm>
            <a:off x="3230698" y="1755040"/>
            <a:ext cx="777802" cy="458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>
            <a:extLst>
              <a:ext uri="{FF2B5EF4-FFF2-40B4-BE49-F238E27FC236}">
                <a16:creationId xmlns:a16="http://schemas.microsoft.com/office/drawing/2014/main" id="{2E2792F8-48D7-4C06-9ECD-CE80E6AD63FA}"/>
              </a:ext>
            </a:extLst>
          </p:cNvPr>
          <p:cNvSpPr/>
          <p:nvPr/>
        </p:nvSpPr>
        <p:spPr>
          <a:xfrm>
            <a:off x="2436948" y="3277836"/>
            <a:ext cx="635000" cy="635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38A478B-35D5-412A-9E97-D6C206CE5C8D}"/>
              </a:ext>
            </a:extLst>
          </p:cNvPr>
          <p:cNvSpPr/>
          <p:nvPr/>
        </p:nvSpPr>
        <p:spPr>
          <a:xfrm>
            <a:off x="896893" y="3277836"/>
            <a:ext cx="635000" cy="635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C95B0563-8DA1-45F5-B992-1B9CD7A86A01}"/>
              </a:ext>
            </a:extLst>
          </p:cNvPr>
          <p:cNvCxnSpPr>
            <a:cxnSpLocks/>
            <a:stCxn id="54" idx="3"/>
            <a:endCxn id="60" idx="0"/>
          </p:cNvCxnSpPr>
          <p:nvPr/>
        </p:nvCxnSpPr>
        <p:spPr>
          <a:xfrm flipH="1">
            <a:off x="1214393" y="2755243"/>
            <a:ext cx="614793" cy="522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5E67081C-8645-4355-B1FF-92159E361D26}"/>
              </a:ext>
            </a:extLst>
          </p:cNvPr>
          <p:cNvCxnSpPr>
            <a:cxnSpLocks/>
            <a:stCxn id="54" idx="5"/>
            <a:endCxn id="59" idx="0"/>
          </p:cNvCxnSpPr>
          <p:nvPr/>
        </p:nvCxnSpPr>
        <p:spPr>
          <a:xfrm>
            <a:off x="2278198" y="2755243"/>
            <a:ext cx="476250" cy="522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>
            <a:extLst>
              <a:ext uri="{FF2B5EF4-FFF2-40B4-BE49-F238E27FC236}">
                <a16:creationId xmlns:a16="http://schemas.microsoft.com/office/drawing/2014/main" id="{A598D59D-7C8F-4F54-AAD3-5951DA3FA31D}"/>
              </a:ext>
            </a:extLst>
          </p:cNvPr>
          <p:cNvSpPr/>
          <p:nvPr/>
        </p:nvSpPr>
        <p:spPr>
          <a:xfrm>
            <a:off x="4207854" y="3300294"/>
            <a:ext cx="635000" cy="635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310AA5E2-D728-4A44-8268-D34D07CD365F}"/>
              </a:ext>
            </a:extLst>
          </p:cNvPr>
          <p:cNvSpPr/>
          <p:nvPr/>
        </p:nvSpPr>
        <p:spPr>
          <a:xfrm>
            <a:off x="3230698" y="3300294"/>
            <a:ext cx="635000" cy="635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81D5E4BF-B295-4CB5-A133-C278CC59E547}"/>
              </a:ext>
            </a:extLst>
          </p:cNvPr>
          <p:cNvCxnSpPr>
            <a:cxnSpLocks/>
            <a:stCxn id="56" idx="3"/>
            <a:endCxn id="65" idx="0"/>
          </p:cNvCxnSpPr>
          <p:nvPr/>
        </p:nvCxnSpPr>
        <p:spPr>
          <a:xfrm flipH="1">
            <a:off x="3548198" y="2755243"/>
            <a:ext cx="235796" cy="545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B2B72D52-68D5-49A5-9AB4-E5FEBCB2ED20}"/>
              </a:ext>
            </a:extLst>
          </p:cNvPr>
          <p:cNvCxnSpPr>
            <a:cxnSpLocks/>
            <a:stCxn id="56" idx="5"/>
            <a:endCxn id="64" idx="0"/>
          </p:cNvCxnSpPr>
          <p:nvPr/>
        </p:nvCxnSpPr>
        <p:spPr>
          <a:xfrm>
            <a:off x="4233006" y="2755243"/>
            <a:ext cx="292348" cy="545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03C8F9EF-45BA-4C88-9DB0-42D3FBFEBE42}"/>
              </a:ext>
            </a:extLst>
          </p:cNvPr>
          <p:cNvSpPr/>
          <p:nvPr/>
        </p:nvSpPr>
        <p:spPr>
          <a:xfrm>
            <a:off x="1276759" y="4435429"/>
            <a:ext cx="635000" cy="635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F987E764-403B-4746-A4D1-40A20C8BA0C1}"/>
              </a:ext>
            </a:extLst>
          </p:cNvPr>
          <p:cNvSpPr/>
          <p:nvPr/>
        </p:nvSpPr>
        <p:spPr>
          <a:xfrm>
            <a:off x="525146" y="4435429"/>
            <a:ext cx="635000" cy="635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8D6917C0-07D5-46DE-93D6-4ECBD573AB2B}"/>
              </a:ext>
            </a:extLst>
          </p:cNvPr>
          <p:cNvCxnSpPr>
            <a:cxnSpLocks/>
            <a:stCxn id="60" idx="3"/>
            <a:endCxn id="74" idx="0"/>
          </p:cNvCxnSpPr>
          <p:nvPr/>
        </p:nvCxnSpPr>
        <p:spPr>
          <a:xfrm flipH="1">
            <a:off x="842646" y="3819842"/>
            <a:ext cx="147241" cy="615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9221C93F-6066-46CE-8AFD-655D2CAD0037}"/>
              </a:ext>
            </a:extLst>
          </p:cNvPr>
          <p:cNvCxnSpPr>
            <a:cxnSpLocks/>
            <a:stCxn id="60" idx="5"/>
            <a:endCxn id="73" idx="0"/>
          </p:cNvCxnSpPr>
          <p:nvPr/>
        </p:nvCxnSpPr>
        <p:spPr>
          <a:xfrm>
            <a:off x="1438899" y="3819842"/>
            <a:ext cx="155360" cy="615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DA106805-3D2D-4AD3-BFE3-266E32246307}"/>
              </a:ext>
            </a:extLst>
          </p:cNvPr>
          <p:cNvCxnSpPr>
            <a:cxnSpLocks/>
            <a:stCxn id="59" idx="3"/>
            <a:endCxn id="80" idx="0"/>
          </p:cNvCxnSpPr>
          <p:nvPr/>
        </p:nvCxnSpPr>
        <p:spPr>
          <a:xfrm flipH="1">
            <a:off x="2442131" y="3819842"/>
            <a:ext cx="87811" cy="615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>
            <a:extLst>
              <a:ext uri="{FF2B5EF4-FFF2-40B4-BE49-F238E27FC236}">
                <a16:creationId xmlns:a16="http://schemas.microsoft.com/office/drawing/2014/main" id="{BD846C11-CD5F-4392-8003-A70765A2E70A}"/>
              </a:ext>
            </a:extLst>
          </p:cNvPr>
          <p:cNvSpPr/>
          <p:nvPr/>
        </p:nvSpPr>
        <p:spPr>
          <a:xfrm>
            <a:off x="2124631" y="4435429"/>
            <a:ext cx="635000" cy="635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부제목 2">
            <a:extLst>
              <a:ext uri="{FF2B5EF4-FFF2-40B4-BE49-F238E27FC236}">
                <a16:creationId xmlns:a16="http://schemas.microsoft.com/office/drawing/2014/main" id="{EF8FA440-9A20-472A-B7C6-48021D784168}"/>
              </a:ext>
            </a:extLst>
          </p:cNvPr>
          <p:cNvSpPr txBox="1">
            <a:spLocks/>
          </p:cNvSpPr>
          <p:nvPr/>
        </p:nvSpPr>
        <p:spPr>
          <a:xfrm>
            <a:off x="1688320" y="6093572"/>
            <a:ext cx="8662736" cy="5450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800" b="1">
                <a:solidFill>
                  <a:srgbClr val="7F0055"/>
                </a:solidFill>
                <a:latin typeface="Consolas" panose="020B0609020204030204" pitchFamily="49" charset="0"/>
              </a:rPr>
              <a:t>반복적 작업</a:t>
            </a:r>
            <a:endParaRPr lang="en-US" altLang="ko-KR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981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580</Words>
  <Application>Microsoft Office PowerPoint</Application>
  <PresentationFormat>와이드스크린</PresentationFormat>
  <Paragraphs>355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Consolas</vt:lpstr>
      <vt:lpstr>Office 테마</vt:lpstr>
      <vt:lpstr>Heap Sort</vt:lpstr>
      <vt:lpstr>시간 복잡도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 Median of Two Sorted Arrays </dc:title>
  <dc:creator>지승구</dc:creator>
  <cp:lastModifiedBy>지승구</cp:lastModifiedBy>
  <cp:revision>48</cp:revision>
  <dcterms:created xsi:type="dcterms:W3CDTF">2021-03-06T10:27:44Z</dcterms:created>
  <dcterms:modified xsi:type="dcterms:W3CDTF">2021-03-28T02:57:15Z</dcterms:modified>
</cp:coreProperties>
</file>