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2" r:id="rId4"/>
    <p:sldId id="263" r:id="rId5"/>
    <p:sldId id="268" r:id="rId6"/>
    <p:sldId id="267" r:id="rId7"/>
    <p:sldId id="266" r:id="rId8"/>
    <p:sldId id="269" r:id="rId9"/>
    <p:sldId id="270" r:id="rId10"/>
    <p:sldId id="283" r:id="rId11"/>
    <p:sldId id="271" r:id="rId12"/>
    <p:sldId id="272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해니" initials="이" lastIdx="1" clrIdx="0">
    <p:extLst>
      <p:ext uri="{19B8F6BF-5375-455C-9EA6-DF929625EA0E}">
        <p15:presenceInfo xmlns:p15="http://schemas.microsoft.com/office/powerpoint/2012/main" userId="S::2160340104@student.kopo.ac.kr::92c8feed-9ce2-4ced-8e7d-606742c3d4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>
        <p:scale>
          <a:sx n="50" d="100"/>
          <a:sy n="50" d="100"/>
        </p:scale>
        <p:origin x="3350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771D4-C20E-403D-A259-70C110464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CAABB-5334-44A8-8902-421C9C6D6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5BF54-7DB7-4785-9074-CDD94280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58108-8F6F-4AD9-AD8A-DEA06A98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F95F2-95BC-4746-BB5B-E3252D57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4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FC121-3FFD-4950-B86E-4DAC6A2E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BBB4C4-A562-4582-9A0B-69CE7F446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90DAE-CF73-4899-AFA3-D15D4843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68B27-D3E9-4533-B101-34AB448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0F2DC-51F9-47BB-A4C7-34538F31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1D78EB-3BFB-47D6-AF7B-5E9CA9697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A4DFE-C38C-4C13-9912-0CF4D1285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1463B-7AFC-4684-BC71-3E17A6BD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7A648-DEFD-48D8-93F8-7167288F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F0DEA-9125-4644-A8B7-569E0E4E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9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EF32-3E8F-47AF-80A0-5218B8F1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45EEC-DA0C-4169-9C9B-A4553C71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F71B2-F6F0-4E75-BE8D-850DEDD7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EF33C-F11A-472E-BC51-C727C23D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BD94C-C5E2-47D2-9EBA-1D766D81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9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CFC82-81A1-495D-8EB3-D3970169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0C710-F7C7-4E84-92B2-222D4E3DB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08280-1189-433E-AA71-02973E1B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FABD4-F6EC-4057-A420-332C9290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4FB43-2FAD-441C-8EBD-2DE84AC9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2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3C214-2445-4C30-9799-826320EB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3D25E-41CD-4C2D-B797-36B8C193C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E3AB7-9D6C-4418-BCFC-DCFEE4999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4EC71-BBE3-4D85-B2D4-6DD97F82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AF68E-9C99-4CFE-8F0C-CDC9AA9B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26074-0239-4C79-9272-CFC7DC20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6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4D9F9-E1AE-4A08-AC1F-8E7A1207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0513E6-BCC1-4F0E-8706-E79D09D0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BB60FC-6DAC-44E7-8E06-AE98720B3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6C563-3B01-43B3-897D-449385688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F2CA83-2D84-4C3C-88CF-A6F3E735F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C3090C-69EE-4B49-A82E-005479BF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94346-AFF9-4A6B-ACD4-20FE074C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F864FB-CF6C-4EA6-BD70-3D647F3E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5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FDD0D-B7EB-49C7-8C57-0AAFDD1D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C50EAA-BBB2-4F20-8799-203DC238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48ECC4-68DD-4934-8664-F63C07AE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8DE451-8703-4CB8-81F1-7AD330E1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4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DD62E7-9FEA-4318-913B-704A9AC4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5609AC-CEDE-42FF-9781-DE11D2AD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F5F12D-D1C9-4CA0-B2B0-151DD04C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9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A8CFC-3E1B-452B-8A7D-10327ABA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41A70-CDBD-499D-A554-C34F12FE6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F7E7AF-457C-4C3F-9823-94E6DBBFD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48FDBD-D15E-4D01-9F53-F091266A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E7595-6E9F-46F6-A65D-A60993B9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66624-DBB1-4AF4-8D84-1C35AAA2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0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60D7-2DC5-407B-AB62-A569C3E5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224FEB-71D9-41EE-856D-09438975E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75B8DD-3D22-442C-AE18-DB22A60D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368D7-090F-4CE5-8736-29600DC5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8C2-D8EB-47D0-B5AD-57B076ABF49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B2CA3-CD3B-4E19-808F-C6C4B1CE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ADE92-0B07-45BE-B6B5-214942B3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8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5A080-43A8-48A0-8560-35E947F4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6077D-E0D9-478A-85FD-47447FDA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B66C5-3401-49B8-812B-93B94BBDC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8C2-D8EB-47D0-B5AD-57B076ABF49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01397-90B6-4C05-81C7-7172AEF11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3BA70-F3A0-434D-AFC0-68A74682F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9E65C-9620-4383-9063-A054D09FB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0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22C47-057A-4621-B598-E487F921E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23.Merge K Sort Lists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10C375-3655-4191-B4B1-65289905A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 err="1" smtClean="0"/>
              <a:t>Leetcode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7155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42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48145" y="5285221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result</a:t>
            </a:r>
            <a:endParaRPr lang="ko-KR" altLang="en-US" b="1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04914"/>
              </p:ext>
            </p:extLst>
          </p:nvPr>
        </p:nvGraphicFramePr>
        <p:xfrm>
          <a:off x="2149696" y="4947014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842277" y="5126870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3779239" y="6173303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2928688" y="6802344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3406996" y="6035100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77364"/>
              </p:ext>
            </p:extLst>
          </p:nvPr>
        </p:nvGraphicFramePr>
        <p:xfrm>
          <a:off x="3398904" y="4947014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4091485" y="5126870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FE33464-C2F2-4D31-87E2-15FE3597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24934"/>
              </p:ext>
            </p:extLst>
          </p:nvPr>
        </p:nvGraphicFramePr>
        <p:xfrm>
          <a:off x="9838578" y="18270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EA9535E-DD8E-4CD0-91D8-B358219A8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62830"/>
              </p:ext>
            </p:extLst>
          </p:nvPr>
        </p:nvGraphicFramePr>
        <p:xfrm>
          <a:off x="11130034" y="18270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6B5298-4FCC-47EF-A3BA-AE9CC85B1C0B}"/>
              </a:ext>
            </a:extLst>
          </p:cNvPr>
          <p:cNvCxnSpPr>
            <a:cxnSpLocks/>
          </p:cNvCxnSpPr>
          <p:nvPr/>
        </p:nvCxnSpPr>
        <p:spPr>
          <a:xfrm>
            <a:off x="10562399" y="35380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917ADA37-AB35-4B6C-BA0A-1FB1733F5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130"/>
              </p:ext>
            </p:extLst>
          </p:nvPr>
        </p:nvGraphicFramePr>
        <p:xfrm>
          <a:off x="7133263" y="18270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4D6113A-D0FB-443B-BBE5-62269EC59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19690"/>
              </p:ext>
            </p:extLst>
          </p:nvPr>
        </p:nvGraphicFramePr>
        <p:xfrm>
          <a:off x="8441119" y="18270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58C45D-BA51-4237-A0B4-6787F8189BF3}"/>
              </a:ext>
            </a:extLst>
          </p:cNvPr>
          <p:cNvCxnSpPr/>
          <p:nvPr/>
        </p:nvCxnSpPr>
        <p:spPr>
          <a:xfrm>
            <a:off x="7873484" y="35380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D61D4DDB-BD1A-476E-852C-1BE186BE9A45}"/>
              </a:ext>
            </a:extLst>
          </p:cNvPr>
          <p:cNvSpPr/>
          <p:nvPr/>
        </p:nvSpPr>
        <p:spPr>
          <a:xfrm flipV="1">
            <a:off x="10207905" y="1423806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663A2-0D62-48CC-BCB7-91D068524593}"/>
              </a:ext>
            </a:extLst>
          </p:cNvPr>
          <p:cNvSpPr txBox="1"/>
          <p:nvPr/>
        </p:nvSpPr>
        <p:spPr>
          <a:xfrm>
            <a:off x="9357354" y="203379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21101B59-C820-417E-B557-F89D417216DD}"/>
              </a:ext>
            </a:extLst>
          </p:cNvPr>
          <p:cNvSpPr/>
          <p:nvPr/>
        </p:nvSpPr>
        <p:spPr>
          <a:xfrm flipV="1">
            <a:off x="7496515" y="143256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574C0-692A-41FE-8974-0DDB2EAB9946}"/>
              </a:ext>
            </a:extLst>
          </p:cNvPr>
          <p:cNvSpPr txBox="1"/>
          <p:nvPr/>
        </p:nvSpPr>
        <p:spPr>
          <a:xfrm>
            <a:off x="6645964" y="204255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0F5331-D649-41CB-9670-47F7ACB1E19B}"/>
              </a:ext>
            </a:extLst>
          </p:cNvPr>
          <p:cNvSpPr/>
          <p:nvPr/>
        </p:nvSpPr>
        <p:spPr>
          <a:xfrm>
            <a:off x="9835662" y="1266553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661043-97F9-489B-8605-945C9076FC2C}"/>
              </a:ext>
            </a:extLst>
          </p:cNvPr>
          <p:cNvSpPr/>
          <p:nvPr/>
        </p:nvSpPr>
        <p:spPr>
          <a:xfrm>
            <a:off x="7124271" y="129530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7C493C-2233-4C65-AB37-2E72A3DBF1F0}"/>
              </a:ext>
            </a:extLst>
          </p:cNvPr>
          <p:cNvSpPr txBox="1"/>
          <p:nvPr/>
        </p:nvSpPr>
        <p:spPr>
          <a:xfrm>
            <a:off x="119115" y="7021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A3BEFB-8648-40D2-A3D7-927740E39358}"/>
              </a:ext>
            </a:extLst>
          </p:cNvPr>
          <p:cNvSpPr txBox="1"/>
          <p:nvPr/>
        </p:nvSpPr>
        <p:spPr>
          <a:xfrm>
            <a:off x="-35378" y="267771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node</a:t>
            </a:r>
            <a:endParaRPr lang="ko-KR" altLang="en-US" b="1" dirty="0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3FFBDDBC-EC98-4863-9274-460145897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36239"/>
              </p:ext>
            </p:extLst>
          </p:nvPr>
        </p:nvGraphicFramePr>
        <p:xfrm>
          <a:off x="4698521" y="4947014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6305BE7D-0F74-46A1-9703-AF12CB43C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45446"/>
              </p:ext>
            </p:extLst>
          </p:nvPr>
        </p:nvGraphicFramePr>
        <p:xfrm>
          <a:off x="5989977" y="4947014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48369A2-0968-4DF9-9EE4-821A6D99CBB6}"/>
              </a:ext>
            </a:extLst>
          </p:cNvPr>
          <p:cNvCxnSpPr>
            <a:cxnSpLocks/>
          </p:cNvCxnSpPr>
          <p:nvPr/>
        </p:nvCxnSpPr>
        <p:spPr>
          <a:xfrm>
            <a:off x="5422342" y="5118116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2">
            <a:extLst>
              <a:ext uri="{FF2B5EF4-FFF2-40B4-BE49-F238E27FC236}">
                <a16:creationId xmlns:a16="http://schemas.microsoft.com/office/drawing/2014/main" id="{B4814BE8-504C-43AE-9268-5D16218CC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74118"/>
              </p:ext>
            </p:extLst>
          </p:nvPr>
        </p:nvGraphicFramePr>
        <p:xfrm>
          <a:off x="1865350" y="2413721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519880FD-32F9-45D2-AFC9-B21728EB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495156"/>
              </p:ext>
            </p:extLst>
          </p:nvPr>
        </p:nvGraphicFramePr>
        <p:xfrm>
          <a:off x="3129664" y="2413721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0AF1CEB-F2A6-4CAA-8A6E-A0037E922B5C}"/>
              </a:ext>
            </a:extLst>
          </p:cNvPr>
          <p:cNvCxnSpPr/>
          <p:nvPr/>
        </p:nvCxnSpPr>
        <p:spPr>
          <a:xfrm>
            <a:off x="2562029" y="2584823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365A78B3-8409-4CFA-AFB9-C8E63A518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5250"/>
              </p:ext>
            </p:extLst>
          </p:nvPr>
        </p:nvGraphicFramePr>
        <p:xfrm>
          <a:off x="4373484" y="2413721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03DCC2C-A121-4AC8-9065-9E9E095DA27A}"/>
              </a:ext>
            </a:extLst>
          </p:cNvPr>
          <p:cNvCxnSpPr/>
          <p:nvPr/>
        </p:nvCxnSpPr>
        <p:spPr>
          <a:xfrm>
            <a:off x="3805849" y="2584823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화살표: 위쪽 77">
            <a:extLst>
              <a:ext uri="{FF2B5EF4-FFF2-40B4-BE49-F238E27FC236}">
                <a16:creationId xmlns:a16="http://schemas.microsoft.com/office/drawing/2014/main" id="{8C7EBB39-C42F-4503-AE9C-D25BEF7838F6}"/>
              </a:ext>
            </a:extLst>
          </p:cNvPr>
          <p:cNvSpPr/>
          <p:nvPr/>
        </p:nvSpPr>
        <p:spPr>
          <a:xfrm flipV="1">
            <a:off x="2228417" y="3663574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4E5664-C117-4C89-A16F-C275479FC4C9}"/>
              </a:ext>
            </a:extLst>
          </p:cNvPr>
          <p:cNvSpPr txBox="1"/>
          <p:nvPr/>
        </p:nvSpPr>
        <p:spPr>
          <a:xfrm>
            <a:off x="1377866" y="4273565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3CE2BE3-E023-450B-AB74-F50A7871387D}"/>
              </a:ext>
            </a:extLst>
          </p:cNvPr>
          <p:cNvSpPr/>
          <p:nvPr/>
        </p:nvSpPr>
        <p:spPr>
          <a:xfrm>
            <a:off x="1856173" y="3526316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F7E111-28C5-487C-9A18-641AC7B71EB6}"/>
              </a:ext>
            </a:extLst>
          </p:cNvPr>
          <p:cNvSpPr txBox="1"/>
          <p:nvPr/>
        </p:nvSpPr>
        <p:spPr>
          <a:xfrm>
            <a:off x="-10498556" y="-10630049"/>
            <a:ext cx="9296400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오름차순 우선순위 큐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 queue = new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&lt;ListNode&gt;(Comp);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반환할 결과 </a:t>
            </a:r>
            <a:r>
              <a:rPr lang="en-US" altLang="ko-KR" b="1" dirty="0">
                <a:solidFill>
                  <a:srgbClr val="FF0000"/>
                </a:solidFill>
              </a:rPr>
              <a:t>ListNode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result = new ListNode(0);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start = result; // result</a:t>
            </a:r>
            <a:r>
              <a:rPr lang="ko-KR" altLang="en-US" b="1" dirty="0">
                <a:solidFill>
                  <a:srgbClr val="FF0000"/>
                </a:solidFill>
              </a:rPr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for(ListNode node : lists)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if(node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(node);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dirty="0"/>
              <a:t>    		</a:t>
            </a:r>
            <a:r>
              <a:rPr lang="en-US" altLang="ko-KR" dirty="0" err="1"/>
              <a:t>start.next</a:t>
            </a:r>
            <a:r>
              <a:rPr lang="en-US" altLang="ko-KR" dirty="0"/>
              <a:t> = node;</a:t>
            </a:r>
          </a:p>
          <a:p>
            <a:r>
              <a:rPr lang="en-US" altLang="ko-KR" dirty="0"/>
              <a:t>    		start = </a:t>
            </a:r>
            <a:r>
              <a:rPr lang="en-US" altLang="ko-KR" dirty="0" err="1"/>
              <a:t>start.next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if(</a:t>
            </a:r>
            <a:r>
              <a:rPr lang="en-US" altLang="ko-KR" dirty="0" err="1"/>
              <a:t>node.next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</a:t>
            </a:r>
            <a:r>
              <a:rPr lang="en-US" altLang="ko-KR" dirty="0" err="1"/>
              <a:t>start.next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B4814BE8-504C-43AE-9268-5D16218CC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51672"/>
              </p:ext>
            </p:extLst>
          </p:nvPr>
        </p:nvGraphicFramePr>
        <p:xfrm>
          <a:off x="1928189" y="98501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19880FD-32F9-45D2-AFC9-B21728EB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83346"/>
              </p:ext>
            </p:extLst>
          </p:nvPr>
        </p:nvGraphicFramePr>
        <p:xfrm>
          <a:off x="3192503" y="98501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0AF1CEB-F2A6-4CAA-8A6E-A0037E922B5C}"/>
              </a:ext>
            </a:extLst>
          </p:cNvPr>
          <p:cNvCxnSpPr/>
          <p:nvPr/>
        </p:nvCxnSpPr>
        <p:spPr>
          <a:xfrm>
            <a:off x="2624868" y="269603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365A78B3-8409-4CFA-AFB9-C8E63A518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832754"/>
              </p:ext>
            </p:extLst>
          </p:nvPr>
        </p:nvGraphicFramePr>
        <p:xfrm>
          <a:off x="4436323" y="98501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03DCC2C-A121-4AC8-9065-9E9E095DA27A}"/>
              </a:ext>
            </a:extLst>
          </p:cNvPr>
          <p:cNvCxnSpPr/>
          <p:nvPr/>
        </p:nvCxnSpPr>
        <p:spPr>
          <a:xfrm>
            <a:off x="3868688" y="269603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위쪽 77">
            <a:extLst>
              <a:ext uri="{FF2B5EF4-FFF2-40B4-BE49-F238E27FC236}">
                <a16:creationId xmlns:a16="http://schemas.microsoft.com/office/drawing/2014/main" id="{8C7EBB39-C42F-4503-AE9C-D25BEF7838F6}"/>
              </a:ext>
            </a:extLst>
          </p:cNvPr>
          <p:cNvSpPr/>
          <p:nvPr/>
        </p:nvSpPr>
        <p:spPr>
          <a:xfrm flipV="1">
            <a:off x="2291256" y="1348354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4E5664-C117-4C89-A16F-C275479FC4C9}"/>
              </a:ext>
            </a:extLst>
          </p:cNvPr>
          <p:cNvSpPr txBox="1"/>
          <p:nvPr/>
        </p:nvSpPr>
        <p:spPr>
          <a:xfrm>
            <a:off x="1440705" y="1958345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CE2BE3-E023-450B-AB74-F50A7871387D}"/>
              </a:ext>
            </a:extLst>
          </p:cNvPr>
          <p:cNvSpPr/>
          <p:nvPr/>
        </p:nvSpPr>
        <p:spPr>
          <a:xfrm>
            <a:off x="1919012" y="1211096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407191" y="54123"/>
            <a:ext cx="4015151" cy="2273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2484120" y="-1144522"/>
            <a:ext cx="1298664" cy="1175002"/>
          </a:xfrm>
          <a:custGeom>
            <a:avLst/>
            <a:gdLst>
              <a:gd name="connsiteX0" fmla="*/ 0 w 1298664"/>
              <a:gd name="connsiteY0" fmla="*/ 1175002 h 1175002"/>
              <a:gd name="connsiteX1" fmla="*/ 91440 w 1298664"/>
              <a:gd name="connsiteY1" fmla="*/ 1083562 h 1175002"/>
              <a:gd name="connsiteX2" fmla="*/ 182880 w 1298664"/>
              <a:gd name="connsiteY2" fmla="*/ 1037842 h 1175002"/>
              <a:gd name="connsiteX3" fmla="*/ 335280 w 1298664"/>
              <a:gd name="connsiteY3" fmla="*/ 961642 h 1175002"/>
              <a:gd name="connsiteX4" fmla="*/ 381000 w 1298664"/>
              <a:gd name="connsiteY4" fmla="*/ 915922 h 1175002"/>
              <a:gd name="connsiteX5" fmla="*/ 609600 w 1298664"/>
              <a:gd name="connsiteY5" fmla="*/ 870202 h 1175002"/>
              <a:gd name="connsiteX6" fmla="*/ 685800 w 1298664"/>
              <a:gd name="connsiteY6" fmla="*/ 839722 h 1175002"/>
              <a:gd name="connsiteX7" fmla="*/ 731520 w 1298664"/>
              <a:gd name="connsiteY7" fmla="*/ 824482 h 1175002"/>
              <a:gd name="connsiteX8" fmla="*/ 960120 w 1298664"/>
              <a:gd name="connsiteY8" fmla="*/ 854962 h 1175002"/>
              <a:gd name="connsiteX9" fmla="*/ 1082040 w 1298664"/>
              <a:gd name="connsiteY9" fmla="*/ 885442 h 1175002"/>
              <a:gd name="connsiteX10" fmla="*/ 1143000 w 1298664"/>
              <a:gd name="connsiteY10" fmla="*/ 1007362 h 1175002"/>
              <a:gd name="connsiteX11" fmla="*/ 1127760 w 1298664"/>
              <a:gd name="connsiteY11" fmla="*/ 1068322 h 1175002"/>
              <a:gd name="connsiteX12" fmla="*/ 929640 w 1298664"/>
              <a:gd name="connsiteY12" fmla="*/ 1037842 h 1175002"/>
              <a:gd name="connsiteX13" fmla="*/ 883920 w 1298664"/>
              <a:gd name="connsiteY13" fmla="*/ 1007362 h 1175002"/>
              <a:gd name="connsiteX14" fmla="*/ 792480 w 1298664"/>
              <a:gd name="connsiteY14" fmla="*/ 931162 h 1175002"/>
              <a:gd name="connsiteX15" fmla="*/ 777240 w 1298664"/>
              <a:gd name="connsiteY15" fmla="*/ 885442 h 1175002"/>
              <a:gd name="connsiteX16" fmla="*/ 716280 w 1298664"/>
              <a:gd name="connsiteY16" fmla="*/ 778762 h 1175002"/>
              <a:gd name="connsiteX17" fmla="*/ 731520 w 1298664"/>
              <a:gd name="connsiteY17" fmla="*/ 611122 h 1175002"/>
              <a:gd name="connsiteX18" fmla="*/ 838200 w 1298664"/>
              <a:gd name="connsiteY18" fmla="*/ 519682 h 1175002"/>
              <a:gd name="connsiteX19" fmla="*/ 883920 w 1298664"/>
              <a:gd name="connsiteY19" fmla="*/ 504442 h 1175002"/>
              <a:gd name="connsiteX20" fmla="*/ 960120 w 1298664"/>
              <a:gd name="connsiteY20" fmla="*/ 473962 h 1175002"/>
              <a:gd name="connsiteX21" fmla="*/ 1112520 w 1298664"/>
              <a:gd name="connsiteY21" fmla="*/ 443482 h 1175002"/>
              <a:gd name="connsiteX22" fmla="*/ 1249680 w 1298664"/>
              <a:gd name="connsiteY22" fmla="*/ 458722 h 1175002"/>
              <a:gd name="connsiteX23" fmla="*/ 1234440 w 1298664"/>
              <a:gd name="connsiteY23" fmla="*/ 534922 h 1175002"/>
              <a:gd name="connsiteX24" fmla="*/ 1188720 w 1298664"/>
              <a:gd name="connsiteY24" fmla="*/ 504442 h 1175002"/>
              <a:gd name="connsiteX25" fmla="*/ 1158240 w 1298664"/>
              <a:gd name="connsiteY25" fmla="*/ 458722 h 1175002"/>
              <a:gd name="connsiteX26" fmla="*/ 1112520 w 1298664"/>
              <a:gd name="connsiteY26" fmla="*/ 397762 h 1175002"/>
              <a:gd name="connsiteX27" fmla="*/ 1082040 w 1298664"/>
              <a:gd name="connsiteY27" fmla="*/ 306322 h 1175002"/>
              <a:gd name="connsiteX28" fmla="*/ 1143000 w 1298664"/>
              <a:gd name="connsiteY28" fmla="*/ 77722 h 1175002"/>
              <a:gd name="connsiteX29" fmla="*/ 1188720 w 1298664"/>
              <a:gd name="connsiteY29" fmla="*/ 47242 h 1175002"/>
              <a:gd name="connsiteX30" fmla="*/ 1249680 w 1298664"/>
              <a:gd name="connsiteY30" fmla="*/ 1522 h 117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98664" h="1175002">
                <a:moveTo>
                  <a:pt x="0" y="1175002"/>
                </a:moveTo>
                <a:cubicBezTo>
                  <a:pt x="30480" y="1144522"/>
                  <a:pt x="56956" y="1109425"/>
                  <a:pt x="91440" y="1083562"/>
                </a:cubicBezTo>
                <a:cubicBezTo>
                  <a:pt x="118702" y="1063115"/>
                  <a:pt x="152876" y="1053998"/>
                  <a:pt x="182880" y="1037842"/>
                </a:cubicBezTo>
                <a:cubicBezTo>
                  <a:pt x="322894" y="962450"/>
                  <a:pt x="243101" y="992368"/>
                  <a:pt x="335280" y="961642"/>
                </a:cubicBezTo>
                <a:cubicBezTo>
                  <a:pt x="350520" y="946402"/>
                  <a:pt x="361379" y="924841"/>
                  <a:pt x="381000" y="915922"/>
                </a:cubicBezTo>
                <a:cubicBezTo>
                  <a:pt x="434889" y="891427"/>
                  <a:pt x="549669" y="878764"/>
                  <a:pt x="609600" y="870202"/>
                </a:cubicBezTo>
                <a:cubicBezTo>
                  <a:pt x="635000" y="860042"/>
                  <a:pt x="660185" y="849328"/>
                  <a:pt x="685800" y="839722"/>
                </a:cubicBezTo>
                <a:cubicBezTo>
                  <a:pt x="700842" y="834081"/>
                  <a:pt x="715480" y="823591"/>
                  <a:pt x="731520" y="824482"/>
                </a:cubicBezTo>
                <a:cubicBezTo>
                  <a:pt x="808276" y="828746"/>
                  <a:pt x="884096" y="843558"/>
                  <a:pt x="960120" y="854962"/>
                </a:cubicBezTo>
                <a:cubicBezTo>
                  <a:pt x="1026994" y="864993"/>
                  <a:pt x="1027299" y="867195"/>
                  <a:pt x="1082040" y="885442"/>
                </a:cubicBezTo>
                <a:cubicBezTo>
                  <a:pt x="1106061" y="921474"/>
                  <a:pt x="1138029" y="962623"/>
                  <a:pt x="1143000" y="1007362"/>
                </a:cubicBezTo>
                <a:cubicBezTo>
                  <a:pt x="1145313" y="1028179"/>
                  <a:pt x="1132840" y="1048002"/>
                  <a:pt x="1127760" y="1068322"/>
                </a:cubicBezTo>
                <a:cubicBezTo>
                  <a:pt x="1119540" y="1067148"/>
                  <a:pt x="945499" y="1043128"/>
                  <a:pt x="929640" y="1037842"/>
                </a:cubicBezTo>
                <a:cubicBezTo>
                  <a:pt x="912264" y="1032050"/>
                  <a:pt x="899160" y="1017522"/>
                  <a:pt x="883920" y="1007362"/>
                </a:cubicBezTo>
                <a:cubicBezTo>
                  <a:pt x="778483" y="849206"/>
                  <a:pt x="947165" y="1085847"/>
                  <a:pt x="792480" y="931162"/>
                </a:cubicBezTo>
                <a:cubicBezTo>
                  <a:pt x="781121" y="919803"/>
                  <a:pt x="783568" y="900207"/>
                  <a:pt x="777240" y="885442"/>
                </a:cubicBezTo>
                <a:cubicBezTo>
                  <a:pt x="754037" y="831302"/>
                  <a:pt x="746891" y="824678"/>
                  <a:pt x="716280" y="778762"/>
                </a:cubicBezTo>
                <a:cubicBezTo>
                  <a:pt x="721360" y="722882"/>
                  <a:pt x="716105" y="665074"/>
                  <a:pt x="731520" y="611122"/>
                </a:cubicBezTo>
                <a:cubicBezTo>
                  <a:pt x="736793" y="592667"/>
                  <a:pt x="828832" y="525035"/>
                  <a:pt x="838200" y="519682"/>
                </a:cubicBezTo>
                <a:cubicBezTo>
                  <a:pt x="852148" y="511712"/>
                  <a:pt x="868878" y="510083"/>
                  <a:pt x="883920" y="504442"/>
                </a:cubicBezTo>
                <a:cubicBezTo>
                  <a:pt x="909535" y="494836"/>
                  <a:pt x="933687" y="481011"/>
                  <a:pt x="960120" y="473962"/>
                </a:cubicBezTo>
                <a:cubicBezTo>
                  <a:pt x="1010177" y="460614"/>
                  <a:pt x="1112520" y="443482"/>
                  <a:pt x="1112520" y="443482"/>
                </a:cubicBezTo>
                <a:cubicBezTo>
                  <a:pt x="1158240" y="448562"/>
                  <a:pt x="1207802" y="439687"/>
                  <a:pt x="1249680" y="458722"/>
                </a:cubicBezTo>
                <a:cubicBezTo>
                  <a:pt x="1361224" y="509424"/>
                  <a:pt x="1249472" y="529911"/>
                  <a:pt x="1234440" y="534922"/>
                </a:cubicBezTo>
                <a:cubicBezTo>
                  <a:pt x="1219200" y="524762"/>
                  <a:pt x="1201672" y="517394"/>
                  <a:pt x="1188720" y="504442"/>
                </a:cubicBezTo>
                <a:cubicBezTo>
                  <a:pt x="1175768" y="491490"/>
                  <a:pt x="1168886" y="473627"/>
                  <a:pt x="1158240" y="458722"/>
                </a:cubicBezTo>
                <a:cubicBezTo>
                  <a:pt x="1143477" y="438053"/>
                  <a:pt x="1127760" y="418082"/>
                  <a:pt x="1112520" y="397762"/>
                </a:cubicBezTo>
                <a:cubicBezTo>
                  <a:pt x="1102360" y="367282"/>
                  <a:pt x="1083927" y="338395"/>
                  <a:pt x="1082040" y="306322"/>
                </a:cubicBezTo>
                <a:cubicBezTo>
                  <a:pt x="1075543" y="195879"/>
                  <a:pt x="1074494" y="146228"/>
                  <a:pt x="1143000" y="77722"/>
                </a:cubicBezTo>
                <a:cubicBezTo>
                  <a:pt x="1155952" y="64770"/>
                  <a:pt x="1173480" y="57402"/>
                  <a:pt x="1188720" y="47242"/>
                </a:cubicBezTo>
                <a:cubicBezTo>
                  <a:pt x="1208779" y="-12936"/>
                  <a:pt x="1187896" y="1522"/>
                  <a:pt x="1249680" y="152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2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-98956" y="5072503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result</a:t>
            </a:r>
            <a:endParaRPr lang="ko-KR" altLang="en-US" b="1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32414"/>
              </p:ext>
            </p:extLst>
          </p:nvPr>
        </p:nvGraphicFramePr>
        <p:xfrm>
          <a:off x="1869766" y="467924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562347" y="485909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3499309" y="5905532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2648758" y="6534573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3127066" y="5767329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17354"/>
              </p:ext>
            </p:extLst>
          </p:nvPr>
        </p:nvGraphicFramePr>
        <p:xfrm>
          <a:off x="3118974" y="467924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3811555" y="485909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FE33464-C2F2-4D31-87E2-15FE3597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69562"/>
              </p:ext>
            </p:extLst>
          </p:nvPr>
        </p:nvGraphicFramePr>
        <p:xfrm>
          <a:off x="9777618" y="15222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EA9535E-DD8E-4CD0-91D8-B358219A8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76537"/>
              </p:ext>
            </p:extLst>
          </p:nvPr>
        </p:nvGraphicFramePr>
        <p:xfrm>
          <a:off x="11069074" y="15222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6B5298-4FCC-47EF-A3BA-AE9CC85B1C0B}"/>
              </a:ext>
            </a:extLst>
          </p:cNvPr>
          <p:cNvCxnSpPr>
            <a:cxnSpLocks/>
          </p:cNvCxnSpPr>
          <p:nvPr/>
        </p:nvCxnSpPr>
        <p:spPr>
          <a:xfrm>
            <a:off x="10501439" y="32332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4676AD08-D7F6-4853-A609-AFC7E8D9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8610"/>
              </p:ext>
            </p:extLst>
          </p:nvPr>
        </p:nvGraphicFramePr>
        <p:xfrm>
          <a:off x="4397610" y="467924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5175A3D-234C-4511-A888-134DD0F1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68886"/>
              </p:ext>
            </p:extLst>
          </p:nvPr>
        </p:nvGraphicFramePr>
        <p:xfrm>
          <a:off x="5661924" y="467924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7067DE5-191D-4888-800D-627576CB26AF}"/>
              </a:ext>
            </a:extLst>
          </p:cNvPr>
          <p:cNvCxnSpPr/>
          <p:nvPr/>
        </p:nvCxnSpPr>
        <p:spPr>
          <a:xfrm>
            <a:off x="5094289" y="4850345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EE85BAC-7A09-4989-A97A-C70570896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55374"/>
              </p:ext>
            </p:extLst>
          </p:nvPr>
        </p:nvGraphicFramePr>
        <p:xfrm>
          <a:off x="6905744" y="467924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EA3C0F-8221-4893-9088-B35EDA588D67}"/>
              </a:ext>
            </a:extLst>
          </p:cNvPr>
          <p:cNvCxnSpPr/>
          <p:nvPr/>
        </p:nvCxnSpPr>
        <p:spPr>
          <a:xfrm>
            <a:off x="6338109" y="4850345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917ADA37-AB35-4B6C-BA0A-1FB1733F5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39560"/>
              </p:ext>
            </p:extLst>
          </p:nvPr>
        </p:nvGraphicFramePr>
        <p:xfrm>
          <a:off x="7072303" y="15222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4D6113A-D0FB-443B-BBE5-62269EC59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706484"/>
              </p:ext>
            </p:extLst>
          </p:nvPr>
        </p:nvGraphicFramePr>
        <p:xfrm>
          <a:off x="8380159" y="15222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58C45D-BA51-4237-A0B4-6787F8189BF3}"/>
              </a:ext>
            </a:extLst>
          </p:cNvPr>
          <p:cNvCxnSpPr/>
          <p:nvPr/>
        </p:nvCxnSpPr>
        <p:spPr>
          <a:xfrm>
            <a:off x="7812524" y="32332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D61D4DDB-BD1A-476E-852C-1BE186BE9A45}"/>
              </a:ext>
            </a:extLst>
          </p:cNvPr>
          <p:cNvSpPr/>
          <p:nvPr/>
        </p:nvSpPr>
        <p:spPr>
          <a:xfrm flipV="1">
            <a:off x="10146945" y="1393326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663A2-0D62-48CC-BCB7-91D068524593}"/>
              </a:ext>
            </a:extLst>
          </p:cNvPr>
          <p:cNvSpPr txBox="1"/>
          <p:nvPr/>
        </p:nvSpPr>
        <p:spPr>
          <a:xfrm>
            <a:off x="9296394" y="200331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21101B59-C820-417E-B557-F89D417216DD}"/>
              </a:ext>
            </a:extLst>
          </p:cNvPr>
          <p:cNvSpPr/>
          <p:nvPr/>
        </p:nvSpPr>
        <p:spPr>
          <a:xfrm flipV="1">
            <a:off x="7435555" y="140208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574C0-692A-41FE-8974-0DDB2EAB9946}"/>
              </a:ext>
            </a:extLst>
          </p:cNvPr>
          <p:cNvSpPr txBox="1"/>
          <p:nvPr/>
        </p:nvSpPr>
        <p:spPr>
          <a:xfrm>
            <a:off x="6585004" y="201207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0F5331-D649-41CB-9670-47F7ACB1E19B}"/>
              </a:ext>
            </a:extLst>
          </p:cNvPr>
          <p:cNvSpPr/>
          <p:nvPr/>
        </p:nvSpPr>
        <p:spPr>
          <a:xfrm>
            <a:off x="9774702" y="1236073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661043-97F9-489B-8605-945C9076FC2C}"/>
              </a:ext>
            </a:extLst>
          </p:cNvPr>
          <p:cNvSpPr/>
          <p:nvPr/>
        </p:nvSpPr>
        <p:spPr>
          <a:xfrm>
            <a:off x="7063311" y="126482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7C493C-2233-4C65-AB37-2E72A3DBF1F0}"/>
              </a:ext>
            </a:extLst>
          </p:cNvPr>
          <p:cNvSpPr txBox="1"/>
          <p:nvPr/>
        </p:nvSpPr>
        <p:spPr>
          <a:xfrm>
            <a:off x="96154" y="4235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A3BEFB-8648-40D2-A3D7-927740E39358}"/>
              </a:ext>
            </a:extLst>
          </p:cNvPr>
          <p:cNvSpPr txBox="1"/>
          <p:nvPr/>
        </p:nvSpPr>
        <p:spPr>
          <a:xfrm>
            <a:off x="-62570" y="261486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node</a:t>
            </a:r>
            <a:endParaRPr lang="ko-KR" altLang="en-US" b="1" dirty="0"/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9DAC5C9C-2788-4056-959F-9A0DA5F71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36417"/>
              </p:ext>
            </p:extLst>
          </p:nvPr>
        </p:nvGraphicFramePr>
        <p:xfrm>
          <a:off x="1974524" y="229634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61D5326E-7F8B-4211-8303-637EDC9B5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56475"/>
              </p:ext>
            </p:extLst>
          </p:nvPr>
        </p:nvGraphicFramePr>
        <p:xfrm>
          <a:off x="3238838" y="229634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29389A6-A4BA-46F0-ACE9-553B2AE6527C}"/>
              </a:ext>
            </a:extLst>
          </p:cNvPr>
          <p:cNvCxnSpPr/>
          <p:nvPr/>
        </p:nvCxnSpPr>
        <p:spPr>
          <a:xfrm>
            <a:off x="2671203" y="246744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54BE0609-712F-4CE5-9F8C-1427743A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97489"/>
              </p:ext>
            </p:extLst>
          </p:nvPr>
        </p:nvGraphicFramePr>
        <p:xfrm>
          <a:off x="4482658" y="229634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FA870E7-3B6F-43DB-BD6C-36E4813A0008}"/>
              </a:ext>
            </a:extLst>
          </p:cNvPr>
          <p:cNvCxnSpPr/>
          <p:nvPr/>
        </p:nvCxnSpPr>
        <p:spPr>
          <a:xfrm>
            <a:off x="3915023" y="246744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화살표: 위쪽 63">
            <a:extLst>
              <a:ext uri="{FF2B5EF4-FFF2-40B4-BE49-F238E27FC236}">
                <a16:creationId xmlns:a16="http://schemas.microsoft.com/office/drawing/2014/main" id="{CE7D0031-BFD9-453B-963B-7FD242321188}"/>
              </a:ext>
            </a:extLst>
          </p:cNvPr>
          <p:cNvSpPr/>
          <p:nvPr/>
        </p:nvSpPr>
        <p:spPr>
          <a:xfrm flipV="1">
            <a:off x="2337591" y="35462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93C6C0-3BF6-49C7-BF59-9B5A58D3B6FA}"/>
              </a:ext>
            </a:extLst>
          </p:cNvPr>
          <p:cNvSpPr txBox="1"/>
          <p:nvPr/>
        </p:nvSpPr>
        <p:spPr>
          <a:xfrm>
            <a:off x="1487040" y="41561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3CCFFA-C55B-4708-89C5-82E91B57A74D}"/>
              </a:ext>
            </a:extLst>
          </p:cNvPr>
          <p:cNvSpPr/>
          <p:nvPr/>
        </p:nvSpPr>
        <p:spPr>
          <a:xfrm>
            <a:off x="1965347" y="340894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443C92-54A9-4D5E-8944-06C3FB68A6AA}"/>
              </a:ext>
            </a:extLst>
          </p:cNvPr>
          <p:cNvSpPr txBox="1"/>
          <p:nvPr/>
        </p:nvSpPr>
        <p:spPr>
          <a:xfrm>
            <a:off x="-10498556" y="-10630049"/>
            <a:ext cx="9296400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오름차순 우선순위 큐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 queue = new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&lt;ListNode&gt;(Comp);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반환할 결과 </a:t>
            </a:r>
            <a:r>
              <a:rPr lang="en-US" altLang="ko-KR" b="1" dirty="0">
                <a:solidFill>
                  <a:srgbClr val="FF0000"/>
                </a:solidFill>
              </a:rPr>
              <a:t>ListNode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result = new ListNode(0);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start = result; // result</a:t>
            </a:r>
            <a:r>
              <a:rPr lang="ko-KR" altLang="en-US" b="1" dirty="0">
                <a:solidFill>
                  <a:srgbClr val="FF0000"/>
                </a:solidFill>
              </a:rPr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for(ListNode node : lists)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if(node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(node);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dirty="0"/>
              <a:t>    		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 = node;</a:t>
            </a:r>
          </a:p>
          <a:p>
            <a:r>
              <a:rPr lang="en-US" altLang="ko-KR" dirty="0"/>
              <a:t>    		start = </a:t>
            </a:r>
            <a:r>
              <a:rPr lang="en-US" altLang="ko-KR" dirty="0" err="1"/>
              <a:t>start.next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if(</a:t>
            </a:r>
            <a:r>
              <a:rPr lang="en-US" altLang="ko-KR" dirty="0" err="1"/>
              <a:t>node.next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</a:t>
            </a:r>
            <a:r>
              <a:rPr lang="en-US" altLang="ko-KR" dirty="0" err="1"/>
              <a:t>start.next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91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189B3D94-A492-4E39-8E12-99F2BD2788DD}"/>
              </a:ext>
            </a:extLst>
          </p:cNvPr>
          <p:cNvSpPr txBox="1"/>
          <p:nvPr/>
        </p:nvSpPr>
        <p:spPr>
          <a:xfrm>
            <a:off x="-10498556" y="-10630049"/>
            <a:ext cx="9296400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오름차순 우선순위 큐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 queue = new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&lt;ListNode&gt;(Comp);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반환할 결과 </a:t>
            </a:r>
            <a:r>
              <a:rPr lang="en-US" altLang="ko-KR" b="1" dirty="0">
                <a:solidFill>
                  <a:srgbClr val="FF0000"/>
                </a:solidFill>
              </a:rPr>
              <a:t>ListNode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result = new ListNode(0);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start = result; // result</a:t>
            </a:r>
            <a:r>
              <a:rPr lang="ko-KR" altLang="en-US" b="1" dirty="0">
                <a:solidFill>
                  <a:srgbClr val="FF0000"/>
                </a:solidFill>
              </a:rPr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for(ListNode node : lists)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if(node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(node);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dirty="0"/>
              <a:t>    		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 = node;</a:t>
            </a:r>
          </a:p>
          <a:p>
            <a:r>
              <a:rPr lang="en-US" altLang="ko-KR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start = 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if(</a:t>
            </a:r>
            <a:r>
              <a:rPr lang="en-US" altLang="ko-KR" dirty="0" err="1"/>
              <a:t>node.next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</a:t>
            </a:r>
            <a:r>
              <a:rPr lang="en-US" altLang="ko-KR" dirty="0" err="1"/>
              <a:t>start.next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0" y="4990775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result</a:t>
            </a:r>
            <a:endParaRPr lang="ko-KR" altLang="en-US" b="1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45250"/>
              </p:ext>
            </p:extLst>
          </p:nvPr>
        </p:nvGraphicFramePr>
        <p:xfrm>
          <a:off x="2101551" y="4652568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794132" y="4832424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5007444" y="5878857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4156893" y="6507898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4635201" y="5740654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39445"/>
              </p:ext>
            </p:extLst>
          </p:nvPr>
        </p:nvGraphicFramePr>
        <p:xfrm>
          <a:off x="3350759" y="4652568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4043340" y="4832424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FE33464-C2F2-4D31-87E2-15FE3597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97634"/>
              </p:ext>
            </p:extLst>
          </p:nvPr>
        </p:nvGraphicFramePr>
        <p:xfrm>
          <a:off x="9777618" y="12174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EA9535E-DD8E-4CD0-91D8-B358219A8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56608"/>
              </p:ext>
            </p:extLst>
          </p:nvPr>
        </p:nvGraphicFramePr>
        <p:xfrm>
          <a:off x="11069074" y="12174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6B5298-4FCC-47EF-A3BA-AE9CC85B1C0B}"/>
              </a:ext>
            </a:extLst>
          </p:cNvPr>
          <p:cNvCxnSpPr>
            <a:cxnSpLocks/>
          </p:cNvCxnSpPr>
          <p:nvPr/>
        </p:nvCxnSpPr>
        <p:spPr>
          <a:xfrm>
            <a:off x="10501439" y="29284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4676AD08-D7F6-4853-A609-AFC7E8D9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7374"/>
              </p:ext>
            </p:extLst>
          </p:nvPr>
        </p:nvGraphicFramePr>
        <p:xfrm>
          <a:off x="4629395" y="4652568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5175A3D-234C-4511-A888-134DD0F1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726721"/>
              </p:ext>
            </p:extLst>
          </p:nvPr>
        </p:nvGraphicFramePr>
        <p:xfrm>
          <a:off x="5893709" y="4652568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7067DE5-191D-4888-800D-627576CB26AF}"/>
              </a:ext>
            </a:extLst>
          </p:cNvPr>
          <p:cNvCxnSpPr/>
          <p:nvPr/>
        </p:nvCxnSpPr>
        <p:spPr>
          <a:xfrm>
            <a:off x="5326074" y="4823670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EE85BAC-7A09-4989-A97A-C70570896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40664"/>
              </p:ext>
            </p:extLst>
          </p:nvPr>
        </p:nvGraphicFramePr>
        <p:xfrm>
          <a:off x="7137529" y="4652568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EA3C0F-8221-4893-9088-B35EDA588D67}"/>
              </a:ext>
            </a:extLst>
          </p:cNvPr>
          <p:cNvCxnSpPr/>
          <p:nvPr/>
        </p:nvCxnSpPr>
        <p:spPr>
          <a:xfrm>
            <a:off x="6569894" y="4823670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917ADA37-AB35-4B6C-BA0A-1FB1733F5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60271"/>
              </p:ext>
            </p:extLst>
          </p:nvPr>
        </p:nvGraphicFramePr>
        <p:xfrm>
          <a:off x="7072303" y="12174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4D6113A-D0FB-443B-BBE5-62269EC59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6993"/>
              </p:ext>
            </p:extLst>
          </p:nvPr>
        </p:nvGraphicFramePr>
        <p:xfrm>
          <a:off x="8380159" y="12174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58C45D-BA51-4237-A0B4-6787F8189BF3}"/>
              </a:ext>
            </a:extLst>
          </p:cNvPr>
          <p:cNvCxnSpPr/>
          <p:nvPr/>
        </p:nvCxnSpPr>
        <p:spPr>
          <a:xfrm>
            <a:off x="7812524" y="29284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D61D4DDB-BD1A-476E-852C-1BE186BE9A45}"/>
              </a:ext>
            </a:extLst>
          </p:cNvPr>
          <p:cNvSpPr/>
          <p:nvPr/>
        </p:nvSpPr>
        <p:spPr>
          <a:xfrm flipV="1">
            <a:off x="10146945" y="1362846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663A2-0D62-48CC-BCB7-91D068524593}"/>
              </a:ext>
            </a:extLst>
          </p:cNvPr>
          <p:cNvSpPr txBox="1"/>
          <p:nvPr/>
        </p:nvSpPr>
        <p:spPr>
          <a:xfrm>
            <a:off x="9296394" y="197283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21101B59-C820-417E-B557-F89D417216DD}"/>
              </a:ext>
            </a:extLst>
          </p:cNvPr>
          <p:cNvSpPr/>
          <p:nvPr/>
        </p:nvSpPr>
        <p:spPr>
          <a:xfrm flipV="1">
            <a:off x="7435555" y="13716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574C0-692A-41FE-8974-0DDB2EAB9946}"/>
              </a:ext>
            </a:extLst>
          </p:cNvPr>
          <p:cNvSpPr txBox="1"/>
          <p:nvPr/>
        </p:nvSpPr>
        <p:spPr>
          <a:xfrm>
            <a:off x="6585004" y="19815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0F5331-D649-41CB-9670-47F7ACB1E19B}"/>
              </a:ext>
            </a:extLst>
          </p:cNvPr>
          <p:cNvSpPr/>
          <p:nvPr/>
        </p:nvSpPr>
        <p:spPr>
          <a:xfrm>
            <a:off x="9774702" y="1205593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661043-97F9-489B-8605-945C9076FC2C}"/>
              </a:ext>
            </a:extLst>
          </p:cNvPr>
          <p:cNvSpPr/>
          <p:nvPr/>
        </p:nvSpPr>
        <p:spPr>
          <a:xfrm>
            <a:off x="7063311" y="123434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7C493C-2233-4C65-AB37-2E72A3DBF1F0}"/>
              </a:ext>
            </a:extLst>
          </p:cNvPr>
          <p:cNvSpPr txBox="1"/>
          <p:nvPr/>
        </p:nvSpPr>
        <p:spPr>
          <a:xfrm>
            <a:off x="409087" y="5635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A3BEFB-8648-40D2-A3D7-927740E39358}"/>
              </a:ext>
            </a:extLst>
          </p:cNvPr>
          <p:cNvSpPr txBox="1"/>
          <p:nvPr/>
        </p:nvSpPr>
        <p:spPr>
          <a:xfrm>
            <a:off x="-57386" y="2596819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node</a:t>
            </a:r>
            <a:endParaRPr lang="ko-KR" altLang="en-US" b="1" dirty="0"/>
          </a:p>
        </p:txBody>
      </p:sp>
      <p:graphicFrame>
        <p:nvGraphicFramePr>
          <p:cNvPr id="30" name="표 2">
            <a:extLst>
              <a:ext uri="{FF2B5EF4-FFF2-40B4-BE49-F238E27FC236}">
                <a16:creationId xmlns:a16="http://schemas.microsoft.com/office/drawing/2014/main" id="{D4F2AE32-3DA6-4C9A-A643-CABD1BA67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34838"/>
              </p:ext>
            </p:extLst>
          </p:nvPr>
        </p:nvGraphicFramePr>
        <p:xfrm>
          <a:off x="1817205" y="211927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B1D34C0-FC63-40CF-8453-0510FCA77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85661"/>
              </p:ext>
            </p:extLst>
          </p:nvPr>
        </p:nvGraphicFramePr>
        <p:xfrm>
          <a:off x="3081519" y="211927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415963-8F9E-41AE-B7C1-0BB5B50593FD}"/>
              </a:ext>
            </a:extLst>
          </p:cNvPr>
          <p:cNvCxnSpPr/>
          <p:nvPr/>
        </p:nvCxnSpPr>
        <p:spPr>
          <a:xfrm>
            <a:off x="2513884" y="229037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ACF4350F-868C-44B4-BC84-C5CEA0B52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77455"/>
              </p:ext>
            </p:extLst>
          </p:nvPr>
        </p:nvGraphicFramePr>
        <p:xfrm>
          <a:off x="4325339" y="211927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F91F9B7-FF30-4004-B4AD-17B1EA495013}"/>
              </a:ext>
            </a:extLst>
          </p:cNvPr>
          <p:cNvCxnSpPr/>
          <p:nvPr/>
        </p:nvCxnSpPr>
        <p:spPr>
          <a:xfrm>
            <a:off x="3757704" y="229037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화살표: 위쪽 57">
            <a:extLst>
              <a:ext uri="{FF2B5EF4-FFF2-40B4-BE49-F238E27FC236}">
                <a16:creationId xmlns:a16="http://schemas.microsoft.com/office/drawing/2014/main" id="{891C9320-69CD-4A85-ADFD-76741A7BC8B8}"/>
              </a:ext>
            </a:extLst>
          </p:cNvPr>
          <p:cNvSpPr/>
          <p:nvPr/>
        </p:nvSpPr>
        <p:spPr>
          <a:xfrm flipV="1">
            <a:off x="2180272" y="3369128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7122B-9351-42E0-B8D0-F5FDCEABFE0B}"/>
              </a:ext>
            </a:extLst>
          </p:cNvPr>
          <p:cNvSpPr txBox="1"/>
          <p:nvPr/>
        </p:nvSpPr>
        <p:spPr>
          <a:xfrm>
            <a:off x="1329721" y="3979119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C11225F-D0B1-4C8D-BF6B-7E9B0F98968D}"/>
              </a:ext>
            </a:extLst>
          </p:cNvPr>
          <p:cNvSpPr/>
          <p:nvPr/>
        </p:nvSpPr>
        <p:spPr>
          <a:xfrm>
            <a:off x="1808028" y="3231870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05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-95536" y="5134131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result</a:t>
            </a:r>
            <a:endParaRPr lang="ko-KR" altLang="en-US" b="1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85842"/>
              </p:ext>
            </p:extLst>
          </p:nvPr>
        </p:nvGraphicFramePr>
        <p:xfrm>
          <a:off x="1944885" y="476251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637466" y="4942373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4850778" y="5988806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4083455" y="6488668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4478535" y="5850603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61382"/>
              </p:ext>
            </p:extLst>
          </p:nvPr>
        </p:nvGraphicFramePr>
        <p:xfrm>
          <a:off x="3194093" y="476251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3886674" y="4942373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FE33464-C2F2-4D31-87E2-15FE3597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50759"/>
              </p:ext>
            </p:extLst>
          </p:nvPr>
        </p:nvGraphicFramePr>
        <p:xfrm>
          <a:off x="9686178" y="16746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EA9535E-DD8E-4CD0-91D8-B358219A8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51310"/>
              </p:ext>
            </p:extLst>
          </p:nvPr>
        </p:nvGraphicFramePr>
        <p:xfrm>
          <a:off x="10977634" y="16746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6B5298-4FCC-47EF-A3BA-AE9CC85B1C0B}"/>
              </a:ext>
            </a:extLst>
          </p:cNvPr>
          <p:cNvCxnSpPr>
            <a:cxnSpLocks/>
          </p:cNvCxnSpPr>
          <p:nvPr/>
        </p:nvCxnSpPr>
        <p:spPr>
          <a:xfrm>
            <a:off x="10409999" y="33856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4676AD08-D7F6-4853-A609-AFC7E8D9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40173"/>
              </p:ext>
            </p:extLst>
          </p:nvPr>
        </p:nvGraphicFramePr>
        <p:xfrm>
          <a:off x="4472729" y="476251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5175A3D-234C-4511-A888-134DD0F1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77047"/>
              </p:ext>
            </p:extLst>
          </p:nvPr>
        </p:nvGraphicFramePr>
        <p:xfrm>
          <a:off x="5737043" y="476251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7067DE5-191D-4888-800D-627576CB26AF}"/>
              </a:ext>
            </a:extLst>
          </p:cNvPr>
          <p:cNvCxnSpPr/>
          <p:nvPr/>
        </p:nvCxnSpPr>
        <p:spPr>
          <a:xfrm>
            <a:off x="5169408" y="493361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EE85BAC-7A09-4989-A97A-C70570896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76435"/>
              </p:ext>
            </p:extLst>
          </p:nvPr>
        </p:nvGraphicFramePr>
        <p:xfrm>
          <a:off x="6980863" y="476251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EA3C0F-8221-4893-9088-B35EDA588D67}"/>
              </a:ext>
            </a:extLst>
          </p:cNvPr>
          <p:cNvCxnSpPr/>
          <p:nvPr/>
        </p:nvCxnSpPr>
        <p:spPr>
          <a:xfrm>
            <a:off x="6413228" y="493361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917ADA37-AB35-4B6C-BA0A-1FB1733F5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90700"/>
              </p:ext>
            </p:extLst>
          </p:nvPr>
        </p:nvGraphicFramePr>
        <p:xfrm>
          <a:off x="6980863" y="16746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4D6113A-D0FB-443B-BBE5-62269EC59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4227"/>
              </p:ext>
            </p:extLst>
          </p:nvPr>
        </p:nvGraphicFramePr>
        <p:xfrm>
          <a:off x="8288719" y="16746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58C45D-BA51-4237-A0B4-6787F8189BF3}"/>
              </a:ext>
            </a:extLst>
          </p:cNvPr>
          <p:cNvCxnSpPr/>
          <p:nvPr/>
        </p:nvCxnSpPr>
        <p:spPr>
          <a:xfrm>
            <a:off x="7721084" y="33856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D61D4DDB-BD1A-476E-852C-1BE186BE9A45}"/>
              </a:ext>
            </a:extLst>
          </p:cNvPr>
          <p:cNvSpPr/>
          <p:nvPr/>
        </p:nvSpPr>
        <p:spPr>
          <a:xfrm flipV="1">
            <a:off x="10055505" y="1408566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663A2-0D62-48CC-BCB7-91D068524593}"/>
              </a:ext>
            </a:extLst>
          </p:cNvPr>
          <p:cNvSpPr txBox="1"/>
          <p:nvPr/>
        </p:nvSpPr>
        <p:spPr>
          <a:xfrm>
            <a:off x="9204954" y="201855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21101B59-C820-417E-B557-F89D417216DD}"/>
              </a:ext>
            </a:extLst>
          </p:cNvPr>
          <p:cNvSpPr/>
          <p:nvPr/>
        </p:nvSpPr>
        <p:spPr>
          <a:xfrm flipV="1">
            <a:off x="7344115" y="141732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574C0-692A-41FE-8974-0DDB2EAB9946}"/>
              </a:ext>
            </a:extLst>
          </p:cNvPr>
          <p:cNvSpPr txBox="1"/>
          <p:nvPr/>
        </p:nvSpPr>
        <p:spPr>
          <a:xfrm>
            <a:off x="6493564" y="202731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0F5331-D649-41CB-9670-47F7ACB1E19B}"/>
              </a:ext>
            </a:extLst>
          </p:cNvPr>
          <p:cNvSpPr/>
          <p:nvPr/>
        </p:nvSpPr>
        <p:spPr>
          <a:xfrm>
            <a:off x="9683262" y="1251313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661043-97F9-489B-8605-945C9076FC2C}"/>
              </a:ext>
            </a:extLst>
          </p:cNvPr>
          <p:cNvSpPr/>
          <p:nvPr/>
        </p:nvSpPr>
        <p:spPr>
          <a:xfrm>
            <a:off x="6971871" y="128006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7C493C-2233-4C65-AB37-2E72A3DBF1F0}"/>
              </a:ext>
            </a:extLst>
          </p:cNvPr>
          <p:cNvSpPr txBox="1"/>
          <p:nvPr/>
        </p:nvSpPr>
        <p:spPr>
          <a:xfrm>
            <a:off x="132323" y="57743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A3BEFB-8648-40D2-A3D7-927740E39358}"/>
              </a:ext>
            </a:extLst>
          </p:cNvPr>
          <p:cNvSpPr txBox="1"/>
          <p:nvPr/>
        </p:nvSpPr>
        <p:spPr>
          <a:xfrm>
            <a:off x="0" y="2819214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node</a:t>
            </a:r>
            <a:endParaRPr lang="ko-KR" altLang="en-US" b="1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C753FDD-277B-4D98-8635-EF8E50074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31734"/>
              </p:ext>
            </p:extLst>
          </p:nvPr>
        </p:nvGraphicFramePr>
        <p:xfrm>
          <a:off x="3317835" y="170221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B02F0FC-F203-4709-A418-F99F46B56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64412"/>
              </p:ext>
            </p:extLst>
          </p:nvPr>
        </p:nvGraphicFramePr>
        <p:xfrm>
          <a:off x="4561655" y="170221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EA7BC30-3A13-4E11-BC81-241158FA6771}"/>
              </a:ext>
            </a:extLst>
          </p:cNvPr>
          <p:cNvCxnSpPr/>
          <p:nvPr/>
        </p:nvCxnSpPr>
        <p:spPr>
          <a:xfrm>
            <a:off x="3994020" y="341323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위쪽 52">
            <a:extLst>
              <a:ext uri="{FF2B5EF4-FFF2-40B4-BE49-F238E27FC236}">
                <a16:creationId xmlns:a16="http://schemas.microsoft.com/office/drawing/2014/main" id="{80504A43-1F76-4B1E-9CEB-D9BEA3709372}"/>
              </a:ext>
            </a:extLst>
          </p:cNvPr>
          <p:cNvSpPr/>
          <p:nvPr/>
        </p:nvSpPr>
        <p:spPr>
          <a:xfrm flipV="1">
            <a:off x="3695383" y="141732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E89397-DF76-4344-B2E2-13E2CB33EE7B}"/>
              </a:ext>
            </a:extLst>
          </p:cNvPr>
          <p:cNvSpPr txBox="1"/>
          <p:nvPr/>
        </p:nvSpPr>
        <p:spPr>
          <a:xfrm>
            <a:off x="2844832" y="202731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028392-4230-4505-83AA-FEB14545371A}"/>
              </a:ext>
            </a:extLst>
          </p:cNvPr>
          <p:cNvSpPr/>
          <p:nvPr/>
        </p:nvSpPr>
        <p:spPr>
          <a:xfrm>
            <a:off x="3323139" y="128006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2">
            <a:extLst>
              <a:ext uri="{FF2B5EF4-FFF2-40B4-BE49-F238E27FC236}">
                <a16:creationId xmlns:a16="http://schemas.microsoft.com/office/drawing/2014/main" id="{484C776F-DB46-43A7-96BE-BA86DD742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86769"/>
              </p:ext>
            </p:extLst>
          </p:nvPr>
        </p:nvGraphicFramePr>
        <p:xfrm>
          <a:off x="2284771" y="2475210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4F07AD3F-8156-4687-89C7-0D48646B6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79063"/>
              </p:ext>
            </p:extLst>
          </p:nvPr>
        </p:nvGraphicFramePr>
        <p:xfrm>
          <a:off x="3549085" y="2475210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3618F0C-7F6D-47AA-A2C9-E74A93814FEB}"/>
              </a:ext>
            </a:extLst>
          </p:cNvPr>
          <p:cNvCxnSpPr/>
          <p:nvPr/>
        </p:nvCxnSpPr>
        <p:spPr>
          <a:xfrm>
            <a:off x="2981450" y="2646312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456D4C5E-FE69-493A-9381-BEFC6DC2C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52942"/>
              </p:ext>
            </p:extLst>
          </p:nvPr>
        </p:nvGraphicFramePr>
        <p:xfrm>
          <a:off x="4792905" y="2475210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1527A62-8791-4517-9747-F02559374DBF}"/>
              </a:ext>
            </a:extLst>
          </p:cNvPr>
          <p:cNvCxnSpPr/>
          <p:nvPr/>
        </p:nvCxnSpPr>
        <p:spPr>
          <a:xfrm>
            <a:off x="4225270" y="2646312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B785643A-7E06-4CA3-B3DB-7FC79A4B58AF}"/>
              </a:ext>
            </a:extLst>
          </p:cNvPr>
          <p:cNvSpPr/>
          <p:nvPr/>
        </p:nvSpPr>
        <p:spPr>
          <a:xfrm flipV="1">
            <a:off x="2647838" y="3725063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832DED-7861-46E3-ADE7-9AA98E6FCAB9}"/>
              </a:ext>
            </a:extLst>
          </p:cNvPr>
          <p:cNvSpPr txBox="1"/>
          <p:nvPr/>
        </p:nvSpPr>
        <p:spPr>
          <a:xfrm>
            <a:off x="1797287" y="433505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AB87E11-FFBD-42B3-A840-883F8C8B52D6}"/>
              </a:ext>
            </a:extLst>
          </p:cNvPr>
          <p:cNvSpPr/>
          <p:nvPr/>
        </p:nvSpPr>
        <p:spPr>
          <a:xfrm>
            <a:off x="2275594" y="3587805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E061E2-D7B4-4CFC-9976-44053D1EC32A}"/>
              </a:ext>
            </a:extLst>
          </p:cNvPr>
          <p:cNvSpPr txBox="1"/>
          <p:nvPr/>
        </p:nvSpPr>
        <p:spPr>
          <a:xfrm>
            <a:off x="-12310262" y="-10849124"/>
            <a:ext cx="9296400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오름차순 우선순위 큐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 queue = new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&lt;ListNode&gt;(Comp);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반환할 결과 </a:t>
            </a:r>
            <a:r>
              <a:rPr lang="en-US" altLang="ko-KR" b="1" dirty="0">
                <a:solidFill>
                  <a:srgbClr val="FF0000"/>
                </a:solidFill>
              </a:rPr>
              <a:t>ListNode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result = new ListNode(0);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start = result; // result</a:t>
            </a:r>
            <a:r>
              <a:rPr lang="ko-KR" altLang="en-US" b="1" dirty="0">
                <a:solidFill>
                  <a:srgbClr val="FF0000"/>
                </a:solidFill>
              </a:rPr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for(ListNode node : lists)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if(node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(node);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dirty="0"/>
              <a:t>    		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 = node;</a:t>
            </a:r>
          </a:p>
          <a:p>
            <a:r>
              <a:rPr lang="en-US" altLang="ko-KR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start = 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if(</a:t>
            </a:r>
            <a:r>
              <a:rPr lang="en-US" altLang="ko-KR" b="1" dirty="0" err="1">
                <a:solidFill>
                  <a:srgbClr val="FF0000"/>
                </a:solidFill>
              </a:rPr>
              <a:t>node.next</a:t>
            </a:r>
            <a:r>
              <a:rPr lang="en-US" altLang="ko-KR" b="1" dirty="0">
                <a:solidFill>
                  <a:srgbClr val="FF0000"/>
                </a:solidFill>
              </a:rPr>
              <a:t>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dirty="0"/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93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-15998" y="5172838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result</a:t>
            </a:r>
            <a:endParaRPr lang="ko-KR" altLang="en-US" b="1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38222"/>
              </p:ext>
            </p:extLst>
          </p:nvPr>
        </p:nvGraphicFramePr>
        <p:xfrm>
          <a:off x="1921559" y="4803819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614140" y="4983675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4827452" y="6030108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4096227" y="6574195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4455209" y="5891905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64855"/>
              </p:ext>
            </p:extLst>
          </p:nvPr>
        </p:nvGraphicFramePr>
        <p:xfrm>
          <a:off x="3170767" y="4803819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3863348" y="4983675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FE33464-C2F2-4D31-87E2-15FE3597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15878"/>
              </p:ext>
            </p:extLst>
          </p:nvPr>
        </p:nvGraphicFramePr>
        <p:xfrm>
          <a:off x="9876524" y="15222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EA9535E-DD8E-4CD0-91D8-B358219A8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043572"/>
              </p:ext>
            </p:extLst>
          </p:nvPr>
        </p:nvGraphicFramePr>
        <p:xfrm>
          <a:off x="11167980" y="15222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6B5298-4FCC-47EF-A3BA-AE9CC85B1C0B}"/>
              </a:ext>
            </a:extLst>
          </p:cNvPr>
          <p:cNvCxnSpPr>
            <a:cxnSpLocks/>
          </p:cNvCxnSpPr>
          <p:nvPr/>
        </p:nvCxnSpPr>
        <p:spPr>
          <a:xfrm>
            <a:off x="10600345" y="32332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4676AD08-D7F6-4853-A609-AFC7E8D9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681617"/>
              </p:ext>
            </p:extLst>
          </p:nvPr>
        </p:nvGraphicFramePr>
        <p:xfrm>
          <a:off x="4449403" y="4803819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5175A3D-234C-4511-A888-134DD0F1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79901"/>
              </p:ext>
            </p:extLst>
          </p:nvPr>
        </p:nvGraphicFramePr>
        <p:xfrm>
          <a:off x="5713717" y="4803819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7067DE5-191D-4888-800D-627576CB26AF}"/>
              </a:ext>
            </a:extLst>
          </p:cNvPr>
          <p:cNvCxnSpPr/>
          <p:nvPr/>
        </p:nvCxnSpPr>
        <p:spPr>
          <a:xfrm>
            <a:off x="5146082" y="497492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EE85BAC-7A09-4989-A97A-C70570896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20793"/>
              </p:ext>
            </p:extLst>
          </p:nvPr>
        </p:nvGraphicFramePr>
        <p:xfrm>
          <a:off x="6957537" y="4803819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EA3C0F-8221-4893-9088-B35EDA588D67}"/>
              </a:ext>
            </a:extLst>
          </p:cNvPr>
          <p:cNvCxnSpPr/>
          <p:nvPr/>
        </p:nvCxnSpPr>
        <p:spPr>
          <a:xfrm>
            <a:off x="6389902" y="497492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917ADA37-AB35-4B6C-BA0A-1FB1733F5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78122"/>
              </p:ext>
            </p:extLst>
          </p:nvPr>
        </p:nvGraphicFramePr>
        <p:xfrm>
          <a:off x="2265882" y="15222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4D6113A-D0FB-443B-BBE5-62269EC59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77215"/>
              </p:ext>
            </p:extLst>
          </p:nvPr>
        </p:nvGraphicFramePr>
        <p:xfrm>
          <a:off x="3573738" y="15222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58C45D-BA51-4237-A0B4-6787F8189BF3}"/>
              </a:ext>
            </a:extLst>
          </p:cNvPr>
          <p:cNvCxnSpPr/>
          <p:nvPr/>
        </p:nvCxnSpPr>
        <p:spPr>
          <a:xfrm>
            <a:off x="3006103" y="32332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D61D4DDB-BD1A-476E-852C-1BE186BE9A45}"/>
              </a:ext>
            </a:extLst>
          </p:cNvPr>
          <p:cNvSpPr/>
          <p:nvPr/>
        </p:nvSpPr>
        <p:spPr>
          <a:xfrm flipV="1">
            <a:off x="10245851" y="1393326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663A2-0D62-48CC-BCB7-91D068524593}"/>
              </a:ext>
            </a:extLst>
          </p:cNvPr>
          <p:cNvSpPr txBox="1"/>
          <p:nvPr/>
        </p:nvSpPr>
        <p:spPr>
          <a:xfrm>
            <a:off x="9395300" y="200331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21101B59-C820-417E-B557-F89D417216DD}"/>
              </a:ext>
            </a:extLst>
          </p:cNvPr>
          <p:cNvSpPr/>
          <p:nvPr/>
        </p:nvSpPr>
        <p:spPr>
          <a:xfrm flipV="1">
            <a:off x="2629134" y="140208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574C0-692A-41FE-8974-0DDB2EAB9946}"/>
              </a:ext>
            </a:extLst>
          </p:cNvPr>
          <p:cNvSpPr txBox="1"/>
          <p:nvPr/>
        </p:nvSpPr>
        <p:spPr>
          <a:xfrm>
            <a:off x="1778583" y="201207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0F5331-D649-41CB-9670-47F7ACB1E19B}"/>
              </a:ext>
            </a:extLst>
          </p:cNvPr>
          <p:cNvSpPr/>
          <p:nvPr/>
        </p:nvSpPr>
        <p:spPr>
          <a:xfrm>
            <a:off x="9873608" y="1236073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661043-97F9-489B-8605-945C9076FC2C}"/>
              </a:ext>
            </a:extLst>
          </p:cNvPr>
          <p:cNvSpPr/>
          <p:nvPr/>
        </p:nvSpPr>
        <p:spPr>
          <a:xfrm>
            <a:off x="2256890" y="126482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7C493C-2233-4C65-AB37-2E72A3DBF1F0}"/>
              </a:ext>
            </a:extLst>
          </p:cNvPr>
          <p:cNvSpPr txBox="1"/>
          <p:nvPr/>
        </p:nvSpPr>
        <p:spPr>
          <a:xfrm>
            <a:off x="202965" y="60825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A3BEFB-8648-40D2-A3D7-927740E39358}"/>
              </a:ext>
            </a:extLst>
          </p:cNvPr>
          <p:cNvSpPr txBox="1"/>
          <p:nvPr/>
        </p:nvSpPr>
        <p:spPr>
          <a:xfrm>
            <a:off x="-63057" y="2924108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node</a:t>
            </a:r>
            <a:endParaRPr lang="ko-KR" altLang="en-US" b="1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C753FDD-277B-4D98-8635-EF8E50074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02684"/>
              </p:ext>
            </p:extLst>
          </p:nvPr>
        </p:nvGraphicFramePr>
        <p:xfrm>
          <a:off x="5664795" y="154981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B02F0FC-F203-4709-A418-F99F46B56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60938"/>
              </p:ext>
            </p:extLst>
          </p:nvPr>
        </p:nvGraphicFramePr>
        <p:xfrm>
          <a:off x="6908615" y="154981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EA7BC30-3A13-4E11-BC81-241158FA6771}"/>
              </a:ext>
            </a:extLst>
          </p:cNvPr>
          <p:cNvCxnSpPr/>
          <p:nvPr/>
        </p:nvCxnSpPr>
        <p:spPr>
          <a:xfrm>
            <a:off x="6340980" y="326083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위쪽 52">
            <a:extLst>
              <a:ext uri="{FF2B5EF4-FFF2-40B4-BE49-F238E27FC236}">
                <a16:creationId xmlns:a16="http://schemas.microsoft.com/office/drawing/2014/main" id="{80504A43-1F76-4B1E-9CEB-D9BEA3709372}"/>
              </a:ext>
            </a:extLst>
          </p:cNvPr>
          <p:cNvSpPr/>
          <p:nvPr/>
        </p:nvSpPr>
        <p:spPr>
          <a:xfrm flipV="1">
            <a:off x="6042343" y="140208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E89397-DF76-4344-B2E2-13E2CB33EE7B}"/>
              </a:ext>
            </a:extLst>
          </p:cNvPr>
          <p:cNvSpPr txBox="1"/>
          <p:nvPr/>
        </p:nvSpPr>
        <p:spPr>
          <a:xfrm>
            <a:off x="5191792" y="201207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028392-4230-4505-83AA-FEB14545371A}"/>
              </a:ext>
            </a:extLst>
          </p:cNvPr>
          <p:cNvSpPr/>
          <p:nvPr/>
        </p:nvSpPr>
        <p:spPr>
          <a:xfrm>
            <a:off x="5670099" y="126482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2">
            <a:extLst>
              <a:ext uri="{FF2B5EF4-FFF2-40B4-BE49-F238E27FC236}">
                <a16:creationId xmlns:a16="http://schemas.microsoft.com/office/drawing/2014/main" id="{D46769EE-7E91-4B91-8C31-EAB45F75A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7728"/>
              </p:ext>
            </p:extLst>
          </p:nvPr>
        </p:nvGraphicFramePr>
        <p:xfrm>
          <a:off x="1890986" y="2468084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6F33D4E-BCA9-407B-8F98-011437C6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09034"/>
              </p:ext>
            </p:extLst>
          </p:nvPr>
        </p:nvGraphicFramePr>
        <p:xfrm>
          <a:off x="3155300" y="2468084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B97C8DC-D01F-43F3-87E8-8222FE1AA96D}"/>
              </a:ext>
            </a:extLst>
          </p:cNvPr>
          <p:cNvCxnSpPr/>
          <p:nvPr/>
        </p:nvCxnSpPr>
        <p:spPr>
          <a:xfrm>
            <a:off x="2587665" y="2639186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4AA24785-F677-485D-8AE3-AAC895197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59561"/>
              </p:ext>
            </p:extLst>
          </p:nvPr>
        </p:nvGraphicFramePr>
        <p:xfrm>
          <a:off x="4399120" y="2468084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8BE3922-D51A-473D-92EE-43BB3DED1B4B}"/>
              </a:ext>
            </a:extLst>
          </p:cNvPr>
          <p:cNvCxnSpPr/>
          <p:nvPr/>
        </p:nvCxnSpPr>
        <p:spPr>
          <a:xfrm>
            <a:off x="3831485" y="2639186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37462EC1-059F-415B-BC30-BE1F2734123A}"/>
              </a:ext>
            </a:extLst>
          </p:cNvPr>
          <p:cNvSpPr/>
          <p:nvPr/>
        </p:nvSpPr>
        <p:spPr>
          <a:xfrm flipV="1">
            <a:off x="2254053" y="3717937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0E370A-67E9-4502-B4A1-01FE46DD009D}"/>
              </a:ext>
            </a:extLst>
          </p:cNvPr>
          <p:cNvSpPr txBox="1"/>
          <p:nvPr/>
        </p:nvSpPr>
        <p:spPr>
          <a:xfrm>
            <a:off x="1403502" y="4327928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62AC130-73CD-432E-AC9E-8027773FC181}"/>
              </a:ext>
            </a:extLst>
          </p:cNvPr>
          <p:cNvSpPr/>
          <p:nvPr/>
        </p:nvSpPr>
        <p:spPr>
          <a:xfrm>
            <a:off x="1881809" y="3580679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CF1068-77D9-496B-9E75-126B7EA397D1}"/>
              </a:ext>
            </a:extLst>
          </p:cNvPr>
          <p:cNvSpPr txBox="1"/>
          <p:nvPr/>
        </p:nvSpPr>
        <p:spPr>
          <a:xfrm>
            <a:off x="-10498556" y="-10630049"/>
            <a:ext cx="9296400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오름차순 우선순위 큐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 queue = new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&lt;ListNode&gt;(Comp);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// </a:t>
            </a:r>
            <a:r>
              <a:rPr lang="ko-KR" altLang="en-US" b="1" dirty="0">
                <a:solidFill>
                  <a:srgbClr val="FF0000"/>
                </a:solidFill>
              </a:rPr>
              <a:t>반환할 결과 </a:t>
            </a:r>
            <a:r>
              <a:rPr lang="en-US" altLang="ko-KR" b="1" dirty="0">
                <a:solidFill>
                  <a:srgbClr val="FF0000"/>
                </a:solidFill>
              </a:rPr>
              <a:t>ListNode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result = new ListNode(0);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start = result; // result</a:t>
            </a:r>
            <a:r>
              <a:rPr lang="ko-KR" altLang="en-US" b="1" dirty="0">
                <a:solidFill>
                  <a:srgbClr val="FF0000"/>
                </a:solidFill>
              </a:rPr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for(ListNode node : lists)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if(node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(node);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dirty="0"/>
              <a:t>    		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 = node;</a:t>
            </a:r>
          </a:p>
          <a:p>
            <a:r>
              <a:rPr lang="en-US" altLang="ko-KR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start = 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if(</a:t>
            </a:r>
            <a:r>
              <a:rPr lang="en-US" altLang="ko-KR" b="1" dirty="0" err="1">
                <a:solidFill>
                  <a:srgbClr val="FF0000"/>
                </a:solidFill>
              </a:rPr>
              <a:t>node.next</a:t>
            </a:r>
            <a:r>
              <a:rPr lang="en-US" altLang="ko-KR" b="1" dirty="0">
                <a:solidFill>
                  <a:srgbClr val="FF0000"/>
                </a:solidFill>
              </a:rPr>
              <a:t>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dirty="0"/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Comparator&lt;ListNode&gt; Comp = new Comparator&lt;ListNode&gt;()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@Override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public int compare(ListNode o1, ListNode o2)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	return o1.val - o2.val; // </a:t>
            </a:r>
            <a:r>
              <a:rPr lang="ko-KR" altLang="en-US" b="1" dirty="0">
                <a:solidFill>
                  <a:srgbClr val="FF0000"/>
                </a:solidFill>
              </a:rPr>
              <a:t>오름차순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		</a:t>
            </a:r>
            <a:r>
              <a:rPr lang="en-US" altLang="ko-KR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5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1EA1AFA-F7DC-475C-A36C-471272A28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33046"/>
              </p:ext>
            </p:extLst>
          </p:nvPr>
        </p:nvGraphicFramePr>
        <p:xfrm>
          <a:off x="1804505" y="150946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82E35C9-82CA-4C1D-9F55-95EBC0231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88340"/>
              </p:ext>
            </p:extLst>
          </p:nvPr>
        </p:nvGraphicFramePr>
        <p:xfrm>
          <a:off x="3586922" y="150946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933CA8B-291C-499D-B2B0-71BE2FA01EC5}"/>
              </a:ext>
            </a:extLst>
          </p:cNvPr>
          <p:cNvCxnSpPr/>
          <p:nvPr/>
        </p:nvCxnSpPr>
        <p:spPr>
          <a:xfrm>
            <a:off x="3019287" y="322048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CAFDAC3-D9C4-419D-96C1-86D4F7910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35404"/>
              </p:ext>
            </p:extLst>
          </p:nvPr>
        </p:nvGraphicFramePr>
        <p:xfrm>
          <a:off x="5369339" y="150946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7E2141-91F0-4B63-8846-ECBEB542D1E6}"/>
              </a:ext>
            </a:extLst>
          </p:cNvPr>
          <p:cNvCxnSpPr/>
          <p:nvPr/>
        </p:nvCxnSpPr>
        <p:spPr>
          <a:xfrm>
            <a:off x="4801704" y="322048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05E2F356-00BE-4568-8FA1-9964FD31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3959"/>
              </p:ext>
            </p:extLst>
          </p:nvPr>
        </p:nvGraphicFramePr>
        <p:xfrm>
          <a:off x="1804505" y="1552363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0C9188B-92BA-4BBA-A2C4-54CB4A26F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22942"/>
              </p:ext>
            </p:extLst>
          </p:nvPr>
        </p:nvGraphicFramePr>
        <p:xfrm>
          <a:off x="3586922" y="1552363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FC0DD2-7C66-4954-9D72-53F25F432A52}"/>
              </a:ext>
            </a:extLst>
          </p:cNvPr>
          <p:cNvCxnSpPr/>
          <p:nvPr/>
        </p:nvCxnSpPr>
        <p:spPr>
          <a:xfrm>
            <a:off x="3019287" y="1723465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D0B45DB-8B32-415F-BE66-2FE5AAEBF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79518"/>
              </p:ext>
            </p:extLst>
          </p:nvPr>
        </p:nvGraphicFramePr>
        <p:xfrm>
          <a:off x="5369339" y="1552363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3C08E71-D18C-4FA8-89C1-012C012FB6DD}"/>
              </a:ext>
            </a:extLst>
          </p:cNvPr>
          <p:cNvCxnSpPr/>
          <p:nvPr/>
        </p:nvCxnSpPr>
        <p:spPr>
          <a:xfrm>
            <a:off x="4801704" y="1723465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D707E42E-26A5-4DDD-B327-59F7B168B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19615"/>
              </p:ext>
            </p:extLst>
          </p:nvPr>
        </p:nvGraphicFramePr>
        <p:xfrm>
          <a:off x="1804505" y="2953780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F8A32CE-3A52-49A9-A970-639DBEBB9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05036"/>
              </p:ext>
            </p:extLst>
          </p:nvPr>
        </p:nvGraphicFramePr>
        <p:xfrm>
          <a:off x="3586922" y="2953780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0EA9BE7-4D79-4A13-B40C-A08005CB56FC}"/>
              </a:ext>
            </a:extLst>
          </p:cNvPr>
          <p:cNvCxnSpPr/>
          <p:nvPr/>
        </p:nvCxnSpPr>
        <p:spPr>
          <a:xfrm>
            <a:off x="3019287" y="3124882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9CAC66-13E1-4F93-8D7B-7EC555F3C7F0}"/>
              </a:ext>
            </a:extLst>
          </p:cNvPr>
          <p:cNvSpPr txBox="1"/>
          <p:nvPr/>
        </p:nvSpPr>
        <p:spPr>
          <a:xfrm>
            <a:off x="428807" y="33789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1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ED388-9ACF-449D-9422-697AB1C69D6E}"/>
              </a:ext>
            </a:extLst>
          </p:cNvPr>
          <p:cNvSpPr txBox="1"/>
          <p:nvPr/>
        </p:nvSpPr>
        <p:spPr>
          <a:xfrm>
            <a:off x="428807" y="1639055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2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6E712-4881-4B16-86C0-714C768222B3}"/>
              </a:ext>
            </a:extLst>
          </p:cNvPr>
          <p:cNvSpPr txBox="1"/>
          <p:nvPr/>
        </p:nvSpPr>
        <p:spPr>
          <a:xfrm>
            <a:off x="428807" y="3107321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3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119744-A7AE-408D-AA47-CE34B25E03FF}"/>
              </a:ext>
            </a:extLst>
          </p:cNvPr>
          <p:cNvSpPr txBox="1"/>
          <p:nvPr/>
        </p:nvSpPr>
        <p:spPr>
          <a:xfrm>
            <a:off x="-36063" y="5712827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ListNode[] lists</a:t>
            </a:r>
            <a:endParaRPr lang="ko-KR" altLang="en-US" b="1" dirty="0"/>
          </a:p>
        </p:txBody>
      </p:sp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A58316F6-6768-456D-8167-721CC6FCA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88990"/>
              </p:ext>
            </p:extLst>
          </p:nvPr>
        </p:nvGraphicFramePr>
        <p:xfrm>
          <a:off x="1804505" y="5421865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77A39A6-F5E9-43D3-AAF3-51B03B237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22585"/>
              </p:ext>
            </p:extLst>
          </p:nvPr>
        </p:nvGraphicFramePr>
        <p:xfrm>
          <a:off x="3586922" y="5421865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2E5DE0-6F09-45C2-ADA3-2D39BC7CC169}"/>
              </a:ext>
            </a:extLst>
          </p:cNvPr>
          <p:cNvCxnSpPr>
            <a:cxnSpLocks/>
          </p:cNvCxnSpPr>
          <p:nvPr/>
        </p:nvCxnSpPr>
        <p:spPr>
          <a:xfrm>
            <a:off x="3019287" y="559296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B2A8E93-CE57-4188-8A53-1F1D3F5C4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29841"/>
              </p:ext>
            </p:extLst>
          </p:nvPr>
        </p:nvGraphicFramePr>
        <p:xfrm>
          <a:off x="5369339" y="5421865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F582F75-B967-46CB-A6D2-ACE3EA8023B5}"/>
              </a:ext>
            </a:extLst>
          </p:cNvPr>
          <p:cNvCxnSpPr>
            <a:cxnSpLocks/>
          </p:cNvCxnSpPr>
          <p:nvPr/>
        </p:nvCxnSpPr>
        <p:spPr>
          <a:xfrm>
            <a:off x="4801704" y="559296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7D960D1D-D744-42C4-A1E4-EA4BC96CE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78959"/>
              </p:ext>
            </p:extLst>
          </p:nvPr>
        </p:nvGraphicFramePr>
        <p:xfrm>
          <a:off x="7392188" y="5421865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FABB10C-8E3F-4F06-8E7A-E8FD8735B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63242"/>
              </p:ext>
            </p:extLst>
          </p:nvPr>
        </p:nvGraphicFramePr>
        <p:xfrm>
          <a:off x="9174605" y="5421865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ECF46A7-1D97-4FB1-AEFF-3632E629B2B2}"/>
              </a:ext>
            </a:extLst>
          </p:cNvPr>
          <p:cNvCxnSpPr/>
          <p:nvPr/>
        </p:nvCxnSpPr>
        <p:spPr>
          <a:xfrm>
            <a:off x="8606970" y="559296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ED044CD-6A34-4489-B102-D8AB021F0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56396"/>
              </p:ext>
            </p:extLst>
          </p:nvPr>
        </p:nvGraphicFramePr>
        <p:xfrm>
          <a:off x="10957022" y="5421865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85FCC51-6AFB-46C8-B475-E22023509B3E}"/>
              </a:ext>
            </a:extLst>
          </p:cNvPr>
          <p:cNvCxnSpPr/>
          <p:nvPr/>
        </p:nvCxnSpPr>
        <p:spPr>
          <a:xfrm>
            <a:off x="10389387" y="559296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8405A169-43B2-4566-90BF-DC06CF99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34170"/>
              </p:ext>
            </p:extLst>
          </p:nvPr>
        </p:nvGraphicFramePr>
        <p:xfrm>
          <a:off x="13090622" y="5421865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CC0712A-BE48-4CE7-8CBC-4E3AF832D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09019"/>
              </p:ext>
            </p:extLst>
          </p:nvPr>
        </p:nvGraphicFramePr>
        <p:xfrm>
          <a:off x="14873039" y="5421865"/>
          <a:ext cx="14533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7266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136C46D-86C7-431C-A74C-1915EDB92E57}"/>
              </a:ext>
            </a:extLst>
          </p:cNvPr>
          <p:cNvCxnSpPr/>
          <p:nvPr/>
        </p:nvCxnSpPr>
        <p:spPr>
          <a:xfrm>
            <a:off x="14305404" y="5592967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8D6F35-CCCA-4C0B-BF9B-9F3D657C6260}"/>
              </a:ext>
            </a:extLst>
          </p:cNvPr>
          <p:cNvSpPr txBox="1"/>
          <p:nvPr/>
        </p:nvSpPr>
        <p:spPr>
          <a:xfrm>
            <a:off x="-9374428" y="-2949124"/>
            <a:ext cx="8998226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</a:t>
            </a:r>
            <a:r>
              <a:rPr lang="en-US" altLang="ko-KR" b="1" dirty="0">
                <a:solidFill>
                  <a:srgbClr val="FF0000"/>
                </a:solidFill>
              </a:rPr>
              <a:t>ListNode node1 = new ListNode(1);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node1.next = new ListNode(4);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node1.next.next = new ListNode(5);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ListNode node2 = new ListNode(1);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node2.next = new ListNode(3);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node2.next.next = new ListNode(4);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ListNode node3 = new ListNode(2);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node3.next = new ListNode(6);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ListNode[] lists = new ListNode[3];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lists[0] = node1;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lists[1] = node2;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오름차순 우선순위 큐</a:t>
            </a:r>
          </a:p>
          <a:p>
            <a:r>
              <a:rPr lang="ko-KR" altLang="en-US" dirty="0"/>
              <a:t>    	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 queue = new 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&lt;ListNode&gt;(Comp);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반환할 결과 </a:t>
            </a:r>
            <a:r>
              <a:rPr lang="en-US" altLang="ko-KR" dirty="0"/>
              <a:t>ListNode</a:t>
            </a:r>
          </a:p>
          <a:p>
            <a:r>
              <a:rPr lang="en-US" altLang="ko-KR" dirty="0"/>
              <a:t>    	ListNode result = new ListNode(0);</a:t>
            </a:r>
          </a:p>
          <a:p>
            <a:r>
              <a:rPr lang="en-US" altLang="ko-KR" dirty="0"/>
              <a:t>    	ListNode start = result; // result</a:t>
            </a:r>
            <a:r>
              <a:rPr lang="ko-KR" altLang="en-US" dirty="0"/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// </a:t>
            </a:r>
            <a:r>
              <a:rPr lang="en-US" altLang="ko-KR" dirty="0" err="1"/>
              <a:t>PriorityQueue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for(ListNode node : lists) {</a:t>
            </a:r>
          </a:p>
          <a:p>
            <a:r>
              <a:rPr lang="en-US" altLang="ko-KR" dirty="0"/>
              <a:t>    		if(node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(node);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// </a:t>
            </a:r>
            <a:r>
              <a:rPr lang="en-US" altLang="ko-KR" dirty="0" err="1"/>
              <a:t>PriorityQueue</a:t>
            </a:r>
            <a:r>
              <a:rPr lang="ko-KR" altLang="en-US" dirty="0"/>
              <a:t>에서 꺼내서 </a:t>
            </a:r>
            <a:r>
              <a:rPr lang="en-US" altLang="ko-KR" dirty="0"/>
              <a:t>result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/*</a:t>
            </a:r>
          </a:p>
          <a:p>
            <a:r>
              <a:rPr lang="en-US" altLang="ko-KR" dirty="0"/>
              <a:t>    	 * </a:t>
            </a:r>
            <a:r>
              <a:rPr lang="ko-KR" altLang="en-US" dirty="0" err="1"/>
              <a:t>꺼낼때</a:t>
            </a:r>
            <a:r>
              <a:rPr lang="ko-KR" altLang="en-US" dirty="0"/>
              <a:t> 정렬되어서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	 */</a:t>
            </a:r>
          </a:p>
          <a:p>
            <a:r>
              <a:rPr lang="en-US" altLang="ko-KR" dirty="0"/>
              <a:t>    	while(!</a:t>
            </a:r>
            <a:r>
              <a:rPr lang="en-US" altLang="ko-KR" dirty="0" err="1"/>
              <a:t>queue.isEmpty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ListNode node = </a:t>
            </a:r>
            <a:r>
              <a:rPr lang="en-US" altLang="ko-KR" dirty="0" err="1"/>
              <a:t>queue.poll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		</a:t>
            </a:r>
            <a:r>
              <a:rPr lang="en-US" altLang="ko-KR" dirty="0" err="1"/>
              <a:t>start.next</a:t>
            </a:r>
            <a:r>
              <a:rPr lang="en-US" altLang="ko-KR" dirty="0"/>
              <a:t> = node;</a:t>
            </a:r>
          </a:p>
          <a:p>
            <a:r>
              <a:rPr lang="en-US" altLang="ko-KR" dirty="0"/>
              <a:t>    		start = </a:t>
            </a:r>
            <a:r>
              <a:rPr lang="en-US" altLang="ko-KR" dirty="0" err="1"/>
              <a:t>start.next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if(</a:t>
            </a:r>
            <a:r>
              <a:rPr lang="en-US" altLang="ko-KR" dirty="0" err="1"/>
              <a:t>node.next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</a:t>
            </a:r>
            <a:r>
              <a:rPr lang="en-US" altLang="ko-KR" dirty="0" err="1"/>
              <a:t>start.next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8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168F-321B-4B6A-813B-5BF85A93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94C9C-5C48-4B25-994A-9740125A9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62253F-A47A-47F4-A1F0-9B0A3DC4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32343"/>
              </p:ext>
            </p:extLst>
          </p:nvPr>
        </p:nvGraphicFramePr>
        <p:xfrm>
          <a:off x="1791806" y="15222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3625005-66ED-403B-A321-7E8EA1140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04786"/>
              </p:ext>
            </p:extLst>
          </p:nvPr>
        </p:nvGraphicFramePr>
        <p:xfrm>
          <a:off x="3052022" y="160981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8004774-1D95-46BF-A47E-94CD6CB269A4}"/>
              </a:ext>
            </a:extLst>
          </p:cNvPr>
          <p:cNvCxnSpPr>
            <a:cxnSpLocks/>
          </p:cNvCxnSpPr>
          <p:nvPr/>
        </p:nvCxnSpPr>
        <p:spPr>
          <a:xfrm>
            <a:off x="2484387" y="332083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11B0AC0-9A30-4D1F-BEB5-26B43A1FC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94479"/>
              </p:ext>
            </p:extLst>
          </p:nvPr>
        </p:nvGraphicFramePr>
        <p:xfrm>
          <a:off x="4343478" y="160981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9994C8E-B827-437F-B0BD-B32254525E05}"/>
              </a:ext>
            </a:extLst>
          </p:cNvPr>
          <p:cNvCxnSpPr>
            <a:cxnSpLocks/>
          </p:cNvCxnSpPr>
          <p:nvPr/>
        </p:nvCxnSpPr>
        <p:spPr>
          <a:xfrm>
            <a:off x="3775843" y="332083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A475AF3A-CCA0-4257-98C3-BE1779342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824675"/>
              </p:ext>
            </p:extLst>
          </p:nvPr>
        </p:nvGraphicFramePr>
        <p:xfrm>
          <a:off x="5804684" y="15222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4BD27E5-96B9-43C1-8835-A320F2B2D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84182"/>
              </p:ext>
            </p:extLst>
          </p:nvPr>
        </p:nvGraphicFramePr>
        <p:xfrm>
          <a:off x="7068998" y="15222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7AF22A-1F7C-4F8E-A6A7-42BB8D34C790}"/>
              </a:ext>
            </a:extLst>
          </p:cNvPr>
          <p:cNvCxnSpPr/>
          <p:nvPr/>
        </p:nvCxnSpPr>
        <p:spPr>
          <a:xfrm>
            <a:off x="6501363" y="32332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AA0DE4F-F4BD-4E99-B7BF-8E97DC1B1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14897"/>
              </p:ext>
            </p:extLst>
          </p:nvPr>
        </p:nvGraphicFramePr>
        <p:xfrm>
          <a:off x="8312818" y="15222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80C8DB-1E33-4B7B-B7D4-497398922B82}"/>
              </a:ext>
            </a:extLst>
          </p:cNvPr>
          <p:cNvCxnSpPr/>
          <p:nvPr/>
        </p:nvCxnSpPr>
        <p:spPr>
          <a:xfrm>
            <a:off x="7745183" y="32332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A77CED38-64AC-4047-8696-ABE10A6A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65511"/>
              </p:ext>
            </p:extLst>
          </p:nvPr>
        </p:nvGraphicFramePr>
        <p:xfrm>
          <a:off x="9693583" y="15222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7647735-66E8-4831-B2F0-EFAD0D007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84581"/>
              </p:ext>
            </p:extLst>
          </p:nvPr>
        </p:nvGraphicFramePr>
        <p:xfrm>
          <a:off x="11001439" y="15222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30EEF6-E695-4BAE-8565-E9C00935136F}"/>
              </a:ext>
            </a:extLst>
          </p:cNvPr>
          <p:cNvCxnSpPr/>
          <p:nvPr/>
        </p:nvCxnSpPr>
        <p:spPr>
          <a:xfrm>
            <a:off x="10433804" y="32332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83C8FC2F-36E6-42AB-946C-C92A178DE986}"/>
              </a:ext>
            </a:extLst>
          </p:cNvPr>
          <p:cNvSpPr/>
          <p:nvPr/>
        </p:nvSpPr>
        <p:spPr>
          <a:xfrm flipV="1">
            <a:off x="2164049" y="140208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9EAAF6-506C-410B-819D-3DD513E9B578}"/>
              </a:ext>
            </a:extLst>
          </p:cNvPr>
          <p:cNvSpPr txBox="1"/>
          <p:nvPr/>
        </p:nvSpPr>
        <p:spPr>
          <a:xfrm>
            <a:off x="1313498" y="201207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CA46E05F-6655-40BA-951A-5181B945651D}"/>
              </a:ext>
            </a:extLst>
          </p:cNvPr>
          <p:cNvSpPr/>
          <p:nvPr/>
        </p:nvSpPr>
        <p:spPr>
          <a:xfrm flipV="1">
            <a:off x="6167751" y="140208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1C8E95-BF61-4E9A-BF26-14EBF5512133}"/>
              </a:ext>
            </a:extLst>
          </p:cNvPr>
          <p:cNvSpPr txBox="1"/>
          <p:nvPr/>
        </p:nvSpPr>
        <p:spPr>
          <a:xfrm>
            <a:off x="5317200" y="201207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19C2572E-4144-4AA3-B633-47C8957E27B0}"/>
              </a:ext>
            </a:extLst>
          </p:cNvPr>
          <p:cNvSpPr/>
          <p:nvPr/>
        </p:nvSpPr>
        <p:spPr>
          <a:xfrm flipV="1">
            <a:off x="10056835" y="140208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8963D-956B-471B-AC0D-36F2778F146B}"/>
              </a:ext>
            </a:extLst>
          </p:cNvPr>
          <p:cNvSpPr txBox="1"/>
          <p:nvPr/>
        </p:nvSpPr>
        <p:spPr>
          <a:xfrm>
            <a:off x="9206284" y="201207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8627FE-8C1D-47A3-8BA1-8040B53A6BF0}"/>
              </a:ext>
            </a:extLst>
          </p:cNvPr>
          <p:cNvSpPr/>
          <p:nvPr/>
        </p:nvSpPr>
        <p:spPr>
          <a:xfrm>
            <a:off x="1791806" y="1244827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1A8682-8FDA-4B1A-A5FE-055E89BD5E37}"/>
              </a:ext>
            </a:extLst>
          </p:cNvPr>
          <p:cNvSpPr/>
          <p:nvPr/>
        </p:nvSpPr>
        <p:spPr>
          <a:xfrm>
            <a:off x="5795507" y="126482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6D92F6-BD4D-44A8-AC31-4998FCD5C812}"/>
              </a:ext>
            </a:extLst>
          </p:cNvPr>
          <p:cNvSpPr/>
          <p:nvPr/>
        </p:nvSpPr>
        <p:spPr>
          <a:xfrm>
            <a:off x="9684591" y="126482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82916" y="5076220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ListNode result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326614"/>
              </p:ext>
            </p:extLst>
          </p:nvPr>
        </p:nvGraphicFramePr>
        <p:xfrm>
          <a:off x="2243142" y="4656364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935723" y="4836220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2615385" y="5882653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1764834" y="6511694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2243142" y="5744450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EFB1D0-B77E-4D4A-AF5B-45F58FB3C5EB}"/>
              </a:ext>
            </a:extLst>
          </p:cNvPr>
          <p:cNvSpPr txBox="1"/>
          <p:nvPr/>
        </p:nvSpPr>
        <p:spPr>
          <a:xfrm>
            <a:off x="251556" y="49043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queue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14A533-CCEF-4BC1-AB68-051A155D80FE}"/>
              </a:ext>
            </a:extLst>
          </p:cNvPr>
          <p:cNvSpPr txBox="1"/>
          <p:nvPr/>
        </p:nvSpPr>
        <p:spPr>
          <a:xfrm>
            <a:off x="-10291058" y="-8161169"/>
            <a:ext cx="9296400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오름차순 우선순위 큐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 queue = new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en-US" altLang="ko-KR" b="1" dirty="0">
                <a:solidFill>
                  <a:srgbClr val="FF0000"/>
                </a:solidFill>
              </a:rPr>
              <a:t>&lt;ListNode&gt;(Comp);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반환할 결과 </a:t>
            </a:r>
            <a:r>
              <a:rPr lang="en-US" altLang="ko-KR" dirty="0">
                <a:solidFill>
                  <a:srgbClr val="FF0000"/>
                </a:solidFill>
              </a:rPr>
              <a:t>ListNode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result = new ListNode(0);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ListNode start = result; // result</a:t>
            </a:r>
            <a:r>
              <a:rPr lang="ko-KR" altLang="en-US" b="1" dirty="0">
                <a:solidFill>
                  <a:srgbClr val="FF0000"/>
                </a:solidFill>
              </a:rPr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	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en-US" altLang="ko-KR" dirty="0" err="1">
                <a:solidFill>
                  <a:srgbClr val="FF0000"/>
                </a:solidFill>
              </a:rPr>
              <a:t>PriorityQueue</a:t>
            </a:r>
            <a:r>
              <a:rPr lang="ko-KR" altLang="en-US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for(ListNode node : lists)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if(node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(node);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</a:t>
            </a:r>
          </a:p>
          <a:p>
            <a:r>
              <a:rPr lang="en-US" altLang="ko-KR" dirty="0"/>
              <a:t>    	// </a:t>
            </a:r>
            <a:r>
              <a:rPr lang="en-US" altLang="ko-KR" dirty="0" err="1"/>
              <a:t>PriorityQueue</a:t>
            </a:r>
            <a:r>
              <a:rPr lang="ko-KR" altLang="en-US" dirty="0"/>
              <a:t>에서 꺼내서 </a:t>
            </a:r>
            <a:r>
              <a:rPr lang="en-US" altLang="ko-KR" dirty="0"/>
              <a:t>result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/*</a:t>
            </a:r>
          </a:p>
          <a:p>
            <a:r>
              <a:rPr lang="en-US" altLang="ko-KR" dirty="0"/>
              <a:t>    	 * </a:t>
            </a:r>
            <a:r>
              <a:rPr lang="ko-KR" altLang="en-US" dirty="0" err="1"/>
              <a:t>꺼낼때</a:t>
            </a:r>
            <a:r>
              <a:rPr lang="ko-KR" altLang="en-US" dirty="0"/>
              <a:t> 정렬되어서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	 */</a:t>
            </a:r>
          </a:p>
          <a:p>
            <a:r>
              <a:rPr lang="en-US" altLang="ko-KR" dirty="0"/>
              <a:t>    	while(!</a:t>
            </a:r>
            <a:r>
              <a:rPr lang="en-US" altLang="ko-KR" dirty="0" err="1"/>
              <a:t>queue.isEmpty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ListNode node </a:t>
            </a:r>
            <a:r>
              <a:rPr lang="en-US" altLang="ko-KR" dirty="0"/>
              <a:t>= </a:t>
            </a:r>
            <a:r>
              <a:rPr lang="en-US" altLang="ko-KR" dirty="0" err="1"/>
              <a:t>queue.poll</a:t>
            </a:r>
            <a:r>
              <a:rPr lang="en-US" altLang="ko-KR" dirty="0"/>
              <a:t>(); </a:t>
            </a:r>
          </a:p>
          <a:p>
            <a:r>
              <a:rPr lang="en-US" altLang="ko-KR" dirty="0"/>
              <a:t>    		</a:t>
            </a:r>
            <a:r>
              <a:rPr lang="en-US" altLang="ko-KR" dirty="0" err="1"/>
              <a:t>start.next</a:t>
            </a:r>
            <a:r>
              <a:rPr lang="en-US" altLang="ko-KR" dirty="0"/>
              <a:t> = node;</a:t>
            </a:r>
          </a:p>
          <a:p>
            <a:r>
              <a:rPr lang="en-US" altLang="ko-KR" dirty="0"/>
              <a:t>    		start = </a:t>
            </a:r>
            <a:r>
              <a:rPr lang="en-US" altLang="ko-KR" dirty="0" err="1"/>
              <a:t>start.next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	</a:t>
            </a:r>
          </a:p>
          <a:p>
            <a:r>
              <a:rPr lang="en-US" altLang="ko-KR" dirty="0"/>
              <a:t>    		if(</a:t>
            </a:r>
            <a:r>
              <a:rPr lang="en-US" altLang="ko-KR" dirty="0" err="1"/>
              <a:t>node.next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</a:t>
            </a:r>
            <a:r>
              <a:rPr lang="en-US" altLang="ko-KR" dirty="0" err="1"/>
              <a:t>start.next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2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A475AF3A-CCA0-4257-98C3-BE1779342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275343"/>
              </p:ext>
            </p:extLst>
          </p:nvPr>
        </p:nvGraphicFramePr>
        <p:xfrm>
          <a:off x="5896124" y="14233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4BD27E5-96B9-43C1-8835-A320F2B2D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86716"/>
              </p:ext>
            </p:extLst>
          </p:nvPr>
        </p:nvGraphicFramePr>
        <p:xfrm>
          <a:off x="7160438" y="14233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7AF22A-1F7C-4F8E-A6A7-42BB8D34C790}"/>
              </a:ext>
            </a:extLst>
          </p:cNvPr>
          <p:cNvCxnSpPr/>
          <p:nvPr/>
        </p:nvCxnSpPr>
        <p:spPr>
          <a:xfrm>
            <a:off x="6592803" y="31343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AA0DE4F-F4BD-4E99-B7BF-8E97DC1B1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86230"/>
              </p:ext>
            </p:extLst>
          </p:nvPr>
        </p:nvGraphicFramePr>
        <p:xfrm>
          <a:off x="8404258" y="14233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80C8DB-1E33-4B7B-B7D4-497398922B82}"/>
              </a:ext>
            </a:extLst>
          </p:cNvPr>
          <p:cNvCxnSpPr/>
          <p:nvPr/>
        </p:nvCxnSpPr>
        <p:spPr>
          <a:xfrm>
            <a:off x="7836623" y="31343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A77CED38-64AC-4047-8696-ABE10A6A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60236"/>
              </p:ext>
            </p:extLst>
          </p:nvPr>
        </p:nvGraphicFramePr>
        <p:xfrm>
          <a:off x="9785023" y="14233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7647735-66E8-4831-B2F0-EFAD0D007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79990"/>
              </p:ext>
            </p:extLst>
          </p:nvPr>
        </p:nvGraphicFramePr>
        <p:xfrm>
          <a:off x="11092879" y="14233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30EEF6-E695-4BAE-8565-E9C00935136F}"/>
              </a:ext>
            </a:extLst>
          </p:cNvPr>
          <p:cNvCxnSpPr/>
          <p:nvPr/>
        </p:nvCxnSpPr>
        <p:spPr>
          <a:xfrm>
            <a:off x="10525244" y="31343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CA46E05F-6655-40BA-951A-5181B945651D}"/>
              </a:ext>
            </a:extLst>
          </p:cNvPr>
          <p:cNvSpPr/>
          <p:nvPr/>
        </p:nvSpPr>
        <p:spPr>
          <a:xfrm flipV="1">
            <a:off x="6259191" y="139219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1C8E95-BF61-4E9A-BF26-14EBF5512133}"/>
              </a:ext>
            </a:extLst>
          </p:cNvPr>
          <p:cNvSpPr txBox="1"/>
          <p:nvPr/>
        </p:nvSpPr>
        <p:spPr>
          <a:xfrm>
            <a:off x="5408640" y="200218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19C2572E-4144-4AA3-B633-47C8957E27B0}"/>
              </a:ext>
            </a:extLst>
          </p:cNvPr>
          <p:cNvSpPr/>
          <p:nvPr/>
        </p:nvSpPr>
        <p:spPr>
          <a:xfrm flipV="1">
            <a:off x="10148275" y="139219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8963D-956B-471B-AC0D-36F2778F146B}"/>
              </a:ext>
            </a:extLst>
          </p:cNvPr>
          <p:cNvSpPr txBox="1"/>
          <p:nvPr/>
        </p:nvSpPr>
        <p:spPr>
          <a:xfrm>
            <a:off x="9297724" y="200218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1A8682-8FDA-4B1A-A5FE-055E89BD5E37}"/>
              </a:ext>
            </a:extLst>
          </p:cNvPr>
          <p:cNvSpPr/>
          <p:nvPr/>
        </p:nvSpPr>
        <p:spPr>
          <a:xfrm>
            <a:off x="5886947" y="125493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6D92F6-BD4D-44A8-AC31-4998FCD5C812}"/>
              </a:ext>
            </a:extLst>
          </p:cNvPr>
          <p:cNvSpPr/>
          <p:nvPr/>
        </p:nvSpPr>
        <p:spPr>
          <a:xfrm>
            <a:off x="9776031" y="125493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68337" y="4971545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result</a:t>
            </a:r>
            <a:endParaRPr lang="ko-KR" altLang="en-US" b="1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44174"/>
              </p:ext>
            </p:extLst>
          </p:nvPr>
        </p:nvGraphicFramePr>
        <p:xfrm>
          <a:off x="2169888" y="4633338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862469" y="4813194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2542131" y="5859627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1691580" y="6488668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2169888" y="5721424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EFB1D0-B77E-4D4A-AF5B-45F58FB3C5EB}"/>
              </a:ext>
            </a:extLst>
          </p:cNvPr>
          <p:cNvSpPr txBox="1"/>
          <p:nvPr/>
        </p:nvSpPr>
        <p:spPr>
          <a:xfrm>
            <a:off x="342996" y="48054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439E426-44A7-4716-87C7-75E94F4A3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758618"/>
              </p:ext>
            </p:extLst>
          </p:nvPr>
        </p:nvGraphicFramePr>
        <p:xfrm>
          <a:off x="2078786" y="233089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43E4FA03-DCB1-4292-8911-9B1BA97A9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68698"/>
              </p:ext>
            </p:extLst>
          </p:nvPr>
        </p:nvGraphicFramePr>
        <p:xfrm>
          <a:off x="3339002" y="233964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045F1A0-F038-4960-A16D-F4CF9D875A36}"/>
              </a:ext>
            </a:extLst>
          </p:cNvPr>
          <p:cNvCxnSpPr>
            <a:cxnSpLocks/>
          </p:cNvCxnSpPr>
          <p:nvPr/>
        </p:nvCxnSpPr>
        <p:spPr>
          <a:xfrm>
            <a:off x="2771367" y="251074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9BD7124-7C5B-4050-BC0F-CF07A74F3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81567"/>
              </p:ext>
            </p:extLst>
          </p:nvPr>
        </p:nvGraphicFramePr>
        <p:xfrm>
          <a:off x="4630458" y="233964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2469853-7F61-440F-B213-E49FB51F7204}"/>
              </a:ext>
            </a:extLst>
          </p:cNvPr>
          <p:cNvCxnSpPr>
            <a:cxnSpLocks/>
          </p:cNvCxnSpPr>
          <p:nvPr/>
        </p:nvCxnSpPr>
        <p:spPr>
          <a:xfrm>
            <a:off x="4062823" y="251074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DB85D0C6-F8CC-472D-9CB5-7743F8813437}"/>
              </a:ext>
            </a:extLst>
          </p:cNvPr>
          <p:cNvSpPr/>
          <p:nvPr/>
        </p:nvSpPr>
        <p:spPr>
          <a:xfrm flipV="1">
            <a:off x="2451029" y="3580746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DD6304-97DA-4819-9AED-4C12A6076569}"/>
              </a:ext>
            </a:extLst>
          </p:cNvPr>
          <p:cNvSpPr txBox="1"/>
          <p:nvPr/>
        </p:nvSpPr>
        <p:spPr>
          <a:xfrm>
            <a:off x="1600478" y="419073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779A6C0-6F5D-492C-8158-6A8819DE16FD}"/>
              </a:ext>
            </a:extLst>
          </p:cNvPr>
          <p:cNvSpPr/>
          <p:nvPr/>
        </p:nvSpPr>
        <p:spPr>
          <a:xfrm>
            <a:off x="2078786" y="3423493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CD67AF-B0C1-4B6E-B008-2FA985A83FD1}"/>
              </a:ext>
            </a:extLst>
          </p:cNvPr>
          <p:cNvSpPr txBox="1"/>
          <p:nvPr/>
        </p:nvSpPr>
        <p:spPr>
          <a:xfrm>
            <a:off x="0" y="278691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ListNode node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77F821-185B-4790-BE9D-99016985504A}"/>
              </a:ext>
            </a:extLst>
          </p:cNvPr>
          <p:cNvSpPr txBox="1"/>
          <p:nvPr/>
        </p:nvSpPr>
        <p:spPr>
          <a:xfrm>
            <a:off x="-9802918" y="-12757440"/>
            <a:ext cx="9296400" cy="2225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오름차순 우선순위 큐</a:t>
            </a:r>
          </a:p>
          <a:p>
            <a:r>
              <a:rPr lang="ko-KR" altLang="en-US" dirty="0"/>
              <a:t>    	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 queue = new 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&lt;ListNode&gt;(Comp);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반환할 결과 </a:t>
            </a:r>
            <a:r>
              <a:rPr lang="en-US" altLang="ko-KR" dirty="0"/>
              <a:t>ListNode</a:t>
            </a:r>
          </a:p>
          <a:p>
            <a:r>
              <a:rPr lang="en-US" altLang="ko-KR" dirty="0"/>
              <a:t>    	ListNode result = new ListNode(0);</a:t>
            </a:r>
          </a:p>
          <a:p>
            <a:r>
              <a:rPr lang="en-US" altLang="ko-KR" dirty="0"/>
              <a:t>    	ListNode start = result; // result</a:t>
            </a:r>
            <a:r>
              <a:rPr lang="ko-KR" altLang="en-US" dirty="0"/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// </a:t>
            </a:r>
            <a:r>
              <a:rPr lang="en-US" altLang="ko-KR" dirty="0" err="1"/>
              <a:t>PriorityQueue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for(ListNode node : lists) {</a:t>
            </a:r>
          </a:p>
          <a:p>
            <a:r>
              <a:rPr lang="en-US" altLang="ko-KR" dirty="0"/>
              <a:t>    		if(node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(node);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// 1</a:t>
            </a:r>
            <a:r>
              <a:rPr lang="ko-KR" altLang="en-US" b="1" dirty="0">
                <a:solidFill>
                  <a:srgbClr val="FF0000"/>
                </a:solidFill>
              </a:rPr>
              <a:t>번 순회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b="1" dirty="0"/>
              <a:t>    		</a:t>
            </a:r>
            <a:r>
              <a:rPr lang="en-US" altLang="ko-KR" b="1" dirty="0" err="1"/>
              <a:t>start.next</a:t>
            </a:r>
            <a:r>
              <a:rPr lang="en-US" altLang="ko-KR" b="1" dirty="0"/>
              <a:t> = node;</a:t>
            </a:r>
          </a:p>
          <a:p>
            <a:r>
              <a:rPr lang="en-US" altLang="ko-KR" b="1" dirty="0"/>
              <a:t>    		start = </a:t>
            </a:r>
            <a:r>
              <a:rPr lang="en-US" altLang="ko-KR" b="1" dirty="0" err="1"/>
              <a:t>start.next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   		</a:t>
            </a:r>
          </a:p>
          <a:p>
            <a:r>
              <a:rPr lang="en-US" altLang="ko-KR" b="1" dirty="0"/>
              <a:t>    		if(</a:t>
            </a:r>
            <a:r>
              <a:rPr lang="en-US" altLang="ko-KR" b="1" dirty="0" err="1"/>
              <a:t>node.next</a:t>
            </a:r>
            <a:r>
              <a:rPr lang="en-US" altLang="ko-KR" b="1" dirty="0"/>
              <a:t> != null) {</a:t>
            </a:r>
          </a:p>
          <a:p>
            <a:r>
              <a:rPr lang="en-US" altLang="ko-KR" b="1" dirty="0"/>
              <a:t>    			</a:t>
            </a:r>
            <a:r>
              <a:rPr lang="en-US" altLang="ko-KR" b="1" dirty="0" err="1"/>
              <a:t>queue.offer</a:t>
            </a:r>
            <a:r>
              <a:rPr lang="en-US" altLang="ko-KR" b="1" dirty="0"/>
              <a:t>(</a:t>
            </a:r>
            <a:r>
              <a:rPr lang="en-US" altLang="ko-KR" b="1" dirty="0" err="1"/>
              <a:t>start.next</a:t>
            </a:r>
            <a:r>
              <a:rPr lang="en-US" altLang="ko-KR" b="1" dirty="0"/>
              <a:t>);</a:t>
            </a:r>
          </a:p>
          <a:p>
            <a:r>
              <a:rPr lang="en-US" altLang="ko-KR" b="1" dirty="0"/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562253F-A47A-47F4-A1F0-9B0A3DC4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01621"/>
              </p:ext>
            </p:extLst>
          </p:nvPr>
        </p:nvGraphicFramePr>
        <p:xfrm>
          <a:off x="1791806" y="15222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C3625005-66ED-403B-A321-7E8EA1140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40713"/>
              </p:ext>
            </p:extLst>
          </p:nvPr>
        </p:nvGraphicFramePr>
        <p:xfrm>
          <a:off x="3052022" y="160981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004774-1D95-46BF-A47E-94CD6CB269A4}"/>
              </a:ext>
            </a:extLst>
          </p:cNvPr>
          <p:cNvCxnSpPr>
            <a:cxnSpLocks/>
          </p:cNvCxnSpPr>
          <p:nvPr/>
        </p:nvCxnSpPr>
        <p:spPr>
          <a:xfrm>
            <a:off x="2484387" y="332083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811B0AC0-9A30-4D1F-BEB5-26B43A1FC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495889"/>
              </p:ext>
            </p:extLst>
          </p:nvPr>
        </p:nvGraphicFramePr>
        <p:xfrm>
          <a:off x="4343478" y="160981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9994C8E-B827-437F-B0BD-B32254525E05}"/>
              </a:ext>
            </a:extLst>
          </p:cNvPr>
          <p:cNvCxnSpPr>
            <a:cxnSpLocks/>
          </p:cNvCxnSpPr>
          <p:nvPr/>
        </p:nvCxnSpPr>
        <p:spPr>
          <a:xfrm>
            <a:off x="3775843" y="332083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화살표: 위쪽 17">
            <a:extLst>
              <a:ext uri="{FF2B5EF4-FFF2-40B4-BE49-F238E27FC236}">
                <a16:creationId xmlns:a16="http://schemas.microsoft.com/office/drawing/2014/main" id="{83C8FC2F-36E6-42AB-946C-C92A178DE986}"/>
              </a:ext>
            </a:extLst>
          </p:cNvPr>
          <p:cNvSpPr/>
          <p:nvPr/>
        </p:nvSpPr>
        <p:spPr>
          <a:xfrm flipV="1">
            <a:off x="2164049" y="140208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9EAAF6-506C-410B-819D-3DD513E9B578}"/>
              </a:ext>
            </a:extLst>
          </p:cNvPr>
          <p:cNvSpPr txBox="1"/>
          <p:nvPr/>
        </p:nvSpPr>
        <p:spPr>
          <a:xfrm>
            <a:off x="1313498" y="201207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18627FE-8C1D-47A3-8BA1-8040B53A6BF0}"/>
              </a:ext>
            </a:extLst>
          </p:cNvPr>
          <p:cNvSpPr/>
          <p:nvPr/>
        </p:nvSpPr>
        <p:spPr>
          <a:xfrm>
            <a:off x="1791806" y="1244827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363862" y="73582"/>
            <a:ext cx="4044778" cy="221045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>
            <a:off x="2484120" y="-1144522"/>
            <a:ext cx="1298664" cy="1175002"/>
          </a:xfrm>
          <a:custGeom>
            <a:avLst/>
            <a:gdLst>
              <a:gd name="connsiteX0" fmla="*/ 0 w 1298664"/>
              <a:gd name="connsiteY0" fmla="*/ 1175002 h 1175002"/>
              <a:gd name="connsiteX1" fmla="*/ 91440 w 1298664"/>
              <a:gd name="connsiteY1" fmla="*/ 1083562 h 1175002"/>
              <a:gd name="connsiteX2" fmla="*/ 182880 w 1298664"/>
              <a:gd name="connsiteY2" fmla="*/ 1037842 h 1175002"/>
              <a:gd name="connsiteX3" fmla="*/ 335280 w 1298664"/>
              <a:gd name="connsiteY3" fmla="*/ 961642 h 1175002"/>
              <a:gd name="connsiteX4" fmla="*/ 381000 w 1298664"/>
              <a:gd name="connsiteY4" fmla="*/ 915922 h 1175002"/>
              <a:gd name="connsiteX5" fmla="*/ 609600 w 1298664"/>
              <a:gd name="connsiteY5" fmla="*/ 870202 h 1175002"/>
              <a:gd name="connsiteX6" fmla="*/ 685800 w 1298664"/>
              <a:gd name="connsiteY6" fmla="*/ 839722 h 1175002"/>
              <a:gd name="connsiteX7" fmla="*/ 731520 w 1298664"/>
              <a:gd name="connsiteY7" fmla="*/ 824482 h 1175002"/>
              <a:gd name="connsiteX8" fmla="*/ 960120 w 1298664"/>
              <a:gd name="connsiteY8" fmla="*/ 854962 h 1175002"/>
              <a:gd name="connsiteX9" fmla="*/ 1082040 w 1298664"/>
              <a:gd name="connsiteY9" fmla="*/ 885442 h 1175002"/>
              <a:gd name="connsiteX10" fmla="*/ 1143000 w 1298664"/>
              <a:gd name="connsiteY10" fmla="*/ 1007362 h 1175002"/>
              <a:gd name="connsiteX11" fmla="*/ 1127760 w 1298664"/>
              <a:gd name="connsiteY11" fmla="*/ 1068322 h 1175002"/>
              <a:gd name="connsiteX12" fmla="*/ 929640 w 1298664"/>
              <a:gd name="connsiteY12" fmla="*/ 1037842 h 1175002"/>
              <a:gd name="connsiteX13" fmla="*/ 883920 w 1298664"/>
              <a:gd name="connsiteY13" fmla="*/ 1007362 h 1175002"/>
              <a:gd name="connsiteX14" fmla="*/ 792480 w 1298664"/>
              <a:gd name="connsiteY14" fmla="*/ 931162 h 1175002"/>
              <a:gd name="connsiteX15" fmla="*/ 777240 w 1298664"/>
              <a:gd name="connsiteY15" fmla="*/ 885442 h 1175002"/>
              <a:gd name="connsiteX16" fmla="*/ 716280 w 1298664"/>
              <a:gd name="connsiteY16" fmla="*/ 778762 h 1175002"/>
              <a:gd name="connsiteX17" fmla="*/ 731520 w 1298664"/>
              <a:gd name="connsiteY17" fmla="*/ 611122 h 1175002"/>
              <a:gd name="connsiteX18" fmla="*/ 838200 w 1298664"/>
              <a:gd name="connsiteY18" fmla="*/ 519682 h 1175002"/>
              <a:gd name="connsiteX19" fmla="*/ 883920 w 1298664"/>
              <a:gd name="connsiteY19" fmla="*/ 504442 h 1175002"/>
              <a:gd name="connsiteX20" fmla="*/ 960120 w 1298664"/>
              <a:gd name="connsiteY20" fmla="*/ 473962 h 1175002"/>
              <a:gd name="connsiteX21" fmla="*/ 1112520 w 1298664"/>
              <a:gd name="connsiteY21" fmla="*/ 443482 h 1175002"/>
              <a:gd name="connsiteX22" fmla="*/ 1249680 w 1298664"/>
              <a:gd name="connsiteY22" fmla="*/ 458722 h 1175002"/>
              <a:gd name="connsiteX23" fmla="*/ 1234440 w 1298664"/>
              <a:gd name="connsiteY23" fmla="*/ 534922 h 1175002"/>
              <a:gd name="connsiteX24" fmla="*/ 1188720 w 1298664"/>
              <a:gd name="connsiteY24" fmla="*/ 504442 h 1175002"/>
              <a:gd name="connsiteX25" fmla="*/ 1158240 w 1298664"/>
              <a:gd name="connsiteY25" fmla="*/ 458722 h 1175002"/>
              <a:gd name="connsiteX26" fmla="*/ 1112520 w 1298664"/>
              <a:gd name="connsiteY26" fmla="*/ 397762 h 1175002"/>
              <a:gd name="connsiteX27" fmla="*/ 1082040 w 1298664"/>
              <a:gd name="connsiteY27" fmla="*/ 306322 h 1175002"/>
              <a:gd name="connsiteX28" fmla="*/ 1143000 w 1298664"/>
              <a:gd name="connsiteY28" fmla="*/ 77722 h 1175002"/>
              <a:gd name="connsiteX29" fmla="*/ 1188720 w 1298664"/>
              <a:gd name="connsiteY29" fmla="*/ 47242 h 1175002"/>
              <a:gd name="connsiteX30" fmla="*/ 1249680 w 1298664"/>
              <a:gd name="connsiteY30" fmla="*/ 1522 h 117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98664" h="1175002">
                <a:moveTo>
                  <a:pt x="0" y="1175002"/>
                </a:moveTo>
                <a:cubicBezTo>
                  <a:pt x="30480" y="1144522"/>
                  <a:pt x="56956" y="1109425"/>
                  <a:pt x="91440" y="1083562"/>
                </a:cubicBezTo>
                <a:cubicBezTo>
                  <a:pt x="118702" y="1063115"/>
                  <a:pt x="152876" y="1053998"/>
                  <a:pt x="182880" y="1037842"/>
                </a:cubicBezTo>
                <a:cubicBezTo>
                  <a:pt x="322894" y="962450"/>
                  <a:pt x="243101" y="992368"/>
                  <a:pt x="335280" y="961642"/>
                </a:cubicBezTo>
                <a:cubicBezTo>
                  <a:pt x="350520" y="946402"/>
                  <a:pt x="361379" y="924841"/>
                  <a:pt x="381000" y="915922"/>
                </a:cubicBezTo>
                <a:cubicBezTo>
                  <a:pt x="434889" y="891427"/>
                  <a:pt x="549669" y="878764"/>
                  <a:pt x="609600" y="870202"/>
                </a:cubicBezTo>
                <a:cubicBezTo>
                  <a:pt x="635000" y="860042"/>
                  <a:pt x="660185" y="849328"/>
                  <a:pt x="685800" y="839722"/>
                </a:cubicBezTo>
                <a:cubicBezTo>
                  <a:pt x="700842" y="834081"/>
                  <a:pt x="715480" y="823591"/>
                  <a:pt x="731520" y="824482"/>
                </a:cubicBezTo>
                <a:cubicBezTo>
                  <a:pt x="808276" y="828746"/>
                  <a:pt x="884096" y="843558"/>
                  <a:pt x="960120" y="854962"/>
                </a:cubicBezTo>
                <a:cubicBezTo>
                  <a:pt x="1026994" y="864993"/>
                  <a:pt x="1027299" y="867195"/>
                  <a:pt x="1082040" y="885442"/>
                </a:cubicBezTo>
                <a:cubicBezTo>
                  <a:pt x="1106061" y="921474"/>
                  <a:pt x="1138029" y="962623"/>
                  <a:pt x="1143000" y="1007362"/>
                </a:cubicBezTo>
                <a:cubicBezTo>
                  <a:pt x="1145313" y="1028179"/>
                  <a:pt x="1132840" y="1048002"/>
                  <a:pt x="1127760" y="1068322"/>
                </a:cubicBezTo>
                <a:cubicBezTo>
                  <a:pt x="1119540" y="1067148"/>
                  <a:pt x="945499" y="1043128"/>
                  <a:pt x="929640" y="1037842"/>
                </a:cubicBezTo>
                <a:cubicBezTo>
                  <a:pt x="912264" y="1032050"/>
                  <a:pt x="899160" y="1017522"/>
                  <a:pt x="883920" y="1007362"/>
                </a:cubicBezTo>
                <a:cubicBezTo>
                  <a:pt x="778483" y="849206"/>
                  <a:pt x="947165" y="1085847"/>
                  <a:pt x="792480" y="931162"/>
                </a:cubicBezTo>
                <a:cubicBezTo>
                  <a:pt x="781121" y="919803"/>
                  <a:pt x="783568" y="900207"/>
                  <a:pt x="777240" y="885442"/>
                </a:cubicBezTo>
                <a:cubicBezTo>
                  <a:pt x="754037" y="831302"/>
                  <a:pt x="746891" y="824678"/>
                  <a:pt x="716280" y="778762"/>
                </a:cubicBezTo>
                <a:cubicBezTo>
                  <a:pt x="721360" y="722882"/>
                  <a:pt x="716105" y="665074"/>
                  <a:pt x="731520" y="611122"/>
                </a:cubicBezTo>
                <a:cubicBezTo>
                  <a:pt x="736793" y="592667"/>
                  <a:pt x="828832" y="525035"/>
                  <a:pt x="838200" y="519682"/>
                </a:cubicBezTo>
                <a:cubicBezTo>
                  <a:pt x="852148" y="511712"/>
                  <a:pt x="868878" y="510083"/>
                  <a:pt x="883920" y="504442"/>
                </a:cubicBezTo>
                <a:cubicBezTo>
                  <a:pt x="909535" y="494836"/>
                  <a:pt x="933687" y="481011"/>
                  <a:pt x="960120" y="473962"/>
                </a:cubicBezTo>
                <a:cubicBezTo>
                  <a:pt x="1010177" y="460614"/>
                  <a:pt x="1112520" y="443482"/>
                  <a:pt x="1112520" y="443482"/>
                </a:cubicBezTo>
                <a:cubicBezTo>
                  <a:pt x="1158240" y="448562"/>
                  <a:pt x="1207802" y="439687"/>
                  <a:pt x="1249680" y="458722"/>
                </a:cubicBezTo>
                <a:cubicBezTo>
                  <a:pt x="1361224" y="509424"/>
                  <a:pt x="1249472" y="529911"/>
                  <a:pt x="1234440" y="534922"/>
                </a:cubicBezTo>
                <a:cubicBezTo>
                  <a:pt x="1219200" y="524762"/>
                  <a:pt x="1201672" y="517394"/>
                  <a:pt x="1188720" y="504442"/>
                </a:cubicBezTo>
                <a:cubicBezTo>
                  <a:pt x="1175768" y="491490"/>
                  <a:pt x="1168886" y="473627"/>
                  <a:pt x="1158240" y="458722"/>
                </a:cubicBezTo>
                <a:cubicBezTo>
                  <a:pt x="1143477" y="438053"/>
                  <a:pt x="1127760" y="418082"/>
                  <a:pt x="1112520" y="397762"/>
                </a:cubicBezTo>
                <a:cubicBezTo>
                  <a:pt x="1102360" y="367282"/>
                  <a:pt x="1083927" y="338395"/>
                  <a:pt x="1082040" y="306322"/>
                </a:cubicBezTo>
                <a:cubicBezTo>
                  <a:pt x="1075543" y="195879"/>
                  <a:pt x="1074494" y="146228"/>
                  <a:pt x="1143000" y="77722"/>
                </a:cubicBezTo>
                <a:cubicBezTo>
                  <a:pt x="1155952" y="64770"/>
                  <a:pt x="1173480" y="57402"/>
                  <a:pt x="1188720" y="47242"/>
                </a:cubicBezTo>
                <a:cubicBezTo>
                  <a:pt x="1208779" y="-12936"/>
                  <a:pt x="1187896" y="1522"/>
                  <a:pt x="1249680" y="152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-42467" y="5042846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result</a:t>
            </a:r>
            <a:endParaRPr lang="ko-KR" altLang="en-US" b="1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002929"/>
              </p:ext>
            </p:extLst>
          </p:nvPr>
        </p:nvGraphicFramePr>
        <p:xfrm>
          <a:off x="1784013" y="4740776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476594" y="4920632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2156256" y="5967065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1305705" y="6488668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1784013" y="582886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16133"/>
              </p:ext>
            </p:extLst>
          </p:nvPr>
        </p:nvGraphicFramePr>
        <p:xfrm>
          <a:off x="3033221" y="4740776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3725802" y="4920632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2">
            <a:extLst>
              <a:ext uri="{FF2B5EF4-FFF2-40B4-BE49-F238E27FC236}">
                <a16:creationId xmlns:a16="http://schemas.microsoft.com/office/drawing/2014/main" id="{FF2D1D9D-C5C8-4AED-A555-8606EB5E6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95992"/>
              </p:ext>
            </p:extLst>
          </p:nvPr>
        </p:nvGraphicFramePr>
        <p:xfrm>
          <a:off x="5835164" y="10650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2B9AFE4-BA6B-4F27-BE7F-6715E1488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55353"/>
              </p:ext>
            </p:extLst>
          </p:nvPr>
        </p:nvGraphicFramePr>
        <p:xfrm>
          <a:off x="7099478" y="10650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47C772E-057E-4C5A-985F-95D21359BC55}"/>
              </a:ext>
            </a:extLst>
          </p:cNvPr>
          <p:cNvCxnSpPr/>
          <p:nvPr/>
        </p:nvCxnSpPr>
        <p:spPr>
          <a:xfrm>
            <a:off x="6531843" y="27760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F9596D2-010F-4A17-9DC9-B7ED71C8A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04769"/>
              </p:ext>
            </p:extLst>
          </p:nvPr>
        </p:nvGraphicFramePr>
        <p:xfrm>
          <a:off x="8343298" y="10650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FEE01CD-A72A-492C-8EE4-8B29B152E4EE}"/>
              </a:ext>
            </a:extLst>
          </p:cNvPr>
          <p:cNvCxnSpPr/>
          <p:nvPr/>
        </p:nvCxnSpPr>
        <p:spPr>
          <a:xfrm>
            <a:off x="7775663" y="27760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2">
            <a:extLst>
              <a:ext uri="{FF2B5EF4-FFF2-40B4-BE49-F238E27FC236}">
                <a16:creationId xmlns:a16="http://schemas.microsoft.com/office/drawing/2014/main" id="{FC740ACE-8554-4A34-BC55-0032F9BE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79528"/>
              </p:ext>
            </p:extLst>
          </p:nvPr>
        </p:nvGraphicFramePr>
        <p:xfrm>
          <a:off x="9724063" y="10650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107360D-5654-4649-A2F4-F71A9731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34397"/>
              </p:ext>
            </p:extLst>
          </p:nvPr>
        </p:nvGraphicFramePr>
        <p:xfrm>
          <a:off x="11031919" y="10650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AA753B-8200-40BC-A54E-DF2A43B7A6A6}"/>
              </a:ext>
            </a:extLst>
          </p:cNvPr>
          <p:cNvCxnSpPr/>
          <p:nvPr/>
        </p:nvCxnSpPr>
        <p:spPr>
          <a:xfrm>
            <a:off x="10464284" y="27760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74343463-0FAE-44AB-B96D-D796111BBE02}"/>
              </a:ext>
            </a:extLst>
          </p:cNvPr>
          <p:cNvSpPr/>
          <p:nvPr/>
        </p:nvSpPr>
        <p:spPr>
          <a:xfrm flipV="1">
            <a:off x="6198231" y="135636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30E7EF-91DE-4206-AE87-C70363524754}"/>
              </a:ext>
            </a:extLst>
          </p:cNvPr>
          <p:cNvSpPr txBox="1"/>
          <p:nvPr/>
        </p:nvSpPr>
        <p:spPr>
          <a:xfrm>
            <a:off x="5347680" y="196635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6" name="화살표: 위쪽 55">
            <a:extLst>
              <a:ext uri="{FF2B5EF4-FFF2-40B4-BE49-F238E27FC236}">
                <a16:creationId xmlns:a16="http://schemas.microsoft.com/office/drawing/2014/main" id="{B0F82BE9-C76D-4FFE-B79C-FDF5508D609B}"/>
              </a:ext>
            </a:extLst>
          </p:cNvPr>
          <p:cNvSpPr/>
          <p:nvPr/>
        </p:nvSpPr>
        <p:spPr>
          <a:xfrm flipV="1">
            <a:off x="10087315" y="135636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7E8A45-509D-46D8-928E-845F24DD0858}"/>
              </a:ext>
            </a:extLst>
          </p:cNvPr>
          <p:cNvSpPr txBox="1"/>
          <p:nvPr/>
        </p:nvSpPr>
        <p:spPr>
          <a:xfrm>
            <a:off x="9236764" y="196635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DF78B96-F9BE-4FAF-A7E5-7E5CBE90F9FE}"/>
              </a:ext>
            </a:extLst>
          </p:cNvPr>
          <p:cNvSpPr/>
          <p:nvPr/>
        </p:nvSpPr>
        <p:spPr>
          <a:xfrm>
            <a:off x="5825987" y="121910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427013-EE42-4DB4-B498-C6DCAF339FF4}"/>
              </a:ext>
            </a:extLst>
          </p:cNvPr>
          <p:cNvSpPr/>
          <p:nvPr/>
        </p:nvSpPr>
        <p:spPr>
          <a:xfrm>
            <a:off x="9715071" y="121910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A0A596-AA1E-44AE-9B18-03042672E9CD}"/>
              </a:ext>
            </a:extLst>
          </p:cNvPr>
          <p:cNvSpPr txBox="1"/>
          <p:nvPr/>
        </p:nvSpPr>
        <p:spPr>
          <a:xfrm>
            <a:off x="282036" y="44471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44314DE8-DBAA-4E14-B2E9-07FCC029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358394"/>
              </p:ext>
            </p:extLst>
          </p:nvPr>
        </p:nvGraphicFramePr>
        <p:xfrm>
          <a:off x="1784013" y="2059326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93505130-4B60-4C62-9DB6-981C53ACA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40171"/>
              </p:ext>
            </p:extLst>
          </p:nvPr>
        </p:nvGraphicFramePr>
        <p:xfrm>
          <a:off x="3044229" y="2068080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D747EC4-8E68-4BA6-B55A-6EFCB692645A}"/>
              </a:ext>
            </a:extLst>
          </p:cNvPr>
          <p:cNvCxnSpPr>
            <a:cxnSpLocks/>
          </p:cNvCxnSpPr>
          <p:nvPr/>
        </p:nvCxnSpPr>
        <p:spPr>
          <a:xfrm>
            <a:off x="2476594" y="2239182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067C116-DD8C-4F97-99D5-13A49D891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27249"/>
              </p:ext>
            </p:extLst>
          </p:nvPr>
        </p:nvGraphicFramePr>
        <p:xfrm>
          <a:off x="4335685" y="2068080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DD72CD1-108C-470D-B61B-F9160724ED81}"/>
              </a:ext>
            </a:extLst>
          </p:cNvPr>
          <p:cNvCxnSpPr>
            <a:cxnSpLocks/>
          </p:cNvCxnSpPr>
          <p:nvPr/>
        </p:nvCxnSpPr>
        <p:spPr>
          <a:xfrm>
            <a:off x="3768050" y="2239182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화살표: 위쪽 66">
            <a:extLst>
              <a:ext uri="{FF2B5EF4-FFF2-40B4-BE49-F238E27FC236}">
                <a16:creationId xmlns:a16="http://schemas.microsoft.com/office/drawing/2014/main" id="{4C3C2F22-0AA9-4070-97A2-D577E8CAC64F}"/>
              </a:ext>
            </a:extLst>
          </p:cNvPr>
          <p:cNvSpPr/>
          <p:nvPr/>
        </p:nvSpPr>
        <p:spPr>
          <a:xfrm flipV="1">
            <a:off x="2156256" y="3309179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60F741-A96E-4801-9B40-C77FC1AAE6AD}"/>
              </a:ext>
            </a:extLst>
          </p:cNvPr>
          <p:cNvSpPr txBox="1"/>
          <p:nvPr/>
        </p:nvSpPr>
        <p:spPr>
          <a:xfrm>
            <a:off x="1305705" y="391917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CCAF53-A7BA-432E-96DA-53F7B4A2B3C5}"/>
              </a:ext>
            </a:extLst>
          </p:cNvPr>
          <p:cNvSpPr/>
          <p:nvPr/>
        </p:nvSpPr>
        <p:spPr>
          <a:xfrm>
            <a:off x="1784013" y="3151926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2CA906-92BF-4E3A-93A4-F3D7E79BE72C}"/>
              </a:ext>
            </a:extLst>
          </p:cNvPr>
          <p:cNvSpPr txBox="1"/>
          <p:nvPr/>
        </p:nvSpPr>
        <p:spPr>
          <a:xfrm>
            <a:off x="0" y="246863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node</a:t>
            </a:r>
            <a:endParaRPr lang="ko-KR" altLang="en-US" b="1" dirty="0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FC526C1-7774-49E1-9557-E9A747FFC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25094"/>
              </p:ext>
            </p:extLst>
          </p:nvPr>
        </p:nvGraphicFramePr>
        <p:xfrm>
          <a:off x="4332838" y="4740776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00C42BEC-CB24-43DF-9D5F-231F74296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54519"/>
              </p:ext>
            </p:extLst>
          </p:nvPr>
        </p:nvGraphicFramePr>
        <p:xfrm>
          <a:off x="5624294" y="4740776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961FBA6-194F-47A4-AECC-8EEB928364FB}"/>
              </a:ext>
            </a:extLst>
          </p:cNvPr>
          <p:cNvCxnSpPr>
            <a:cxnSpLocks/>
          </p:cNvCxnSpPr>
          <p:nvPr/>
        </p:nvCxnSpPr>
        <p:spPr>
          <a:xfrm>
            <a:off x="5056659" y="4911878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D8B9905-8A9E-4AAF-BACF-6C790E80073D}"/>
              </a:ext>
            </a:extLst>
          </p:cNvPr>
          <p:cNvSpPr txBox="1"/>
          <p:nvPr/>
        </p:nvSpPr>
        <p:spPr>
          <a:xfrm>
            <a:off x="-10417495" y="-13108975"/>
            <a:ext cx="9296400" cy="2225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오름차순 우선순위 큐</a:t>
            </a:r>
          </a:p>
          <a:p>
            <a:r>
              <a:rPr lang="ko-KR" altLang="en-US" dirty="0"/>
              <a:t>    	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 queue = new 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&lt;ListNode&gt;(Comp);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반환할 결과 </a:t>
            </a:r>
            <a:r>
              <a:rPr lang="en-US" altLang="ko-KR" dirty="0"/>
              <a:t>ListNode</a:t>
            </a:r>
          </a:p>
          <a:p>
            <a:r>
              <a:rPr lang="en-US" altLang="ko-KR" dirty="0"/>
              <a:t>    	ListNode result = new ListNode(0);</a:t>
            </a:r>
          </a:p>
          <a:p>
            <a:r>
              <a:rPr lang="en-US" altLang="ko-KR" dirty="0"/>
              <a:t>    	ListNode start = result; // result</a:t>
            </a:r>
            <a:r>
              <a:rPr lang="ko-KR" altLang="en-US" dirty="0"/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// </a:t>
            </a:r>
            <a:r>
              <a:rPr lang="en-US" altLang="ko-KR" dirty="0" err="1"/>
              <a:t>PriorityQueue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for(ListNode node : lists) {</a:t>
            </a:r>
          </a:p>
          <a:p>
            <a:r>
              <a:rPr lang="en-US" altLang="ko-KR" dirty="0"/>
              <a:t>    		if(node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(node);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// 1</a:t>
            </a:r>
            <a:r>
              <a:rPr lang="ko-KR" altLang="en-US" b="1" dirty="0">
                <a:solidFill>
                  <a:srgbClr val="FF0000"/>
                </a:solidFill>
              </a:rPr>
              <a:t>번 순회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b="1" dirty="0"/>
              <a:t>    		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 = node;</a:t>
            </a:r>
          </a:p>
          <a:p>
            <a:r>
              <a:rPr lang="en-US" altLang="ko-KR" b="1" dirty="0"/>
              <a:t>    		start = </a:t>
            </a:r>
            <a:r>
              <a:rPr lang="en-US" altLang="ko-KR" b="1" dirty="0" err="1"/>
              <a:t>start.next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   		</a:t>
            </a:r>
          </a:p>
          <a:p>
            <a:r>
              <a:rPr lang="en-US" altLang="ko-KR" b="1" dirty="0"/>
              <a:t>    		if(</a:t>
            </a:r>
            <a:r>
              <a:rPr lang="en-US" altLang="ko-KR" b="1" dirty="0" err="1"/>
              <a:t>node.next</a:t>
            </a:r>
            <a:r>
              <a:rPr lang="en-US" altLang="ko-KR" b="1" dirty="0"/>
              <a:t> != null) {</a:t>
            </a:r>
          </a:p>
          <a:p>
            <a:r>
              <a:rPr lang="en-US" altLang="ko-KR" b="1" dirty="0"/>
              <a:t>    			</a:t>
            </a:r>
            <a:r>
              <a:rPr lang="en-US" altLang="ko-KR" b="1" dirty="0" err="1"/>
              <a:t>queue.offer</a:t>
            </a:r>
            <a:r>
              <a:rPr lang="en-US" altLang="ko-KR" b="1" dirty="0"/>
              <a:t>(</a:t>
            </a:r>
            <a:r>
              <a:rPr lang="en-US" altLang="ko-KR" b="1" dirty="0" err="1"/>
              <a:t>start.next</a:t>
            </a:r>
            <a:r>
              <a:rPr lang="en-US" altLang="ko-KR" b="1" dirty="0"/>
              <a:t>);</a:t>
            </a:r>
          </a:p>
          <a:p>
            <a:r>
              <a:rPr lang="en-US" altLang="ko-KR" b="1" dirty="0"/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896414" y="4462878"/>
            <a:ext cx="3903295" cy="15370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3944747" y="6439163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Start.next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-46753" y="5029890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result</a:t>
            </a:r>
            <a:endParaRPr lang="ko-KR" altLang="en-US" b="1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02722"/>
              </p:ext>
            </p:extLst>
          </p:nvPr>
        </p:nvGraphicFramePr>
        <p:xfrm>
          <a:off x="2054798" y="469168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747379" y="487153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3684341" y="5917972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2833790" y="6547013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ListNode start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3312098" y="5779769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46136"/>
              </p:ext>
            </p:extLst>
          </p:nvPr>
        </p:nvGraphicFramePr>
        <p:xfrm>
          <a:off x="3304006" y="469168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3996587" y="487153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4676AD08-D7F6-4853-A609-AFC7E8D9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249303"/>
              </p:ext>
            </p:extLst>
          </p:nvPr>
        </p:nvGraphicFramePr>
        <p:xfrm>
          <a:off x="5896124" y="12174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5175A3D-234C-4511-A888-134DD0F1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05252"/>
              </p:ext>
            </p:extLst>
          </p:nvPr>
        </p:nvGraphicFramePr>
        <p:xfrm>
          <a:off x="7160438" y="12174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7067DE5-191D-4888-800D-627576CB26AF}"/>
              </a:ext>
            </a:extLst>
          </p:cNvPr>
          <p:cNvCxnSpPr/>
          <p:nvPr/>
        </p:nvCxnSpPr>
        <p:spPr>
          <a:xfrm>
            <a:off x="6592803" y="29284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EE85BAC-7A09-4989-A97A-C70570896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23146"/>
              </p:ext>
            </p:extLst>
          </p:nvPr>
        </p:nvGraphicFramePr>
        <p:xfrm>
          <a:off x="8404258" y="12174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EA3C0F-8221-4893-9088-B35EDA588D67}"/>
              </a:ext>
            </a:extLst>
          </p:cNvPr>
          <p:cNvCxnSpPr/>
          <p:nvPr/>
        </p:nvCxnSpPr>
        <p:spPr>
          <a:xfrm>
            <a:off x="7836623" y="29284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917ADA37-AB35-4B6C-BA0A-1FB1733F5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73848"/>
              </p:ext>
            </p:extLst>
          </p:nvPr>
        </p:nvGraphicFramePr>
        <p:xfrm>
          <a:off x="9785023" y="12174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4D6113A-D0FB-443B-BBE5-62269EC59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27365"/>
              </p:ext>
            </p:extLst>
          </p:nvPr>
        </p:nvGraphicFramePr>
        <p:xfrm>
          <a:off x="11092879" y="121747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58C45D-BA51-4237-A0B4-6787F8189BF3}"/>
              </a:ext>
            </a:extLst>
          </p:cNvPr>
          <p:cNvCxnSpPr/>
          <p:nvPr/>
        </p:nvCxnSpPr>
        <p:spPr>
          <a:xfrm>
            <a:off x="10525244" y="29284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위쪽 52">
            <a:extLst>
              <a:ext uri="{FF2B5EF4-FFF2-40B4-BE49-F238E27FC236}">
                <a16:creationId xmlns:a16="http://schemas.microsoft.com/office/drawing/2014/main" id="{E9D1DC20-85DC-45ED-AE8B-237CF05F308F}"/>
              </a:ext>
            </a:extLst>
          </p:cNvPr>
          <p:cNvSpPr/>
          <p:nvPr/>
        </p:nvSpPr>
        <p:spPr>
          <a:xfrm flipV="1">
            <a:off x="6259191" y="13716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818C81-479C-426D-8F97-407BE9DA2B68}"/>
              </a:ext>
            </a:extLst>
          </p:cNvPr>
          <p:cNvSpPr txBox="1"/>
          <p:nvPr/>
        </p:nvSpPr>
        <p:spPr>
          <a:xfrm>
            <a:off x="5408640" y="19815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21101B59-C820-417E-B557-F89D417216DD}"/>
              </a:ext>
            </a:extLst>
          </p:cNvPr>
          <p:cNvSpPr/>
          <p:nvPr/>
        </p:nvSpPr>
        <p:spPr>
          <a:xfrm flipV="1">
            <a:off x="10148275" y="1371600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574C0-692A-41FE-8974-0DDB2EAB9946}"/>
              </a:ext>
            </a:extLst>
          </p:cNvPr>
          <p:cNvSpPr txBox="1"/>
          <p:nvPr/>
        </p:nvSpPr>
        <p:spPr>
          <a:xfrm>
            <a:off x="9297724" y="1981591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13E01EB-AF6A-4DE2-848C-0775E6C032CC}"/>
              </a:ext>
            </a:extLst>
          </p:cNvPr>
          <p:cNvSpPr/>
          <p:nvPr/>
        </p:nvSpPr>
        <p:spPr>
          <a:xfrm>
            <a:off x="5886947" y="123434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661043-97F9-489B-8605-945C9076FC2C}"/>
              </a:ext>
            </a:extLst>
          </p:cNvPr>
          <p:cNvSpPr/>
          <p:nvPr/>
        </p:nvSpPr>
        <p:spPr>
          <a:xfrm>
            <a:off x="9776031" y="1234342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7C493C-2233-4C65-AB37-2E72A3DBF1F0}"/>
              </a:ext>
            </a:extLst>
          </p:cNvPr>
          <p:cNvSpPr txBox="1"/>
          <p:nvPr/>
        </p:nvSpPr>
        <p:spPr>
          <a:xfrm>
            <a:off x="342996" y="45995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4285DE7D-78DF-4E2A-879A-19C97912F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42409"/>
              </p:ext>
            </p:extLst>
          </p:nvPr>
        </p:nvGraphicFramePr>
        <p:xfrm>
          <a:off x="2078786" y="233966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81D26C31-674B-4D57-BD38-D85D29BD0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94345"/>
              </p:ext>
            </p:extLst>
          </p:nvPr>
        </p:nvGraphicFramePr>
        <p:xfrm>
          <a:off x="3339002" y="2348419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F1E7650-5A13-4A38-9D6E-A3CDF3F8ECDB}"/>
              </a:ext>
            </a:extLst>
          </p:cNvPr>
          <p:cNvCxnSpPr>
            <a:cxnSpLocks/>
          </p:cNvCxnSpPr>
          <p:nvPr/>
        </p:nvCxnSpPr>
        <p:spPr>
          <a:xfrm>
            <a:off x="2771367" y="251952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9FC14195-1CA4-42C0-A377-3CAA3E2CC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17203"/>
              </p:ext>
            </p:extLst>
          </p:nvPr>
        </p:nvGraphicFramePr>
        <p:xfrm>
          <a:off x="4630458" y="2348419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DC71FA0-A176-4A53-A196-059703948220}"/>
              </a:ext>
            </a:extLst>
          </p:cNvPr>
          <p:cNvCxnSpPr>
            <a:cxnSpLocks/>
          </p:cNvCxnSpPr>
          <p:nvPr/>
        </p:nvCxnSpPr>
        <p:spPr>
          <a:xfrm>
            <a:off x="4062823" y="251952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72FB7461-0F94-4551-9368-6683BBF1B55D}"/>
              </a:ext>
            </a:extLst>
          </p:cNvPr>
          <p:cNvSpPr/>
          <p:nvPr/>
        </p:nvSpPr>
        <p:spPr>
          <a:xfrm flipV="1">
            <a:off x="2451029" y="3589518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46A471-3CEC-4533-9505-C249A9F3149A}"/>
              </a:ext>
            </a:extLst>
          </p:cNvPr>
          <p:cNvSpPr txBox="1"/>
          <p:nvPr/>
        </p:nvSpPr>
        <p:spPr>
          <a:xfrm>
            <a:off x="1600478" y="4199509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88C3700-E148-4413-B364-4454D573BA05}"/>
              </a:ext>
            </a:extLst>
          </p:cNvPr>
          <p:cNvSpPr/>
          <p:nvPr/>
        </p:nvSpPr>
        <p:spPr>
          <a:xfrm>
            <a:off x="2078786" y="3432265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A3BEFB-8648-40D2-A3D7-927740E39358}"/>
              </a:ext>
            </a:extLst>
          </p:cNvPr>
          <p:cNvSpPr txBox="1"/>
          <p:nvPr/>
        </p:nvSpPr>
        <p:spPr>
          <a:xfrm>
            <a:off x="0" y="2795689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node</a:t>
            </a:r>
            <a:endParaRPr lang="ko-KR" altLang="en-US" b="1" dirty="0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56BE3836-85CB-4EC1-B595-B7B984424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98788"/>
              </p:ext>
            </p:extLst>
          </p:nvPr>
        </p:nvGraphicFramePr>
        <p:xfrm>
          <a:off x="4603623" y="469168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5956461E-72B4-44D6-8698-11F330DC0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73744"/>
              </p:ext>
            </p:extLst>
          </p:nvPr>
        </p:nvGraphicFramePr>
        <p:xfrm>
          <a:off x="5895079" y="469168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8A1A15B-2256-46ED-99B5-CEFD315E8C75}"/>
              </a:ext>
            </a:extLst>
          </p:cNvPr>
          <p:cNvCxnSpPr>
            <a:cxnSpLocks/>
          </p:cNvCxnSpPr>
          <p:nvPr/>
        </p:nvCxnSpPr>
        <p:spPr>
          <a:xfrm>
            <a:off x="5327444" y="4862785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A89E08A-26FF-4C96-9851-3B5878C1A5F5}"/>
              </a:ext>
            </a:extLst>
          </p:cNvPr>
          <p:cNvSpPr txBox="1"/>
          <p:nvPr/>
        </p:nvSpPr>
        <p:spPr>
          <a:xfrm>
            <a:off x="-10003747" y="-10263430"/>
            <a:ext cx="9296400" cy="2225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오름차순 우선순위 큐</a:t>
            </a:r>
          </a:p>
          <a:p>
            <a:r>
              <a:rPr lang="ko-KR" altLang="en-US" dirty="0"/>
              <a:t>    	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 queue = new 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&lt;ListNode&gt;(Comp);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반환할 결과 </a:t>
            </a:r>
            <a:r>
              <a:rPr lang="en-US" altLang="ko-KR" dirty="0"/>
              <a:t>ListNode</a:t>
            </a:r>
          </a:p>
          <a:p>
            <a:r>
              <a:rPr lang="en-US" altLang="ko-KR" dirty="0"/>
              <a:t>    	ListNode result = new ListNode(0);</a:t>
            </a:r>
          </a:p>
          <a:p>
            <a:r>
              <a:rPr lang="en-US" altLang="ko-KR" dirty="0"/>
              <a:t>    	ListNode start = result; // result</a:t>
            </a:r>
            <a:r>
              <a:rPr lang="ko-KR" altLang="en-US" dirty="0"/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// </a:t>
            </a:r>
            <a:r>
              <a:rPr lang="en-US" altLang="ko-KR" dirty="0" err="1"/>
              <a:t>PriorityQueue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for(ListNode node : lists) {</a:t>
            </a:r>
          </a:p>
          <a:p>
            <a:r>
              <a:rPr lang="en-US" altLang="ko-KR" dirty="0"/>
              <a:t>    		if(node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(node);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// 1</a:t>
            </a:r>
            <a:r>
              <a:rPr lang="ko-KR" altLang="en-US" b="1" dirty="0">
                <a:solidFill>
                  <a:srgbClr val="FF0000"/>
                </a:solidFill>
              </a:rPr>
              <a:t>번 순회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b="1" dirty="0"/>
              <a:t>    		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 = node;</a:t>
            </a:r>
          </a:p>
          <a:p>
            <a:r>
              <a:rPr lang="en-US" altLang="ko-KR" b="1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start = 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b="1" dirty="0"/>
              <a:t>    		</a:t>
            </a:r>
          </a:p>
          <a:p>
            <a:r>
              <a:rPr lang="en-US" altLang="ko-KR" b="1" dirty="0"/>
              <a:t>    		if(</a:t>
            </a:r>
            <a:r>
              <a:rPr lang="en-US" altLang="ko-KR" b="1" dirty="0" err="1"/>
              <a:t>node.next</a:t>
            </a:r>
            <a:r>
              <a:rPr lang="en-US" altLang="ko-KR" b="1" dirty="0"/>
              <a:t> != null) {</a:t>
            </a:r>
          </a:p>
          <a:p>
            <a:r>
              <a:rPr lang="en-US" altLang="ko-KR" b="1" dirty="0"/>
              <a:t>    			</a:t>
            </a:r>
            <a:r>
              <a:rPr lang="en-US" altLang="ko-KR" b="1" dirty="0" err="1"/>
              <a:t>queue.offer</a:t>
            </a:r>
            <a:r>
              <a:rPr lang="en-US" altLang="ko-KR" b="1" dirty="0"/>
              <a:t>(</a:t>
            </a:r>
            <a:r>
              <a:rPr lang="en-US" altLang="ko-KR" b="1" dirty="0" err="1"/>
              <a:t>start.next</a:t>
            </a:r>
            <a:r>
              <a:rPr lang="en-US" altLang="ko-KR" b="1" dirty="0"/>
              <a:t>);</a:t>
            </a:r>
          </a:p>
          <a:p>
            <a:r>
              <a:rPr lang="en-US" altLang="ko-KR" b="1" dirty="0"/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138836" y="4568841"/>
            <a:ext cx="1224357" cy="121092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57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0" y="5000901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result</a:t>
            </a:r>
            <a:endParaRPr lang="ko-KR" altLang="en-US" b="1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47182"/>
              </p:ext>
            </p:extLst>
          </p:nvPr>
        </p:nvGraphicFramePr>
        <p:xfrm>
          <a:off x="2101551" y="4662694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794132" y="4842550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3731094" y="5888983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2880543" y="6518024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3358851" y="5750780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74137"/>
              </p:ext>
            </p:extLst>
          </p:nvPr>
        </p:nvGraphicFramePr>
        <p:xfrm>
          <a:off x="3350759" y="4662694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4043340" y="4842550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FE33464-C2F2-4D31-87E2-15FE3597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56100"/>
              </p:ext>
            </p:extLst>
          </p:nvPr>
        </p:nvGraphicFramePr>
        <p:xfrm>
          <a:off x="9336668" y="0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EA9535E-DD8E-4CD0-91D8-B358219A8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41741"/>
              </p:ext>
            </p:extLst>
          </p:nvPr>
        </p:nvGraphicFramePr>
        <p:xfrm>
          <a:off x="10628124" y="0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6B5298-4FCC-47EF-A3BA-AE9CC85B1C0B}"/>
              </a:ext>
            </a:extLst>
          </p:cNvPr>
          <p:cNvCxnSpPr>
            <a:cxnSpLocks/>
          </p:cNvCxnSpPr>
          <p:nvPr/>
        </p:nvCxnSpPr>
        <p:spPr>
          <a:xfrm>
            <a:off x="10060489" y="171102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4676AD08-D7F6-4853-A609-AFC7E8D9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93154"/>
              </p:ext>
            </p:extLst>
          </p:nvPr>
        </p:nvGraphicFramePr>
        <p:xfrm>
          <a:off x="2377037" y="0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5175A3D-234C-4511-A888-134DD0F1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4737"/>
              </p:ext>
            </p:extLst>
          </p:nvPr>
        </p:nvGraphicFramePr>
        <p:xfrm>
          <a:off x="3641351" y="0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7067DE5-191D-4888-800D-627576CB26AF}"/>
              </a:ext>
            </a:extLst>
          </p:cNvPr>
          <p:cNvCxnSpPr/>
          <p:nvPr/>
        </p:nvCxnSpPr>
        <p:spPr>
          <a:xfrm>
            <a:off x="3073716" y="171102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EE85BAC-7A09-4989-A97A-C70570896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51997"/>
              </p:ext>
            </p:extLst>
          </p:nvPr>
        </p:nvGraphicFramePr>
        <p:xfrm>
          <a:off x="4885171" y="0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EA3C0F-8221-4893-9088-B35EDA588D67}"/>
              </a:ext>
            </a:extLst>
          </p:cNvPr>
          <p:cNvCxnSpPr/>
          <p:nvPr/>
        </p:nvCxnSpPr>
        <p:spPr>
          <a:xfrm>
            <a:off x="4317536" y="171102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917ADA37-AB35-4B6C-BA0A-1FB1733F5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798262"/>
              </p:ext>
            </p:extLst>
          </p:nvPr>
        </p:nvGraphicFramePr>
        <p:xfrm>
          <a:off x="6265936" y="0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4D6113A-D0FB-443B-BBE5-62269EC59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4841"/>
              </p:ext>
            </p:extLst>
          </p:nvPr>
        </p:nvGraphicFramePr>
        <p:xfrm>
          <a:off x="7573792" y="0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58C45D-BA51-4237-A0B4-6787F8189BF3}"/>
              </a:ext>
            </a:extLst>
          </p:cNvPr>
          <p:cNvCxnSpPr/>
          <p:nvPr/>
        </p:nvCxnSpPr>
        <p:spPr>
          <a:xfrm>
            <a:off x="7006157" y="171102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D61D4DDB-BD1A-476E-852C-1BE186BE9A45}"/>
              </a:ext>
            </a:extLst>
          </p:cNvPr>
          <p:cNvSpPr/>
          <p:nvPr/>
        </p:nvSpPr>
        <p:spPr>
          <a:xfrm flipV="1">
            <a:off x="9705995" y="1241099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663A2-0D62-48CC-BCB7-91D068524593}"/>
              </a:ext>
            </a:extLst>
          </p:cNvPr>
          <p:cNvSpPr txBox="1"/>
          <p:nvPr/>
        </p:nvSpPr>
        <p:spPr>
          <a:xfrm>
            <a:off x="9196676" y="1909592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Start.next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3" name="화살표: 위쪽 52">
            <a:extLst>
              <a:ext uri="{FF2B5EF4-FFF2-40B4-BE49-F238E27FC236}">
                <a16:creationId xmlns:a16="http://schemas.microsoft.com/office/drawing/2014/main" id="{E9D1DC20-85DC-45ED-AE8B-237CF05F308F}"/>
              </a:ext>
            </a:extLst>
          </p:cNvPr>
          <p:cNvSpPr/>
          <p:nvPr/>
        </p:nvSpPr>
        <p:spPr>
          <a:xfrm flipV="1">
            <a:off x="2740104" y="1249853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818C81-479C-426D-8F97-407BE9DA2B68}"/>
              </a:ext>
            </a:extLst>
          </p:cNvPr>
          <p:cNvSpPr txBox="1"/>
          <p:nvPr/>
        </p:nvSpPr>
        <p:spPr>
          <a:xfrm>
            <a:off x="1889553" y="185984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21101B59-C820-417E-B557-F89D417216DD}"/>
              </a:ext>
            </a:extLst>
          </p:cNvPr>
          <p:cNvSpPr/>
          <p:nvPr/>
        </p:nvSpPr>
        <p:spPr>
          <a:xfrm flipV="1">
            <a:off x="6629188" y="1249853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574C0-692A-41FE-8974-0DDB2EAB9946}"/>
              </a:ext>
            </a:extLst>
          </p:cNvPr>
          <p:cNvSpPr txBox="1"/>
          <p:nvPr/>
        </p:nvSpPr>
        <p:spPr>
          <a:xfrm>
            <a:off x="5778637" y="185984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0F5331-D649-41CB-9670-47F7ACB1E19B}"/>
              </a:ext>
            </a:extLst>
          </p:cNvPr>
          <p:cNvSpPr/>
          <p:nvPr/>
        </p:nvSpPr>
        <p:spPr>
          <a:xfrm>
            <a:off x="9333752" y="1083846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13E01EB-AF6A-4DE2-848C-0775E6C032CC}"/>
              </a:ext>
            </a:extLst>
          </p:cNvPr>
          <p:cNvSpPr/>
          <p:nvPr/>
        </p:nvSpPr>
        <p:spPr>
          <a:xfrm>
            <a:off x="2367860" y="1112595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661043-97F9-489B-8605-945C9076FC2C}"/>
              </a:ext>
            </a:extLst>
          </p:cNvPr>
          <p:cNvSpPr/>
          <p:nvPr/>
        </p:nvSpPr>
        <p:spPr>
          <a:xfrm>
            <a:off x="6256944" y="1112595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7C493C-2233-4C65-AB37-2E72A3DBF1F0}"/>
              </a:ext>
            </a:extLst>
          </p:cNvPr>
          <p:cNvSpPr txBox="1"/>
          <p:nvPr/>
        </p:nvSpPr>
        <p:spPr>
          <a:xfrm>
            <a:off x="419196" y="36851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4285DE7D-78DF-4E2A-879A-19C97912F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42441"/>
              </p:ext>
            </p:extLst>
          </p:nvPr>
        </p:nvGraphicFramePr>
        <p:xfrm>
          <a:off x="2078786" y="2278924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81D26C31-674B-4D57-BD38-D85D29BD0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15121"/>
              </p:ext>
            </p:extLst>
          </p:nvPr>
        </p:nvGraphicFramePr>
        <p:xfrm>
          <a:off x="3339002" y="2287678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F1E7650-5A13-4A38-9D6E-A3CDF3F8ECDB}"/>
              </a:ext>
            </a:extLst>
          </p:cNvPr>
          <p:cNvCxnSpPr>
            <a:cxnSpLocks/>
          </p:cNvCxnSpPr>
          <p:nvPr/>
        </p:nvCxnSpPr>
        <p:spPr>
          <a:xfrm>
            <a:off x="2771367" y="2458780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9FC14195-1CA4-42C0-A377-3CAA3E2CC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89452"/>
              </p:ext>
            </p:extLst>
          </p:nvPr>
        </p:nvGraphicFramePr>
        <p:xfrm>
          <a:off x="4630458" y="2287678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DC71FA0-A176-4A53-A196-059703948220}"/>
              </a:ext>
            </a:extLst>
          </p:cNvPr>
          <p:cNvCxnSpPr>
            <a:cxnSpLocks/>
          </p:cNvCxnSpPr>
          <p:nvPr/>
        </p:nvCxnSpPr>
        <p:spPr>
          <a:xfrm>
            <a:off x="4062823" y="2458780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72FB7461-0F94-4551-9368-6683BBF1B55D}"/>
              </a:ext>
            </a:extLst>
          </p:cNvPr>
          <p:cNvSpPr/>
          <p:nvPr/>
        </p:nvSpPr>
        <p:spPr>
          <a:xfrm flipV="1">
            <a:off x="2451029" y="3528777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46A471-3CEC-4533-9505-C249A9F3149A}"/>
              </a:ext>
            </a:extLst>
          </p:cNvPr>
          <p:cNvSpPr txBox="1"/>
          <p:nvPr/>
        </p:nvSpPr>
        <p:spPr>
          <a:xfrm>
            <a:off x="1600478" y="4138768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88C3700-E148-4413-B364-4454D573BA05}"/>
              </a:ext>
            </a:extLst>
          </p:cNvPr>
          <p:cNvSpPr/>
          <p:nvPr/>
        </p:nvSpPr>
        <p:spPr>
          <a:xfrm>
            <a:off x="2078786" y="3371524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A3BEFB-8648-40D2-A3D7-927740E39358}"/>
              </a:ext>
            </a:extLst>
          </p:cNvPr>
          <p:cNvSpPr txBox="1"/>
          <p:nvPr/>
        </p:nvSpPr>
        <p:spPr>
          <a:xfrm>
            <a:off x="0" y="2734948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ListNode node</a:t>
            </a:r>
            <a:endParaRPr lang="ko-KR" altLang="en-US" b="1" dirty="0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81347180-4347-4540-96E5-B04F03E0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33313"/>
              </p:ext>
            </p:extLst>
          </p:nvPr>
        </p:nvGraphicFramePr>
        <p:xfrm>
          <a:off x="4650376" y="4662694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0C6DC35-F985-4C96-95C3-4888FE959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36704"/>
              </p:ext>
            </p:extLst>
          </p:nvPr>
        </p:nvGraphicFramePr>
        <p:xfrm>
          <a:off x="5941832" y="4662694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91D7B-74E6-4E7B-B973-EFD3DC965199}"/>
              </a:ext>
            </a:extLst>
          </p:cNvPr>
          <p:cNvCxnSpPr>
            <a:cxnSpLocks/>
          </p:cNvCxnSpPr>
          <p:nvPr/>
        </p:nvCxnSpPr>
        <p:spPr>
          <a:xfrm>
            <a:off x="5374197" y="4833796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194ED27-A66A-49AF-9327-7B0265FD92E9}"/>
              </a:ext>
            </a:extLst>
          </p:cNvPr>
          <p:cNvSpPr txBox="1"/>
          <p:nvPr/>
        </p:nvSpPr>
        <p:spPr>
          <a:xfrm>
            <a:off x="-9901373" y="-12316495"/>
            <a:ext cx="9296400" cy="2225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오름차순 우선순위 큐</a:t>
            </a:r>
          </a:p>
          <a:p>
            <a:r>
              <a:rPr lang="ko-KR" altLang="en-US" dirty="0"/>
              <a:t>    	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 queue = new 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&lt;ListNode&gt;(Comp);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반환할 결과 </a:t>
            </a:r>
            <a:r>
              <a:rPr lang="en-US" altLang="ko-KR" dirty="0"/>
              <a:t>ListNode</a:t>
            </a:r>
          </a:p>
          <a:p>
            <a:r>
              <a:rPr lang="en-US" altLang="ko-KR" dirty="0"/>
              <a:t>    	ListNode result = new ListNode(0);</a:t>
            </a:r>
          </a:p>
          <a:p>
            <a:r>
              <a:rPr lang="en-US" altLang="ko-KR" dirty="0"/>
              <a:t>    	ListNode start = result; // result</a:t>
            </a:r>
            <a:r>
              <a:rPr lang="ko-KR" altLang="en-US" dirty="0"/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// </a:t>
            </a:r>
            <a:r>
              <a:rPr lang="en-US" altLang="ko-KR" dirty="0" err="1"/>
              <a:t>PriorityQueue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for(ListNode node : lists) {</a:t>
            </a:r>
          </a:p>
          <a:p>
            <a:r>
              <a:rPr lang="en-US" altLang="ko-KR" dirty="0"/>
              <a:t>    		if(node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(node);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// 1</a:t>
            </a:r>
            <a:r>
              <a:rPr lang="ko-KR" altLang="en-US" b="1" dirty="0">
                <a:solidFill>
                  <a:srgbClr val="FF0000"/>
                </a:solidFill>
              </a:rPr>
              <a:t>번 순회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b="1" dirty="0"/>
              <a:t>    		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 = node;</a:t>
            </a:r>
          </a:p>
          <a:p>
            <a:r>
              <a:rPr lang="en-US" altLang="ko-KR" b="1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start = 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b="1" dirty="0"/>
              <a:t>    		</a:t>
            </a:r>
          </a:p>
          <a:p>
            <a:r>
              <a:rPr lang="en-US" altLang="ko-KR" b="1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if(</a:t>
            </a:r>
            <a:r>
              <a:rPr lang="en-US" altLang="ko-KR" b="1" dirty="0" err="1">
                <a:solidFill>
                  <a:srgbClr val="FF0000"/>
                </a:solidFill>
              </a:rPr>
              <a:t>node.next</a:t>
            </a:r>
            <a:r>
              <a:rPr lang="en-US" altLang="ko-KR" b="1" dirty="0">
                <a:solidFill>
                  <a:srgbClr val="FF0000"/>
                </a:solidFill>
              </a:rPr>
              <a:t>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Comparator&lt;ListNode&gt; Comp = new Comparator&lt;ListNode&gt;() {</a:t>
            </a:r>
          </a:p>
          <a:p>
            <a:r>
              <a:rPr lang="en-US" altLang="ko-KR" dirty="0"/>
              <a:t>		@Override</a:t>
            </a:r>
          </a:p>
          <a:p>
            <a:r>
              <a:rPr lang="en-US" altLang="ko-KR" dirty="0"/>
              <a:t>		public int compare(ListNode o1, ListNode o2) {</a:t>
            </a:r>
          </a:p>
          <a:p>
            <a:r>
              <a:rPr lang="en-US" altLang="ko-KR" dirty="0"/>
              <a:t>			return o1.val - o2.val; // 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4575251" y="4560210"/>
            <a:ext cx="2463846" cy="136167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9196676" y="-19441"/>
            <a:ext cx="2599084" cy="1851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98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FBFD854-44DB-447D-8320-93659739E1AE}"/>
              </a:ext>
            </a:extLst>
          </p:cNvPr>
          <p:cNvSpPr txBox="1"/>
          <p:nvPr/>
        </p:nvSpPr>
        <p:spPr>
          <a:xfrm>
            <a:off x="-76260" y="4946680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result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49C11B4-9563-469B-A941-7C8BCE9E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15666"/>
              </p:ext>
            </p:extLst>
          </p:nvPr>
        </p:nvGraphicFramePr>
        <p:xfrm>
          <a:off x="2025291" y="460847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DC517B-A170-4F7A-964E-BB60B583FD47}"/>
              </a:ext>
            </a:extLst>
          </p:cNvPr>
          <p:cNvCxnSpPr>
            <a:cxnSpLocks/>
          </p:cNvCxnSpPr>
          <p:nvPr/>
        </p:nvCxnSpPr>
        <p:spPr>
          <a:xfrm>
            <a:off x="2717872" y="478832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462D08F4-5C78-4DFF-A551-AF49B8EB7A3E}"/>
              </a:ext>
            </a:extLst>
          </p:cNvPr>
          <p:cNvSpPr/>
          <p:nvPr/>
        </p:nvSpPr>
        <p:spPr>
          <a:xfrm flipV="1">
            <a:off x="3654834" y="5834762"/>
            <a:ext cx="205720" cy="5905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7E876-8430-40EE-A29B-6273579BC246}"/>
              </a:ext>
            </a:extLst>
          </p:cNvPr>
          <p:cNvSpPr txBox="1"/>
          <p:nvPr/>
        </p:nvSpPr>
        <p:spPr>
          <a:xfrm>
            <a:off x="2804283" y="6463803"/>
            <a:ext cx="17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start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AE95A3-98ED-476B-8F95-2DBBF5AF397A}"/>
              </a:ext>
            </a:extLst>
          </p:cNvPr>
          <p:cNvSpPr/>
          <p:nvPr/>
        </p:nvSpPr>
        <p:spPr>
          <a:xfrm>
            <a:off x="3282591" y="5696559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F4CB831-DB19-48A6-B688-BD16CD1BF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83044"/>
              </p:ext>
            </p:extLst>
          </p:nvPr>
        </p:nvGraphicFramePr>
        <p:xfrm>
          <a:off x="3274499" y="460847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F683F2-84B4-45BF-A539-FD35193A2317}"/>
              </a:ext>
            </a:extLst>
          </p:cNvPr>
          <p:cNvCxnSpPr>
            <a:cxnSpLocks/>
          </p:cNvCxnSpPr>
          <p:nvPr/>
        </p:nvCxnSpPr>
        <p:spPr>
          <a:xfrm>
            <a:off x="3967080" y="4788329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FE33464-C2F2-4D31-87E2-15FE3597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59233"/>
              </p:ext>
            </p:extLst>
          </p:nvPr>
        </p:nvGraphicFramePr>
        <p:xfrm>
          <a:off x="9868713" y="124398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EA9535E-DD8E-4CD0-91D8-B358219A8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113663"/>
              </p:ext>
            </p:extLst>
          </p:nvPr>
        </p:nvGraphicFramePr>
        <p:xfrm>
          <a:off x="11160169" y="124398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6B5298-4FCC-47EF-A3BA-AE9CC85B1C0B}"/>
              </a:ext>
            </a:extLst>
          </p:cNvPr>
          <p:cNvCxnSpPr>
            <a:cxnSpLocks/>
          </p:cNvCxnSpPr>
          <p:nvPr/>
        </p:nvCxnSpPr>
        <p:spPr>
          <a:xfrm>
            <a:off x="10592534" y="295500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4676AD08-D7F6-4853-A609-AFC7E8D9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68444"/>
              </p:ext>
            </p:extLst>
          </p:nvPr>
        </p:nvGraphicFramePr>
        <p:xfrm>
          <a:off x="3274499" y="124398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5175A3D-234C-4511-A888-134DD0F1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869790"/>
              </p:ext>
            </p:extLst>
          </p:nvPr>
        </p:nvGraphicFramePr>
        <p:xfrm>
          <a:off x="4538813" y="124398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7067DE5-191D-4888-800D-627576CB26AF}"/>
              </a:ext>
            </a:extLst>
          </p:cNvPr>
          <p:cNvCxnSpPr/>
          <p:nvPr/>
        </p:nvCxnSpPr>
        <p:spPr>
          <a:xfrm>
            <a:off x="3971178" y="295500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EE85BAC-7A09-4989-A97A-C70570896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90946"/>
              </p:ext>
            </p:extLst>
          </p:nvPr>
        </p:nvGraphicFramePr>
        <p:xfrm>
          <a:off x="5782633" y="124398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EA3C0F-8221-4893-9088-B35EDA588D67}"/>
              </a:ext>
            </a:extLst>
          </p:cNvPr>
          <p:cNvCxnSpPr/>
          <p:nvPr/>
        </p:nvCxnSpPr>
        <p:spPr>
          <a:xfrm>
            <a:off x="5214998" y="295500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917ADA37-AB35-4B6C-BA0A-1FB1733F5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94650"/>
              </p:ext>
            </p:extLst>
          </p:nvPr>
        </p:nvGraphicFramePr>
        <p:xfrm>
          <a:off x="7163398" y="124398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4D6113A-D0FB-443B-BBE5-62269EC59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14806"/>
              </p:ext>
            </p:extLst>
          </p:nvPr>
        </p:nvGraphicFramePr>
        <p:xfrm>
          <a:off x="8471254" y="124398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58C45D-BA51-4237-A0B4-6787F8189BF3}"/>
              </a:ext>
            </a:extLst>
          </p:cNvPr>
          <p:cNvCxnSpPr/>
          <p:nvPr/>
        </p:nvCxnSpPr>
        <p:spPr>
          <a:xfrm>
            <a:off x="7903619" y="295500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D61D4DDB-BD1A-476E-852C-1BE186BE9A45}"/>
              </a:ext>
            </a:extLst>
          </p:cNvPr>
          <p:cNvSpPr/>
          <p:nvPr/>
        </p:nvSpPr>
        <p:spPr>
          <a:xfrm flipV="1">
            <a:off x="10238040" y="1365497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663A2-0D62-48CC-BCB7-91D068524593}"/>
              </a:ext>
            </a:extLst>
          </p:cNvPr>
          <p:cNvSpPr txBox="1"/>
          <p:nvPr/>
        </p:nvSpPr>
        <p:spPr>
          <a:xfrm>
            <a:off x="9387489" y="1975488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3" name="화살표: 위쪽 52">
            <a:extLst>
              <a:ext uri="{FF2B5EF4-FFF2-40B4-BE49-F238E27FC236}">
                <a16:creationId xmlns:a16="http://schemas.microsoft.com/office/drawing/2014/main" id="{E9D1DC20-85DC-45ED-AE8B-237CF05F308F}"/>
              </a:ext>
            </a:extLst>
          </p:cNvPr>
          <p:cNvSpPr/>
          <p:nvPr/>
        </p:nvSpPr>
        <p:spPr>
          <a:xfrm flipV="1">
            <a:off x="3637566" y="1374251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818C81-479C-426D-8F97-407BE9DA2B68}"/>
              </a:ext>
            </a:extLst>
          </p:cNvPr>
          <p:cNvSpPr txBox="1"/>
          <p:nvPr/>
        </p:nvSpPr>
        <p:spPr>
          <a:xfrm>
            <a:off x="2787015" y="1984242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5" name="화살표: 위쪽 54">
            <a:extLst>
              <a:ext uri="{FF2B5EF4-FFF2-40B4-BE49-F238E27FC236}">
                <a16:creationId xmlns:a16="http://schemas.microsoft.com/office/drawing/2014/main" id="{21101B59-C820-417E-B557-F89D417216DD}"/>
              </a:ext>
            </a:extLst>
          </p:cNvPr>
          <p:cNvSpPr/>
          <p:nvPr/>
        </p:nvSpPr>
        <p:spPr>
          <a:xfrm flipV="1">
            <a:off x="7526650" y="1374251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574C0-692A-41FE-8974-0DDB2EAB9946}"/>
              </a:ext>
            </a:extLst>
          </p:cNvPr>
          <p:cNvSpPr txBox="1"/>
          <p:nvPr/>
        </p:nvSpPr>
        <p:spPr>
          <a:xfrm>
            <a:off x="6676099" y="1984242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0F5331-D649-41CB-9670-47F7ACB1E19B}"/>
              </a:ext>
            </a:extLst>
          </p:cNvPr>
          <p:cNvSpPr/>
          <p:nvPr/>
        </p:nvSpPr>
        <p:spPr>
          <a:xfrm>
            <a:off x="9865797" y="1208244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13E01EB-AF6A-4DE2-848C-0775E6C032CC}"/>
              </a:ext>
            </a:extLst>
          </p:cNvPr>
          <p:cNvSpPr/>
          <p:nvPr/>
        </p:nvSpPr>
        <p:spPr>
          <a:xfrm>
            <a:off x="3265322" y="1236993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661043-97F9-489B-8605-945C9076FC2C}"/>
              </a:ext>
            </a:extLst>
          </p:cNvPr>
          <p:cNvSpPr/>
          <p:nvPr/>
        </p:nvSpPr>
        <p:spPr>
          <a:xfrm>
            <a:off x="7154406" y="1236993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7C493C-2233-4C65-AB37-2E72A3DBF1F0}"/>
              </a:ext>
            </a:extLst>
          </p:cNvPr>
          <p:cNvSpPr txBox="1"/>
          <p:nvPr/>
        </p:nvSpPr>
        <p:spPr>
          <a:xfrm>
            <a:off x="99156" y="48118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queue</a:t>
            </a:r>
            <a:endParaRPr lang="ko-KR" altLang="en-US" b="1" dirty="0"/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4285DE7D-78DF-4E2A-879A-19C97912F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00050"/>
              </p:ext>
            </p:extLst>
          </p:nvPr>
        </p:nvGraphicFramePr>
        <p:xfrm>
          <a:off x="2080732" y="2365465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81D26C31-674B-4D57-BD38-D85D29BD0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48365"/>
              </p:ext>
            </p:extLst>
          </p:nvPr>
        </p:nvGraphicFramePr>
        <p:xfrm>
          <a:off x="3340948" y="2374219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F1E7650-5A13-4A38-9D6E-A3CDF3F8ECDB}"/>
              </a:ext>
            </a:extLst>
          </p:cNvPr>
          <p:cNvCxnSpPr>
            <a:cxnSpLocks/>
          </p:cNvCxnSpPr>
          <p:nvPr/>
        </p:nvCxnSpPr>
        <p:spPr>
          <a:xfrm>
            <a:off x="2773313" y="254532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9FC14195-1CA4-42C0-A377-3CAA3E2CC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73543"/>
              </p:ext>
            </p:extLst>
          </p:nvPr>
        </p:nvGraphicFramePr>
        <p:xfrm>
          <a:off x="4632404" y="2374219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DC71FA0-A176-4A53-A196-059703948220}"/>
              </a:ext>
            </a:extLst>
          </p:cNvPr>
          <p:cNvCxnSpPr>
            <a:cxnSpLocks/>
          </p:cNvCxnSpPr>
          <p:nvPr/>
        </p:nvCxnSpPr>
        <p:spPr>
          <a:xfrm>
            <a:off x="4064769" y="2545321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72FB7461-0F94-4551-9368-6683BBF1B55D}"/>
              </a:ext>
            </a:extLst>
          </p:cNvPr>
          <p:cNvSpPr/>
          <p:nvPr/>
        </p:nvSpPr>
        <p:spPr>
          <a:xfrm flipV="1">
            <a:off x="2452975" y="3615318"/>
            <a:ext cx="205720" cy="590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46A471-3CEC-4533-9505-C249A9F3149A}"/>
              </a:ext>
            </a:extLst>
          </p:cNvPr>
          <p:cNvSpPr txBox="1"/>
          <p:nvPr/>
        </p:nvSpPr>
        <p:spPr>
          <a:xfrm>
            <a:off x="1602424" y="4225309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88C3700-E148-4413-B364-4454D573BA05}"/>
              </a:ext>
            </a:extLst>
          </p:cNvPr>
          <p:cNvSpPr/>
          <p:nvPr/>
        </p:nvSpPr>
        <p:spPr>
          <a:xfrm>
            <a:off x="2080732" y="3458065"/>
            <a:ext cx="973722" cy="171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A3BEFB-8648-40D2-A3D7-927740E39358}"/>
              </a:ext>
            </a:extLst>
          </p:cNvPr>
          <p:cNvSpPr txBox="1"/>
          <p:nvPr/>
        </p:nvSpPr>
        <p:spPr>
          <a:xfrm>
            <a:off x="-13294" y="254118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ListNode node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83667AC-45E0-40C2-9386-B1F93C9BD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32872"/>
              </p:ext>
            </p:extLst>
          </p:nvPr>
        </p:nvGraphicFramePr>
        <p:xfrm>
          <a:off x="4574116" y="460847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A1AB7104-40C0-4CDD-99D2-BC02F9E94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76083"/>
              </p:ext>
            </p:extLst>
          </p:nvPr>
        </p:nvGraphicFramePr>
        <p:xfrm>
          <a:off x="5865572" y="4608473"/>
          <a:ext cx="973722" cy="104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1">
                  <a:extLst>
                    <a:ext uri="{9D8B030D-6E8A-4147-A177-3AD203B41FA5}">
                      <a16:colId xmlns:a16="http://schemas.microsoft.com/office/drawing/2014/main" val="2125791048"/>
                    </a:ext>
                  </a:extLst>
                </a:gridCol>
                <a:gridCol w="486861">
                  <a:extLst>
                    <a:ext uri="{9D8B030D-6E8A-4147-A177-3AD203B41FA5}">
                      <a16:colId xmlns:a16="http://schemas.microsoft.com/office/drawing/2014/main" val="450510217"/>
                    </a:ext>
                  </a:extLst>
                </a:gridCol>
              </a:tblGrid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next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4361"/>
                  </a:ext>
                </a:extLst>
              </a:tr>
              <a:tr h="5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val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34760"/>
                  </a:ext>
                </a:extLst>
              </a:tr>
            </a:tbl>
          </a:graphicData>
        </a:graphic>
      </p:graphicFrame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3602A27-B834-4D87-A3EA-DFCBD55A4D17}"/>
              </a:ext>
            </a:extLst>
          </p:cNvPr>
          <p:cNvCxnSpPr>
            <a:cxnSpLocks/>
          </p:cNvCxnSpPr>
          <p:nvPr/>
        </p:nvCxnSpPr>
        <p:spPr>
          <a:xfrm>
            <a:off x="5297937" y="4779575"/>
            <a:ext cx="490331" cy="56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C5684BE-0CF3-4AEE-9901-1BEE2A597FA4}"/>
              </a:ext>
            </a:extLst>
          </p:cNvPr>
          <p:cNvSpPr txBox="1"/>
          <p:nvPr/>
        </p:nvSpPr>
        <p:spPr>
          <a:xfrm>
            <a:off x="-10423603" y="-13017535"/>
            <a:ext cx="9296400" cy="2225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package </a:t>
            </a:r>
            <a:r>
              <a:rPr lang="en-US" altLang="ko-KR" dirty="0" err="1"/>
              <a:t>leetcode.linkedlist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java.util.Comparator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java.util.PriorityQueue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MergeKSortedLists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ListNode node1 = new ListNode(1);</a:t>
            </a:r>
          </a:p>
          <a:p>
            <a:r>
              <a:rPr lang="en-US" altLang="ko-KR" dirty="0"/>
              <a:t>		node1.next = new ListNode(4);</a:t>
            </a:r>
          </a:p>
          <a:p>
            <a:r>
              <a:rPr lang="en-US" altLang="ko-KR" dirty="0"/>
              <a:t>		node1.next.next = new ListNode(5);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node2 = new ListNode(1);</a:t>
            </a:r>
          </a:p>
          <a:p>
            <a:r>
              <a:rPr lang="en-US" altLang="ko-KR" dirty="0"/>
              <a:t>		node2.next = new ListNode(3);</a:t>
            </a:r>
          </a:p>
          <a:p>
            <a:r>
              <a:rPr lang="en-US" altLang="ko-KR" dirty="0"/>
              <a:t>		node2.next.next = new ListNode(4);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 node3 = new ListNode(2);</a:t>
            </a:r>
          </a:p>
          <a:p>
            <a:r>
              <a:rPr lang="en-US" altLang="ko-KR" dirty="0"/>
              <a:t>		node3.next = new ListNode(6);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ListNode[] lists = new ListNode[3];</a:t>
            </a:r>
          </a:p>
          <a:p>
            <a:r>
              <a:rPr lang="en-US" altLang="ko-KR" dirty="0"/>
              <a:t>		lists[0] = node1;</a:t>
            </a:r>
          </a:p>
          <a:p>
            <a:r>
              <a:rPr lang="en-US" altLang="ko-KR" dirty="0"/>
              <a:t>		lists[1] = node2;</a:t>
            </a:r>
          </a:p>
          <a:p>
            <a:r>
              <a:rPr lang="en-US" altLang="ko-KR" dirty="0"/>
              <a:t>		lists[2] = node3;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MergeKSortedLists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 = new </a:t>
            </a:r>
            <a:r>
              <a:rPr lang="en-US" altLang="ko-KR" dirty="0" err="1"/>
              <a:t>MergeKSortedLists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ListNode result = </a:t>
            </a:r>
            <a:r>
              <a:rPr lang="en-US" altLang="ko-KR" dirty="0" err="1"/>
              <a:t>ms.mergeKLists</a:t>
            </a:r>
            <a:r>
              <a:rPr lang="en-US" altLang="ko-KR" dirty="0"/>
              <a:t>(lists);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while(</a:t>
            </a:r>
            <a:r>
              <a:rPr lang="en-US" altLang="ko-KR" dirty="0" err="1"/>
              <a:t>result.next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result.val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    private ListNode </a:t>
            </a:r>
            <a:r>
              <a:rPr lang="en-US" altLang="ko-KR" dirty="0" err="1"/>
              <a:t>mergeKLists</a:t>
            </a:r>
            <a:r>
              <a:rPr lang="en-US" altLang="ko-KR" dirty="0"/>
              <a:t>(ListNode[] lists) {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오름차순 우선순위 큐</a:t>
            </a:r>
          </a:p>
          <a:p>
            <a:r>
              <a:rPr lang="ko-KR" altLang="en-US" dirty="0"/>
              <a:t>    	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 queue = new </a:t>
            </a:r>
            <a:r>
              <a:rPr lang="en-US" altLang="ko-KR" dirty="0" err="1"/>
              <a:t>PriorityQueue</a:t>
            </a:r>
            <a:r>
              <a:rPr lang="en-US" altLang="ko-KR" dirty="0"/>
              <a:t>&lt;ListNode&gt;(Comp);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// </a:t>
            </a:r>
            <a:r>
              <a:rPr lang="ko-KR" altLang="en-US" dirty="0"/>
              <a:t>반환할 결과 </a:t>
            </a:r>
            <a:r>
              <a:rPr lang="en-US" altLang="ko-KR" dirty="0"/>
              <a:t>ListNode</a:t>
            </a:r>
          </a:p>
          <a:p>
            <a:r>
              <a:rPr lang="en-US" altLang="ko-KR" dirty="0"/>
              <a:t>    	ListNode result = new ListNode(0);</a:t>
            </a:r>
          </a:p>
          <a:p>
            <a:r>
              <a:rPr lang="en-US" altLang="ko-KR" dirty="0"/>
              <a:t>    	ListNode start = result; // result</a:t>
            </a:r>
            <a:r>
              <a:rPr lang="ko-KR" altLang="en-US" dirty="0"/>
              <a:t>의 시작 노드</a:t>
            </a:r>
          </a:p>
          <a:p>
            <a:r>
              <a:rPr lang="ko-KR" altLang="en-US" dirty="0"/>
              <a:t>    	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// </a:t>
            </a:r>
            <a:r>
              <a:rPr lang="en-US" altLang="ko-KR" dirty="0" err="1"/>
              <a:t>PriorityQueue</a:t>
            </a:r>
            <a:r>
              <a:rPr lang="ko-KR" altLang="en-US" dirty="0"/>
              <a:t>에 담기</a:t>
            </a:r>
          </a:p>
          <a:p>
            <a:r>
              <a:rPr lang="ko-KR" altLang="en-US" dirty="0"/>
              <a:t>    	</a:t>
            </a:r>
            <a:r>
              <a:rPr lang="en-US" altLang="ko-KR" dirty="0"/>
              <a:t>for(ListNode node : lists) {</a:t>
            </a:r>
          </a:p>
          <a:p>
            <a:r>
              <a:rPr lang="en-US" altLang="ko-KR" dirty="0"/>
              <a:t>    		if(node != null) {</a:t>
            </a:r>
          </a:p>
          <a:p>
            <a:r>
              <a:rPr lang="en-US" altLang="ko-KR" dirty="0"/>
              <a:t>    			</a:t>
            </a:r>
            <a:r>
              <a:rPr lang="en-US" altLang="ko-KR" dirty="0" err="1"/>
              <a:t>queue.offer</a:t>
            </a:r>
            <a:r>
              <a:rPr lang="en-US" altLang="ko-KR" dirty="0"/>
              <a:t>(node);</a:t>
            </a:r>
          </a:p>
          <a:p>
            <a:r>
              <a:rPr lang="en-US" altLang="ko-KR" dirty="0"/>
              <a:t>    		}</a:t>
            </a:r>
          </a:p>
          <a:p>
            <a:r>
              <a:rPr lang="en-US" altLang="ko-KR" dirty="0"/>
              <a:t>    	}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// </a:t>
            </a:r>
            <a:r>
              <a:rPr lang="en-US" altLang="ko-KR" b="1" dirty="0" err="1">
                <a:solidFill>
                  <a:srgbClr val="FF0000"/>
                </a:solidFill>
              </a:rPr>
              <a:t>PriorityQueue</a:t>
            </a:r>
            <a:r>
              <a:rPr lang="ko-KR" altLang="en-US" b="1" dirty="0">
                <a:solidFill>
                  <a:srgbClr val="FF0000"/>
                </a:solidFill>
              </a:rPr>
              <a:t>에서 꺼내서 </a:t>
            </a:r>
            <a:r>
              <a:rPr lang="en-US" altLang="ko-KR" b="1" dirty="0">
                <a:solidFill>
                  <a:srgbClr val="FF0000"/>
                </a:solidFill>
              </a:rPr>
              <a:t>result</a:t>
            </a:r>
            <a:r>
              <a:rPr lang="ko-KR" altLang="en-US" b="1" dirty="0">
                <a:solidFill>
                  <a:srgbClr val="FF0000"/>
                </a:solidFill>
              </a:rPr>
              <a:t>에 담기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	</a:t>
            </a:r>
            <a:r>
              <a:rPr lang="en-US" altLang="ko-KR" b="1" dirty="0">
                <a:solidFill>
                  <a:srgbClr val="FF0000"/>
                </a:solidFill>
              </a:rPr>
              <a:t>/*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 </a:t>
            </a:r>
            <a:r>
              <a:rPr lang="ko-KR" altLang="en-US" b="1" dirty="0" err="1">
                <a:solidFill>
                  <a:srgbClr val="FF0000"/>
                </a:solidFill>
              </a:rPr>
              <a:t>꺼낼때</a:t>
            </a:r>
            <a:r>
              <a:rPr lang="ko-KR" altLang="en-US" b="1" dirty="0">
                <a:solidFill>
                  <a:srgbClr val="FF0000"/>
                </a:solidFill>
              </a:rPr>
              <a:t> 정렬되어서 나온다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 */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// 1</a:t>
            </a:r>
            <a:r>
              <a:rPr lang="ko-KR" altLang="en-US" b="1" dirty="0">
                <a:solidFill>
                  <a:srgbClr val="FF0000"/>
                </a:solidFill>
              </a:rPr>
              <a:t>번 순회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 	while(!</a:t>
            </a:r>
            <a:r>
              <a:rPr lang="en-US" altLang="ko-KR" b="1" dirty="0" err="1">
                <a:solidFill>
                  <a:srgbClr val="FF0000"/>
                </a:solidFill>
              </a:rPr>
              <a:t>queue.isEmpty</a:t>
            </a:r>
            <a:r>
              <a:rPr lang="en-US" altLang="ko-KR" b="1" dirty="0">
                <a:solidFill>
                  <a:srgbClr val="FF0000"/>
                </a:solidFill>
              </a:rPr>
              <a:t>()) {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ListNode node = </a:t>
            </a:r>
            <a:r>
              <a:rPr lang="en-US" altLang="ko-KR" b="1" dirty="0" err="1">
                <a:solidFill>
                  <a:srgbClr val="FF0000"/>
                </a:solidFill>
              </a:rPr>
              <a:t>queue.poll</a:t>
            </a:r>
            <a:r>
              <a:rPr lang="en-US" altLang="ko-KR" b="1" dirty="0">
                <a:solidFill>
                  <a:srgbClr val="FF0000"/>
                </a:solidFill>
              </a:rPr>
              <a:t>(); </a:t>
            </a:r>
          </a:p>
          <a:p>
            <a:r>
              <a:rPr lang="en-US" altLang="ko-KR" b="1" dirty="0"/>
              <a:t>    		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 = node;</a:t>
            </a:r>
          </a:p>
          <a:p>
            <a:r>
              <a:rPr lang="en-US" altLang="ko-KR" b="1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start = 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b="1" dirty="0"/>
              <a:t>    		</a:t>
            </a:r>
          </a:p>
          <a:p>
            <a:r>
              <a:rPr lang="en-US" altLang="ko-KR" b="1" dirty="0"/>
              <a:t>    		</a:t>
            </a:r>
            <a:r>
              <a:rPr lang="en-US" altLang="ko-KR" b="1" dirty="0">
                <a:solidFill>
                  <a:srgbClr val="FF0000"/>
                </a:solidFill>
              </a:rPr>
              <a:t>if(</a:t>
            </a:r>
            <a:r>
              <a:rPr lang="en-US" altLang="ko-KR" b="1" dirty="0" err="1">
                <a:solidFill>
                  <a:srgbClr val="FF0000"/>
                </a:solidFill>
              </a:rPr>
              <a:t>node.next</a:t>
            </a:r>
            <a:r>
              <a:rPr lang="en-US" altLang="ko-KR" b="1" dirty="0">
                <a:solidFill>
                  <a:srgbClr val="FF0000"/>
                </a:solidFill>
              </a:rPr>
              <a:t> != null)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	</a:t>
            </a:r>
            <a:r>
              <a:rPr lang="en-US" altLang="ko-KR" b="1" dirty="0" err="1">
                <a:solidFill>
                  <a:srgbClr val="FF0000"/>
                </a:solidFill>
              </a:rPr>
              <a:t>queue.offer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start.next</a:t>
            </a:r>
            <a:r>
              <a:rPr lang="en-US" altLang="ko-KR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	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	}</a:t>
            </a:r>
          </a:p>
          <a:p>
            <a:endParaRPr lang="en-US" altLang="ko-KR" dirty="0"/>
          </a:p>
          <a:p>
            <a:r>
              <a:rPr lang="en-US" altLang="ko-KR" dirty="0"/>
              <a:t>    	return </a:t>
            </a:r>
            <a:r>
              <a:rPr lang="en-US" altLang="ko-KR" dirty="0" err="1"/>
              <a:t>result.next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	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Comparator&lt;ListNode&gt; Comp = new Comparator&lt;ListNode&gt;()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@Override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public int compare(ListNode o1, ListNode o2) {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		return o1.val - o2.val; // </a:t>
            </a:r>
            <a:r>
              <a:rPr lang="ko-KR" altLang="en-US" b="1" dirty="0">
                <a:solidFill>
                  <a:srgbClr val="FF0000"/>
                </a:solidFill>
              </a:rPr>
              <a:t>오름차순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		</a:t>
            </a:r>
            <a:r>
              <a:rPr lang="en-US" altLang="ko-KR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	};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85884" y="-2465"/>
            <a:ext cx="1260135" cy="126654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999250" y="-2465"/>
            <a:ext cx="1260135" cy="126654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9722589" y="-21168"/>
            <a:ext cx="1260135" cy="126654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5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788</Words>
  <Application>Microsoft Office PowerPoint</Application>
  <PresentationFormat>와이드스크린</PresentationFormat>
  <Paragraphs>1488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23.Merge K Sort Lists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이해니</dc:creator>
  <cp:lastModifiedBy>이해니</cp:lastModifiedBy>
  <cp:revision>14</cp:revision>
  <dcterms:created xsi:type="dcterms:W3CDTF">2021-05-17T04:47:17Z</dcterms:created>
  <dcterms:modified xsi:type="dcterms:W3CDTF">2021-05-24T13:03:27Z</dcterms:modified>
</cp:coreProperties>
</file>