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2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3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3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4C7B-A36A-4C07-AB34-96E18A67BB75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709C-2A5A-4C4C-9C5D-F3DD4A325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72068"/>
            <a:ext cx="9144000" cy="2387600"/>
          </a:xfrm>
        </p:spPr>
        <p:txBody>
          <a:bodyPr/>
          <a:lstStyle/>
          <a:p>
            <a:r>
              <a:rPr lang="en-US" altLang="ko-KR" b="1" dirty="0" smtClean="0"/>
              <a:t>102.</a:t>
            </a:r>
            <a:r>
              <a:rPr lang="en-US" altLang="ko-KR" b="1" dirty="0"/>
              <a:t> </a:t>
            </a:r>
            <a:r>
              <a:rPr lang="en-US" altLang="ko-KR" b="1" dirty="0" smtClean="0"/>
              <a:t>Binary </a:t>
            </a:r>
            <a:r>
              <a:rPr lang="en-US" altLang="ko-KR" b="1" dirty="0"/>
              <a:t>Tree Level Order Traversal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01448"/>
            <a:ext cx="9144000" cy="1655762"/>
          </a:xfrm>
        </p:spPr>
        <p:txBody>
          <a:bodyPr anchor="ctr"/>
          <a:lstStyle/>
          <a:p>
            <a:r>
              <a:rPr lang="en-US" altLang="ko-KR" dirty="0" smtClean="0"/>
              <a:t>2021-06-06</a:t>
            </a:r>
            <a:endParaRPr lang="en-US" altLang="ko-KR" dirty="0" smtClean="0"/>
          </a:p>
          <a:p>
            <a:r>
              <a:rPr lang="ko-KR" altLang="en-US" dirty="0" smtClean="0"/>
              <a:t>이해니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893" y="388770"/>
            <a:ext cx="2602214" cy="6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문제</a:t>
            </a:r>
            <a:endParaRPr lang="ko-KR" altLang="en-US" b="1" dirty="0"/>
          </a:p>
        </p:txBody>
      </p:sp>
      <p:pic>
        <p:nvPicPr>
          <p:cNvPr id="1026" name="Picture 2" descr="https://assets.leetcode.com/uploads/2021/02/19/tre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3894"/>
            <a:ext cx="3036804" cy="331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63854"/>
              </p:ext>
            </p:extLst>
          </p:nvPr>
        </p:nvGraphicFramePr>
        <p:xfrm>
          <a:off x="4588042" y="1690688"/>
          <a:ext cx="7176168" cy="157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3">
                  <a:extLst>
                    <a:ext uri="{9D8B030D-6E8A-4147-A177-3AD203B41FA5}">
                      <a16:colId xmlns:a16="http://schemas.microsoft.com/office/drawing/2014/main" val="1445388650"/>
                    </a:ext>
                  </a:extLst>
                </a:gridCol>
                <a:gridCol w="3453372">
                  <a:extLst>
                    <a:ext uri="{9D8B030D-6E8A-4147-A177-3AD203B41FA5}">
                      <a16:colId xmlns:a16="http://schemas.microsoft.com/office/drawing/2014/main" val="1052490498"/>
                    </a:ext>
                  </a:extLst>
                </a:gridCol>
                <a:gridCol w="2936733">
                  <a:extLst>
                    <a:ext uri="{9D8B030D-6E8A-4147-A177-3AD203B41FA5}">
                      <a16:colId xmlns:a16="http://schemas.microsoft.com/office/drawing/2014/main" val="1028500674"/>
                    </a:ext>
                  </a:extLst>
                </a:gridCol>
              </a:tblGrid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00536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구조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TreeNode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List&lt;List&lt;Integer&gt;&gt;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86368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답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[3,9,20,null,null,15,7]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[[3],[9,20],[15,7]]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22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1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문제</a:t>
            </a:r>
            <a:endParaRPr lang="ko-KR" altLang="en-US" b="1" dirty="0"/>
          </a:p>
        </p:txBody>
      </p:sp>
      <p:pic>
        <p:nvPicPr>
          <p:cNvPr id="1026" name="Picture 2" descr="https://assets.leetcode.com/uploads/2021/02/19/tre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3894"/>
            <a:ext cx="3036804" cy="331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94664"/>
              </p:ext>
            </p:extLst>
          </p:nvPr>
        </p:nvGraphicFramePr>
        <p:xfrm>
          <a:off x="4588042" y="1690688"/>
          <a:ext cx="7176168" cy="209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3">
                  <a:extLst>
                    <a:ext uri="{9D8B030D-6E8A-4147-A177-3AD203B41FA5}">
                      <a16:colId xmlns:a16="http://schemas.microsoft.com/office/drawing/2014/main" val="1445388650"/>
                    </a:ext>
                  </a:extLst>
                </a:gridCol>
                <a:gridCol w="3453372">
                  <a:extLst>
                    <a:ext uri="{9D8B030D-6E8A-4147-A177-3AD203B41FA5}">
                      <a16:colId xmlns:a16="http://schemas.microsoft.com/office/drawing/2014/main" val="1052490498"/>
                    </a:ext>
                  </a:extLst>
                </a:gridCol>
                <a:gridCol w="2936733">
                  <a:extLst>
                    <a:ext uri="{9D8B030D-6E8A-4147-A177-3AD203B41FA5}">
                      <a16:colId xmlns:a16="http://schemas.microsoft.com/office/drawing/2014/main" val="1028500674"/>
                    </a:ext>
                  </a:extLst>
                </a:gridCol>
              </a:tblGrid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00536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구조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TreeNode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List&lt;List&lt;Integer&gt;&gt;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86368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답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[3,9,20,null,null,15,7]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[[3],[9,20],[15,7]]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225363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,9,20,null,null,15,7]</a:t>
                      </a:r>
                      <a:endParaRPr lang="ko-KR" altLang="en-US" sz="2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[3]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623731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644161" y="2145322"/>
            <a:ext cx="826477" cy="8088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0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문제</a:t>
            </a:r>
            <a:endParaRPr lang="ko-KR" altLang="en-US" b="1" dirty="0"/>
          </a:p>
        </p:txBody>
      </p:sp>
      <p:pic>
        <p:nvPicPr>
          <p:cNvPr id="1026" name="Picture 2" descr="https://assets.leetcode.com/uploads/2021/02/19/tre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3894"/>
            <a:ext cx="3036804" cy="331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82044"/>
              </p:ext>
            </p:extLst>
          </p:nvPr>
        </p:nvGraphicFramePr>
        <p:xfrm>
          <a:off x="4588042" y="1690688"/>
          <a:ext cx="7176168" cy="367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3">
                  <a:extLst>
                    <a:ext uri="{9D8B030D-6E8A-4147-A177-3AD203B41FA5}">
                      <a16:colId xmlns:a16="http://schemas.microsoft.com/office/drawing/2014/main" val="1445388650"/>
                    </a:ext>
                  </a:extLst>
                </a:gridCol>
                <a:gridCol w="3453372">
                  <a:extLst>
                    <a:ext uri="{9D8B030D-6E8A-4147-A177-3AD203B41FA5}">
                      <a16:colId xmlns:a16="http://schemas.microsoft.com/office/drawing/2014/main" val="1052490498"/>
                    </a:ext>
                  </a:extLst>
                </a:gridCol>
                <a:gridCol w="2936733">
                  <a:extLst>
                    <a:ext uri="{9D8B030D-6E8A-4147-A177-3AD203B41FA5}">
                      <a16:colId xmlns:a16="http://schemas.microsoft.com/office/drawing/2014/main" val="1028500674"/>
                    </a:ext>
                  </a:extLst>
                </a:gridCol>
              </a:tblGrid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00536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구조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TreeNode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List&lt;List&lt;Integer&gt;&gt;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86368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답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[3,9,20,null,null,15,7]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[[3],[9,20],[15,7]]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225363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,9,20,null,null,15,7]</a:t>
                      </a:r>
                      <a:endParaRPr lang="ko-KR" altLang="en-US" sz="2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[3]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623731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2-1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,20,null,null,15,7]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[9]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25945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2-2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[3,9,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,null,null,15,7]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[9,</a:t>
                      </a:r>
                      <a:r>
                        <a:rPr lang="en-US" altLang="ko-KR" sz="2000" baseline="0" dirty="0" smtClean="0">
                          <a:latin typeface="+mn-ea"/>
                          <a:ea typeface="+mn-ea"/>
                        </a:rPr>
                        <a:t> 20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46588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9,20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,null,null,15,7]</a:t>
                      </a:r>
                      <a:endParaRPr lang="ko-KR" altLang="en-US" sz="2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[[3],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[9,20]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119957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764930" y="3456097"/>
            <a:ext cx="826477" cy="8088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359533" y="3464889"/>
            <a:ext cx="826477" cy="8088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73365" y="1892968"/>
            <a:ext cx="1604211" cy="156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문제</a:t>
            </a:r>
            <a:endParaRPr lang="ko-KR" altLang="en-US" b="1" dirty="0"/>
          </a:p>
        </p:txBody>
      </p:sp>
      <p:pic>
        <p:nvPicPr>
          <p:cNvPr id="1026" name="Picture 2" descr="https://assets.leetcode.com/uploads/2021/02/19/tre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3894"/>
            <a:ext cx="3036804" cy="331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2"/>
              </p:ext>
            </p:extLst>
          </p:nvPr>
        </p:nvGraphicFramePr>
        <p:xfrm>
          <a:off x="4588042" y="1690688"/>
          <a:ext cx="7176168" cy="419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3">
                  <a:extLst>
                    <a:ext uri="{9D8B030D-6E8A-4147-A177-3AD203B41FA5}">
                      <a16:colId xmlns:a16="http://schemas.microsoft.com/office/drawing/2014/main" val="1445388650"/>
                    </a:ext>
                  </a:extLst>
                </a:gridCol>
                <a:gridCol w="3453372">
                  <a:extLst>
                    <a:ext uri="{9D8B030D-6E8A-4147-A177-3AD203B41FA5}">
                      <a16:colId xmlns:a16="http://schemas.microsoft.com/office/drawing/2014/main" val="1052490498"/>
                    </a:ext>
                  </a:extLst>
                </a:gridCol>
                <a:gridCol w="2936733">
                  <a:extLst>
                    <a:ext uri="{9D8B030D-6E8A-4147-A177-3AD203B41FA5}">
                      <a16:colId xmlns:a16="http://schemas.microsoft.com/office/drawing/2014/main" val="1028500674"/>
                    </a:ext>
                  </a:extLst>
                </a:gridCol>
              </a:tblGrid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Output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00536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구조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+mn-ea"/>
                          <a:ea typeface="+mn-ea"/>
                        </a:rPr>
                        <a:t>TreeNode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List&lt;List&lt;Integer&gt;&gt;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86368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답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[3,9,20,null,null,15,7]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[[3],[9,20],[15,7]]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225363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,9,20,null,null,15,7]</a:t>
                      </a:r>
                      <a:endParaRPr lang="ko-KR" altLang="en-US" sz="2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[3]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623731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9,20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,null,null,15,7]</a:t>
                      </a:r>
                      <a:endParaRPr lang="ko-KR" altLang="en-US" sz="20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[[3],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[9,20]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119957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3-1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[3,9,20,null,null,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,7]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[15]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60075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3-2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[3,9,20,null,null,15,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[15,7]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55080"/>
                  </a:ext>
                </a:extLst>
              </a:tr>
              <a:tr h="524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[3,9,20,null,null,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15,7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[[3],[9,20],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[15,7]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172508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468313" y="4768638"/>
            <a:ext cx="826477" cy="8088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124464" y="4768638"/>
            <a:ext cx="826477" cy="8088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6207" y="1690688"/>
            <a:ext cx="3071604" cy="302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7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160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102. Binary Tree Level Order Traversal</vt:lpstr>
      <vt:lpstr>문제</vt:lpstr>
      <vt:lpstr>문제</vt:lpstr>
      <vt:lpstr>문제</vt:lpstr>
      <vt:lpstr>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682. Baseball Game</dc:title>
  <dc:creator>이해니</dc:creator>
  <cp:lastModifiedBy>이해니</cp:lastModifiedBy>
  <cp:revision>6</cp:revision>
  <dcterms:created xsi:type="dcterms:W3CDTF">2021-05-30T01:41:09Z</dcterms:created>
  <dcterms:modified xsi:type="dcterms:W3CDTF">2021-06-06T02:01:36Z</dcterms:modified>
</cp:coreProperties>
</file>