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67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2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3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3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54C7B-A36A-4C07-AB34-96E18A67BB7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682. Baseball 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smtClean="0"/>
              <a:t>2021-05-30</a:t>
            </a:r>
          </a:p>
          <a:p>
            <a:r>
              <a:rPr lang="ko-KR" altLang="en-US" dirty="0" smtClean="0"/>
              <a:t>이해니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85" y="1807856"/>
            <a:ext cx="2602214" cy="6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1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7482254" y="2238863"/>
          <a:ext cx="3534506" cy="160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60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676413"/>
              </p:ext>
            </p:extLst>
          </p:nvPr>
        </p:nvGraphicFramePr>
        <p:xfrm>
          <a:off x="536540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13600"/>
              </p:ext>
            </p:extLst>
          </p:nvPr>
        </p:nvGraphicFramePr>
        <p:xfrm>
          <a:off x="4454559" y="6137892"/>
          <a:ext cx="332561" cy="51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1">
                  <a:extLst>
                    <a:ext uri="{9D8B030D-6E8A-4147-A177-3AD203B41FA5}">
                      <a16:colId xmlns:a16="http://schemas.microsoft.com/office/drawing/2014/main" val="4140923069"/>
                    </a:ext>
                  </a:extLst>
                </a:gridCol>
              </a:tblGrid>
              <a:tr h="518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976659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 rot="1379778">
            <a:off x="4024780" y="6107648"/>
            <a:ext cx="320464" cy="39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/>
        </p:nvGraphicFramePr>
        <p:xfrm>
          <a:off x="1872553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2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7482254" y="2238863"/>
          <a:ext cx="3534506" cy="160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60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884465"/>
              </p:ext>
            </p:extLst>
          </p:nvPr>
        </p:nvGraphicFramePr>
        <p:xfrm>
          <a:off x="536540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9" name="내용 개체 틀 4"/>
          <p:cNvGraphicFramePr>
            <a:graphicFrameLocks/>
          </p:cNvGraphicFramePr>
          <p:nvPr/>
        </p:nvGraphicFramePr>
        <p:xfrm>
          <a:off x="1872553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31059"/>
              </p:ext>
            </p:extLst>
          </p:nvPr>
        </p:nvGraphicFramePr>
        <p:xfrm>
          <a:off x="4454559" y="6137892"/>
          <a:ext cx="1342292" cy="51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1">
                  <a:extLst>
                    <a:ext uri="{9D8B030D-6E8A-4147-A177-3AD203B41FA5}">
                      <a16:colId xmlns:a16="http://schemas.microsoft.com/office/drawing/2014/main" val="4140923069"/>
                    </a:ext>
                  </a:extLst>
                </a:gridCol>
                <a:gridCol w="1009731">
                  <a:extLst>
                    <a:ext uri="{9D8B030D-6E8A-4147-A177-3AD203B41FA5}">
                      <a16:colId xmlns:a16="http://schemas.microsoft.com/office/drawing/2014/main" val="3161056797"/>
                    </a:ext>
                  </a:extLst>
                </a:gridCol>
              </a:tblGrid>
              <a:tr h="518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976659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 rot="1379778">
            <a:off x="4024780" y="6107648"/>
            <a:ext cx="320464" cy="39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/>
        </p:nvGraphicFramePr>
        <p:xfrm>
          <a:off x="3208566" y="4491551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00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7482254" y="2238863"/>
          <a:ext cx="3534506" cy="160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60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691070"/>
              </p:ext>
            </p:extLst>
          </p:nvPr>
        </p:nvGraphicFramePr>
        <p:xfrm>
          <a:off x="536540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9" name="내용 개체 틀 4"/>
          <p:cNvGraphicFramePr>
            <a:graphicFrameLocks/>
          </p:cNvGraphicFramePr>
          <p:nvPr/>
        </p:nvGraphicFramePr>
        <p:xfrm>
          <a:off x="1872553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08566" y="4491551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54559" y="6137892"/>
          <a:ext cx="3039208" cy="51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1">
                  <a:extLst>
                    <a:ext uri="{9D8B030D-6E8A-4147-A177-3AD203B41FA5}">
                      <a16:colId xmlns:a16="http://schemas.microsoft.com/office/drawing/2014/main" val="4140923069"/>
                    </a:ext>
                  </a:extLst>
                </a:gridCol>
                <a:gridCol w="1009731">
                  <a:extLst>
                    <a:ext uri="{9D8B030D-6E8A-4147-A177-3AD203B41FA5}">
                      <a16:colId xmlns:a16="http://schemas.microsoft.com/office/drawing/2014/main" val="3161056797"/>
                    </a:ext>
                  </a:extLst>
                </a:gridCol>
                <a:gridCol w="1696916">
                  <a:extLst>
                    <a:ext uri="{9D8B030D-6E8A-4147-A177-3AD203B41FA5}">
                      <a16:colId xmlns:a16="http://schemas.microsoft.com/office/drawing/2014/main" val="3118991084"/>
                    </a:ext>
                  </a:extLst>
                </a:gridCol>
              </a:tblGrid>
              <a:tr h="518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976659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 rot="1379778">
            <a:off x="4024780" y="6107648"/>
            <a:ext cx="320464" cy="39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7482254" y="2238863"/>
          <a:ext cx="3534506" cy="160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60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303090"/>
              </p:ext>
            </p:extLst>
          </p:nvPr>
        </p:nvGraphicFramePr>
        <p:xfrm>
          <a:off x="536540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9" name="내용 개체 틀 4"/>
          <p:cNvGraphicFramePr>
            <a:graphicFrameLocks/>
          </p:cNvGraphicFramePr>
          <p:nvPr/>
        </p:nvGraphicFramePr>
        <p:xfrm>
          <a:off x="1872553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08566" y="4491551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7482254" y="4491551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54559" y="6137892"/>
          <a:ext cx="3039208" cy="51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1">
                  <a:extLst>
                    <a:ext uri="{9D8B030D-6E8A-4147-A177-3AD203B41FA5}">
                      <a16:colId xmlns:a16="http://schemas.microsoft.com/office/drawing/2014/main" val="4140923069"/>
                    </a:ext>
                  </a:extLst>
                </a:gridCol>
                <a:gridCol w="1009731">
                  <a:extLst>
                    <a:ext uri="{9D8B030D-6E8A-4147-A177-3AD203B41FA5}">
                      <a16:colId xmlns:a16="http://schemas.microsoft.com/office/drawing/2014/main" val="3161056797"/>
                    </a:ext>
                  </a:extLst>
                </a:gridCol>
                <a:gridCol w="1696916">
                  <a:extLst>
                    <a:ext uri="{9D8B030D-6E8A-4147-A177-3AD203B41FA5}">
                      <a16:colId xmlns:a16="http://schemas.microsoft.com/office/drawing/2014/main" val="3118991084"/>
                    </a:ext>
                  </a:extLst>
                </a:gridCol>
              </a:tblGrid>
              <a:tr h="518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976659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 rot="1379778">
            <a:off x="4024780" y="6107648"/>
            <a:ext cx="320464" cy="39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9855895">
            <a:off x="7677574" y="6111737"/>
            <a:ext cx="312744" cy="39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3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7482254" y="2238863"/>
          <a:ext cx="3534506" cy="160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60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584267"/>
              </p:ext>
            </p:extLst>
          </p:nvPr>
        </p:nvGraphicFramePr>
        <p:xfrm>
          <a:off x="536540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9" name="내용 개체 틀 4"/>
          <p:cNvGraphicFramePr>
            <a:graphicFrameLocks/>
          </p:cNvGraphicFramePr>
          <p:nvPr/>
        </p:nvGraphicFramePr>
        <p:xfrm>
          <a:off x="1872553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08566" y="4491551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7482254" y="4491551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54559" y="6137892"/>
          <a:ext cx="3039208" cy="51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1">
                  <a:extLst>
                    <a:ext uri="{9D8B030D-6E8A-4147-A177-3AD203B41FA5}">
                      <a16:colId xmlns:a16="http://schemas.microsoft.com/office/drawing/2014/main" val="4140923069"/>
                    </a:ext>
                  </a:extLst>
                </a:gridCol>
                <a:gridCol w="1009731">
                  <a:extLst>
                    <a:ext uri="{9D8B030D-6E8A-4147-A177-3AD203B41FA5}">
                      <a16:colId xmlns:a16="http://schemas.microsoft.com/office/drawing/2014/main" val="3161056797"/>
                    </a:ext>
                  </a:extLst>
                </a:gridCol>
                <a:gridCol w="1696916">
                  <a:extLst>
                    <a:ext uri="{9D8B030D-6E8A-4147-A177-3AD203B41FA5}">
                      <a16:colId xmlns:a16="http://schemas.microsoft.com/office/drawing/2014/main" val="3118991084"/>
                    </a:ext>
                  </a:extLst>
                </a:gridCol>
              </a:tblGrid>
              <a:tr h="518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976659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/>
        </p:nvGraphicFramePr>
        <p:xfrm>
          <a:off x="8874369" y="4491551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 rot="1379778">
            <a:off x="4024780" y="6107648"/>
            <a:ext cx="320464" cy="39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9855895">
            <a:off x="7677574" y="6111737"/>
            <a:ext cx="312744" cy="39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3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7482254" y="2238863"/>
          <a:ext cx="3534506" cy="160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60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634019"/>
              </p:ext>
            </p:extLst>
          </p:nvPr>
        </p:nvGraphicFramePr>
        <p:xfrm>
          <a:off x="536540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9" name="내용 개체 틀 4"/>
          <p:cNvGraphicFramePr>
            <a:graphicFrameLocks/>
          </p:cNvGraphicFramePr>
          <p:nvPr/>
        </p:nvGraphicFramePr>
        <p:xfrm>
          <a:off x="1872553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08566" y="4491551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7482254" y="4491551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54559" y="6137892"/>
          <a:ext cx="3039208" cy="51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1">
                  <a:extLst>
                    <a:ext uri="{9D8B030D-6E8A-4147-A177-3AD203B41FA5}">
                      <a16:colId xmlns:a16="http://schemas.microsoft.com/office/drawing/2014/main" val="4140923069"/>
                    </a:ext>
                  </a:extLst>
                </a:gridCol>
                <a:gridCol w="1009731">
                  <a:extLst>
                    <a:ext uri="{9D8B030D-6E8A-4147-A177-3AD203B41FA5}">
                      <a16:colId xmlns:a16="http://schemas.microsoft.com/office/drawing/2014/main" val="3161056797"/>
                    </a:ext>
                  </a:extLst>
                </a:gridCol>
                <a:gridCol w="1696916">
                  <a:extLst>
                    <a:ext uri="{9D8B030D-6E8A-4147-A177-3AD203B41FA5}">
                      <a16:colId xmlns:a16="http://schemas.microsoft.com/office/drawing/2014/main" val="3118991084"/>
                    </a:ext>
                  </a:extLst>
                </a:gridCol>
              </a:tblGrid>
              <a:tr h="518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976659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/>
        </p:nvGraphicFramePr>
        <p:xfrm>
          <a:off x="8874369" y="4491551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graphicFrame>
        <p:nvGraphicFramePr>
          <p:cNvPr id="13" name="내용 개체 틀 4"/>
          <p:cNvGraphicFramePr>
            <a:graphicFrameLocks/>
          </p:cNvGraphicFramePr>
          <p:nvPr/>
        </p:nvGraphicFramePr>
        <p:xfrm>
          <a:off x="10266485" y="4491551"/>
          <a:ext cx="1689166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6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161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 rot="1379778">
            <a:off x="4024780" y="6107648"/>
            <a:ext cx="320464" cy="39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9855895">
            <a:off x="7677574" y="6111737"/>
            <a:ext cx="312744" cy="39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8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785393"/>
              </p:ext>
            </p:extLst>
          </p:nvPr>
        </p:nvGraphicFramePr>
        <p:xfrm>
          <a:off x="7482254" y="2238863"/>
          <a:ext cx="3534506" cy="3493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3493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 + 9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u="sng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957236"/>
              </p:ext>
            </p:extLst>
          </p:nvPr>
        </p:nvGraphicFramePr>
        <p:xfrm>
          <a:off x="316524" y="4774425"/>
          <a:ext cx="1767253" cy="160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53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60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87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572019"/>
              </p:ext>
            </p:extLst>
          </p:nvPr>
        </p:nvGraphicFramePr>
        <p:xfrm>
          <a:off x="7482254" y="2238863"/>
          <a:ext cx="3534506" cy="3493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349372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1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7482254" y="2238863"/>
          <a:ext cx="3534506" cy="3493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3493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53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549077"/>
              </p:ext>
            </p:extLst>
          </p:nvPr>
        </p:nvGraphicFramePr>
        <p:xfrm>
          <a:off x="7482254" y="2238863"/>
          <a:ext cx="3534506" cy="3493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3493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001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494157"/>
              </p:ext>
            </p:extLst>
          </p:nvPr>
        </p:nvGraphicFramePr>
        <p:xfrm>
          <a:off x="7482254" y="2238863"/>
          <a:ext cx="3534506" cy="3493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3493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44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234948"/>
              </p:ext>
            </p:extLst>
          </p:nvPr>
        </p:nvGraphicFramePr>
        <p:xfrm>
          <a:off x="7482254" y="2238863"/>
          <a:ext cx="3534506" cy="3493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3493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4479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078691"/>
              </p:ext>
            </p:extLst>
          </p:nvPr>
        </p:nvGraphicFramePr>
        <p:xfrm>
          <a:off x="7482254" y="2238863"/>
          <a:ext cx="3534506" cy="3493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3493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36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051100"/>
              </p:ext>
            </p:extLst>
          </p:nvPr>
        </p:nvGraphicFramePr>
        <p:xfrm>
          <a:off x="7482254" y="2238863"/>
          <a:ext cx="3534506" cy="3493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3493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Stack</a:t>
            </a:r>
            <a:endParaRPr lang="ko-KR" altLang="en-US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910810"/>
              </p:ext>
            </p:extLst>
          </p:nvPr>
        </p:nvGraphicFramePr>
        <p:xfrm>
          <a:off x="7482254" y="2238863"/>
          <a:ext cx="3534506" cy="160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06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603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+ (</a:t>
                      </a: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2)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4802" y="223886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"-2"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1469" y="303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새로운 기록</a:t>
            </a:r>
          </a:p>
          <a:p>
            <a:r>
              <a:rPr lang="en-US" altLang="ko-KR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en-US" altLang="ko-K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이전 두 개의 점수 합산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직전 기록 두 배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이전 기록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삭제해버림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무조건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개 존재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094023"/>
              </p:ext>
            </p:extLst>
          </p:nvPr>
        </p:nvGraphicFramePr>
        <p:xfrm>
          <a:off x="536540" y="4491552"/>
          <a:ext cx="1096524" cy="14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24">
                  <a:extLst>
                    <a:ext uri="{9D8B030D-6E8A-4147-A177-3AD203B41FA5}">
                      <a16:colId xmlns:a16="http://schemas.microsoft.com/office/drawing/2014/main" val="3652591111"/>
                    </a:ext>
                  </a:extLst>
                </a:gridCol>
              </a:tblGrid>
              <a:tr h="146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en-US" altLang="ko-KR" baseline="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* 2</a:t>
                      </a:r>
                      <a:endParaRPr lang="en-US" altLang="ko-KR" dirty="0" smtClean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/>
                    </a:p>
                  </a:txBody>
                  <a:tcPr marL="88977" marR="88977" marT="44488" marB="4448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3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8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1024</Words>
  <Application>Microsoft Office PowerPoint</Application>
  <PresentationFormat>와이드스크린</PresentationFormat>
  <Paragraphs>267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682. Baseball Game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682. Baseball Game</dc:title>
  <dc:creator>이해니</dc:creator>
  <cp:lastModifiedBy>이해니</cp:lastModifiedBy>
  <cp:revision>3</cp:revision>
  <dcterms:created xsi:type="dcterms:W3CDTF">2021-05-30T01:41:09Z</dcterms:created>
  <dcterms:modified xsi:type="dcterms:W3CDTF">2021-05-30T01:55:02Z</dcterms:modified>
</cp:coreProperties>
</file>