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승구" initials="지" lastIdx="2" clrIdx="0">
    <p:extLst>
      <p:ext uri="{19B8F6BF-5375-455C-9EA6-DF929625EA0E}">
        <p15:presenceInfo xmlns:p15="http://schemas.microsoft.com/office/powerpoint/2012/main" userId="S::tmdrn457@hs.ac.kr::57e6fe13-6b84-45f3-8ec5-c623ddbb93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17FF-B866-4AF3-BB6C-F00C4D076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71B89-CEDC-4AE9-9285-CFC2BDE97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FD147-C223-4D43-AA85-86233C76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E56CF-C833-41CF-AA11-C8E35EA5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8497B-20E4-4087-B8CA-5403618C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FD63-BB35-428A-A1B5-55ADA5BA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F6FC53-C7E4-40B4-AC3D-AEE4CC923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281A9-4156-4EDF-B497-C1881EB2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BF201-1172-4D15-A08C-CE25133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0721-EADD-4D70-B1D1-B1916A71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86722-1C63-45A9-A606-2C82DAD4D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E5C83-626D-4A57-80C9-CB026B37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BD406-4350-42A3-87BC-8DD91D7D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7EA03-F4E8-4EAE-88CA-19CA276E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79B0A-CC34-4CF6-88F5-84AFCB25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6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34D55-2FF5-43BD-9E3B-6FF8076F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F1946-3EA1-49A6-8CBA-4B94A764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E1B01-E84C-4427-AA57-038EF185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034CD-DB08-4DAB-BC03-86E4CAF3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1B9BC-693F-41B4-8E3C-199610A1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2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E8FF9-BE96-4E97-9A06-96B0EE0A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5C0F8-BC92-4FAD-AC59-E0E24978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C4FC-C638-4877-A7E2-DF13AF23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2BE55-06AB-4679-AFFE-33E0FC34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31F16-6267-4AC6-98CC-F0C3B827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5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4123-3F6A-49D5-A7C2-FCA6EB6C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BE1B2-7587-4780-B10D-48A4CF2C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D087D-F4F2-408B-922C-3D158FBEF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C96B13-F676-41FD-B47D-43A06176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F624E-7F45-4484-9CD1-F2794429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1ABD6-4FC6-46E2-A7FE-5AB5F704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6EC12-49DE-439E-8D65-F3D98CB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DE532-C6B1-4A69-9A61-56F4CFEFE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6A53A-9D0C-40AC-8EF2-AD3C24C8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E9E660-D274-488A-96CC-BFA147273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54B723-FCA8-4A9F-8F96-55F6B12DF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DD01B-A5FA-4DF7-8FDA-747A71B4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41472-0CB1-40C3-AFEA-B632EA91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1B7889-68E0-4A76-95B3-AB574BAB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408FE-39B9-439D-81BC-100838C9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7E6E4D-8184-4BA0-9DBC-28FC7950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5D29B5-7253-4162-9766-A69FA8EF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B49AB-1F67-490C-ACE8-72CFC8D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58E6C-524B-4243-867F-7B5224E6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6B5A0-584F-47CA-AE1C-1C86920C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8D567-A36D-49C5-A59C-A8819A89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0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97376-9D16-44C6-B4E1-A47B2E21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0A1E8-8ABD-41D3-9A34-BE0D3D6E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9769C-6EA8-425A-ADD5-B06DC167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1C412-3010-4DE2-9FCB-C24FEF4C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4677C-87C6-4EFC-9945-FD268850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B0AE7-E6F9-453D-B0EF-4B02EDF2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D4166-77E5-47F4-A192-16641FBD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2B3BD-A9C7-4F5C-9BF6-CDE512EAE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E14A2-4BE9-49BF-A818-7FF001BF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F22AA-6925-41E4-B969-53E8B401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3B385-EF8C-4D7F-AF2F-2444E1F4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1E926-718F-4C63-B228-C964E73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B32966-20BC-401F-8FD0-85CA0255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CA803-5DCF-4E48-B3B0-40FFA63E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74B7C-FF0E-446E-8F5F-7B310E129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734F-1A06-4357-9801-BAD9C182C6B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BBFA3-32F1-4DA0-8C19-8FAAED545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40E1E-CAFA-416F-9240-A6DAC4A0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9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0CC040-4AD0-4A7E-9984-9CE681E1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8" y="1949450"/>
            <a:ext cx="2105025" cy="5715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3F8189B1-7104-4C3E-ACAA-5856494DA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고슴도치 탈출</a:t>
            </a:r>
          </a:p>
        </p:txBody>
      </p:sp>
    </p:spTree>
    <p:extLst>
      <p:ext uri="{BB962C8B-B14F-4D97-AF65-F5344CB8AC3E}">
        <p14:creationId xmlns:p14="http://schemas.microsoft.com/office/powerpoint/2010/main" val="141895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0FAC072F-ECBC-4936-8700-8580AA2C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682" y="842579"/>
            <a:ext cx="6309446" cy="14876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DFS</a:t>
            </a:r>
            <a:endParaRPr lang="en-US" altLang="ko-KR" sz="1400" b="1" dirty="0"/>
          </a:p>
          <a:p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94674-D14C-4F5A-8F7A-8DB3202727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0" y="1398732"/>
            <a:ext cx="3164032" cy="31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DCB102-777E-497A-B202-8AA35D98DE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13" y="1586390"/>
            <a:ext cx="3164032" cy="31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8F54BACC-3096-40C4-9716-CC25F7641FAD}"/>
              </a:ext>
            </a:extLst>
          </p:cNvPr>
          <p:cNvSpPr txBox="1">
            <a:spLocks/>
          </p:cNvSpPr>
          <p:nvPr/>
        </p:nvSpPr>
        <p:spPr>
          <a:xfrm>
            <a:off x="8085426" y="842579"/>
            <a:ext cx="2314719" cy="148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BFS</a:t>
            </a:r>
            <a:endParaRPr lang="en-US" altLang="ko-KR" sz="1400" b="1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931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0FAC072F-ECBC-4936-8700-8580AA2C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409" y="408470"/>
            <a:ext cx="6309446" cy="14876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DFS</a:t>
            </a:r>
            <a:endParaRPr lang="en-US" altLang="ko-KR" sz="1400" b="1" dirty="0"/>
          </a:p>
          <a:p>
            <a:endParaRPr lang="en-US" altLang="ko-KR" sz="1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D894BE-68BD-480E-80A7-EA179E4EE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61815"/>
              </p:ext>
            </p:extLst>
          </p:nvPr>
        </p:nvGraphicFramePr>
        <p:xfrm>
          <a:off x="2350782" y="1432379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9605D0D-E783-4BF5-B3D1-94F0D04F1AF7}"/>
              </a:ext>
            </a:extLst>
          </p:cNvPr>
          <p:cNvSpPr/>
          <p:nvPr/>
        </p:nvSpPr>
        <p:spPr>
          <a:xfrm>
            <a:off x="5369864" y="1524187"/>
            <a:ext cx="919827" cy="45561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6E32147B-00DA-40B2-B222-71DFDA883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35491"/>
              </p:ext>
            </p:extLst>
          </p:nvPr>
        </p:nvGraphicFramePr>
        <p:xfrm>
          <a:off x="1109211" y="3205128"/>
          <a:ext cx="4129503" cy="131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874185291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3684063366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98460979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407067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31794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19101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715102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03392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A6B6A05B-3371-482A-801E-FAE4D85B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37162"/>
              </p:ext>
            </p:extLst>
          </p:nvPr>
        </p:nvGraphicFramePr>
        <p:xfrm>
          <a:off x="6672511" y="3210987"/>
          <a:ext cx="4129503" cy="131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874185291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3684063366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98460979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4070672325"/>
                    </a:ext>
                  </a:extLst>
                </a:gridCol>
              </a:tblGrid>
              <a:tr h="18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31794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19101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715102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03392"/>
                  </a:ext>
                </a:extLst>
              </a:tr>
            </a:tbl>
          </a:graphicData>
        </a:graphic>
      </p:graphicFrame>
      <p:sp>
        <p:nvSpPr>
          <p:cNvPr id="13" name="부제목 2">
            <a:extLst>
              <a:ext uri="{FF2B5EF4-FFF2-40B4-BE49-F238E27FC236}">
                <a16:creationId xmlns:a16="http://schemas.microsoft.com/office/drawing/2014/main" id="{0B879ED2-551B-4E23-9410-46B5F18579E2}"/>
              </a:ext>
            </a:extLst>
          </p:cNvPr>
          <p:cNvSpPr txBox="1">
            <a:spLocks/>
          </p:cNvSpPr>
          <p:nvPr/>
        </p:nvSpPr>
        <p:spPr>
          <a:xfrm>
            <a:off x="688244" y="2751096"/>
            <a:ext cx="6309446" cy="148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1) </a:t>
            </a:r>
            <a:r>
              <a:rPr lang="ko-KR" altLang="en-US" sz="2000" b="1" dirty="0"/>
              <a:t>번지 숫자</a:t>
            </a:r>
            <a:endParaRPr lang="en-US" altLang="ko-KR" sz="1400" b="1" dirty="0"/>
          </a:p>
          <a:p>
            <a:endParaRPr lang="en-US" altLang="ko-KR" sz="14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C79B544-30DD-4D43-A8CA-B12B78DD2CFF}"/>
              </a:ext>
            </a:extLst>
          </p:cNvPr>
          <p:cNvSpPr txBox="1">
            <a:spLocks/>
          </p:cNvSpPr>
          <p:nvPr/>
        </p:nvSpPr>
        <p:spPr>
          <a:xfrm>
            <a:off x="6028090" y="2751096"/>
            <a:ext cx="6309446" cy="148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2) </a:t>
            </a:r>
            <a:r>
              <a:rPr lang="ko-KR" altLang="en-US" sz="2000" b="1" dirty="0"/>
              <a:t>번지 </a:t>
            </a:r>
            <a:r>
              <a:rPr lang="ko-KR" altLang="en-US" sz="2000" b="1" dirty="0" err="1"/>
              <a:t>숫자에대한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False / True</a:t>
            </a:r>
            <a:endParaRPr lang="en-US" altLang="ko-KR" sz="1400" b="1" dirty="0"/>
          </a:p>
          <a:p>
            <a:endParaRPr lang="en-US" altLang="ko-KR" sz="1400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25276273-1376-45C0-94E4-0B1C42014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66162"/>
              </p:ext>
            </p:extLst>
          </p:nvPr>
        </p:nvGraphicFramePr>
        <p:xfrm>
          <a:off x="7186537" y="1448776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31794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48ABA84-121E-4B8F-8FB9-AB184E322621}"/>
              </a:ext>
            </a:extLst>
          </p:cNvPr>
          <p:cNvSpPr/>
          <p:nvPr/>
        </p:nvSpPr>
        <p:spPr>
          <a:xfrm rot="10800000" flipV="1">
            <a:off x="2838524" y="1858384"/>
            <a:ext cx="218281" cy="1081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6C397DE-38C1-4E38-A07E-332A4CA5F4EB}"/>
              </a:ext>
            </a:extLst>
          </p:cNvPr>
          <p:cNvSpPr/>
          <p:nvPr/>
        </p:nvSpPr>
        <p:spPr>
          <a:xfrm rot="16200000" flipV="1">
            <a:off x="2538207" y="1762325"/>
            <a:ext cx="218281" cy="1081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3E0A4DD7-DC67-467D-A9DC-48139C7C881C}"/>
              </a:ext>
            </a:extLst>
          </p:cNvPr>
          <p:cNvSpPr txBox="1">
            <a:spLocks/>
          </p:cNvSpPr>
          <p:nvPr/>
        </p:nvSpPr>
        <p:spPr>
          <a:xfrm>
            <a:off x="2863111" y="1056766"/>
            <a:ext cx="745127" cy="427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accent5"/>
                </a:solidFill>
              </a:rPr>
              <a:t>성공</a:t>
            </a:r>
            <a:endParaRPr lang="en-US" altLang="ko-KR" sz="1400" dirty="0">
              <a:solidFill>
                <a:schemeClr val="accent5"/>
              </a:solidFill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534AE8C-8F2F-461C-8E14-D96375AC024D}"/>
              </a:ext>
            </a:extLst>
          </p:cNvPr>
          <p:cNvSpPr txBox="1">
            <a:spLocks/>
          </p:cNvSpPr>
          <p:nvPr/>
        </p:nvSpPr>
        <p:spPr>
          <a:xfrm>
            <a:off x="7698868" y="1021336"/>
            <a:ext cx="745127" cy="427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FF0000"/>
                </a:solidFill>
              </a:rPr>
              <a:t>실패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4F4D0A-9E64-4174-9B79-8CA8125B27F2}"/>
              </a:ext>
            </a:extLst>
          </p:cNvPr>
          <p:cNvCxnSpPr>
            <a:cxnSpLocks/>
          </p:cNvCxnSpPr>
          <p:nvPr/>
        </p:nvCxnSpPr>
        <p:spPr>
          <a:xfrm>
            <a:off x="591951" y="2462169"/>
            <a:ext cx="10732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96FE7A-0593-4378-AD2D-E7E284ABF01A}"/>
              </a:ext>
            </a:extLst>
          </p:cNvPr>
          <p:cNvCxnSpPr>
            <a:cxnSpLocks/>
          </p:cNvCxnSpPr>
          <p:nvPr/>
        </p:nvCxnSpPr>
        <p:spPr>
          <a:xfrm>
            <a:off x="442347" y="4804096"/>
            <a:ext cx="10732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부제목 2">
            <a:extLst>
              <a:ext uri="{FF2B5EF4-FFF2-40B4-BE49-F238E27FC236}">
                <a16:creationId xmlns:a16="http://schemas.microsoft.com/office/drawing/2014/main" id="{2A523713-7C89-4D98-BF7A-CC8B7E6CC000}"/>
              </a:ext>
            </a:extLst>
          </p:cNvPr>
          <p:cNvSpPr txBox="1">
            <a:spLocks/>
          </p:cNvSpPr>
          <p:nvPr/>
        </p:nvSpPr>
        <p:spPr>
          <a:xfrm>
            <a:off x="286279" y="2569323"/>
            <a:ext cx="938514" cy="239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50" b="1" dirty="0" err="1">
                <a:solidFill>
                  <a:srgbClr val="FF0000"/>
                </a:solidFill>
              </a:rPr>
              <a:t>저번주</a:t>
            </a:r>
            <a:r>
              <a:rPr lang="ko-KR" altLang="en-US" sz="1050" b="1" dirty="0"/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문제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5D255BF1-07EE-4934-929B-1EA8A3EA2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32017"/>
              </p:ext>
            </p:extLst>
          </p:nvPr>
        </p:nvGraphicFramePr>
        <p:xfrm>
          <a:off x="1184290" y="5700690"/>
          <a:ext cx="1769787" cy="7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31794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sp>
        <p:nvSpPr>
          <p:cNvPr id="25" name="부제목 2">
            <a:extLst>
              <a:ext uri="{FF2B5EF4-FFF2-40B4-BE49-F238E27FC236}">
                <a16:creationId xmlns:a16="http://schemas.microsoft.com/office/drawing/2014/main" id="{42DF59C5-615F-4EFA-9084-1E25982B102F}"/>
              </a:ext>
            </a:extLst>
          </p:cNvPr>
          <p:cNvSpPr txBox="1">
            <a:spLocks/>
          </p:cNvSpPr>
          <p:nvPr/>
        </p:nvSpPr>
        <p:spPr>
          <a:xfrm>
            <a:off x="732834" y="5218391"/>
            <a:ext cx="6309446" cy="148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1) </a:t>
            </a:r>
            <a:r>
              <a:rPr lang="ko-KR" altLang="en-US" sz="2000" b="1" dirty="0" err="1"/>
              <a:t>지도에대한</a:t>
            </a:r>
            <a:r>
              <a:rPr lang="ko-KR" altLang="en-US" sz="2000" b="1" dirty="0"/>
              <a:t> 표시</a:t>
            </a:r>
            <a:endParaRPr lang="en-US" altLang="ko-KR" sz="1400" b="1" dirty="0"/>
          </a:p>
          <a:p>
            <a:endParaRPr lang="en-US" altLang="ko-KR" sz="14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5F8F6B11-0F5C-4D45-B86F-43F68E308281}"/>
              </a:ext>
            </a:extLst>
          </p:cNvPr>
          <p:cNvSpPr txBox="1">
            <a:spLocks/>
          </p:cNvSpPr>
          <p:nvPr/>
        </p:nvSpPr>
        <p:spPr>
          <a:xfrm>
            <a:off x="6096000" y="5235690"/>
            <a:ext cx="6309446" cy="148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2) Queue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Queue&lt;position&gt; </a:t>
            </a:r>
            <a:r>
              <a:rPr lang="en-US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ani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Queue&lt;position&gt; </a:t>
            </a:r>
            <a:r>
              <a:rPr lang="en-US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water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1400" b="1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9470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0FAC072F-ECBC-4936-8700-8580AA2C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409" y="408470"/>
            <a:ext cx="6309446" cy="14876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BFS</a:t>
            </a:r>
            <a:endParaRPr lang="en-US" altLang="ko-KR" sz="1400" b="1" dirty="0"/>
          </a:p>
          <a:p>
            <a:endParaRPr lang="en-US" altLang="ko-KR" sz="1400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4A01807-2D45-4F88-9D99-236EF335D793}"/>
              </a:ext>
            </a:extLst>
          </p:cNvPr>
          <p:cNvSpPr txBox="1">
            <a:spLocks/>
          </p:cNvSpPr>
          <p:nvPr/>
        </p:nvSpPr>
        <p:spPr>
          <a:xfrm>
            <a:off x="881191" y="2705971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4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8388D5B0-D708-403D-A93C-F8BDA0556469}"/>
              </a:ext>
            </a:extLst>
          </p:cNvPr>
          <p:cNvSpPr txBox="1">
            <a:spLocks/>
          </p:cNvSpPr>
          <p:nvPr/>
        </p:nvSpPr>
        <p:spPr>
          <a:xfrm>
            <a:off x="4449429" y="2705971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400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5C93802D-24CD-46C2-9A0F-34795EEA4F85}"/>
              </a:ext>
            </a:extLst>
          </p:cNvPr>
          <p:cNvSpPr txBox="1">
            <a:spLocks/>
          </p:cNvSpPr>
          <p:nvPr/>
        </p:nvSpPr>
        <p:spPr>
          <a:xfrm>
            <a:off x="8017667" y="2705971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3)</a:t>
            </a:r>
            <a:endParaRPr lang="en-US" altLang="ko-KR" sz="14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E593CFE-C916-4022-B7BB-A3871C3125DD}"/>
              </a:ext>
            </a:extLst>
          </p:cNvPr>
          <p:cNvSpPr txBox="1">
            <a:spLocks/>
          </p:cNvSpPr>
          <p:nvPr/>
        </p:nvSpPr>
        <p:spPr>
          <a:xfrm>
            <a:off x="881190" y="4248146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4)</a:t>
            </a:r>
            <a:endParaRPr lang="en-US" altLang="ko-KR" sz="1400" dirty="0"/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64ADFAFB-085F-48A7-906A-43C95B39BC19}"/>
              </a:ext>
            </a:extLst>
          </p:cNvPr>
          <p:cNvSpPr txBox="1">
            <a:spLocks/>
          </p:cNvSpPr>
          <p:nvPr/>
        </p:nvSpPr>
        <p:spPr>
          <a:xfrm>
            <a:off x="4449429" y="4250943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5)</a:t>
            </a:r>
            <a:endParaRPr lang="en-US" altLang="ko-KR" sz="1400" dirty="0"/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D8304873-ED6A-40A8-A1F8-EDAD1BC45484}"/>
              </a:ext>
            </a:extLst>
          </p:cNvPr>
          <p:cNvSpPr txBox="1">
            <a:spLocks/>
          </p:cNvSpPr>
          <p:nvPr/>
        </p:nvSpPr>
        <p:spPr>
          <a:xfrm>
            <a:off x="8017667" y="4250943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6)</a:t>
            </a:r>
            <a:endParaRPr lang="en-US" altLang="ko-KR" sz="14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308187B-758B-4EC9-AD87-2CE6E57D7933}"/>
              </a:ext>
            </a:extLst>
          </p:cNvPr>
          <p:cNvSpPr/>
          <p:nvPr/>
        </p:nvSpPr>
        <p:spPr>
          <a:xfrm>
            <a:off x="3887506" y="3301198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C38519C-6491-4E11-A75A-E3054670DE85}"/>
              </a:ext>
            </a:extLst>
          </p:cNvPr>
          <p:cNvSpPr/>
          <p:nvPr/>
        </p:nvSpPr>
        <p:spPr>
          <a:xfrm>
            <a:off x="7352966" y="3301198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340D628-99BB-4237-9A0F-0DF149789FB6}"/>
              </a:ext>
            </a:extLst>
          </p:cNvPr>
          <p:cNvSpPr/>
          <p:nvPr/>
        </p:nvSpPr>
        <p:spPr>
          <a:xfrm>
            <a:off x="297365" y="4846040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EBFEECB-7C55-4AEA-85F2-9BE6EB48D1B9}"/>
              </a:ext>
            </a:extLst>
          </p:cNvPr>
          <p:cNvSpPr/>
          <p:nvPr/>
        </p:nvSpPr>
        <p:spPr>
          <a:xfrm>
            <a:off x="3887980" y="4828741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EAD62DF-24AC-4888-9829-AC08BE25309E}"/>
              </a:ext>
            </a:extLst>
          </p:cNvPr>
          <p:cNvSpPr/>
          <p:nvPr/>
        </p:nvSpPr>
        <p:spPr>
          <a:xfrm>
            <a:off x="7352966" y="4828741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95CE3887-FB27-492A-A5F7-04E08215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73892"/>
              </p:ext>
            </p:extLst>
          </p:nvPr>
        </p:nvGraphicFramePr>
        <p:xfrm>
          <a:off x="1057186" y="1177771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033AE46F-9EAC-4382-BEF3-65159A3F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17988"/>
              </p:ext>
            </p:extLst>
          </p:nvPr>
        </p:nvGraphicFramePr>
        <p:xfrm>
          <a:off x="1335368" y="3101149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454C0C33-651E-40F7-99FA-3BFA6D4C1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45612"/>
              </p:ext>
            </p:extLst>
          </p:nvPr>
        </p:nvGraphicFramePr>
        <p:xfrm>
          <a:off x="5161242" y="3148784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3B34127A-A344-4930-BF01-FB4819EF3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48123"/>
              </p:ext>
            </p:extLst>
          </p:nvPr>
        </p:nvGraphicFramePr>
        <p:xfrm>
          <a:off x="9012593" y="3148784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40" name="표 2">
            <a:extLst>
              <a:ext uri="{FF2B5EF4-FFF2-40B4-BE49-F238E27FC236}">
                <a16:creationId xmlns:a16="http://schemas.microsoft.com/office/drawing/2014/main" id="{8CA0665F-4E86-461B-8CE1-C12B9A6AD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03450"/>
              </p:ext>
            </p:extLst>
          </p:nvPr>
        </p:nvGraphicFramePr>
        <p:xfrm>
          <a:off x="5161242" y="4676327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4AE567FF-957A-47FD-9652-5D380CE2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30959"/>
              </p:ext>
            </p:extLst>
          </p:nvPr>
        </p:nvGraphicFramePr>
        <p:xfrm>
          <a:off x="9012592" y="4693626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42" name="표 2">
            <a:extLst>
              <a:ext uri="{FF2B5EF4-FFF2-40B4-BE49-F238E27FC236}">
                <a16:creationId xmlns:a16="http://schemas.microsoft.com/office/drawing/2014/main" id="{72BCE95F-79E2-4671-8C87-B5A78638E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69175"/>
              </p:ext>
            </p:extLst>
          </p:nvPr>
        </p:nvGraphicFramePr>
        <p:xfrm>
          <a:off x="1233182" y="5965887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 ‘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1DB249CD-148E-4ABE-A614-F418F4991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85810"/>
              </p:ext>
            </p:extLst>
          </p:nvPr>
        </p:nvGraphicFramePr>
        <p:xfrm>
          <a:off x="1233182" y="4656890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sp>
        <p:nvSpPr>
          <p:cNvPr id="44" name="부제목 2">
            <a:extLst>
              <a:ext uri="{FF2B5EF4-FFF2-40B4-BE49-F238E27FC236}">
                <a16:creationId xmlns:a16="http://schemas.microsoft.com/office/drawing/2014/main" id="{AB8C9AA4-3031-48E8-9216-758EB1670BC0}"/>
              </a:ext>
            </a:extLst>
          </p:cNvPr>
          <p:cNvSpPr txBox="1">
            <a:spLocks/>
          </p:cNvSpPr>
          <p:nvPr/>
        </p:nvSpPr>
        <p:spPr>
          <a:xfrm>
            <a:off x="881189" y="5583370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7)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7767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0FAC072F-ECBC-4936-8700-8580AA2C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409" y="408470"/>
            <a:ext cx="6309446" cy="14876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BFS</a:t>
            </a:r>
            <a:endParaRPr lang="en-US" altLang="ko-KR" sz="1400" b="1" dirty="0"/>
          </a:p>
          <a:p>
            <a:endParaRPr lang="en-US" altLang="ko-KR" sz="1400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4A01807-2D45-4F88-9D99-236EF335D793}"/>
              </a:ext>
            </a:extLst>
          </p:cNvPr>
          <p:cNvSpPr txBox="1">
            <a:spLocks/>
          </p:cNvSpPr>
          <p:nvPr/>
        </p:nvSpPr>
        <p:spPr>
          <a:xfrm>
            <a:off x="881191" y="2705971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4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8388D5B0-D708-403D-A93C-F8BDA0556469}"/>
              </a:ext>
            </a:extLst>
          </p:cNvPr>
          <p:cNvSpPr txBox="1">
            <a:spLocks/>
          </p:cNvSpPr>
          <p:nvPr/>
        </p:nvSpPr>
        <p:spPr>
          <a:xfrm>
            <a:off x="4449429" y="2705971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400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5C93802D-24CD-46C2-9A0F-34795EEA4F85}"/>
              </a:ext>
            </a:extLst>
          </p:cNvPr>
          <p:cNvSpPr txBox="1">
            <a:spLocks/>
          </p:cNvSpPr>
          <p:nvPr/>
        </p:nvSpPr>
        <p:spPr>
          <a:xfrm>
            <a:off x="8017667" y="2705971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3)</a:t>
            </a:r>
            <a:endParaRPr lang="en-US" altLang="ko-KR" sz="14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E593CFE-C916-4022-B7BB-A3871C3125DD}"/>
              </a:ext>
            </a:extLst>
          </p:cNvPr>
          <p:cNvSpPr txBox="1">
            <a:spLocks/>
          </p:cNvSpPr>
          <p:nvPr/>
        </p:nvSpPr>
        <p:spPr>
          <a:xfrm>
            <a:off x="881190" y="4248146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4)</a:t>
            </a:r>
            <a:endParaRPr lang="en-US" altLang="ko-KR" sz="1400" dirty="0"/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64ADFAFB-085F-48A7-906A-43C95B39BC19}"/>
              </a:ext>
            </a:extLst>
          </p:cNvPr>
          <p:cNvSpPr txBox="1">
            <a:spLocks/>
          </p:cNvSpPr>
          <p:nvPr/>
        </p:nvSpPr>
        <p:spPr>
          <a:xfrm>
            <a:off x="4449429" y="4250943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5)</a:t>
            </a:r>
            <a:endParaRPr lang="en-US" altLang="ko-KR" sz="1400" dirty="0"/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D8304873-ED6A-40A8-A1F8-EDAD1BC45484}"/>
              </a:ext>
            </a:extLst>
          </p:cNvPr>
          <p:cNvSpPr txBox="1">
            <a:spLocks/>
          </p:cNvSpPr>
          <p:nvPr/>
        </p:nvSpPr>
        <p:spPr>
          <a:xfrm>
            <a:off x="8017667" y="4250943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6)</a:t>
            </a:r>
            <a:endParaRPr lang="en-US" altLang="ko-KR" sz="14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308187B-758B-4EC9-AD87-2CE6E57D7933}"/>
              </a:ext>
            </a:extLst>
          </p:cNvPr>
          <p:cNvSpPr/>
          <p:nvPr/>
        </p:nvSpPr>
        <p:spPr>
          <a:xfrm>
            <a:off x="3887506" y="3301198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C38519C-6491-4E11-A75A-E3054670DE85}"/>
              </a:ext>
            </a:extLst>
          </p:cNvPr>
          <p:cNvSpPr/>
          <p:nvPr/>
        </p:nvSpPr>
        <p:spPr>
          <a:xfrm>
            <a:off x="7352966" y="3301198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340D628-99BB-4237-9A0F-0DF149789FB6}"/>
              </a:ext>
            </a:extLst>
          </p:cNvPr>
          <p:cNvSpPr/>
          <p:nvPr/>
        </p:nvSpPr>
        <p:spPr>
          <a:xfrm>
            <a:off x="297365" y="4846040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EBFEECB-7C55-4AEA-85F2-9BE6EB48D1B9}"/>
              </a:ext>
            </a:extLst>
          </p:cNvPr>
          <p:cNvSpPr/>
          <p:nvPr/>
        </p:nvSpPr>
        <p:spPr>
          <a:xfrm>
            <a:off x="3887980" y="4828741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EAD62DF-24AC-4888-9829-AC08BE25309E}"/>
              </a:ext>
            </a:extLst>
          </p:cNvPr>
          <p:cNvSpPr/>
          <p:nvPr/>
        </p:nvSpPr>
        <p:spPr>
          <a:xfrm>
            <a:off x="7352966" y="4828741"/>
            <a:ext cx="851800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95CE3887-FB27-492A-A5F7-04E08215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8633"/>
              </p:ext>
            </p:extLst>
          </p:nvPr>
        </p:nvGraphicFramePr>
        <p:xfrm>
          <a:off x="1057186" y="1177771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033AE46F-9EAC-4382-BEF3-65159A3F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66230"/>
              </p:ext>
            </p:extLst>
          </p:nvPr>
        </p:nvGraphicFramePr>
        <p:xfrm>
          <a:off x="1335368" y="3101149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454C0C33-651E-40F7-99FA-3BFA6D4C1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89657"/>
              </p:ext>
            </p:extLst>
          </p:nvPr>
        </p:nvGraphicFramePr>
        <p:xfrm>
          <a:off x="5161242" y="3148784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3B34127A-A344-4930-BF01-FB4819EF3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86202"/>
              </p:ext>
            </p:extLst>
          </p:nvPr>
        </p:nvGraphicFramePr>
        <p:xfrm>
          <a:off x="9012593" y="3148784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40" name="표 2">
            <a:extLst>
              <a:ext uri="{FF2B5EF4-FFF2-40B4-BE49-F238E27FC236}">
                <a16:creationId xmlns:a16="http://schemas.microsoft.com/office/drawing/2014/main" id="{8CA0665F-4E86-461B-8CE1-C12B9A6AD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70295"/>
              </p:ext>
            </p:extLst>
          </p:nvPr>
        </p:nvGraphicFramePr>
        <p:xfrm>
          <a:off x="5161242" y="4676327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4AE567FF-957A-47FD-9652-5D380CE24D07}"/>
              </a:ext>
            </a:extLst>
          </p:cNvPr>
          <p:cNvGraphicFramePr>
            <a:graphicFrameLocks noGrp="1"/>
          </p:cNvGraphicFramePr>
          <p:nvPr/>
        </p:nvGraphicFramePr>
        <p:xfrm>
          <a:off x="9012592" y="4693626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1DB249CD-148E-4ABE-A614-F418F4991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91278"/>
              </p:ext>
            </p:extLst>
          </p:nvPr>
        </p:nvGraphicFramePr>
        <p:xfrm>
          <a:off x="1233182" y="4656890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A884B4-C603-4BD3-87C1-2EF41DA1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209" y="5506487"/>
            <a:ext cx="1274630" cy="1274630"/>
          </a:xfrm>
          <a:prstGeom prst="rect">
            <a:avLst/>
          </a:prstGeom>
        </p:spPr>
      </p:pic>
      <p:sp>
        <p:nvSpPr>
          <p:cNvPr id="34" name="부제목 2">
            <a:extLst>
              <a:ext uri="{FF2B5EF4-FFF2-40B4-BE49-F238E27FC236}">
                <a16:creationId xmlns:a16="http://schemas.microsoft.com/office/drawing/2014/main" id="{8245048A-751A-4659-BE91-D921EBD92419}"/>
              </a:ext>
            </a:extLst>
          </p:cNvPr>
          <p:cNvSpPr txBox="1">
            <a:spLocks/>
          </p:cNvSpPr>
          <p:nvPr/>
        </p:nvSpPr>
        <p:spPr>
          <a:xfrm>
            <a:off x="8290615" y="5259679"/>
            <a:ext cx="6309446" cy="148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0A8E9EA-D066-4F1E-BABF-4D2ABBB848F7}"/>
              </a:ext>
            </a:extLst>
          </p:cNvPr>
          <p:cNvCxnSpPr>
            <a:cxnSpLocks/>
          </p:cNvCxnSpPr>
          <p:nvPr/>
        </p:nvCxnSpPr>
        <p:spPr>
          <a:xfrm flipV="1">
            <a:off x="6994924" y="5770595"/>
            <a:ext cx="1487199" cy="993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481394-CEA1-4055-B545-38BA7FEBF565}"/>
              </a:ext>
            </a:extLst>
          </p:cNvPr>
          <p:cNvCxnSpPr>
            <a:cxnSpLocks/>
          </p:cNvCxnSpPr>
          <p:nvPr/>
        </p:nvCxnSpPr>
        <p:spPr>
          <a:xfrm>
            <a:off x="6994924" y="5753166"/>
            <a:ext cx="1487199" cy="980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>
            <a:extLst>
              <a:ext uri="{FF2B5EF4-FFF2-40B4-BE49-F238E27FC236}">
                <a16:creationId xmlns:a16="http://schemas.microsoft.com/office/drawing/2014/main" id="{C97287BF-84B7-4F7D-ADDE-EC95E5372383}"/>
              </a:ext>
            </a:extLst>
          </p:cNvPr>
          <p:cNvSpPr txBox="1">
            <a:spLocks/>
          </p:cNvSpPr>
          <p:nvPr/>
        </p:nvSpPr>
        <p:spPr>
          <a:xfrm>
            <a:off x="8043693" y="5465409"/>
            <a:ext cx="6309446" cy="148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/>
              <a:t>?!</a:t>
            </a:r>
            <a:endParaRPr lang="en-US" altLang="ko-KR" sz="1400" b="1" dirty="0"/>
          </a:p>
          <a:p>
            <a:endParaRPr lang="en-US" altLang="ko-KR" sz="1400" dirty="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851D3E7-D332-4B23-BA32-3088A09C2625}"/>
              </a:ext>
            </a:extLst>
          </p:cNvPr>
          <p:cNvSpPr/>
          <p:nvPr/>
        </p:nvSpPr>
        <p:spPr>
          <a:xfrm rot="16200000">
            <a:off x="8913331" y="4890741"/>
            <a:ext cx="351943" cy="16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C8AACE43-3CC8-4DE6-9ACF-3968BBE45CA5}"/>
              </a:ext>
            </a:extLst>
          </p:cNvPr>
          <p:cNvSpPr txBox="1">
            <a:spLocks/>
          </p:cNvSpPr>
          <p:nvPr/>
        </p:nvSpPr>
        <p:spPr>
          <a:xfrm>
            <a:off x="9525357" y="5327114"/>
            <a:ext cx="6309446" cy="148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KAKTUS</a:t>
            </a:r>
          </a:p>
        </p:txBody>
      </p:sp>
    </p:spTree>
    <p:extLst>
      <p:ext uri="{BB962C8B-B14F-4D97-AF65-F5344CB8AC3E}">
        <p14:creationId xmlns:p14="http://schemas.microsoft.com/office/powerpoint/2010/main" val="325703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0FAC072F-ECBC-4936-8700-8580AA2C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409" y="408470"/>
            <a:ext cx="6309446" cy="14876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/>
              <a:t>DFS</a:t>
            </a:r>
            <a:endParaRPr lang="en-US" altLang="ko-KR" sz="1400" b="1" dirty="0"/>
          </a:p>
          <a:p>
            <a:endParaRPr lang="en-US" altLang="ko-KR" sz="1400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E6450043-A9EA-4617-8038-93437B333AB6}"/>
              </a:ext>
            </a:extLst>
          </p:cNvPr>
          <p:cNvSpPr txBox="1">
            <a:spLocks/>
          </p:cNvSpPr>
          <p:nvPr/>
        </p:nvSpPr>
        <p:spPr>
          <a:xfrm>
            <a:off x="988372" y="1019784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4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D04A8BAC-AEDB-4555-ADD2-84945FFA78E9}"/>
              </a:ext>
            </a:extLst>
          </p:cNvPr>
          <p:cNvSpPr txBox="1">
            <a:spLocks/>
          </p:cNvSpPr>
          <p:nvPr/>
        </p:nvSpPr>
        <p:spPr>
          <a:xfrm>
            <a:off x="4556610" y="1019784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400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AE44C85E-D0B8-47FE-A897-0351638C12AA}"/>
              </a:ext>
            </a:extLst>
          </p:cNvPr>
          <p:cNvSpPr txBox="1">
            <a:spLocks/>
          </p:cNvSpPr>
          <p:nvPr/>
        </p:nvSpPr>
        <p:spPr>
          <a:xfrm>
            <a:off x="8124848" y="1019784"/>
            <a:ext cx="351991" cy="33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3)</a:t>
            </a:r>
            <a:endParaRPr lang="en-US" altLang="ko-KR" sz="14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42A2517-EE71-410E-AB0F-5A2C13F41504}"/>
              </a:ext>
            </a:extLst>
          </p:cNvPr>
          <p:cNvSpPr/>
          <p:nvPr/>
        </p:nvSpPr>
        <p:spPr>
          <a:xfrm>
            <a:off x="4271524" y="1615141"/>
            <a:ext cx="183492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7F8611F-D5E4-493F-B884-71C31A37096A}"/>
              </a:ext>
            </a:extLst>
          </p:cNvPr>
          <p:cNvSpPr/>
          <p:nvPr/>
        </p:nvSpPr>
        <p:spPr>
          <a:xfrm>
            <a:off x="7736984" y="1615141"/>
            <a:ext cx="183492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77B3BADE-09A0-43AB-9946-F6783733933B}"/>
              </a:ext>
            </a:extLst>
          </p:cNvPr>
          <p:cNvSpPr txBox="1">
            <a:spLocks/>
          </p:cNvSpPr>
          <p:nvPr/>
        </p:nvSpPr>
        <p:spPr>
          <a:xfrm>
            <a:off x="1820400" y="4961909"/>
            <a:ext cx="3254776" cy="108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r>
              <a:rPr lang="ko-KR" altLang="en-US" sz="1050" b="1" dirty="0"/>
              <a:t>고슴도치와 물은 매 분 마다 이동</a:t>
            </a:r>
            <a:endParaRPr lang="en-US" altLang="ko-KR" sz="1050" b="1" dirty="0"/>
          </a:p>
          <a:p>
            <a:pPr marL="342900" indent="-342900" algn="l">
              <a:buAutoNum type="arabicParenR"/>
            </a:pPr>
            <a:r>
              <a:rPr lang="ko-KR" altLang="en-US" sz="1050" b="1" dirty="0"/>
              <a:t>고슴도치는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돌</a:t>
            </a:r>
            <a:r>
              <a:rPr lang="en-US" altLang="ko-KR" sz="1050" b="1" dirty="0"/>
              <a:t>‘ </a:t>
            </a:r>
            <a:r>
              <a:rPr lang="ko-KR" altLang="en-US" sz="1050" b="1" dirty="0"/>
              <a:t>을 통과할 수 없음</a:t>
            </a:r>
            <a:endParaRPr lang="en-US" altLang="ko-KR" sz="1050" b="1" dirty="0"/>
          </a:p>
          <a:p>
            <a:pPr marL="342900" indent="-342900" algn="l">
              <a:buAutoNum type="arabicParenR"/>
            </a:pPr>
            <a:r>
              <a:rPr lang="ko-KR" altLang="en-US" sz="1050" b="1" dirty="0"/>
              <a:t>동굴로 들어가는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최소</a:t>
            </a:r>
            <a:r>
              <a:rPr lang="en-US" altLang="ko-KR" sz="1050" b="1" dirty="0"/>
              <a:t>‘ </a:t>
            </a:r>
            <a:r>
              <a:rPr lang="ko-KR" altLang="en-US" sz="1050" b="1" dirty="0"/>
              <a:t>시간 </a:t>
            </a:r>
            <a:endParaRPr lang="en-US" altLang="ko-KR" sz="1050" b="1" dirty="0"/>
          </a:p>
          <a:p>
            <a:pPr marL="342900" indent="-342900" algn="l">
              <a:buAutoNum type="arabicParenR"/>
            </a:pPr>
            <a:r>
              <a:rPr lang="en-US" altLang="ko-KR" sz="1050" b="1" dirty="0"/>
              <a:t> * </a:t>
            </a:r>
            <a:r>
              <a:rPr lang="ko-KR" altLang="en-US" sz="1050" b="1" dirty="0"/>
              <a:t>물이 찰 예정인 칸으로 이동할 수 없다 </a:t>
            </a:r>
            <a:r>
              <a:rPr lang="en-US" altLang="ko-KR" sz="1050" b="1" dirty="0"/>
              <a:t>*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A33E96B-4C13-4AE7-A985-F9B29FE83787}"/>
              </a:ext>
            </a:extLst>
          </p:cNvPr>
          <p:cNvSpPr/>
          <p:nvPr/>
        </p:nvSpPr>
        <p:spPr>
          <a:xfrm>
            <a:off x="4271524" y="3025760"/>
            <a:ext cx="183492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FC5D4A-2DBD-4997-B556-5FCF94776390}"/>
              </a:ext>
            </a:extLst>
          </p:cNvPr>
          <p:cNvSpPr txBox="1"/>
          <p:nvPr/>
        </p:nvSpPr>
        <p:spPr>
          <a:xfrm>
            <a:off x="1820400" y="6282749"/>
            <a:ext cx="7858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direct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= {{1,0},{0,1},{-1,0},{0,-1}};</a:t>
            </a:r>
            <a:endParaRPr lang="ko-KR" altLang="en-US" dirty="0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E493EA3-D0C2-4C18-8908-0EC17058455D}"/>
              </a:ext>
            </a:extLst>
          </p:cNvPr>
          <p:cNvSpPr txBox="1">
            <a:spLocks/>
          </p:cNvSpPr>
          <p:nvPr/>
        </p:nvSpPr>
        <p:spPr>
          <a:xfrm>
            <a:off x="1820400" y="6110553"/>
            <a:ext cx="3078780" cy="108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50" b="1" dirty="0"/>
              <a:t>5)     </a:t>
            </a:r>
            <a:r>
              <a:rPr lang="ko-KR" altLang="en-US" sz="1050" b="1" dirty="0"/>
              <a:t>현재 위치에서 갈수 있는 좌표</a:t>
            </a:r>
            <a:endParaRPr lang="en-US" altLang="ko-KR" sz="1050" b="1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1C62B3B-2F95-432D-8919-F02128D37E12}"/>
              </a:ext>
            </a:extLst>
          </p:cNvPr>
          <p:cNvSpPr/>
          <p:nvPr/>
        </p:nvSpPr>
        <p:spPr>
          <a:xfrm>
            <a:off x="7737576" y="2959269"/>
            <a:ext cx="183492" cy="2556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E0D97C8C-6FE4-41D9-9341-0090F476F019}"/>
              </a:ext>
            </a:extLst>
          </p:cNvPr>
          <p:cNvSpPr txBox="1">
            <a:spLocks/>
          </p:cNvSpPr>
          <p:nvPr/>
        </p:nvSpPr>
        <p:spPr>
          <a:xfrm>
            <a:off x="5951905" y="6044965"/>
            <a:ext cx="3254776" cy="108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50" b="1" dirty="0">
                <a:solidFill>
                  <a:srgbClr val="FF0000"/>
                </a:solidFill>
              </a:rPr>
              <a:t>  </a:t>
            </a:r>
            <a:r>
              <a:rPr lang="ko-KR" altLang="en-US" sz="1050" b="1" dirty="0">
                <a:solidFill>
                  <a:srgbClr val="FF0000"/>
                </a:solidFill>
              </a:rPr>
              <a:t>앞             아래            뒤                위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표 2">
            <a:extLst>
              <a:ext uri="{FF2B5EF4-FFF2-40B4-BE49-F238E27FC236}">
                <a16:creationId xmlns:a16="http://schemas.microsoft.com/office/drawing/2014/main" id="{B73E6272-137F-45CC-BA78-6BFEB07AD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74757"/>
              </p:ext>
            </p:extLst>
          </p:nvPr>
        </p:nvGraphicFramePr>
        <p:xfrm>
          <a:off x="1636608" y="1511212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A529311D-1722-4D6D-9D69-1E914EA09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17139"/>
              </p:ext>
            </p:extLst>
          </p:nvPr>
        </p:nvGraphicFramePr>
        <p:xfrm>
          <a:off x="5222063" y="1496613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0867181-B6C1-4E39-840B-63926F41AFF1}"/>
              </a:ext>
            </a:extLst>
          </p:cNvPr>
          <p:cNvCxnSpPr>
            <a:cxnSpLocks/>
          </p:cNvCxnSpPr>
          <p:nvPr/>
        </p:nvCxnSpPr>
        <p:spPr>
          <a:xfrm>
            <a:off x="442347" y="4804096"/>
            <a:ext cx="10732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2">
            <a:extLst>
              <a:ext uri="{FF2B5EF4-FFF2-40B4-BE49-F238E27FC236}">
                <a16:creationId xmlns:a16="http://schemas.microsoft.com/office/drawing/2014/main" id="{CA4EA829-6B10-4E58-B423-D9A149570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8700"/>
              </p:ext>
            </p:extLst>
          </p:nvPr>
        </p:nvGraphicFramePr>
        <p:xfrm>
          <a:off x="8537112" y="1496613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accent1"/>
                          </a:solidFill>
                        </a:rPr>
                        <a:t>☆</a:t>
                      </a:r>
                      <a:endParaRPr lang="ko-KR" altLang="en-US" sz="900" dirty="0"/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5F5C230-73C3-41A4-A3D3-369BDCA521A1}"/>
              </a:ext>
            </a:extLst>
          </p:cNvPr>
          <p:cNvSpPr txBox="1"/>
          <p:nvPr/>
        </p:nvSpPr>
        <p:spPr>
          <a:xfrm>
            <a:off x="62089" y="3656529"/>
            <a:ext cx="7858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water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position(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0,1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1,2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dirty="0"/>
          </a:p>
        </p:txBody>
      </p:sp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8621D6F1-5ABD-4FC6-AE03-86C7E69F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41611"/>
              </p:ext>
            </p:extLst>
          </p:nvPr>
        </p:nvGraphicFramePr>
        <p:xfrm>
          <a:off x="1636608" y="2855132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0 , 0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0 , 1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0 , 2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1 , 0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1 , 1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1 , 2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2 , 0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2 , 1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2 , 2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72A2FFB-4315-456E-9328-08C7E617978F}"/>
              </a:ext>
            </a:extLst>
          </p:cNvPr>
          <p:cNvSpPr txBox="1"/>
          <p:nvPr/>
        </p:nvSpPr>
        <p:spPr>
          <a:xfrm>
            <a:off x="55228" y="3917736"/>
            <a:ext cx="7858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water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position(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1,1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2,2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2,0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sz="14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F82904A7-1047-438B-8E4B-21D2C97DD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77814"/>
              </p:ext>
            </p:extLst>
          </p:nvPr>
        </p:nvGraphicFramePr>
        <p:xfrm>
          <a:off x="5161533" y="2871665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0 , 0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0 , 1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0 , 2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1 , 0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1 , 1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1 , 2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2 , 0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2 , 1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2 , 2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ABF6AC-4BCD-4509-AA66-0CF88BF33AEC}"/>
              </a:ext>
            </a:extLst>
          </p:cNvPr>
          <p:cNvSpPr txBox="1"/>
          <p:nvPr/>
        </p:nvSpPr>
        <p:spPr>
          <a:xfrm>
            <a:off x="4727766" y="3669070"/>
            <a:ext cx="7858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water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position(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1,1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2,2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251244-3963-446A-AB11-3381E9E8EE66}"/>
              </a:ext>
            </a:extLst>
          </p:cNvPr>
          <p:cNvSpPr txBox="1"/>
          <p:nvPr/>
        </p:nvSpPr>
        <p:spPr>
          <a:xfrm>
            <a:off x="4734628" y="3912496"/>
            <a:ext cx="7395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water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position(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1,0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/>
          </a:p>
        </p:txBody>
      </p:sp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id="{8F4CDC0F-668C-4D4F-AE2D-9410844AD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40519"/>
              </p:ext>
            </p:extLst>
          </p:nvPr>
        </p:nvGraphicFramePr>
        <p:xfrm>
          <a:off x="8910606" y="2832645"/>
          <a:ext cx="1769787" cy="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9">
                  <a:extLst>
                    <a:ext uri="{9D8B030D-6E8A-4147-A177-3AD203B41FA5}">
                      <a16:colId xmlns:a16="http://schemas.microsoft.com/office/drawing/2014/main" val="1472993250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2329748738"/>
                    </a:ext>
                  </a:extLst>
                </a:gridCol>
                <a:gridCol w="589929">
                  <a:extLst>
                    <a:ext uri="{9D8B030D-6E8A-4147-A177-3AD203B41FA5}">
                      <a16:colId xmlns:a16="http://schemas.microsoft.com/office/drawing/2014/main" val="114013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0 , 0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0 , 1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0 , 2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79326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1 , 0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1 , 1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1 , 2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72850"/>
                  </a:ext>
                </a:extLst>
              </a:tr>
              <a:tr h="18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2 , 0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2 , 1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2 , 2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457" marR="46457" marT="23228" marB="23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612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89F6BF3-5D15-4F76-884E-7A5EE211089D}"/>
              </a:ext>
            </a:extLst>
          </p:cNvPr>
          <p:cNvSpPr txBox="1"/>
          <p:nvPr/>
        </p:nvSpPr>
        <p:spPr>
          <a:xfrm>
            <a:off x="8476840" y="3630050"/>
            <a:ext cx="3653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water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position(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1,0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2,1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348BE4-A1A5-4186-8967-CFC963DD443E}"/>
              </a:ext>
            </a:extLst>
          </p:cNvPr>
          <p:cNvSpPr txBox="1"/>
          <p:nvPr/>
        </p:nvSpPr>
        <p:spPr>
          <a:xfrm>
            <a:off x="8483700" y="3873476"/>
            <a:ext cx="7858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water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position(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0,0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864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520</Words>
  <Application>Microsoft Office PowerPoint</Application>
  <PresentationFormat>와이드스크린</PresentationFormat>
  <Paragraphs>303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고슴도치 탈출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Median of Two Sorted Arrays </dc:title>
  <dc:creator>지승구</dc:creator>
  <cp:lastModifiedBy>지승구</cp:lastModifiedBy>
  <cp:revision>75</cp:revision>
  <dcterms:created xsi:type="dcterms:W3CDTF">2021-03-06T10:27:44Z</dcterms:created>
  <dcterms:modified xsi:type="dcterms:W3CDTF">2021-05-16T03:54:02Z</dcterms:modified>
</cp:coreProperties>
</file>