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62" r:id="rId4"/>
    <p:sldId id="282" r:id="rId5"/>
    <p:sldId id="263" r:id="rId6"/>
    <p:sldId id="268" r:id="rId7"/>
    <p:sldId id="267" r:id="rId8"/>
    <p:sldId id="266" r:id="rId9"/>
    <p:sldId id="269" r:id="rId10"/>
    <p:sldId id="270" r:id="rId11"/>
    <p:sldId id="283" r:id="rId12"/>
    <p:sldId id="271" r:id="rId13"/>
    <p:sldId id="272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해니" initials="이" lastIdx="1" clrIdx="0">
    <p:extLst>
      <p:ext uri="{19B8F6BF-5375-455C-9EA6-DF929625EA0E}">
        <p15:presenceInfo xmlns:p15="http://schemas.microsoft.com/office/powerpoint/2012/main" userId="S::2160340104@student.kopo.ac.kr::92c8feed-9ce2-4ced-8e7d-606742c3d4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/>
  </p:normalViewPr>
  <p:slideViewPr>
    <p:cSldViewPr snapToGrid="0">
      <p:cViewPr>
        <p:scale>
          <a:sx n="50" d="100"/>
          <a:sy n="50" d="100"/>
        </p:scale>
        <p:origin x="4392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771D4-C20E-403D-A259-70C110464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3CAABB-5334-44A8-8902-421C9C6D6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5BF54-7DB7-4785-9074-CDD94280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8C2-D8EB-47D0-B5AD-57B076ABF49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58108-8F6F-4AD9-AD8A-DEA06A98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F95F2-95BC-4746-BB5B-E3252D57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65C-9620-4383-9063-A054D09FB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4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FC121-3FFD-4950-B86E-4DAC6A2E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BBB4C4-A562-4582-9A0B-69CE7F446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90DAE-CF73-4899-AFA3-D15D4843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8C2-D8EB-47D0-B5AD-57B076ABF49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68B27-D3E9-4533-B101-34AB448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0F2DC-51F9-47BB-A4C7-34538F31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65C-9620-4383-9063-A054D09FB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1D78EB-3BFB-47D6-AF7B-5E9CA9697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9A4DFE-C38C-4C13-9912-0CF4D1285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1463B-7AFC-4684-BC71-3E17A6BD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8C2-D8EB-47D0-B5AD-57B076ABF49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7A648-DEFD-48D8-93F8-7167288F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F0DEA-9125-4644-A8B7-569E0E4E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65C-9620-4383-9063-A054D09FB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9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7EF32-3E8F-47AF-80A0-5218B8F1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45EEC-DA0C-4169-9C9B-A4553C71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F71B2-F6F0-4E75-BE8D-850DEDD7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8C2-D8EB-47D0-B5AD-57B076ABF49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EF33C-F11A-472E-BC51-C727C23D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BD94C-C5E2-47D2-9EBA-1D766D81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65C-9620-4383-9063-A054D09FB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49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CFC82-81A1-495D-8EB3-D3970169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30C710-F7C7-4E84-92B2-222D4E3DB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08280-1189-433E-AA71-02973E1B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8C2-D8EB-47D0-B5AD-57B076ABF49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FABD4-F6EC-4057-A420-332C9290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4FB43-2FAD-441C-8EBD-2DE84AC9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65C-9620-4383-9063-A054D09FB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12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3C214-2445-4C30-9799-826320EB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3D25E-41CD-4C2D-B797-36B8C193C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E3AB7-9D6C-4418-BCFC-DCFEE4999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4EC71-BBE3-4D85-B2D4-6DD97F82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8C2-D8EB-47D0-B5AD-57B076ABF49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AF68E-9C99-4CFE-8F0C-CDC9AA9B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26074-0239-4C79-9272-CFC7DC20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65C-9620-4383-9063-A054D09FB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6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4D9F9-E1AE-4A08-AC1F-8E7A1207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0513E6-BCC1-4F0E-8706-E79D09D0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BB60FC-6DAC-44E7-8E06-AE98720B3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6C563-3B01-43B3-897D-449385688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F2CA83-2D84-4C3C-88CF-A6F3E735F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C3090C-69EE-4B49-A82E-005479BF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8C2-D8EB-47D0-B5AD-57B076ABF49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294346-AFF9-4A6B-ACD4-20FE074C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F864FB-CF6C-4EA6-BD70-3D647F3E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65C-9620-4383-9063-A054D09FB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5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FDD0D-B7EB-49C7-8C57-0AAFDD1D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C50EAA-BBB2-4F20-8799-203DC238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8C2-D8EB-47D0-B5AD-57B076ABF49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48ECC4-68DD-4934-8664-F63C07AE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8DE451-8703-4CB8-81F1-7AD330E1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65C-9620-4383-9063-A054D09FB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4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DD62E7-9FEA-4318-913B-704A9AC4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8C2-D8EB-47D0-B5AD-57B076ABF49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5609AC-CEDE-42FF-9781-DE11D2AD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F5F12D-D1C9-4CA0-B2B0-151DD04C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65C-9620-4383-9063-A054D09FB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9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A8CFC-3E1B-452B-8A7D-10327ABA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41A70-CDBD-499D-A554-C34F12FE6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F7E7AF-457C-4C3F-9823-94E6DBBFD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48FDBD-D15E-4D01-9F53-F091266A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8C2-D8EB-47D0-B5AD-57B076ABF49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3E7595-6E9F-46F6-A65D-A60993B9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66624-DBB1-4AF4-8D84-1C35AAA2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65C-9620-4383-9063-A054D09FB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0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60D7-2DC5-407B-AB62-A569C3E5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224FEB-71D9-41EE-856D-09438975E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75B8DD-3D22-442C-AE18-DB22A60DB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368D7-090F-4CE5-8736-29600DC5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8C2-D8EB-47D0-B5AD-57B076ABF49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B2CA3-CD3B-4E19-808F-C6C4B1CE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ADE92-0B07-45BE-B6B5-214942B3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65C-9620-4383-9063-A054D09FB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8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5A080-43A8-48A0-8560-35E947F4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66077D-E0D9-478A-85FD-47447FDA9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B66C5-3401-49B8-812B-93B94BBDC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8C2-D8EB-47D0-B5AD-57B076ABF49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01397-90B6-4C05-81C7-7172AEF11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3BA70-F3A0-434D-AFC0-68A74682F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9E65C-9620-4383-9063-A054D09FB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0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22C47-057A-4621-B598-E487F921E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10C375-3655-4191-B4B1-65289905A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55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FBFD854-44DB-447D-8320-93659739E1AE}"/>
              </a:ext>
            </a:extLst>
          </p:cNvPr>
          <p:cNvSpPr txBox="1"/>
          <p:nvPr/>
        </p:nvSpPr>
        <p:spPr>
          <a:xfrm>
            <a:off x="-246134" y="4227162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result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49C11B4-9563-469B-A941-7C8BCE9E82F4}"/>
              </a:ext>
            </a:extLst>
          </p:cNvPr>
          <p:cNvGraphicFramePr>
            <a:graphicFrameLocks noGrp="1"/>
          </p:cNvGraphicFramePr>
          <p:nvPr/>
        </p:nvGraphicFramePr>
        <p:xfrm>
          <a:off x="1855417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DC517B-A170-4F7A-964E-BB60B583FD47}"/>
              </a:ext>
            </a:extLst>
          </p:cNvPr>
          <p:cNvCxnSpPr>
            <a:cxnSpLocks/>
          </p:cNvCxnSpPr>
          <p:nvPr/>
        </p:nvCxnSpPr>
        <p:spPr>
          <a:xfrm>
            <a:off x="2547998" y="406881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462D08F4-5C78-4DFF-A551-AF49B8EB7A3E}"/>
              </a:ext>
            </a:extLst>
          </p:cNvPr>
          <p:cNvSpPr/>
          <p:nvPr/>
        </p:nvSpPr>
        <p:spPr>
          <a:xfrm flipV="1">
            <a:off x="3484960" y="5115244"/>
            <a:ext cx="205720" cy="5905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7E876-8430-40EE-A29B-6273579BC246}"/>
              </a:ext>
            </a:extLst>
          </p:cNvPr>
          <p:cNvSpPr txBox="1"/>
          <p:nvPr/>
        </p:nvSpPr>
        <p:spPr>
          <a:xfrm>
            <a:off x="2634409" y="5744285"/>
            <a:ext cx="17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start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E95A3-98ED-476B-8F95-2DBBF5AF397A}"/>
              </a:ext>
            </a:extLst>
          </p:cNvPr>
          <p:cNvSpPr/>
          <p:nvPr/>
        </p:nvSpPr>
        <p:spPr>
          <a:xfrm>
            <a:off x="3112717" y="4977041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F4CB831-DB19-48A6-B688-BD16CD1BFEE1}"/>
              </a:ext>
            </a:extLst>
          </p:cNvPr>
          <p:cNvGraphicFramePr>
            <a:graphicFrameLocks noGrp="1"/>
          </p:cNvGraphicFramePr>
          <p:nvPr/>
        </p:nvGraphicFramePr>
        <p:xfrm>
          <a:off x="3104625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F683F2-84B4-45BF-A539-FD35193A2317}"/>
              </a:ext>
            </a:extLst>
          </p:cNvPr>
          <p:cNvCxnSpPr>
            <a:cxnSpLocks/>
          </p:cNvCxnSpPr>
          <p:nvPr/>
        </p:nvCxnSpPr>
        <p:spPr>
          <a:xfrm>
            <a:off x="3797206" y="406881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FE33464-C2F2-4D31-87E2-15FE35971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40581"/>
              </p:ext>
            </p:extLst>
          </p:nvPr>
        </p:nvGraphicFramePr>
        <p:xfrm>
          <a:off x="11972178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5EA9535E-DD8E-4CD0-91D8-B358219A8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15050"/>
              </p:ext>
            </p:extLst>
          </p:nvPr>
        </p:nvGraphicFramePr>
        <p:xfrm>
          <a:off x="13263634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46B5298-4FCC-47EF-A3BA-AE9CC85B1C0B}"/>
              </a:ext>
            </a:extLst>
          </p:cNvPr>
          <p:cNvCxnSpPr>
            <a:cxnSpLocks/>
          </p:cNvCxnSpPr>
          <p:nvPr/>
        </p:nvCxnSpPr>
        <p:spPr>
          <a:xfrm>
            <a:off x="12695999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2">
            <a:extLst>
              <a:ext uri="{FF2B5EF4-FFF2-40B4-BE49-F238E27FC236}">
                <a16:creationId xmlns:a16="http://schemas.microsoft.com/office/drawing/2014/main" id="{4676AD08-D7F6-4853-A609-AFC7E8D9694B}"/>
              </a:ext>
            </a:extLst>
          </p:cNvPr>
          <p:cNvGraphicFramePr>
            <a:graphicFrameLocks noGrp="1"/>
          </p:cNvGraphicFramePr>
          <p:nvPr/>
        </p:nvGraphicFramePr>
        <p:xfrm>
          <a:off x="5377964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5175A3D-234C-4511-A888-134DD0F13AAE}"/>
              </a:ext>
            </a:extLst>
          </p:cNvPr>
          <p:cNvGraphicFramePr>
            <a:graphicFrameLocks noGrp="1"/>
          </p:cNvGraphicFramePr>
          <p:nvPr/>
        </p:nvGraphicFramePr>
        <p:xfrm>
          <a:off x="6642278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7067DE5-191D-4888-800D-627576CB26AF}"/>
              </a:ext>
            </a:extLst>
          </p:cNvPr>
          <p:cNvCxnSpPr/>
          <p:nvPr/>
        </p:nvCxnSpPr>
        <p:spPr>
          <a:xfrm>
            <a:off x="6074643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EE85BAC-7A09-4989-A97A-C70570896818}"/>
              </a:ext>
            </a:extLst>
          </p:cNvPr>
          <p:cNvGraphicFramePr>
            <a:graphicFrameLocks noGrp="1"/>
          </p:cNvGraphicFramePr>
          <p:nvPr/>
        </p:nvGraphicFramePr>
        <p:xfrm>
          <a:off x="7886098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EA3C0F-8221-4893-9088-B35EDA588D67}"/>
              </a:ext>
            </a:extLst>
          </p:cNvPr>
          <p:cNvCxnSpPr/>
          <p:nvPr/>
        </p:nvCxnSpPr>
        <p:spPr>
          <a:xfrm>
            <a:off x="7318463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917ADA37-AB35-4B6C-BA0A-1FB1733F5D9B}"/>
              </a:ext>
            </a:extLst>
          </p:cNvPr>
          <p:cNvGraphicFramePr>
            <a:graphicFrameLocks noGrp="1"/>
          </p:cNvGraphicFramePr>
          <p:nvPr/>
        </p:nvGraphicFramePr>
        <p:xfrm>
          <a:off x="9266863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84D6113A-D0FB-443B-BBE5-62269EC5942C}"/>
              </a:ext>
            </a:extLst>
          </p:cNvPr>
          <p:cNvGraphicFramePr>
            <a:graphicFrameLocks noGrp="1"/>
          </p:cNvGraphicFramePr>
          <p:nvPr/>
        </p:nvGraphicFramePr>
        <p:xfrm>
          <a:off x="10574719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458C45D-BA51-4237-A0B4-6787F8189BF3}"/>
              </a:ext>
            </a:extLst>
          </p:cNvPr>
          <p:cNvCxnSpPr/>
          <p:nvPr/>
        </p:nvCxnSpPr>
        <p:spPr>
          <a:xfrm>
            <a:off x="10007084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화살표: 위쪽 50">
            <a:extLst>
              <a:ext uri="{FF2B5EF4-FFF2-40B4-BE49-F238E27FC236}">
                <a16:creationId xmlns:a16="http://schemas.microsoft.com/office/drawing/2014/main" id="{D61D4DDB-BD1A-476E-852C-1BE186BE9A45}"/>
              </a:ext>
            </a:extLst>
          </p:cNvPr>
          <p:cNvSpPr/>
          <p:nvPr/>
        </p:nvSpPr>
        <p:spPr>
          <a:xfrm flipV="1">
            <a:off x="12341505" y="-84954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663A2-0D62-48CC-BCB7-91D068524593}"/>
              </a:ext>
            </a:extLst>
          </p:cNvPr>
          <p:cNvSpPr txBox="1"/>
          <p:nvPr/>
        </p:nvSpPr>
        <p:spPr>
          <a:xfrm>
            <a:off x="11490954" y="525037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3" name="화살표: 위쪽 52">
            <a:extLst>
              <a:ext uri="{FF2B5EF4-FFF2-40B4-BE49-F238E27FC236}">
                <a16:creationId xmlns:a16="http://schemas.microsoft.com/office/drawing/2014/main" id="{E9D1DC20-85DC-45ED-AE8B-237CF05F308F}"/>
              </a:ext>
            </a:extLst>
          </p:cNvPr>
          <p:cNvSpPr/>
          <p:nvPr/>
        </p:nvSpPr>
        <p:spPr>
          <a:xfrm flipV="1">
            <a:off x="5741031" y="-762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818C81-479C-426D-8F97-407BE9DA2B68}"/>
              </a:ext>
            </a:extLst>
          </p:cNvPr>
          <p:cNvSpPr txBox="1"/>
          <p:nvPr/>
        </p:nvSpPr>
        <p:spPr>
          <a:xfrm>
            <a:off x="4890480" y="5337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5" name="화살표: 위쪽 54">
            <a:extLst>
              <a:ext uri="{FF2B5EF4-FFF2-40B4-BE49-F238E27FC236}">
                <a16:creationId xmlns:a16="http://schemas.microsoft.com/office/drawing/2014/main" id="{21101B59-C820-417E-B557-F89D417216DD}"/>
              </a:ext>
            </a:extLst>
          </p:cNvPr>
          <p:cNvSpPr/>
          <p:nvPr/>
        </p:nvSpPr>
        <p:spPr>
          <a:xfrm flipV="1">
            <a:off x="9630115" y="-762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6574C0-692A-41FE-8974-0DDB2EAB9946}"/>
              </a:ext>
            </a:extLst>
          </p:cNvPr>
          <p:cNvSpPr txBox="1"/>
          <p:nvPr/>
        </p:nvSpPr>
        <p:spPr>
          <a:xfrm>
            <a:off x="8779564" y="5337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0F5331-D649-41CB-9670-47F7ACB1E19B}"/>
              </a:ext>
            </a:extLst>
          </p:cNvPr>
          <p:cNvSpPr/>
          <p:nvPr/>
        </p:nvSpPr>
        <p:spPr>
          <a:xfrm>
            <a:off x="11969262" y="-242207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13E01EB-AF6A-4DE2-848C-0775E6C032CC}"/>
              </a:ext>
            </a:extLst>
          </p:cNvPr>
          <p:cNvSpPr/>
          <p:nvPr/>
        </p:nvSpPr>
        <p:spPr>
          <a:xfrm>
            <a:off x="5368787" y="-213458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661043-97F9-489B-8605-945C9076FC2C}"/>
              </a:ext>
            </a:extLst>
          </p:cNvPr>
          <p:cNvSpPr/>
          <p:nvPr/>
        </p:nvSpPr>
        <p:spPr>
          <a:xfrm>
            <a:off x="9257871" y="-213458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7C493C-2233-4C65-AB37-2E72A3DBF1F0}"/>
              </a:ext>
            </a:extLst>
          </p:cNvPr>
          <p:cNvSpPr txBox="1"/>
          <p:nvPr/>
        </p:nvSpPr>
        <p:spPr>
          <a:xfrm>
            <a:off x="-175164" y="-9878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queue</a:t>
            </a:r>
            <a:endParaRPr lang="ko-KR" altLang="en-US" b="1" dirty="0"/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4285DE7D-78DF-4E2A-879A-19C97912F44F}"/>
              </a:ext>
            </a:extLst>
          </p:cNvPr>
          <p:cNvGraphicFramePr>
            <a:graphicFrameLocks noGrp="1"/>
          </p:cNvGraphicFramePr>
          <p:nvPr/>
        </p:nvGraphicFramePr>
        <p:xfrm>
          <a:off x="1365086" y="1243642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81D26C31-674B-4D57-BD38-D85D29BD05CC}"/>
              </a:ext>
            </a:extLst>
          </p:cNvPr>
          <p:cNvGraphicFramePr>
            <a:graphicFrameLocks noGrp="1"/>
          </p:cNvGraphicFramePr>
          <p:nvPr/>
        </p:nvGraphicFramePr>
        <p:xfrm>
          <a:off x="2625302" y="1252396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F1E7650-5A13-4A38-9D6E-A3CDF3F8ECDB}"/>
              </a:ext>
            </a:extLst>
          </p:cNvPr>
          <p:cNvCxnSpPr>
            <a:cxnSpLocks/>
          </p:cNvCxnSpPr>
          <p:nvPr/>
        </p:nvCxnSpPr>
        <p:spPr>
          <a:xfrm>
            <a:off x="2057667" y="1423498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9FC14195-1CA4-42C0-A377-3CAA3E2CC4BE}"/>
              </a:ext>
            </a:extLst>
          </p:cNvPr>
          <p:cNvGraphicFramePr>
            <a:graphicFrameLocks noGrp="1"/>
          </p:cNvGraphicFramePr>
          <p:nvPr/>
        </p:nvGraphicFramePr>
        <p:xfrm>
          <a:off x="3916758" y="1252396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DC71FA0-A176-4A53-A196-059703948220}"/>
              </a:ext>
            </a:extLst>
          </p:cNvPr>
          <p:cNvCxnSpPr>
            <a:cxnSpLocks/>
          </p:cNvCxnSpPr>
          <p:nvPr/>
        </p:nvCxnSpPr>
        <p:spPr>
          <a:xfrm>
            <a:off x="3349123" y="1423498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살표: 위쪽 65">
            <a:extLst>
              <a:ext uri="{FF2B5EF4-FFF2-40B4-BE49-F238E27FC236}">
                <a16:creationId xmlns:a16="http://schemas.microsoft.com/office/drawing/2014/main" id="{72FB7461-0F94-4551-9368-6683BBF1B55D}"/>
              </a:ext>
            </a:extLst>
          </p:cNvPr>
          <p:cNvSpPr/>
          <p:nvPr/>
        </p:nvSpPr>
        <p:spPr>
          <a:xfrm flipV="1">
            <a:off x="1737329" y="2493495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46A471-3CEC-4533-9505-C249A9F3149A}"/>
              </a:ext>
            </a:extLst>
          </p:cNvPr>
          <p:cNvSpPr txBox="1"/>
          <p:nvPr/>
        </p:nvSpPr>
        <p:spPr>
          <a:xfrm>
            <a:off x="886778" y="3103486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88C3700-E148-4413-B364-4454D573BA05}"/>
              </a:ext>
            </a:extLst>
          </p:cNvPr>
          <p:cNvSpPr/>
          <p:nvPr/>
        </p:nvSpPr>
        <p:spPr>
          <a:xfrm>
            <a:off x="1365086" y="2336242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A3BEFB-8648-40D2-A3D7-927740E39358}"/>
              </a:ext>
            </a:extLst>
          </p:cNvPr>
          <p:cNvSpPr txBox="1"/>
          <p:nvPr/>
        </p:nvSpPr>
        <p:spPr>
          <a:xfrm>
            <a:off x="-713700" y="169966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83667AC-45E0-40C2-9386-B1F93C9BD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18030"/>
              </p:ext>
            </p:extLst>
          </p:nvPr>
        </p:nvGraphicFramePr>
        <p:xfrm>
          <a:off x="4404242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A1AB7104-40C0-4CDD-99D2-BC02F9E94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572681"/>
              </p:ext>
            </p:extLst>
          </p:nvPr>
        </p:nvGraphicFramePr>
        <p:xfrm>
          <a:off x="5695698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3602A27-B834-4D87-A3EA-DFCBD55A4D17}"/>
              </a:ext>
            </a:extLst>
          </p:cNvPr>
          <p:cNvCxnSpPr>
            <a:cxnSpLocks/>
          </p:cNvCxnSpPr>
          <p:nvPr/>
        </p:nvCxnSpPr>
        <p:spPr>
          <a:xfrm>
            <a:off x="5128063" y="406005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C5684BE-0CF3-4AEE-9901-1BEE2A597FA4}"/>
              </a:ext>
            </a:extLst>
          </p:cNvPr>
          <p:cNvSpPr txBox="1"/>
          <p:nvPr/>
        </p:nvSpPr>
        <p:spPr>
          <a:xfrm>
            <a:off x="-10417495" y="-13108975"/>
            <a:ext cx="9296400" cy="2225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ListNode node1 = new ListNode(1);</a:t>
            </a:r>
          </a:p>
          <a:p>
            <a:r>
              <a:rPr lang="en-US" altLang="ko-KR" dirty="0"/>
              <a:t>		node1.next = new ListNode(4);</a:t>
            </a:r>
          </a:p>
          <a:p>
            <a:r>
              <a:rPr lang="en-US" altLang="ko-KR" dirty="0"/>
              <a:t>		node1.next.next = new ListNode(5);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node2 = new ListNode(1);</a:t>
            </a:r>
          </a:p>
          <a:p>
            <a:r>
              <a:rPr lang="en-US" altLang="ko-KR" dirty="0"/>
              <a:t>		node2.next = new ListNode(3);</a:t>
            </a:r>
          </a:p>
          <a:p>
            <a:r>
              <a:rPr lang="en-US" altLang="ko-KR" dirty="0"/>
              <a:t>		node2.next.next = new ListNode(4);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node3 = new ListNode(2);</a:t>
            </a:r>
          </a:p>
          <a:p>
            <a:r>
              <a:rPr lang="en-US" altLang="ko-KR" dirty="0"/>
              <a:t>		node3.next = new ListNode(6);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ListNode[] lists = new ListNode[3];</a:t>
            </a:r>
          </a:p>
          <a:p>
            <a:r>
              <a:rPr lang="en-US" altLang="ko-KR" dirty="0"/>
              <a:t>		lists[0] = node1;</a:t>
            </a:r>
          </a:p>
          <a:p>
            <a:r>
              <a:rPr lang="en-US" altLang="ko-KR" dirty="0"/>
              <a:t>		lists[1] = node2;</a:t>
            </a:r>
          </a:p>
          <a:p>
            <a:r>
              <a:rPr lang="en-US" altLang="ko-KR" dirty="0"/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오름차순 우선순위 큐</a:t>
            </a:r>
          </a:p>
          <a:p>
            <a:r>
              <a:rPr lang="ko-KR" altLang="en-US" dirty="0"/>
              <a:t>    	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 queue = new 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&lt;ListNode&gt;(Comp);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반환할 결과 </a:t>
            </a:r>
            <a:r>
              <a:rPr lang="en-US" altLang="ko-KR" dirty="0"/>
              <a:t>ListNode</a:t>
            </a:r>
          </a:p>
          <a:p>
            <a:r>
              <a:rPr lang="en-US" altLang="ko-KR" dirty="0"/>
              <a:t>    	ListNode result = new ListNode(0);</a:t>
            </a:r>
          </a:p>
          <a:p>
            <a:r>
              <a:rPr lang="en-US" altLang="ko-KR" dirty="0"/>
              <a:t>    	ListNode start = result; // result</a:t>
            </a:r>
            <a:r>
              <a:rPr lang="ko-KR" altLang="en-US" dirty="0"/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// </a:t>
            </a:r>
            <a:r>
              <a:rPr lang="en-US" altLang="ko-KR" dirty="0" err="1"/>
              <a:t>PriorityQueue</a:t>
            </a:r>
            <a:r>
              <a:rPr lang="ko-KR" altLang="en-US" dirty="0"/>
              <a:t>에 담기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for(ListNode node : lists) {</a:t>
            </a:r>
          </a:p>
          <a:p>
            <a:r>
              <a:rPr lang="en-US" altLang="ko-KR" dirty="0"/>
              <a:t>    		if(node != null) {</a:t>
            </a:r>
          </a:p>
          <a:p>
            <a:r>
              <a:rPr lang="en-US" altLang="ko-KR" dirty="0"/>
              <a:t>    			</a:t>
            </a:r>
            <a:r>
              <a:rPr lang="en-US" altLang="ko-KR" dirty="0" err="1"/>
              <a:t>queue.offer</a:t>
            </a:r>
            <a:r>
              <a:rPr lang="en-US" altLang="ko-KR" dirty="0"/>
              <a:t>(node);</a:t>
            </a:r>
          </a:p>
          <a:p>
            <a:r>
              <a:rPr lang="en-US" altLang="ko-KR" dirty="0"/>
              <a:t>    		}</a:t>
            </a:r>
          </a:p>
          <a:p>
            <a:r>
              <a:rPr lang="en-US" altLang="ko-KR" dirty="0"/>
              <a:t>    	}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에서 꺼내서 </a:t>
            </a:r>
            <a:r>
              <a:rPr lang="en-US" altLang="ko-KR" b="1" dirty="0">
                <a:solidFill>
                  <a:srgbClr val="FF0000"/>
                </a:solidFill>
              </a:rPr>
              <a:t>result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/*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 </a:t>
            </a:r>
            <a:r>
              <a:rPr lang="ko-KR" altLang="en-US" b="1" dirty="0" err="1">
                <a:solidFill>
                  <a:srgbClr val="FF0000"/>
                </a:solidFill>
              </a:rPr>
              <a:t>꺼낼때</a:t>
            </a:r>
            <a:r>
              <a:rPr lang="ko-KR" altLang="en-US" b="1" dirty="0">
                <a:solidFill>
                  <a:srgbClr val="FF0000"/>
                </a:solidFill>
              </a:rPr>
              <a:t> 정렬되어서 나온다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*/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// 1</a:t>
            </a:r>
            <a:r>
              <a:rPr lang="ko-KR" altLang="en-US" b="1" dirty="0">
                <a:solidFill>
                  <a:srgbClr val="FF0000"/>
                </a:solidFill>
              </a:rPr>
              <a:t>번 순회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   	while(!</a:t>
            </a:r>
            <a:r>
              <a:rPr lang="en-US" altLang="ko-KR" b="1" dirty="0" err="1">
                <a:solidFill>
                  <a:srgbClr val="FF0000"/>
                </a:solidFill>
              </a:rPr>
              <a:t>queue.isEmpty</a:t>
            </a:r>
            <a:r>
              <a:rPr lang="en-US" altLang="ko-KR" b="1" dirty="0">
                <a:solidFill>
                  <a:srgbClr val="FF0000"/>
                </a:solidFill>
              </a:rPr>
              <a:t>()) {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ListNode node = </a:t>
            </a:r>
            <a:r>
              <a:rPr lang="en-US" altLang="ko-KR" b="1" dirty="0" err="1">
                <a:solidFill>
                  <a:srgbClr val="FF0000"/>
                </a:solidFill>
              </a:rPr>
              <a:t>queue.poll</a:t>
            </a:r>
            <a:r>
              <a:rPr lang="en-US" altLang="ko-KR" b="1" dirty="0">
                <a:solidFill>
                  <a:srgbClr val="FF0000"/>
                </a:solidFill>
              </a:rPr>
              <a:t>(); </a:t>
            </a:r>
          </a:p>
          <a:p>
            <a:r>
              <a:rPr lang="en-US" altLang="ko-KR" b="1" dirty="0"/>
              <a:t>    		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 = node;</a:t>
            </a:r>
          </a:p>
          <a:p>
            <a:r>
              <a:rPr lang="en-US" altLang="ko-KR" b="1" dirty="0"/>
              <a:t>    		</a:t>
            </a:r>
            <a:r>
              <a:rPr lang="en-US" altLang="ko-KR" b="1" dirty="0">
                <a:solidFill>
                  <a:srgbClr val="FF0000"/>
                </a:solidFill>
              </a:rPr>
              <a:t>start = 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b="1" dirty="0"/>
              <a:t>    		</a:t>
            </a:r>
          </a:p>
          <a:p>
            <a:r>
              <a:rPr lang="en-US" altLang="ko-KR" b="1" dirty="0"/>
              <a:t>    		</a:t>
            </a:r>
            <a:r>
              <a:rPr lang="en-US" altLang="ko-KR" b="1" dirty="0">
                <a:solidFill>
                  <a:srgbClr val="FF0000"/>
                </a:solidFill>
              </a:rPr>
              <a:t>if(</a:t>
            </a:r>
            <a:r>
              <a:rPr lang="en-US" altLang="ko-KR" b="1" dirty="0" err="1">
                <a:solidFill>
                  <a:srgbClr val="FF0000"/>
                </a:solidFill>
              </a:rPr>
              <a:t>node.next</a:t>
            </a:r>
            <a:r>
              <a:rPr lang="en-US" altLang="ko-KR" b="1" dirty="0">
                <a:solidFill>
                  <a:srgbClr val="FF0000"/>
                </a:solidFill>
              </a:rPr>
              <a:t> != null)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	</a:t>
            </a:r>
            <a:r>
              <a:rPr lang="en-US" altLang="ko-KR" b="1" dirty="0" err="1">
                <a:solidFill>
                  <a:srgbClr val="FF0000"/>
                </a:solidFill>
              </a:rPr>
              <a:t>queue.offer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Comparator&lt;ListNode&gt; Comp = new Comparator&lt;ListNode&gt;()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@Override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public int compare(ListNode o1, ListNode o2)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	return o1.val - o2.val; // </a:t>
            </a:r>
            <a:r>
              <a:rPr lang="ko-KR" altLang="en-US" b="1" dirty="0">
                <a:solidFill>
                  <a:srgbClr val="FF0000"/>
                </a:solidFill>
              </a:rPr>
              <a:t>오름차순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		</a:t>
            </a:r>
            <a:r>
              <a:rPr lang="en-US" altLang="ko-KR" b="1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05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42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FBFD854-44DB-447D-8320-93659739E1AE}"/>
              </a:ext>
            </a:extLst>
          </p:cNvPr>
          <p:cNvSpPr txBox="1"/>
          <p:nvPr/>
        </p:nvSpPr>
        <p:spPr>
          <a:xfrm>
            <a:off x="-246134" y="4227162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result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49C11B4-9563-469B-A941-7C8BCE9E82F4}"/>
              </a:ext>
            </a:extLst>
          </p:cNvPr>
          <p:cNvGraphicFramePr>
            <a:graphicFrameLocks noGrp="1"/>
          </p:cNvGraphicFramePr>
          <p:nvPr/>
        </p:nvGraphicFramePr>
        <p:xfrm>
          <a:off x="1855417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DC517B-A170-4F7A-964E-BB60B583FD47}"/>
              </a:ext>
            </a:extLst>
          </p:cNvPr>
          <p:cNvCxnSpPr>
            <a:cxnSpLocks/>
          </p:cNvCxnSpPr>
          <p:nvPr/>
        </p:nvCxnSpPr>
        <p:spPr>
          <a:xfrm>
            <a:off x="2547998" y="406881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462D08F4-5C78-4DFF-A551-AF49B8EB7A3E}"/>
              </a:ext>
            </a:extLst>
          </p:cNvPr>
          <p:cNvSpPr/>
          <p:nvPr/>
        </p:nvSpPr>
        <p:spPr>
          <a:xfrm flipV="1">
            <a:off x="3484960" y="5115244"/>
            <a:ext cx="205720" cy="5905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7E876-8430-40EE-A29B-6273579BC246}"/>
              </a:ext>
            </a:extLst>
          </p:cNvPr>
          <p:cNvSpPr txBox="1"/>
          <p:nvPr/>
        </p:nvSpPr>
        <p:spPr>
          <a:xfrm>
            <a:off x="2634409" y="5744285"/>
            <a:ext cx="17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start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E95A3-98ED-476B-8F95-2DBBF5AF397A}"/>
              </a:ext>
            </a:extLst>
          </p:cNvPr>
          <p:cNvSpPr/>
          <p:nvPr/>
        </p:nvSpPr>
        <p:spPr>
          <a:xfrm>
            <a:off x="3112717" y="4977041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F4CB831-DB19-48A6-B688-BD16CD1BFEE1}"/>
              </a:ext>
            </a:extLst>
          </p:cNvPr>
          <p:cNvGraphicFramePr>
            <a:graphicFrameLocks noGrp="1"/>
          </p:cNvGraphicFramePr>
          <p:nvPr/>
        </p:nvGraphicFramePr>
        <p:xfrm>
          <a:off x="3104625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F683F2-84B4-45BF-A539-FD35193A2317}"/>
              </a:ext>
            </a:extLst>
          </p:cNvPr>
          <p:cNvCxnSpPr>
            <a:cxnSpLocks/>
          </p:cNvCxnSpPr>
          <p:nvPr/>
        </p:nvCxnSpPr>
        <p:spPr>
          <a:xfrm>
            <a:off x="3797206" y="406881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FE33464-C2F2-4D31-87E2-15FE3597131F}"/>
              </a:ext>
            </a:extLst>
          </p:cNvPr>
          <p:cNvGraphicFramePr>
            <a:graphicFrameLocks noGrp="1"/>
          </p:cNvGraphicFramePr>
          <p:nvPr/>
        </p:nvGraphicFramePr>
        <p:xfrm>
          <a:off x="11972178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5EA9535E-DD8E-4CD0-91D8-B358219A8FFE}"/>
              </a:ext>
            </a:extLst>
          </p:cNvPr>
          <p:cNvGraphicFramePr>
            <a:graphicFrameLocks noGrp="1"/>
          </p:cNvGraphicFramePr>
          <p:nvPr/>
        </p:nvGraphicFramePr>
        <p:xfrm>
          <a:off x="13263634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46B5298-4FCC-47EF-A3BA-AE9CC85B1C0B}"/>
              </a:ext>
            </a:extLst>
          </p:cNvPr>
          <p:cNvCxnSpPr>
            <a:cxnSpLocks/>
          </p:cNvCxnSpPr>
          <p:nvPr/>
        </p:nvCxnSpPr>
        <p:spPr>
          <a:xfrm>
            <a:off x="12695999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917ADA37-AB35-4B6C-BA0A-1FB1733F5D9B}"/>
              </a:ext>
            </a:extLst>
          </p:cNvPr>
          <p:cNvGraphicFramePr>
            <a:graphicFrameLocks noGrp="1"/>
          </p:cNvGraphicFramePr>
          <p:nvPr/>
        </p:nvGraphicFramePr>
        <p:xfrm>
          <a:off x="9266863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84D6113A-D0FB-443B-BBE5-62269EC5942C}"/>
              </a:ext>
            </a:extLst>
          </p:cNvPr>
          <p:cNvGraphicFramePr>
            <a:graphicFrameLocks noGrp="1"/>
          </p:cNvGraphicFramePr>
          <p:nvPr/>
        </p:nvGraphicFramePr>
        <p:xfrm>
          <a:off x="10574719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458C45D-BA51-4237-A0B4-6787F8189BF3}"/>
              </a:ext>
            </a:extLst>
          </p:cNvPr>
          <p:cNvCxnSpPr/>
          <p:nvPr/>
        </p:nvCxnSpPr>
        <p:spPr>
          <a:xfrm>
            <a:off x="10007084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화살표: 위쪽 50">
            <a:extLst>
              <a:ext uri="{FF2B5EF4-FFF2-40B4-BE49-F238E27FC236}">
                <a16:creationId xmlns:a16="http://schemas.microsoft.com/office/drawing/2014/main" id="{D61D4DDB-BD1A-476E-852C-1BE186BE9A45}"/>
              </a:ext>
            </a:extLst>
          </p:cNvPr>
          <p:cNvSpPr/>
          <p:nvPr/>
        </p:nvSpPr>
        <p:spPr>
          <a:xfrm flipV="1">
            <a:off x="12341505" y="-84954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663A2-0D62-48CC-BCB7-91D068524593}"/>
              </a:ext>
            </a:extLst>
          </p:cNvPr>
          <p:cNvSpPr txBox="1"/>
          <p:nvPr/>
        </p:nvSpPr>
        <p:spPr>
          <a:xfrm>
            <a:off x="11490954" y="525037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5" name="화살표: 위쪽 54">
            <a:extLst>
              <a:ext uri="{FF2B5EF4-FFF2-40B4-BE49-F238E27FC236}">
                <a16:creationId xmlns:a16="http://schemas.microsoft.com/office/drawing/2014/main" id="{21101B59-C820-417E-B557-F89D417216DD}"/>
              </a:ext>
            </a:extLst>
          </p:cNvPr>
          <p:cNvSpPr/>
          <p:nvPr/>
        </p:nvSpPr>
        <p:spPr>
          <a:xfrm flipV="1">
            <a:off x="9630115" y="-762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6574C0-692A-41FE-8974-0DDB2EAB9946}"/>
              </a:ext>
            </a:extLst>
          </p:cNvPr>
          <p:cNvSpPr txBox="1"/>
          <p:nvPr/>
        </p:nvSpPr>
        <p:spPr>
          <a:xfrm>
            <a:off x="8779564" y="5337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0F5331-D649-41CB-9670-47F7ACB1E19B}"/>
              </a:ext>
            </a:extLst>
          </p:cNvPr>
          <p:cNvSpPr/>
          <p:nvPr/>
        </p:nvSpPr>
        <p:spPr>
          <a:xfrm>
            <a:off x="11969262" y="-242207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661043-97F9-489B-8605-945C9076FC2C}"/>
              </a:ext>
            </a:extLst>
          </p:cNvPr>
          <p:cNvSpPr/>
          <p:nvPr/>
        </p:nvSpPr>
        <p:spPr>
          <a:xfrm>
            <a:off x="9257871" y="-213458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7C493C-2233-4C65-AB37-2E72A3DBF1F0}"/>
              </a:ext>
            </a:extLst>
          </p:cNvPr>
          <p:cNvSpPr txBox="1"/>
          <p:nvPr/>
        </p:nvSpPr>
        <p:spPr>
          <a:xfrm>
            <a:off x="-175164" y="-9878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queue</a:t>
            </a:r>
            <a:endParaRPr lang="ko-KR" alt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A3BEFB-8648-40D2-A3D7-927740E39358}"/>
              </a:ext>
            </a:extLst>
          </p:cNvPr>
          <p:cNvSpPr txBox="1"/>
          <p:nvPr/>
        </p:nvSpPr>
        <p:spPr>
          <a:xfrm>
            <a:off x="-713700" y="169966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3FFBDDBC-EC98-4863-9274-460145897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18030"/>
              </p:ext>
            </p:extLst>
          </p:nvPr>
        </p:nvGraphicFramePr>
        <p:xfrm>
          <a:off x="4404242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6305BE7D-0F74-46A1-9703-AF12CB43C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572681"/>
              </p:ext>
            </p:extLst>
          </p:nvPr>
        </p:nvGraphicFramePr>
        <p:xfrm>
          <a:off x="5695698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48369A2-0968-4DF9-9EE4-821A6D99CBB6}"/>
              </a:ext>
            </a:extLst>
          </p:cNvPr>
          <p:cNvCxnSpPr>
            <a:cxnSpLocks/>
          </p:cNvCxnSpPr>
          <p:nvPr/>
        </p:nvCxnSpPr>
        <p:spPr>
          <a:xfrm>
            <a:off x="5128063" y="406005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2">
            <a:extLst>
              <a:ext uri="{FF2B5EF4-FFF2-40B4-BE49-F238E27FC236}">
                <a16:creationId xmlns:a16="http://schemas.microsoft.com/office/drawing/2014/main" id="{B4814BE8-504C-43AE-9268-5D16218CC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92262"/>
              </p:ext>
            </p:extLst>
          </p:nvPr>
        </p:nvGraphicFramePr>
        <p:xfrm>
          <a:off x="1571071" y="1355662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519880FD-32F9-45D2-AFC9-B21728EBF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750293"/>
              </p:ext>
            </p:extLst>
          </p:nvPr>
        </p:nvGraphicFramePr>
        <p:xfrm>
          <a:off x="2835385" y="1355662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0AF1CEB-F2A6-4CAA-8A6E-A0037E922B5C}"/>
              </a:ext>
            </a:extLst>
          </p:cNvPr>
          <p:cNvCxnSpPr/>
          <p:nvPr/>
        </p:nvCxnSpPr>
        <p:spPr>
          <a:xfrm>
            <a:off x="2267750" y="1526764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365A78B3-8409-4CFA-AFB9-C8E63A518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160835"/>
              </p:ext>
            </p:extLst>
          </p:nvPr>
        </p:nvGraphicFramePr>
        <p:xfrm>
          <a:off x="4079205" y="1355662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03DCC2C-A121-4AC8-9065-9E9E095DA27A}"/>
              </a:ext>
            </a:extLst>
          </p:cNvPr>
          <p:cNvCxnSpPr/>
          <p:nvPr/>
        </p:nvCxnSpPr>
        <p:spPr>
          <a:xfrm>
            <a:off x="3511570" y="1526764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화살표: 위쪽 77">
            <a:extLst>
              <a:ext uri="{FF2B5EF4-FFF2-40B4-BE49-F238E27FC236}">
                <a16:creationId xmlns:a16="http://schemas.microsoft.com/office/drawing/2014/main" id="{8C7EBB39-C42F-4503-AE9C-D25BEF7838F6}"/>
              </a:ext>
            </a:extLst>
          </p:cNvPr>
          <p:cNvSpPr/>
          <p:nvPr/>
        </p:nvSpPr>
        <p:spPr>
          <a:xfrm flipV="1">
            <a:off x="1934138" y="2605515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4E5664-C117-4C89-A16F-C275479FC4C9}"/>
              </a:ext>
            </a:extLst>
          </p:cNvPr>
          <p:cNvSpPr txBox="1"/>
          <p:nvPr/>
        </p:nvSpPr>
        <p:spPr>
          <a:xfrm>
            <a:off x="1083587" y="3215506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3CE2BE3-E023-450B-AB74-F50A7871387D}"/>
              </a:ext>
            </a:extLst>
          </p:cNvPr>
          <p:cNvSpPr/>
          <p:nvPr/>
        </p:nvSpPr>
        <p:spPr>
          <a:xfrm>
            <a:off x="1561894" y="2468257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F7E111-28C5-487C-9A18-641AC7B71EB6}"/>
              </a:ext>
            </a:extLst>
          </p:cNvPr>
          <p:cNvSpPr txBox="1"/>
          <p:nvPr/>
        </p:nvSpPr>
        <p:spPr>
          <a:xfrm>
            <a:off x="-10498556" y="-10630049"/>
            <a:ext cx="9296400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ListNode node1 = new ListNode(1);</a:t>
            </a:r>
          </a:p>
          <a:p>
            <a:r>
              <a:rPr lang="en-US" altLang="ko-KR" dirty="0"/>
              <a:t>		node1.next = new ListNode(4);</a:t>
            </a:r>
          </a:p>
          <a:p>
            <a:r>
              <a:rPr lang="en-US" altLang="ko-KR" dirty="0"/>
              <a:t>		node1.next.next = new ListNode(5);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node2 = new ListNode(1);</a:t>
            </a:r>
          </a:p>
          <a:p>
            <a:r>
              <a:rPr lang="en-US" altLang="ko-KR" dirty="0"/>
              <a:t>		node2.next = new ListNode(3);</a:t>
            </a:r>
          </a:p>
          <a:p>
            <a:r>
              <a:rPr lang="en-US" altLang="ko-KR" dirty="0"/>
              <a:t>		node2.next.next = new ListNode(4);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node3 = new ListNode(2);</a:t>
            </a:r>
          </a:p>
          <a:p>
            <a:r>
              <a:rPr lang="en-US" altLang="ko-KR" dirty="0"/>
              <a:t>		node3.next = new ListNode(6);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ListNode[] lists = new ListNode[3];</a:t>
            </a:r>
          </a:p>
          <a:p>
            <a:r>
              <a:rPr lang="en-US" altLang="ko-KR" dirty="0"/>
              <a:t>		lists[0] = node1;</a:t>
            </a:r>
          </a:p>
          <a:p>
            <a:r>
              <a:rPr lang="en-US" altLang="ko-KR" dirty="0"/>
              <a:t>		lists[1] = node2;</a:t>
            </a:r>
          </a:p>
          <a:p>
            <a:r>
              <a:rPr lang="en-US" altLang="ko-KR" dirty="0"/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// </a:t>
            </a:r>
            <a:r>
              <a:rPr lang="ko-KR" altLang="en-US" b="1" dirty="0">
                <a:solidFill>
                  <a:srgbClr val="FF0000"/>
                </a:solidFill>
              </a:rPr>
              <a:t>오름차순 우선순위 큐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en-US" altLang="ko-KR" b="1" dirty="0">
                <a:solidFill>
                  <a:srgbClr val="FF0000"/>
                </a:solidFill>
              </a:rPr>
              <a:t>&lt;ListNode&gt; queue = new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en-US" altLang="ko-KR" b="1" dirty="0">
                <a:solidFill>
                  <a:srgbClr val="FF0000"/>
                </a:solidFill>
              </a:rPr>
              <a:t>&lt;ListNode&gt;(Comp);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// </a:t>
            </a:r>
            <a:r>
              <a:rPr lang="ko-KR" altLang="en-US" b="1" dirty="0">
                <a:solidFill>
                  <a:srgbClr val="FF0000"/>
                </a:solidFill>
              </a:rPr>
              <a:t>반환할 결과 </a:t>
            </a:r>
            <a:r>
              <a:rPr lang="en-US" altLang="ko-KR" b="1" dirty="0">
                <a:solidFill>
                  <a:srgbClr val="FF0000"/>
                </a:solidFill>
              </a:rPr>
              <a:t>ListNode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ListNode result = new ListNode(0);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ListNode start = result; // result</a:t>
            </a:r>
            <a:r>
              <a:rPr lang="ko-KR" altLang="en-US" b="1" dirty="0">
                <a:solidFill>
                  <a:srgbClr val="FF0000"/>
                </a:solidFill>
              </a:rPr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</a:t>
            </a:r>
            <a:r>
              <a:rPr lang="ko-KR" altLang="en-US" b="1" dirty="0">
                <a:solidFill>
                  <a:srgbClr val="FF0000"/>
                </a:solidFill>
              </a:rPr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for(ListNode node : lists)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if(node != null)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	</a:t>
            </a:r>
            <a:r>
              <a:rPr lang="en-US" altLang="ko-KR" b="1" dirty="0" err="1">
                <a:solidFill>
                  <a:srgbClr val="FF0000"/>
                </a:solidFill>
              </a:rPr>
              <a:t>queue.offer</a:t>
            </a:r>
            <a:r>
              <a:rPr lang="en-US" altLang="ko-KR" b="1" dirty="0">
                <a:solidFill>
                  <a:srgbClr val="FF0000"/>
                </a:solidFill>
              </a:rPr>
              <a:t>(node);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</a:p>
          <a:p>
            <a:r>
              <a:rPr lang="en-US" altLang="ko-KR" dirty="0"/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에서 꺼내서 </a:t>
            </a:r>
            <a:r>
              <a:rPr lang="en-US" altLang="ko-KR" b="1" dirty="0">
                <a:solidFill>
                  <a:srgbClr val="FF0000"/>
                </a:solidFill>
              </a:rPr>
              <a:t>result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/*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 </a:t>
            </a:r>
            <a:r>
              <a:rPr lang="ko-KR" altLang="en-US" b="1" dirty="0" err="1">
                <a:solidFill>
                  <a:srgbClr val="FF0000"/>
                </a:solidFill>
              </a:rPr>
              <a:t>꺼낼때</a:t>
            </a:r>
            <a:r>
              <a:rPr lang="ko-KR" altLang="en-US" b="1" dirty="0">
                <a:solidFill>
                  <a:srgbClr val="FF0000"/>
                </a:solidFill>
              </a:rPr>
              <a:t> 정렬되어서 나온다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*/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while(!</a:t>
            </a:r>
            <a:r>
              <a:rPr lang="en-US" altLang="ko-KR" b="1" dirty="0" err="1">
                <a:solidFill>
                  <a:srgbClr val="FF0000"/>
                </a:solidFill>
              </a:rPr>
              <a:t>queue.isEmpty</a:t>
            </a:r>
            <a:r>
              <a:rPr lang="en-US" altLang="ko-KR" b="1" dirty="0">
                <a:solidFill>
                  <a:srgbClr val="FF0000"/>
                </a:solidFill>
              </a:rPr>
              <a:t>())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ListNode node = </a:t>
            </a:r>
            <a:r>
              <a:rPr lang="en-US" altLang="ko-KR" b="1" dirty="0" err="1">
                <a:solidFill>
                  <a:srgbClr val="FF0000"/>
                </a:solidFill>
              </a:rPr>
              <a:t>queue.poll</a:t>
            </a:r>
            <a:r>
              <a:rPr lang="en-US" altLang="ko-KR" b="1" dirty="0">
                <a:solidFill>
                  <a:srgbClr val="FF0000"/>
                </a:solidFill>
              </a:rPr>
              <a:t>(); </a:t>
            </a:r>
          </a:p>
          <a:p>
            <a:r>
              <a:rPr lang="en-US" altLang="ko-KR" dirty="0"/>
              <a:t>    		</a:t>
            </a:r>
            <a:r>
              <a:rPr lang="en-US" altLang="ko-KR" dirty="0" err="1"/>
              <a:t>start.next</a:t>
            </a:r>
            <a:r>
              <a:rPr lang="en-US" altLang="ko-KR" dirty="0"/>
              <a:t> = node;</a:t>
            </a:r>
          </a:p>
          <a:p>
            <a:r>
              <a:rPr lang="en-US" altLang="ko-KR" dirty="0"/>
              <a:t>    		start = </a:t>
            </a:r>
            <a:r>
              <a:rPr lang="en-US" altLang="ko-KR" dirty="0" err="1"/>
              <a:t>start.next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	</a:t>
            </a:r>
          </a:p>
          <a:p>
            <a:r>
              <a:rPr lang="en-US" altLang="ko-KR" dirty="0"/>
              <a:t>    		if(</a:t>
            </a:r>
            <a:r>
              <a:rPr lang="en-US" altLang="ko-KR" dirty="0" err="1"/>
              <a:t>node.next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    			</a:t>
            </a:r>
            <a:r>
              <a:rPr lang="en-US" altLang="ko-KR" dirty="0" err="1"/>
              <a:t>queue.offer</a:t>
            </a:r>
            <a:r>
              <a:rPr lang="en-US" altLang="ko-KR" dirty="0"/>
              <a:t>(</a:t>
            </a:r>
            <a:r>
              <a:rPr lang="en-US" altLang="ko-KR" dirty="0" err="1"/>
              <a:t>start.next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		}</a:t>
            </a:r>
          </a:p>
          <a:p>
            <a:r>
              <a:rPr lang="en-US" altLang="ko-KR" dirty="0"/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Comparator&lt;ListNode&gt; Comp = new Comparator&lt;ListNode&gt;() {</a:t>
            </a:r>
          </a:p>
          <a:p>
            <a:r>
              <a:rPr lang="en-US" altLang="ko-KR" dirty="0"/>
              <a:t>		@Override</a:t>
            </a:r>
          </a:p>
          <a:p>
            <a:r>
              <a:rPr lang="en-US" altLang="ko-KR" dirty="0"/>
              <a:t>		public int compare(ListNode o1, ListNode o2) {</a:t>
            </a:r>
          </a:p>
          <a:p>
            <a:r>
              <a:rPr lang="en-US" altLang="ko-KR" dirty="0"/>
              <a:t>			return o1.val - o2.val; // </a:t>
            </a:r>
            <a:r>
              <a:rPr lang="ko-KR" altLang="en-US" dirty="0"/>
              <a:t>오름차순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82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FBFD854-44DB-447D-8320-93659739E1AE}"/>
              </a:ext>
            </a:extLst>
          </p:cNvPr>
          <p:cNvSpPr txBox="1"/>
          <p:nvPr/>
        </p:nvSpPr>
        <p:spPr>
          <a:xfrm>
            <a:off x="-246134" y="4227162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result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49C11B4-9563-469B-A941-7C8BCE9E82F4}"/>
              </a:ext>
            </a:extLst>
          </p:cNvPr>
          <p:cNvGraphicFramePr>
            <a:graphicFrameLocks noGrp="1"/>
          </p:cNvGraphicFramePr>
          <p:nvPr/>
        </p:nvGraphicFramePr>
        <p:xfrm>
          <a:off x="1855417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DC517B-A170-4F7A-964E-BB60B583FD47}"/>
              </a:ext>
            </a:extLst>
          </p:cNvPr>
          <p:cNvCxnSpPr>
            <a:cxnSpLocks/>
          </p:cNvCxnSpPr>
          <p:nvPr/>
        </p:nvCxnSpPr>
        <p:spPr>
          <a:xfrm>
            <a:off x="2547998" y="406881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462D08F4-5C78-4DFF-A551-AF49B8EB7A3E}"/>
              </a:ext>
            </a:extLst>
          </p:cNvPr>
          <p:cNvSpPr/>
          <p:nvPr/>
        </p:nvSpPr>
        <p:spPr>
          <a:xfrm flipV="1">
            <a:off x="3484960" y="5115244"/>
            <a:ext cx="205720" cy="5905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7E876-8430-40EE-A29B-6273579BC246}"/>
              </a:ext>
            </a:extLst>
          </p:cNvPr>
          <p:cNvSpPr txBox="1"/>
          <p:nvPr/>
        </p:nvSpPr>
        <p:spPr>
          <a:xfrm>
            <a:off x="2634409" y="5744285"/>
            <a:ext cx="17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start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E95A3-98ED-476B-8F95-2DBBF5AF397A}"/>
              </a:ext>
            </a:extLst>
          </p:cNvPr>
          <p:cNvSpPr/>
          <p:nvPr/>
        </p:nvSpPr>
        <p:spPr>
          <a:xfrm>
            <a:off x="3112717" y="4977041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F4CB831-DB19-48A6-B688-BD16CD1BFEE1}"/>
              </a:ext>
            </a:extLst>
          </p:cNvPr>
          <p:cNvGraphicFramePr>
            <a:graphicFrameLocks noGrp="1"/>
          </p:cNvGraphicFramePr>
          <p:nvPr/>
        </p:nvGraphicFramePr>
        <p:xfrm>
          <a:off x="3104625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F683F2-84B4-45BF-A539-FD35193A2317}"/>
              </a:ext>
            </a:extLst>
          </p:cNvPr>
          <p:cNvCxnSpPr>
            <a:cxnSpLocks/>
          </p:cNvCxnSpPr>
          <p:nvPr/>
        </p:nvCxnSpPr>
        <p:spPr>
          <a:xfrm>
            <a:off x="3797206" y="406881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FE33464-C2F2-4D31-87E2-15FE3597131F}"/>
              </a:ext>
            </a:extLst>
          </p:cNvPr>
          <p:cNvGraphicFramePr>
            <a:graphicFrameLocks noGrp="1"/>
          </p:cNvGraphicFramePr>
          <p:nvPr/>
        </p:nvGraphicFramePr>
        <p:xfrm>
          <a:off x="11972178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5EA9535E-DD8E-4CD0-91D8-B358219A8FFE}"/>
              </a:ext>
            </a:extLst>
          </p:cNvPr>
          <p:cNvGraphicFramePr>
            <a:graphicFrameLocks noGrp="1"/>
          </p:cNvGraphicFramePr>
          <p:nvPr/>
        </p:nvGraphicFramePr>
        <p:xfrm>
          <a:off x="13263634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46B5298-4FCC-47EF-A3BA-AE9CC85B1C0B}"/>
              </a:ext>
            </a:extLst>
          </p:cNvPr>
          <p:cNvCxnSpPr>
            <a:cxnSpLocks/>
          </p:cNvCxnSpPr>
          <p:nvPr/>
        </p:nvCxnSpPr>
        <p:spPr>
          <a:xfrm>
            <a:off x="12695999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2">
            <a:extLst>
              <a:ext uri="{FF2B5EF4-FFF2-40B4-BE49-F238E27FC236}">
                <a16:creationId xmlns:a16="http://schemas.microsoft.com/office/drawing/2014/main" id="{4676AD08-D7F6-4853-A609-AFC7E8D96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67946"/>
              </p:ext>
            </p:extLst>
          </p:nvPr>
        </p:nvGraphicFramePr>
        <p:xfrm>
          <a:off x="4383261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5175A3D-234C-4511-A888-134DD0F1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43377"/>
              </p:ext>
            </p:extLst>
          </p:nvPr>
        </p:nvGraphicFramePr>
        <p:xfrm>
          <a:off x="5647575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7067DE5-191D-4888-800D-627576CB26AF}"/>
              </a:ext>
            </a:extLst>
          </p:cNvPr>
          <p:cNvCxnSpPr/>
          <p:nvPr/>
        </p:nvCxnSpPr>
        <p:spPr>
          <a:xfrm>
            <a:off x="5079940" y="406005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EE85BAC-7A09-4989-A97A-C70570896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05491"/>
              </p:ext>
            </p:extLst>
          </p:nvPr>
        </p:nvGraphicFramePr>
        <p:xfrm>
          <a:off x="6891395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EA3C0F-8221-4893-9088-B35EDA588D67}"/>
              </a:ext>
            </a:extLst>
          </p:cNvPr>
          <p:cNvCxnSpPr/>
          <p:nvPr/>
        </p:nvCxnSpPr>
        <p:spPr>
          <a:xfrm>
            <a:off x="6323760" y="406005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917ADA37-AB35-4B6C-BA0A-1FB1733F5D9B}"/>
              </a:ext>
            </a:extLst>
          </p:cNvPr>
          <p:cNvGraphicFramePr>
            <a:graphicFrameLocks noGrp="1"/>
          </p:cNvGraphicFramePr>
          <p:nvPr/>
        </p:nvGraphicFramePr>
        <p:xfrm>
          <a:off x="9266863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84D6113A-D0FB-443B-BBE5-62269EC5942C}"/>
              </a:ext>
            </a:extLst>
          </p:cNvPr>
          <p:cNvGraphicFramePr>
            <a:graphicFrameLocks noGrp="1"/>
          </p:cNvGraphicFramePr>
          <p:nvPr/>
        </p:nvGraphicFramePr>
        <p:xfrm>
          <a:off x="10574719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458C45D-BA51-4237-A0B4-6787F8189BF3}"/>
              </a:ext>
            </a:extLst>
          </p:cNvPr>
          <p:cNvCxnSpPr/>
          <p:nvPr/>
        </p:nvCxnSpPr>
        <p:spPr>
          <a:xfrm>
            <a:off x="10007084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화살표: 위쪽 50">
            <a:extLst>
              <a:ext uri="{FF2B5EF4-FFF2-40B4-BE49-F238E27FC236}">
                <a16:creationId xmlns:a16="http://schemas.microsoft.com/office/drawing/2014/main" id="{D61D4DDB-BD1A-476E-852C-1BE186BE9A45}"/>
              </a:ext>
            </a:extLst>
          </p:cNvPr>
          <p:cNvSpPr/>
          <p:nvPr/>
        </p:nvSpPr>
        <p:spPr>
          <a:xfrm flipV="1">
            <a:off x="12341505" y="-84954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663A2-0D62-48CC-BCB7-91D068524593}"/>
              </a:ext>
            </a:extLst>
          </p:cNvPr>
          <p:cNvSpPr txBox="1"/>
          <p:nvPr/>
        </p:nvSpPr>
        <p:spPr>
          <a:xfrm>
            <a:off x="11490954" y="525037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5" name="화살표: 위쪽 54">
            <a:extLst>
              <a:ext uri="{FF2B5EF4-FFF2-40B4-BE49-F238E27FC236}">
                <a16:creationId xmlns:a16="http://schemas.microsoft.com/office/drawing/2014/main" id="{21101B59-C820-417E-B557-F89D417216DD}"/>
              </a:ext>
            </a:extLst>
          </p:cNvPr>
          <p:cNvSpPr/>
          <p:nvPr/>
        </p:nvSpPr>
        <p:spPr>
          <a:xfrm flipV="1">
            <a:off x="9630115" y="-762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6574C0-692A-41FE-8974-0DDB2EAB9946}"/>
              </a:ext>
            </a:extLst>
          </p:cNvPr>
          <p:cNvSpPr txBox="1"/>
          <p:nvPr/>
        </p:nvSpPr>
        <p:spPr>
          <a:xfrm>
            <a:off x="8779564" y="5337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0F5331-D649-41CB-9670-47F7ACB1E19B}"/>
              </a:ext>
            </a:extLst>
          </p:cNvPr>
          <p:cNvSpPr/>
          <p:nvPr/>
        </p:nvSpPr>
        <p:spPr>
          <a:xfrm>
            <a:off x="11969262" y="-242207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661043-97F9-489B-8605-945C9076FC2C}"/>
              </a:ext>
            </a:extLst>
          </p:cNvPr>
          <p:cNvSpPr/>
          <p:nvPr/>
        </p:nvSpPr>
        <p:spPr>
          <a:xfrm>
            <a:off x="9257871" y="-213458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7C493C-2233-4C65-AB37-2E72A3DBF1F0}"/>
              </a:ext>
            </a:extLst>
          </p:cNvPr>
          <p:cNvSpPr txBox="1"/>
          <p:nvPr/>
        </p:nvSpPr>
        <p:spPr>
          <a:xfrm>
            <a:off x="-175164" y="-9878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queue</a:t>
            </a:r>
            <a:endParaRPr lang="ko-KR" alt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A3BEFB-8648-40D2-A3D7-927740E39358}"/>
              </a:ext>
            </a:extLst>
          </p:cNvPr>
          <p:cNvSpPr txBox="1"/>
          <p:nvPr/>
        </p:nvSpPr>
        <p:spPr>
          <a:xfrm>
            <a:off x="-713700" y="169966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9DAC5C9C-2788-4056-959F-9A0DA5F71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10070"/>
              </p:ext>
            </p:extLst>
          </p:nvPr>
        </p:nvGraphicFramePr>
        <p:xfrm>
          <a:off x="1571071" y="1355662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61D5326E-7F8B-4211-8303-637EDC9B5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54274"/>
              </p:ext>
            </p:extLst>
          </p:nvPr>
        </p:nvGraphicFramePr>
        <p:xfrm>
          <a:off x="2835385" y="1355662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29389A6-A4BA-46F0-ACE9-553B2AE6527C}"/>
              </a:ext>
            </a:extLst>
          </p:cNvPr>
          <p:cNvCxnSpPr/>
          <p:nvPr/>
        </p:nvCxnSpPr>
        <p:spPr>
          <a:xfrm>
            <a:off x="2267750" y="1526764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54BE0609-712F-4CE5-9F8C-1427743AE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45345"/>
              </p:ext>
            </p:extLst>
          </p:nvPr>
        </p:nvGraphicFramePr>
        <p:xfrm>
          <a:off x="4079205" y="1355662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FA870E7-3B6F-43DB-BD6C-36E4813A0008}"/>
              </a:ext>
            </a:extLst>
          </p:cNvPr>
          <p:cNvCxnSpPr/>
          <p:nvPr/>
        </p:nvCxnSpPr>
        <p:spPr>
          <a:xfrm>
            <a:off x="3511570" y="1526764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화살표: 위쪽 63">
            <a:extLst>
              <a:ext uri="{FF2B5EF4-FFF2-40B4-BE49-F238E27FC236}">
                <a16:creationId xmlns:a16="http://schemas.microsoft.com/office/drawing/2014/main" id="{CE7D0031-BFD9-453B-963B-7FD242321188}"/>
              </a:ext>
            </a:extLst>
          </p:cNvPr>
          <p:cNvSpPr/>
          <p:nvPr/>
        </p:nvSpPr>
        <p:spPr>
          <a:xfrm flipV="1">
            <a:off x="1934138" y="2605515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93C6C0-3BF6-49C7-BF59-9B5A58D3B6FA}"/>
              </a:ext>
            </a:extLst>
          </p:cNvPr>
          <p:cNvSpPr txBox="1"/>
          <p:nvPr/>
        </p:nvSpPr>
        <p:spPr>
          <a:xfrm>
            <a:off x="1083587" y="3215506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03CCFFA-C55B-4708-89C5-82E91B57A74D}"/>
              </a:ext>
            </a:extLst>
          </p:cNvPr>
          <p:cNvSpPr/>
          <p:nvPr/>
        </p:nvSpPr>
        <p:spPr>
          <a:xfrm>
            <a:off x="1561894" y="2468257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443C92-54A9-4D5E-8944-06C3FB68A6AA}"/>
              </a:ext>
            </a:extLst>
          </p:cNvPr>
          <p:cNvSpPr txBox="1"/>
          <p:nvPr/>
        </p:nvSpPr>
        <p:spPr>
          <a:xfrm>
            <a:off x="-10498556" y="-10630049"/>
            <a:ext cx="9296400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ListNode node1 = new ListNode(1);</a:t>
            </a:r>
          </a:p>
          <a:p>
            <a:r>
              <a:rPr lang="en-US" altLang="ko-KR" dirty="0"/>
              <a:t>		node1.next = new ListNode(4);</a:t>
            </a:r>
          </a:p>
          <a:p>
            <a:r>
              <a:rPr lang="en-US" altLang="ko-KR" dirty="0"/>
              <a:t>		node1.next.next = new ListNode(5);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node2 = new ListNode(1);</a:t>
            </a:r>
          </a:p>
          <a:p>
            <a:r>
              <a:rPr lang="en-US" altLang="ko-KR" dirty="0"/>
              <a:t>		node2.next = new ListNode(3);</a:t>
            </a:r>
          </a:p>
          <a:p>
            <a:r>
              <a:rPr lang="en-US" altLang="ko-KR" dirty="0"/>
              <a:t>		node2.next.next = new ListNode(4);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node3 = new ListNode(2);</a:t>
            </a:r>
          </a:p>
          <a:p>
            <a:r>
              <a:rPr lang="en-US" altLang="ko-KR" dirty="0"/>
              <a:t>		node3.next = new ListNode(6);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ListNode[] lists = new ListNode[3];</a:t>
            </a:r>
          </a:p>
          <a:p>
            <a:r>
              <a:rPr lang="en-US" altLang="ko-KR" dirty="0"/>
              <a:t>		lists[0] = node1;</a:t>
            </a:r>
          </a:p>
          <a:p>
            <a:r>
              <a:rPr lang="en-US" altLang="ko-KR" dirty="0"/>
              <a:t>		lists[1] = node2;</a:t>
            </a:r>
          </a:p>
          <a:p>
            <a:r>
              <a:rPr lang="en-US" altLang="ko-KR" dirty="0"/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// </a:t>
            </a:r>
            <a:r>
              <a:rPr lang="ko-KR" altLang="en-US" b="1" dirty="0">
                <a:solidFill>
                  <a:srgbClr val="FF0000"/>
                </a:solidFill>
              </a:rPr>
              <a:t>오름차순 우선순위 큐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en-US" altLang="ko-KR" b="1" dirty="0">
                <a:solidFill>
                  <a:srgbClr val="FF0000"/>
                </a:solidFill>
              </a:rPr>
              <a:t>&lt;ListNode&gt; queue = new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en-US" altLang="ko-KR" b="1" dirty="0">
                <a:solidFill>
                  <a:srgbClr val="FF0000"/>
                </a:solidFill>
              </a:rPr>
              <a:t>&lt;ListNode&gt;(Comp);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// </a:t>
            </a:r>
            <a:r>
              <a:rPr lang="ko-KR" altLang="en-US" b="1" dirty="0">
                <a:solidFill>
                  <a:srgbClr val="FF0000"/>
                </a:solidFill>
              </a:rPr>
              <a:t>반환할 결과 </a:t>
            </a:r>
            <a:r>
              <a:rPr lang="en-US" altLang="ko-KR" b="1" dirty="0">
                <a:solidFill>
                  <a:srgbClr val="FF0000"/>
                </a:solidFill>
              </a:rPr>
              <a:t>ListNode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ListNode result = new ListNode(0);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ListNode start = result; // result</a:t>
            </a:r>
            <a:r>
              <a:rPr lang="ko-KR" altLang="en-US" b="1" dirty="0">
                <a:solidFill>
                  <a:srgbClr val="FF0000"/>
                </a:solidFill>
              </a:rPr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</a:t>
            </a:r>
            <a:r>
              <a:rPr lang="ko-KR" altLang="en-US" b="1" dirty="0">
                <a:solidFill>
                  <a:srgbClr val="FF0000"/>
                </a:solidFill>
              </a:rPr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for(ListNode node : lists)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if(node != null)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	</a:t>
            </a:r>
            <a:r>
              <a:rPr lang="en-US" altLang="ko-KR" b="1" dirty="0" err="1">
                <a:solidFill>
                  <a:srgbClr val="FF0000"/>
                </a:solidFill>
              </a:rPr>
              <a:t>queue.offer</a:t>
            </a:r>
            <a:r>
              <a:rPr lang="en-US" altLang="ko-KR" b="1" dirty="0">
                <a:solidFill>
                  <a:srgbClr val="FF0000"/>
                </a:solidFill>
              </a:rPr>
              <a:t>(node);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</a:p>
          <a:p>
            <a:r>
              <a:rPr lang="en-US" altLang="ko-KR" dirty="0"/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에서 꺼내서 </a:t>
            </a:r>
            <a:r>
              <a:rPr lang="en-US" altLang="ko-KR" b="1" dirty="0">
                <a:solidFill>
                  <a:srgbClr val="FF0000"/>
                </a:solidFill>
              </a:rPr>
              <a:t>result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/*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 </a:t>
            </a:r>
            <a:r>
              <a:rPr lang="ko-KR" altLang="en-US" b="1" dirty="0" err="1">
                <a:solidFill>
                  <a:srgbClr val="FF0000"/>
                </a:solidFill>
              </a:rPr>
              <a:t>꺼낼때</a:t>
            </a:r>
            <a:r>
              <a:rPr lang="ko-KR" altLang="en-US" b="1" dirty="0">
                <a:solidFill>
                  <a:srgbClr val="FF0000"/>
                </a:solidFill>
              </a:rPr>
              <a:t> 정렬되어서 나온다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*/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while(!</a:t>
            </a:r>
            <a:r>
              <a:rPr lang="en-US" altLang="ko-KR" b="1" dirty="0" err="1">
                <a:solidFill>
                  <a:srgbClr val="FF0000"/>
                </a:solidFill>
              </a:rPr>
              <a:t>queue.isEmpty</a:t>
            </a:r>
            <a:r>
              <a:rPr lang="en-US" altLang="ko-KR" b="1" dirty="0">
                <a:solidFill>
                  <a:srgbClr val="FF0000"/>
                </a:solidFill>
              </a:rPr>
              <a:t>())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ListNode node = </a:t>
            </a:r>
            <a:r>
              <a:rPr lang="en-US" altLang="ko-KR" b="1" dirty="0" err="1">
                <a:solidFill>
                  <a:srgbClr val="FF0000"/>
                </a:solidFill>
              </a:rPr>
              <a:t>queue.poll</a:t>
            </a:r>
            <a:r>
              <a:rPr lang="en-US" altLang="ko-KR" b="1" dirty="0">
                <a:solidFill>
                  <a:srgbClr val="FF0000"/>
                </a:solidFill>
              </a:rPr>
              <a:t>(); </a:t>
            </a:r>
          </a:p>
          <a:p>
            <a:r>
              <a:rPr lang="en-US" altLang="ko-KR" dirty="0"/>
              <a:t>    		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 = node;</a:t>
            </a:r>
          </a:p>
          <a:p>
            <a:r>
              <a:rPr lang="en-US" altLang="ko-KR" dirty="0"/>
              <a:t>    		start = </a:t>
            </a:r>
            <a:r>
              <a:rPr lang="en-US" altLang="ko-KR" dirty="0" err="1"/>
              <a:t>start.next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	</a:t>
            </a:r>
          </a:p>
          <a:p>
            <a:r>
              <a:rPr lang="en-US" altLang="ko-KR" dirty="0"/>
              <a:t>    		if(</a:t>
            </a:r>
            <a:r>
              <a:rPr lang="en-US" altLang="ko-KR" dirty="0" err="1"/>
              <a:t>node.next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    			</a:t>
            </a:r>
            <a:r>
              <a:rPr lang="en-US" altLang="ko-KR" dirty="0" err="1"/>
              <a:t>queue.offer</a:t>
            </a:r>
            <a:r>
              <a:rPr lang="en-US" altLang="ko-KR" dirty="0"/>
              <a:t>(</a:t>
            </a:r>
            <a:r>
              <a:rPr lang="en-US" altLang="ko-KR" dirty="0" err="1"/>
              <a:t>start.next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		}</a:t>
            </a:r>
          </a:p>
          <a:p>
            <a:r>
              <a:rPr lang="en-US" altLang="ko-KR" dirty="0"/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Comparator&lt;ListNode&gt; Comp = new Comparator&lt;ListNode&gt;() {</a:t>
            </a:r>
          </a:p>
          <a:p>
            <a:r>
              <a:rPr lang="en-US" altLang="ko-KR" dirty="0"/>
              <a:t>		@Override</a:t>
            </a:r>
          </a:p>
          <a:p>
            <a:r>
              <a:rPr lang="en-US" altLang="ko-KR" dirty="0"/>
              <a:t>		public int compare(ListNode o1, ListNode o2) {</a:t>
            </a:r>
          </a:p>
          <a:p>
            <a:r>
              <a:rPr lang="en-US" altLang="ko-KR" dirty="0"/>
              <a:t>			return o1.val - o2.val; // </a:t>
            </a:r>
            <a:r>
              <a:rPr lang="ko-KR" altLang="en-US" dirty="0"/>
              <a:t>오름차순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91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FBFD854-44DB-447D-8320-93659739E1AE}"/>
              </a:ext>
            </a:extLst>
          </p:cNvPr>
          <p:cNvSpPr txBox="1"/>
          <p:nvPr/>
        </p:nvSpPr>
        <p:spPr>
          <a:xfrm>
            <a:off x="-246134" y="4227162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result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49C11B4-9563-469B-A941-7C8BCE9E82F4}"/>
              </a:ext>
            </a:extLst>
          </p:cNvPr>
          <p:cNvGraphicFramePr>
            <a:graphicFrameLocks noGrp="1"/>
          </p:cNvGraphicFramePr>
          <p:nvPr/>
        </p:nvGraphicFramePr>
        <p:xfrm>
          <a:off x="1855417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DC517B-A170-4F7A-964E-BB60B583FD47}"/>
              </a:ext>
            </a:extLst>
          </p:cNvPr>
          <p:cNvCxnSpPr>
            <a:cxnSpLocks/>
          </p:cNvCxnSpPr>
          <p:nvPr/>
        </p:nvCxnSpPr>
        <p:spPr>
          <a:xfrm>
            <a:off x="2547998" y="406881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462D08F4-5C78-4DFF-A551-AF49B8EB7A3E}"/>
              </a:ext>
            </a:extLst>
          </p:cNvPr>
          <p:cNvSpPr/>
          <p:nvPr/>
        </p:nvSpPr>
        <p:spPr>
          <a:xfrm flipV="1">
            <a:off x="4761310" y="5115244"/>
            <a:ext cx="205720" cy="5905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7E876-8430-40EE-A29B-6273579BC246}"/>
              </a:ext>
            </a:extLst>
          </p:cNvPr>
          <p:cNvSpPr txBox="1"/>
          <p:nvPr/>
        </p:nvSpPr>
        <p:spPr>
          <a:xfrm>
            <a:off x="3910759" y="5744285"/>
            <a:ext cx="17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start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E95A3-98ED-476B-8F95-2DBBF5AF397A}"/>
              </a:ext>
            </a:extLst>
          </p:cNvPr>
          <p:cNvSpPr/>
          <p:nvPr/>
        </p:nvSpPr>
        <p:spPr>
          <a:xfrm>
            <a:off x="4389067" y="4977041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F4CB831-DB19-48A6-B688-BD16CD1BFEE1}"/>
              </a:ext>
            </a:extLst>
          </p:cNvPr>
          <p:cNvGraphicFramePr>
            <a:graphicFrameLocks noGrp="1"/>
          </p:cNvGraphicFramePr>
          <p:nvPr/>
        </p:nvGraphicFramePr>
        <p:xfrm>
          <a:off x="3104625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F683F2-84B4-45BF-A539-FD35193A2317}"/>
              </a:ext>
            </a:extLst>
          </p:cNvPr>
          <p:cNvCxnSpPr>
            <a:cxnSpLocks/>
          </p:cNvCxnSpPr>
          <p:nvPr/>
        </p:nvCxnSpPr>
        <p:spPr>
          <a:xfrm>
            <a:off x="3797206" y="406881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FE33464-C2F2-4D31-87E2-15FE3597131F}"/>
              </a:ext>
            </a:extLst>
          </p:cNvPr>
          <p:cNvGraphicFramePr>
            <a:graphicFrameLocks noGrp="1"/>
          </p:cNvGraphicFramePr>
          <p:nvPr/>
        </p:nvGraphicFramePr>
        <p:xfrm>
          <a:off x="11972178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5EA9535E-DD8E-4CD0-91D8-B358219A8FFE}"/>
              </a:ext>
            </a:extLst>
          </p:cNvPr>
          <p:cNvGraphicFramePr>
            <a:graphicFrameLocks noGrp="1"/>
          </p:cNvGraphicFramePr>
          <p:nvPr/>
        </p:nvGraphicFramePr>
        <p:xfrm>
          <a:off x="13263634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46B5298-4FCC-47EF-A3BA-AE9CC85B1C0B}"/>
              </a:ext>
            </a:extLst>
          </p:cNvPr>
          <p:cNvCxnSpPr>
            <a:cxnSpLocks/>
          </p:cNvCxnSpPr>
          <p:nvPr/>
        </p:nvCxnSpPr>
        <p:spPr>
          <a:xfrm>
            <a:off x="12695999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2">
            <a:extLst>
              <a:ext uri="{FF2B5EF4-FFF2-40B4-BE49-F238E27FC236}">
                <a16:creationId xmlns:a16="http://schemas.microsoft.com/office/drawing/2014/main" id="{4676AD08-D7F6-4853-A609-AFC7E8D9694B}"/>
              </a:ext>
            </a:extLst>
          </p:cNvPr>
          <p:cNvGraphicFramePr>
            <a:graphicFrameLocks noGrp="1"/>
          </p:cNvGraphicFramePr>
          <p:nvPr/>
        </p:nvGraphicFramePr>
        <p:xfrm>
          <a:off x="4383261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5175A3D-234C-4511-A888-134DD0F13AAE}"/>
              </a:ext>
            </a:extLst>
          </p:cNvPr>
          <p:cNvGraphicFramePr>
            <a:graphicFrameLocks noGrp="1"/>
          </p:cNvGraphicFramePr>
          <p:nvPr/>
        </p:nvGraphicFramePr>
        <p:xfrm>
          <a:off x="5647575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7067DE5-191D-4888-800D-627576CB26AF}"/>
              </a:ext>
            </a:extLst>
          </p:cNvPr>
          <p:cNvCxnSpPr/>
          <p:nvPr/>
        </p:nvCxnSpPr>
        <p:spPr>
          <a:xfrm>
            <a:off x="5079940" y="406005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EE85BAC-7A09-4989-A97A-C70570896818}"/>
              </a:ext>
            </a:extLst>
          </p:cNvPr>
          <p:cNvGraphicFramePr>
            <a:graphicFrameLocks noGrp="1"/>
          </p:cNvGraphicFramePr>
          <p:nvPr/>
        </p:nvGraphicFramePr>
        <p:xfrm>
          <a:off x="6891395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EA3C0F-8221-4893-9088-B35EDA588D67}"/>
              </a:ext>
            </a:extLst>
          </p:cNvPr>
          <p:cNvCxnSpPr/>
          <p:nvPr/>
        </p:nvCxnSpPr>
        <p:spPr>
          <a:xfrm>
            <a:off x="6323760" y="406005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917ADA37-AB35-4B6C-BA0A-1FB1733F5D9B}"/>
              </a:ext>
            </a:extLst>
          </p:cNvPr>
          <p:cNvGraphicFramePr>
            <a:graphicFrameLocks noGrp="1"/>
          </p:cNvGraphicFramePr>
          <p:nvPr/>
        </p:nvGraphicFramePr>
        <p:xfrm>
          <a:off x="9266863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84D6113A-D0FB-443B-BBE5-62269EC5942C}"/>
              </a:ext>
            </a:extLst>
          </p:cNvPr>
          <p:cNvGraphicFramePr>
            <a:graphicFrameLocks noGrp="1"/>
          </p:cNvGraphicFramePr>
          <p:nvPr/>
        </p:nvGraphicFramePr>
        <p:xfrm>
          <a:off x="10574719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458C45D-BA51-4237-A0B4-6787F8189BF3}"/>
              </a:ext>
            </a:extLst>
          </p:cNvPr>
          <p:cNvCxnSpPr/>
          <p:nvPr/>
        </p:nvCxnSpPr>
        <p:spPr>
          <a:xfrm>
            <a:off x="10007084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화살표: 위쪽 50">
            <a:extLst>
              <a:ext uri="{FF2B5EF4-FFF2-40B4-BE49-F238E27FC236}">
                <a16:creationId xmlns:a16="http://schemas.microsoft.com/office/drawing/2014/main" id="{D61D4DDB-BD1A-476E-852C-1BE186BE9A45}"/>
              </a:ext>
            </a:extLst>
          </p:cNvPr>
          <p:cNvSpPr/>
          <p:nvPr/>
        </p:nvSpPr>
        <p:spPr>
          <a:xfrm flipV="1">
            <a:off x="12341505" y="-84954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663A2-0D62-48CC-BCB7-91D068524593}"/>
              </a:ext>
            </a:extLst>
          </p:cNvPr>
          <p:cNvSpPr txBox="1"/>
          <p:nvPr/>
        </p:nvSpPr>
        <p:spPr>
          <a:xfrm>
            <a:off x="11490954" y="525037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5" name="화살표: 위쪽 54">
            <a:extLst>
              <a:ext uri="{FF2B5EF4-FFF2-40B4-BE49-F238E27FC236}">
                <a16:creationId xmlns:a16="http://schemas.microsoft.com/office/drawing/2014/main" id="{21101B59-C820-417E-B557-F89D417216DD}"/>
              </a:ext>
            </a:extLst>
          </p:cNvPr>
          <p:cNvSpPr/>
          <p:nvPr/>
        </p:nvSpPr>
        <p:spPr>
          <a:xfrm flipV="1">
            <a:off x="9630115" y="-762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6574C0-692A-41FE-8974-0DDB2EAB9946}"/>
              </a:ext>
            </a:extLst>
          </p:cNvPr>
          <p:cNvSpPr txBox="1"/>
          <p:nvPr/>
        </p:nvSpPr>
        <p:spPr>
          <a:xfrm>
            <a:off x="8779564" y="5337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0F5331-D649-41CB-9670-47F7ACB1E19B}"/>
              </a:ext>
            </a:extLst>
          </p:cNvPr>
          <p:cNvSpPr/>
          <p:nvPr/>
        </p:nvSpPr>
        <p:spPr>
          <a:xfrm>
            <a:off x="11969262" y="-242207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661043-97F9-489B-8605-945C9076FC2C}"/>
              </a:ext>
            </a:extLst>
          </p:cNvPr>
          <p:cNvSpPr/>
          <p:nvPr/>
        </p:nvSpPr>
        <p:spPr>
          <a:xfrm>
            <a:off x="9257871" y="-213458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7C493C-2233-4C65-AB37-2E72A3DBF1F0}"/>
              </a:ext>
            </a:extLst>
          </p:cNvPr>
          <p:cNvSpPr txBox="1"/>
          <p:nvPr/>
        </p:nvSpPr>
        <p:spPr>
          <a:xfrm>
            <a:off x="-175164" y="-9878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queue</a:t>
            </a:r>
            <a:endParaRPr lang="ko-KR" alt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A3BEFB-8648-40D2-A3D7-927740E39358}"/>
              </a:ext>
            </a:extLst>
          </p:cNvPr>
          <p:cNvSpPr txBox="1"/>
          <p:nvPr/>
        </p:nvSpPr>
        <p:spPr>
          <a:xfrm>
            <a:off x="-713700" y="169966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30" name="표 2">
            <a:extLst>
              <a:ext uri="{FF2B5EF4-FFF2-40B4-BE49-F238E27FC236}">
                <a16:creationId xmlns:a16="http://schemas.microsoft.com/office/drawing/2014/main" id="{D4F2AE32-3DA6-4C9A-A643-CABD1BA67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10070"/>
              </p:ext>
            </p:extLst>
          </p:nvPr>
        </p:nvGraphicFramePr>
        <p:xfrm>
          <a:off x="1571071" y="1355662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B1D34C0-FC63-40CF-8453-0510FCA77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54274"/>
              </p:ext>
            </p:extLst>
          </p:nvPr>
        </p:nvGraphicFramePr>
        <p:xfrm>
          <a:off x="2835385" y="1355662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F415963-8F9E-41AE-B7C1-0BB5B50593FD}"/>
              </a:ext>
            </a:extLst>
          </p:cNvPr>
          <p:cNvCxnSpPr/>
          <p:nvPr/>
        </p:nvCxnSpPr>
        <p:spPr>
          <a:xfrm>
            <a:off x="2267750" y="1526764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ACF4350F-868C-44B4-BC84-C5CEA0B52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45345"/>
              </p:ext>
            </p:extLst>
          </p:nvPr>
        </p:nvGraphicFramePr>
        <p:xfrm>
          <a:off x="4079205" y="1355662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F91F9B7-FF30-4004-B4AD-17B1EA495013}"/>
              </a:ext>
            </a:extLst>
          </p:cNvPr>
          <p:cNvCxnSpPr/>
          <p:nvPr/>
        </p:nvCxnSpPr>
        <p:spPr>
          <a:xfrm>
            <a:off x="3511570" y="1526764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화살표: 위쪽 57">
            <a:extLst>
              <a:ext uri="{FF2B5EF4-FFF2-40B4-BE49-F238E27FC236}">
                <a16:creationId xmlns:a16="http://schemas.microsoft.com/office/drawing/2014/main" id="{891C9320-69CD-4A85-ADFD-76741A7BC8B8}"/>
              </a:ext>
            </a:extLst>
          </p:cNvPr>
          <p:cNvSpPr/>
          <p:nvPr/>
        </p:nvSpPr>
        <p:spPr>
          <a:xfrm flipV="1">
            <a:off x="1934138" y="2605515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7122B-9351-42E0-B8D0-F5FDCEABFE0B}"/>
              </a:ext>
            </a:extLst>
          </p:cNvPr>
          <p:cNvSpPr txBox="1"/>
          <p:nvPr/>
        </p:nvSpPr>
        <p:spPr>
          <a:xfrm>
            <a:off x="1083587" y="3215506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C11225F-D0B1-4C8D-BF6B-7E9B0F98968D}"/>
              </a:ext>
            </a:extLst>
          </p:cNvPr>
          <p:cNvSpPr/>
          <p:nvPr/>
        </p:nvSpPr>
        <p:spPr>
          <a:xfrm>
            <a:off x="1561894" y="2468257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9B3D94-A492-4E39-8E12-99F2BD2788DD}"/>
              </a:ext>
            </a:extLst>
          </p:cNvPr>
          <p:cNvSpPr txBox="1"/>
          <p:nvPr/>
        </p:nvSpPr>
        <p:spPr>
          <a:xfrm>
            <a:off x="-10498556" y="-10630049"/>
            <a:ext cx="9296400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ListNode node1 = new ListNode(1);</a:t>
            </a:r>
          </a:p>
          <a:p>
            <a:r>
              <a:rPr lang="en-US" altLang="ko-KR" dirty="0"/>
              <a:t>		node1.next = new ListNode(4);</a:t>
            </a:r>
          </a:p>
          <a:p>
            <a:r>
              <a:rPr lang="en-US" altLang="ko-KR" dirty="0"/>
              <a:t>		node1.next.next = new ListNode(5);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node2 = new ListNode(1);</a:t>
            </a:r>
          </a:p>
          <a:p>
            <a:r>
              <a:rPr lang="en-US" altLang="ko-KR" dirty="0"/>
              <a:t>		node2.next = new ListNode(3);</a:t>
            </a:r>
          </a:p>
          <a:p>
            <a:r>
              <a:rPr lang="en-US" altLang="ko-KR" dirty="0"/>
              <a:t>		node2.next.next = new ListNode(4);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node3 = new ListNode(2);</a:t>
            </a:r>
          </a:p>
          <a:p>
            <a:r>
              <a:rPr lang="en-US" altLang="ko-KR" dirty="0"/>
              <a:t>		node3.next = new ListNode(6);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ListNode[] lists = new ListNode[3];</a:t>
            </a:r>
          </a:p>
          <a:p>
            <a:r>
              <a:rPr lang="en-US" altLang="ko-KR" dirty="0"/>
              <a:t>		lists[0] = node1;</a:t>
            </a:r>
          </a:p>
          <a:p>
            <a:r>
              <a:rPr lang="en-US" altLang="ko-KR" dirty="0"/>
              <a:t>		lists[1] = node2;</a:t>
            </a:r>
          </a:p>
          <a:p>
            <a:r>
              <a:rPr lang="en-US" altLang="ko-KR" dirty="0"/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// </a:t>
            </a:r>
            <a:r>
              <a:rPr lang="ko-KR" altLang="en-US" b="1" dirty="0">
                <a:solidFill>
                  <a:srgbClr val="FF0000"/>
                </a:solidFill>
              </a:rPr>
              <a:t>오름차순 우선순위 큐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en-US" altLang="ko-KR" b="1" dirty="0">
                <a:solidFill>
                  <a:srgbClr val="FF0000"/>
                </a:solidFill>
              </a:rPr>
              <a:t>&lt;ListNode&gt; queue = new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en-US" altLang="ko-KR" b="1" dirty="0">
                <a:solidFill>
                  <a:srgbClr val="FF0000"/>
                </a:solidFill>
              </a:rPr>
              <a:t>&lt;ListNode&gt;(Comp);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// </a:t>
            </a:r>
            <a:r>
              <a:rPr lang="ko-KR" altLang="en-US" b="1" dirty="0">
                <a:solidFill>
                  <a:srgbClr val="FF0000"/>
                </a:solidFill>
              </a:rPr>
              <a:t>반환할 결과 </a:t>
            </a:r>
            <a:r>
              <a:rPr lang="en-US" altLang="ko-KR" b="1" dirty="0">
                <a:solidFill>
                  <a:srgbClr val="FF0000"/>
                </a:solidFill>
              </a:rPr>
              <a:t>ListNode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ListNode result = new ListNode(0);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ListNode start = result; // result</a:t>
            </a:r>
            <a:r>
              <a:rPr lang="ko-KR" altLang="en-US" b="1" dirty="0">
                <a:solidFill>
                  <a:srgbClr val="FF0000"/>
                </a:solidFill>
              </a:rPr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</a:t>
            </a:r>
            <a:r>
              <a:rPr lang="ko-KR" altLang="en-US" b="1" dirty="0">
                <a:solidFill>
                  <a:srgbClr val="FF0000"/>
                </a:solidFill>
              </a:rPr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for(ListNode node : lists)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if(node != null)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	</a:t>
            </a:r>
            <a:r>
              <a:rPr lang="en-US" altLang="ko-KR" b="1" dirty="0" err="1">
                <a:solidFill>
                  <a:srgbClr val="FF0000"/>
                </a:solidFill>
              </a:rPr>
              <a:t>queue.offer</a:t>
            </a:r>
            <a:r>
              <a:rPr lang="en-US" altLang="ko-KR" b="1" dirty="0">
                <a:solidFill>
                  <a:srgbClr val="FF0000"/>
                </a:solidFill>
              </a:rPr>
              <a:t>(node);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</a:p>
          <a:p>
            <a:r>
              <a:rPr lang="en-US" altLang="ko-KR" dirty="0"/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에서 꺼내서 </a:t>
            </a:r>
            <a:r>
              <a:rPr lang="en-US" altLang="ko-KR" b="1" dirty="0">
                <a:solidFill>
                  <a:srgbClr val="FF0000"/>
                </a:solidFill>
              </a:rPr>
              <a:t>result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/*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 </a:t>
            </a:r>
            <a:r>
              <a:rPr lang="ko-KR" altLang="en-US" b="1" dirty="0" err="1">
                <a:solidFill>
                  <a:srgbClr val="FF0000"/>
                </a:solidFill>
              </a:rPr>
              <a:t>꺼낼때</a:t>
            </a:r>
            <a:r>
              <a:rPr lang="ko-KR" altLang="en-US" b="1" dirty="0">
                <a:solidFill>
                  <a:srgbClr val="FF0000"/>
                </a:solidFill>
              </a:rPr>
              <a:t> 정렬되어서 나온다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*/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while(!</a:t>
            </a:r>
            <a:r>
              <a:rPr lang="en-US" altLang="ko-KR" b="1" dirty="0" err="1">
                <a:solidFill>
                  <a:srgbClr val="FF0000"/>
                </a:solidFill>
              </a:rPr>
              <a:t>queue.isEmpty</a:t>
            </a:r>
            <a:r>
              <a:rPr lang="en-US" altLang="ko-KR" b="1" dirty="0">
                <a:solidFill>
                  <a:srgbClr val="FF0000"/>
                </a:solidFill>
              </a:rPr>
              <a:t>())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ListNode node = </a:t>
            </a:r>
            <a:r>
              <a:rPr lang="en-US" altLang="ko-KR" b="1" dirty="0" err="1">
                <a:solidFill>
                  <a:srgbClr val="FF0000"/>
                </a:solidFill>
              </a:rPr>
              <a:t>queue.poll</a:t>
            </a:r>
            <a:r>
              <a:rPr lang="en-US" altLang="ko-KR" b="1" dirty="0">
                <a:solidFill>
                  <a:srgbClr val="FF0000"/>
                </a:solidFill>
              </a:rPr>
              <a:t>(); </a:t>
            </a:r>
          </a:p>
          <a:p>
            <a:r>
              <a:rPr lang="en-US" altLang="ko-KR" dirty="0"/>
              <a:t>    		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 = node;</a:t>
            </a:r>
          </a:p>
          <a:p>
            <a:r>
              <a:rPr lang="en-US" altLang="ko-KR" dirty="0"/>
              <a:t>    		</a:t>
            </a:r>
            <a:r>
              <a:rPr lang="en-US" altLang="ko-KR" b="1" dirty="0">
                <a:solidFill>
                  <a:srgbClr val="FF0000"/>
                </a:solidFill>
              </a:rPr>
              <a:t>start = 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dirty="0"/>
              <a:t>    		</a:t>
            </a:r>
          </a:p>
          <a:p>
            <a:r>
              <a:rPr lang="en-US" altLang="ko-KR" dirty="0"/>
              <a:t>    		if(</a:t>
            </a:r>
            <a:r>
              <a:rPr lang="en-US" altLang="ko-KR" dirty="0" err="1"/>
              <a:t>node.next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    			</a:t>
            </a:r>
            <a:r>
              <a:rPr lang="en-US" altLang="ko-KR" dirty="0" err="1"/>
              <a:t>queue.offer</a:t>
            </a:r>
            <a:r>
              <a:rPr lang="en-US" altLang="ko-KR" dirty="0"/>
              <a:t>(</a:t>
            </a:r>
            <a:r>
              <a:rPr lang="en-US" altLang="ko-KR" dirty="0" err="1"/>
              <a:t>start.next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		}</a:t>
            </a:r>
          </a:p>
          <a:p>
            <a:r>
              <a:rPr lang="en-US" altLang="ko-KR" dirty="0"/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Comparator&lt;ListNode&gt; Comp = new Comparator&lt;ListNode&gt;() {</a:t>
            </a:r>
          </a:p>
          <a:p>
            <a:r>
              <a:rPr lang="en-US" altLang="ko-KR" dirty="0"/>
              <a:t>		@Override</a:t>
            </a:r>
          </a:p>
          <a:p>
            <a:r>
              <a:rPr lang="en-US" altLang="ko-KR" dirty="0"/>
              <a:t>		public int compare(ListNode o1, ListNode o2) {</a:t>
            </a:r>
          </a:p>
          <a:p>
            <a:r>
              <a:rPr lang="en-US" altLang="ko-KR" dirty="0"/>
              <a:t>			return o1.val - o2.val; // </a:t>
            </a:r>
            <a:r>
              <a:rPr lang="ko-KR" altLang="en-US" dirty="0"/>
              <a:t>오름차순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60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FBFD854-44DB-447D-8320-93659739E1AE}"/>
              </a:ext>
            </a:extLst>
          </p:cNvPr>
          <p:cNvSpPr txBox="1"/>
          <p:nvPr/>
        </p:nvSpPr>
        <p:spPr>
          <a:xfrm>
            <a:off x="-246134" y="4227162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result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49C11B4-9563-469B-A941-7C8BCE9E82F4}"/>
              </a:ext>
            </a:extLst>
          </p:cNvPr>
          <p:cNvGraphicFramePr>
            <a:graphicFrameLocks noGrp="1"/>
          </p:cNvGraphicFramePr>
          <p:nvPr/>
        </p:nvGraphicFramePr>
        <p:xfrm>
          <a:off x="1855417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DC517B-A170-4F7A-964E-BB60B583FD47}"/>
              </a:ext>
            </a:extLst>
          </p:cNvPr>
          <p:cNvCxnSpPr>
            <a:cxnSpLocks/>
          </p:cNvCxnSpPr>
          <p:nvPr/>
        </p:nvCxnSpPr>
        <p:spPr>
          <a:xfrm>
            <a:off x="2547998" y="406881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462D08F4-5C78-4DFF-A551-AF49B8EB7A3E}"/>
              </a:ext>
            </a:extLst>
          </p:cNvPr>
          <p:cNvSpPr/>
          <p:nvPr/>
        </p:nvSpPr>
        <p:spPr>
          <a:xfrm flipV="1">
            <a:off x="4761310" y="5115244"/>
            <a:ext cx="205720" cy="5905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7E876-8430-40EE-A29B-6273579BC246}"/>
              </a:ext>
            </a:extLst>
          </p:cNvPr>
          <p:cNvSpPr txBox="1"/>
          <p:nvPr/>
        </p:nvSpPr>
        <p:spPr>
          <a:xfrm>
            <a:off x="3910759" y="5744285"/>
            <a:ext cx="17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start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E95A3-98ED-476B-8F95-2DBBF5AF397A}"/>
              </a:ext>
            </a:extLst>
          </p:cNvPr>
          <p:cNvSpPr/>
          <p:nvPr/>
        </p:nvSpPr>
        <p:spPr>
          <a:xfrm>
            <a:off x="4389067" y="4977041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F4CB831-DB19-48A6-B688-BD16CD1BFEE1}"/>
              </a:ext>
            </a:extLst>
          </p:cNvPr>
          <p:cNvGraphicFramePr>
            <a:graphicFrameLocks noGrp="1"/>
          </p:cNvGraphicFramePr>
          <p:nvPr/>
        </p:nvGraphicFramePr>
        <p:xfrm>
          <a:off x="3104625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F683F2-84B4-45BF-A539-FD35193A2317}"/>
              </a:ext>
            </a:extLst>
          </p:cNvPr>
          <p:cNvCxnSpPr>
            <a:cxnSpLocks/>
          </p:cNvCxnSpPr>
          <p:nvPr/>
        </p:nvCxnSpPr>
        <p:spPr>
          <a:xfrm>
            <a:off x="3797206" y="406881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FE33464-C2F2-4D31-87E2-15FE3597131F}"/>
              </a:ext>
            </a:extLst>
          </p:cNvPr>
          <p:cNvGraphicFramePr>
            <a:graphicFrameLocks noGrp="1"/>
          </p:cNvGraphicFramePr>
          <p:nvPr/>
        </p:nvGraphicFramePr>
        <p:xfrm>
          <a:off x="11972178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5EA9535E-DD8E-4CD0-91D8-B358219A8FFE}"/>
              </a:ext>
            </a:extLst>
          </p:cNvPr>
          <p:cNvGraphicFramePr>
            <a:graphicFrameLocks noGrp="1"/>
          </p:cNvGraphicFramePr>
          <p:nvPr/>
        </p:nvGraphicFramePr>
        <p:xfrm>
          <a:off x="13263634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46B5298-4FCC-47EF-A3BA-AE9CC85B1C0B}"/>
              </a:ext>
            </a:extLst>
          </p:cNvPr>
          <p:cNvCxnSpPr>
            <a:cxnSpLocks/>
          </p:cNvCxnSpPr>
          <p:nvPr/>
        </p:nvCxnSpPr>
        <p:spPr>
          <a:xfrm>
            <a:off x="12695999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2">
            <a:extLst>
              <a:ext uri="{FF2B5EF4-FFF2-40B4-BE49-F238E27FC236}">
                <a16:creationId xmlns:a16="http://schemas.microsoft.com/office/drawing/2014/main" id="{4676AD08-D7F6-4853-A609-AFC7E8D9694B}"/>
              </a:ext>
            </a:extLst>
          </p:cNvPr>
          <p:cNvGraphicFramePr>
            <a:graphicFrameLocks noGrp="1"/>
          </p:cNvGraphicFramePr>
          <p:nvPr/>
        </p:nvGraphicFramePr>
        <p:xfrm>
          <a:off x="4383261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5175A3D-234C-4511-A888-134DD0F13AAE}"/>
              </a:ext>
            </a:extLst>
          </p:cNvPr>
          <p:cNvGraphicFramePr>
            <a:graphicFrameLocks noGrp="1"/>
          </p:cNvGraphicFramePr>
          <p:nvPr/>
        </p:nvGraphicFramePr>
        <p:xfrm>
          <a:off x="5647575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7067DE5-191D-4888-800D-627576CB26AF}"/>
              </a:ext>
            </a:extLst>
          </p:cNvPr>
          <p:cNvCxnSpPr/>
          <p:nvPr/>
        </p:nvCxnSpPr>
        <p:spPr>
          <a:xfrm>
            <a:off x="5079940" y="406005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EE85BAC-7A09-4989-A97A-C70570896818}"/>
              </a:ext>
            </a:extLst>
          </p:cNvPr>
          <p:cNvGraphicFramePr>
            <a:graphicFrameLocks noGrp="1"/>
          </p:cNvGraphicFramePr>
          <p:nvPr/>
        </p:nvGraphicFramePr>
        <p:xfrm>
          <a:off x="6891395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EA3C0F-8221-4893-9088-B35EDA588D67}"/>
              </a:ext>
            </a:extLst>
          </p:cNvPr>
          <p:cNvCxnSpPr/>
          <p:nvPr/>
        </p:nvCxnSpPr>
        <p:spPr>
          <a:xfrm>
            <a:off x="6323760" y="406005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917ADA37-AB35-4B6C-BA0A-1FB1733F5D9B}"/>
              </a:ext>
            </a:extLst>
          </p:cNvPr>
          <p:cNvGraphicFramePr>
            <a:graphicFrameLocks noGrp="1"/>
          </p:cNvGraphicFramePr>
          <p:nvPr/>
        </p:nvGraphicFramePr>
        <p:xfrm>
          <a:off x="9266863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84D6113A-D0FB-443B-BBE5-62269EC5942C}"/>
              </a:ext>
            </a:extLst>
          </p:cNvPr>
          <p:cNvGraphicFramePr>
            <a:graphicFrameLocks noGrp="1"/>
          </p:cNvGraphicFramePr>
          <p:nvPr/>
        </p:nvGraphicFramePr>
        <p:xfrm>
          <a:off x="10574719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458C45D-BA51-4237-A0B4-6787F8189BF3}"/>
              </a:ext>
            </a:extLst>
          </p:cNvPr>
          <p:cNvCxnSpPr/>
          <p:nvPr/>
        </p:nvCxnSpPr>
        <p:spPr>
          <a:xfrm>
            <a:off x="10007084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화살표: 위쪽 50">
            <a:extLst>
              <a:ext uri="{FF2B5EF4-FFF2-40B4-BE49-F238E27FC236}">
                <a16:creationId xmlns:a16="http://schemas.microsoft.com/office/drawing/2014/main" id="{D61D4DDB-BD1A-476E-852C-1BE186BE9A45}"/>
              </a:ext>
            </a:extLst>
          </p:cNvPr>
          <p:cNvSpPr/>
          <p:nvPr/>
        </p:nvSpPr>
        <p:spPr>
          <a:xfrm flipV="1">
            <a:off x="12341505" y="-84954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663A2-0D62-48CC-BCB7-91D068524593}"/>
              </a:ext>
            </a:extLst>
          </p:cNvPr>
          <p:cNvSpPr txBox="1"/>
          <p:nvPr/>
        </p:nvSpPr>
        <p:spPr>
          <a:xfrm>
            <a:off x="11490954" y="525037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5" name="화살표: 위쪽 54">
            <a:extLst>
              <a:ext uri="{FF2B5EF4-FFF2-40B4-BE49-F238E27FC236}">
                <a16:creationId xmlns:a16="http://schemas.microsoft.com/office/drawing/2014/main" id="{21101B59-C820-417E-B557-F89D417216DD}"/>
              </a:ext>
            </a:extLst>
          </p:cNvPr>
          <p:cNvSpPr/>
          <p:nvPr/>
        </p:nvSpPr>
        <p:spPr>
          <a:xfrm flipV="1">
            <a:off x="9630115" y="-762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6574C0-692A-41FE-8974-0DDB2EAB9946}"/>
              </a:ext>
            </a:extLst>
          </p:cNvPr>
          <p:cNvSpPr txBox="1"/>
          <p:nvPr/>
        </p:nvSpPr>
        <p:spPr>
          <a:xfrm>
            <a:off x="8779564" y="5337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0F5331-D649-41CB-9670-47F7ACB1E19B}"/>
              </a:ext>
            </a:extLst>
          </p:cNvPr>
          <p:cNvSpPr/>
          <p:nvPr/>
        </p:nvSpPr>
        <p:spPr>
          <a:xfrm>
            <a:off x="11969262" y="-242207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661043-97F9-489B-8605-945C9076FC2C}"/>
              </a:ext>
            </a:extLst>
          </p:cNvPr>
          <p:cNvSpPr/>
          <p:nvPr/>
        </p:nvSpPr>
        <p:spPr>
          <a:xfrm>
            <a:off x="9257871" y="-213458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7C493C-2233-4C65-AB37-2E72A3DBF1F0}"/>
              </a:ext>
            </a:extLst>
          </p:cNvPr>
          <p:cNvSpPr txBox="1"/>
          <p:nvPr/>
        </p:nvSpPr>
        <p:spPr>
          <a:xfrm>
            <a:off x="-175164" y="-9878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queue</a:t>
            </a:r>
            <a:endParaRPr lang="ko-KR" alt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A3BEFB-8648-40D2-A3D7-927740E39358}"/>
              </a:ext>
            </a:extLst>
          </p:cNvPr>
          <p:cNvSpPr txBox="1"/>
          <p:nvPr/>
        </p:nvSpPr>
        <p:spPr>
          <a:xfrm>
            <a:off x="-713700" y="169966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C753FDD-277B-4D98-8635-EF8E50074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39378"/>
              </p:ext>
            </p:extLst>
          </p:nvPr>
        </p:nvGraphicFramePr>
        <p:xfrm>
          <a:off x="5603835" y="-1323299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B02F0FC-F203-4709-A418-F99F46B56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67804"/>
              </p:ext>
            </p:extLst>
          </p:nvPr>
        </p:nvGraphicFramePr>
        <p:xfrm>
          <a:off x="6847655" y="-1323299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EA7BC30-3A13-4E11-BC81-241158FA6771}"/>
              </a:ext>
            </a:extLst>
          </p:cNvPr>
          <p:cNvCxnSpPr/>
          <p:nvPr/>
        </p:nvCxnSpPr>
        <p:spPr>
          <a:xfrm>
            <a:off x="6280020" y="-115219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화살표: 위쪽 52">
            <a:extLst>
              <a:ext uri="{FF2B5EF4-FFF2-40B4-BE49-F238E27FC236}">
                <a16:creationId xmlns:a16="http://schemas.microsoft.com/office/drawing/2014/main" id="{80504A43-1F76-4B1E-9CEB-D9BEA3709372}"/>
              </a:ext>
            </a:extLst>
          </p:cNvPr>
          <p:cNvSpPr/>
          <p:nvPr/>
        </p:nvSpPr>
        <p:spPr>
          <a:xfrm flipV="1">
            <a:off x="5981383" y="-762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E89397-DF76-4344-B2E2-13E2CB33EE7B}"/>
              </a:ext>
            </a:extLst>
          </p:cNvPr>
          <p:cNvSpPr txBox="1"/>
          <p:nvPr/>
        </p:nvSpPr>
        <p:spPr>
          <a:xfrm>
            <a:off x="5130832" y="5337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8028392-4230-4505-83AA-FEB14545371A}"/>
              </a:ext>
            </a:extLst>
          </p:cNvPr>
          <p:cNvSpPr/>
          <p:nvPr/>
        </p:nvSpPr>
        <p:spPr>
          <a:xfrm>
            <a:off x="5609139" y="-213458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2">
            <a:extLst>
              <a:ext uri="{FF2B5EF4-FFF2-40B4-BE49-F238E27FC236}">
                <a16:creationId xmlns:a16="http://schemas.microsoft.com/office/drawing/2014/main" id="{484C776F-DB46-43A7-96BE-BA86DD742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10070"/>
              </p:ext>
            </p:extLst>
          </p:nvPr>
        </p:nvGraphicFramePr>
        <p:xfrm>
          <a:off x="1571071" y="1355662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4F07AD3F-8156-4687-89C7-0D48646B6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54274"/>
              </p:ext>
            </p:extLst>
          </p:nvPr>
        </p:nvGraphicFramePr>
        <p:xfrm>
          <a:off x="2835385" y="1355662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3618F0C-7F6D-47AA-A2C9-E74A93814FEB}"/>
              </a:ext>
            </a:extLst>
          </p:cNvPr>
          <p:cNvCxnSpPr/>
          <p:nvPr/>
        </p:nvCxnSpPr>
        <p:spPr>
          <a:xfrm>
            <a:off x="2267750" y="1526764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456D4C5E-FE69-493A-9381-BEFC6DC2C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45345"/>
              </p:ext>
            </p:extLst>
          </p:nvPr>
        </p:nvGraphicFramePr>
        <p:xfrm>
          <a:off x="4079205" y="1355662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1527A62-8791-4517-9747-F02559374DBF}"/>
              </a:ext>
            </a:extLst>
          </p:cNvPr>
          <p:cNvCxnSpPr/>
          <p:nvPr/>
        </p:nvCxnSpPr>
        <p:spPr>
          <a:xfrm>
            <a:off x="3511570" y="1526764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살표: 위쪽 65">
            <a:extLst>
              <a:ext uri="{FF2B5EF4-FFF2-40B4-BE49-F238E27FC236}">
                <a16:creationId xmlns:a16="http://schemas.microsoft.com/office/drawing/2014/main" id="{B785643A-7E06-4CA3-B3DB-7FC79A4B58AF}"/>
              </a:ext>
            </a:extLst>
          </p:cNvPr>
          <p:cNvSpPr/>
          <p:nvPr/>
        </p:nvSpPr>
        <p:spPr>
          <a:xfrm flipV="1">
            <a:off x="1934138" y="2605515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832DED-7861-46E3-ADE7-9AA98E6FCAB9}"/>
              </a:ext>
            </a:extLst>
          </p:cNvPr>
          <p:cNvSpPr txBox="1"/>
          <p:nvPr/>
        </p:nvSpPr>
        <p:spPr>
          <a:xfrm>
            <a:off x="1083587" y="3215506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AB87E11-FFBD-42B3-A840-883F8C8B52D6}"/>
              </a:ext>
            </a:extLst>
          </p:cNvPr>
          <p:cNvSpPr/>
          <p:nvPr/>
        </p:nvSpPr>
        <p:spPr>
          <a:xfrm>
            <a:off x="1561894" y="2468257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E061E2-D7B4-4CFC-9976-44053D1EC32A}"/>
              </a:ext>
            </a:extLst>
          </p:cNvPr>
          <p:cNvSpPr txBox="1"/>
          <p:nvPr/>
        </p:nvSpPr>
        <p:spPr>
          <a:xfrm>
            <a:off x="-10498556" y="-10630049"/>
            <a:ext cx="9296400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ListNode node1 = new ListNode(1);</a:t>
            </a:r>
          </a:p>
          <a:p>
            <a:r>
              <a:rPr lang="en-US" altLang="ko-KR" dirty="0"/>
              <a:t>		node1.next = new ListNode(4);</a:t>
            </a:r>
          </a:p>
          <a:p>
            <a:r>
              <a:rPr lang="en-US" altLang="ko-KR" dirty="0"/>
              <a:t>		node1.next.next = new ListNode(5);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node2 = new ListNode(1);</a:t>
            </a:r>
          </a:p>
          <a:p>
            <a:r>
              <a:rPr lang="en-US" altLang="ko-KR" dirty="0"/>
              <a:t>		node2.next = new ListNode(3);</a:t>
            </a:r>
          </a:p>
          <a:p>
            <a:r>
              <a:rPr lang="en-US" altLang="ko-KR" dirty="0"/>
              <a:t>		node2.next.next = new ListNode(4);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node3 = new ListNode(2);</a:t>
            </a:r>
          </a:p>
          <a:p>
            <a:r>
              <a:rPr lang="en-US" altLang="ko-KR" dirty="0"/>
              <a:t>		node3.next = new ListNode(6);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ListNode[] lists = new ListNode[3];</a:t>
            </a:r>
          </a:p>
          <a:p>
            <a:r>
              <a:rPr lang="en-US" altLang="ko-KR" dirty="0"/>
              <a:t>		lists[0] = node1;</a:t>
            </a:r>
          </a:p>
          <a:p>
            <a:r>
              <a:rPr lang="en-US" altLang="ko-KR" dirty="0"/>
              <a:t>		lists[1] = node2;</a:t>
            </a:r>
          </a:p>
          <a:p>
            <a:r>
              <a:rPr lang="en-US" altLang="ko-KR" dirty="0"/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// </a:t>
            </a:r>
            <a:r>
              <a:rPr lang="ko-KR" altLang="en-US" b="1" dirty="0">
                <a:solidFill>
                  <a:srgbClr val="FF0000"/>
                </a:solidFill>
              </a:rPr>
              <a:t>오름차순 우선순위 큐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en-US" altLang="ko-KR" b="1" dirty="0">
                <a:solidFill>
                  <a:srgbClr val="FF0000"/>
                </a:solidFill>
              </a:rPr>
              <a:t>&lt;ListNode&gt; queue = new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en-US" altLang="ko-KR" b="1" dirty="0">
                <a:solidFill>
                  <a:srgbClr val="FF0000"/>
                </a:solidFill>
              </a:rPr>
              <a:t>&lt;ListNode&gt;(Comp);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// </a:t>
            </a:r>
            <a:r>
              <a:rPr lang="ko-KR" altLang="en-US" b="1" dirty="0">
                <a:solidFill>
                  <a:srgbClr val="FF0000"/>
                </a:solidFill>
              </a:rPr>
              <a:t>반환할 결과 </a:t>
            </a:r>
            <a:r>
              <a:rPr lang="en-US" altLang="ko-KR" b="1" dirty="0">
                <a:solidFill>
                  <a:srgbClr val="FF0000"/>
                </a:solidFill>
              </a:rPr>
              <a:t>ListNode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ListNode result = new ListNode(0);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ListNode start = result; // result</a:t>
            </a:r>
            <a:r>
              <a:rPr lang="ko-KR" altLang="en-US" b="1" dirty="0">
                <a:solidFill>
                  <a:srgbClr val="FF0000"/>
                </a:solidFill>
              </a:rPr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</a:t>
            </a:r>
            <a:r>
              <a:rPr lang="ko-KR" altLang="en-US" b="1" dirty="0">
                <a:solidFill>
                  <a:srgbClr val="FF0000"/>
                </a:solidFill>
              </a:rPr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for(ListNode node : lists)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if(node != null)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	</a:t>
            </a:r>
            <a:r>
              <a:rPr lang="en-US" altLang="ko-KR" b="1" dirty="0" err="1">
                <a:solidFill>
                  <a:srgbClr val="FF0000"/>
                </a:solidFill>
              </a:rPr>
              <a:t>queue.offer</a:t>
            </a:r>
            <a:r>
              <a:rPr lang="en-US" altLang="ko-KR" b="1" dirty="0">
                <a:solidFill>
                  <a:srgbClr val="FF0000"/>
                </a:solidFill>
              </a:rPr>
              <a:t>(node);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</a:p>
          <a:p>
            <a:r>
              <a:rPr lang="en-US" altLang="ko-KR" dirty="0"/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에서 꺼내서 </a:t>
            </a:r>
            <a:r>
              <a:rPr lang="en-US" altLang="ko-KR" b="1" dirty="0">
                <a:solidFill>
                  <a:srgbClr val="FF0000"/>
                </a:solidFill>
              </a:rPr>
              <a:t>result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/*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 </a:t>
            </a:r>
            <a:r>
              <a:rPr lang="ko-KR" altLang="en-US" b="1" dirty="0" err="1">
                <a:solidFill>
                  <a:srgbClr val="FF0000"/>
                </a:solidFill>
              </a:rPr>
              <a:t>꺼낼때</a:t>
            </a:r>
            <a:r>
              <a:rPr lang="ko-KR" altLang="en-US" b="1" dirty="0">
                <a:solidFill>
                  <a:srgbClr val="FF0000"/>
                </a:solidFill>
              </a:rPr>
              <a:t> 정렬되어서 나온다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*/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while(!</a:t>
            </a:r>
            <a:r>
              <a:rPr lang="en-US" altLang="ko-KR" b="1" dirty="0" err="1">
                <a:solidFill>
                  <a:srgbClr val="FF0000"/>
                </a:solidFill>
              </a:rPr>
              <a:t>queue.isEmpty</a:t>
            </a:r>
            <a:r>
              <a:rPr lang="en-US" altLang="ko-KR" b="1" dirty="0">
                <a:solidFill>
                  <a:srgbClr val="FF0000"/>
                </a:solidFill>
              </a:rPr>
              <a:t>())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ListNode node = </a:t>
            </a:r>
            <a:r>
              <a:rPr lang="en-US" altLang="ko-KR" b="1" dirty="0" err="1">
                <a:solidFill>
                  <a:srgbClr val="FF0000"/>
                </a:solidFill>
              </a:rPr>
              <a:t>queue.poll</a:t>
            </a:r>
            <a:r>
              <a:rPr lang="en-US" altLang="ko-KR" b="1" dirty="0">
                <a:solidFill>
                  <a:srgbClr val="FF0000"/>
                </a:solidFill>
              </a:rPr>
              <a:t>(); </a:t>
            </a:r>
          </a:p>
          <a:p>
            <a:r>
              <a:rPr lang="en-US" altLang="ko-KR" dirty="0"/>
              <a:t>    		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 = node;</a:t>
            </a:r>
          </a:p>
          <a:p>
            <a:r>
              <a:rPr lang="en-US" altLang="ko-KR" dirty="0"/>
              <a:t>    		</a:t>
            </a:r>
            <a:r>
              <a:rPr lang="en-US" altLang="ko-KR" b="1" dirty="0">
                <a:solidFill>
                  <a:srgbClr val="FF0000"/>
                </a:solidFill>
              </a:rPr>
              <a:t>start = 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dirty="0"/>
              <a:t>    		</a:t>
            </a:r>
          </a:p>
          <a:p>
            <a:r>
              <a:rPr lang="en-US" altLang="ko-KR" dirty="0"/>
              <a:t>    		</a:t>
            </a:r>
            <a:r>
              <a:rPr lang="en-US" altLang="ko-KR" b="1" dirty="0">
                <a:solidFill>
                  <a:srgbClr val="FF0000"/>
                </a:solidFill>
              </a:rPr>
              <a:t>if(</a:t>
            </a:r>
            <a:r>
              <a:rPr lang="en-US" altLang="ko-KR" b="1" dirty="0" err="1">
                <a:solidFill>
                  <a:srgbClr val="FF0000"/>
                </a:solidFill>
              </a:rPr>
              <a:t>node.next</a:t>
            </a:r>
            <a:r>
              <a:rPr lang="en-US" altLang="ko-KR" b="1" dirty="0">
                <a:solidFill>
                  <a:srgbClr val="FF0000"/>
                </a:solidFill>
              </a:rPr>
              <a:t> != null)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	</a:t>
            </a:r>
            <a:r>
              <a:rPr lang="en-US" altLang="ko-KR" b="1" dirty="0" err="1">
                <a:solidFill>
                  <a:srgbClr val="FF0000"/>
                </a:solidFill>
              </a:rPr>
              <a:t>queue.offer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}</a:t>
            </a:r>
          </a:p>
          <a:p>
            <a:r>
              <a:rPr lang="en-US" altLang="ko-KR" dirty="0"/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Comparator&lt;ListNode&gt; Comp = new Comparator&lt;ListNode&gt;() {</a:t>
            </a:r>
          </a:p>
          <a:p>
            <a:r>
              <a:rPr lang="en-US" altLang="ko-KR" dirty="0"/>
              <a:t>		@Override</a:t>
            </a:r>
          </a:p>
          <a:p>
            <a:r>
              <a:rPr lang="en-US" altLang="ko-KR" dirty="0"/>
              <a:t>		public int compare(ListNode o1, ListNode o2) {</a:t>
            </a:r>
          </a:p>
          <a:p>
            <a:r>
              <a:rPr lang="en-US" altLang="ko-KR" dirty="0"/>
              <a:t>			return o1.val - o2.val; // </a:t>
            </a:r>
            <a:r>
              <a:rPr lang="ko-KR" altLang="en-US" dirty="0"/>
              <a:t>오름차순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93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FBFD854-44DB-447D-8320-93659739E1AE}"/>
              </a:ext>
            </a:extLst>
          </p:cNvPr>
          <p:cNvSpPr txBox="1"/>
          <p:nvPr/>
        </p:nvSpPr>
        <p:spPr>
          <a:xfrm>
            <a:off x="-246134" y="4227162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result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49C11B4-9563-469B-A941-7C8BCE9E82F4}"/>
              </a:ext>
            </a:extLst>
          </p:cNvPr>
          <p:cNvGraphicFramePr>
            <a:graphicFrameLocks noGrp="1"/>
          </p:cNvGraphicFramePr>
          <p:nvPr/>
        </p:nvGraphicFramePr>
        <p:xfrm>
          <a:off x="1855417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DC517B-A170-4F7A-964E-BB60B583FD47}"/>
              </a:ext>
            </a:extLst>
          </p:cNvPr>
          <p:cNvCxnSpPr>
            <a:cxnSpLocks/>
          </p:cNvCxnSpPr>
          <p:nvPr/>
        </p:nvCxnSpPr>
        <p:spPr>
          <a:xfrm>
            <a:off x="2547998" y="406881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462D08F4-5C78-4DFF-A551-AF49B8EB7A3E}"/>
              </a:ext>
            </a:extLst>
          </p:cNvPr>
          <p:cNvSpPr/>
          <p:nvPr/>
        </p:nvSpPr>
        <p:spPr>
          <a:xfrm flipV="1">
            <a:off x="4761310" y="5115244"/>
            <a:ext cx="205720" cy="5905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7E876-8430-40EE-A29B-6273579BC246}"/>
              </a:ext>
            </a:extLst>
          </p:cNvPr>
          <p:cNvSpPr txBox="1"/>
          <p:nvPr/>
        </p:nvSpPr>
        <p:spPr>
          <a:xfrm>
            <a:off x="3910759" y="5744285"/>
            <a:ext cx="17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start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E95A3-98ED-476B-8F95-2DBBF5AF397A}"/>
              </a:ext>
            </a:extLst>
          </p:cNvPr>
          <p:cNvSpPr/>
          <p:nvPr/>
        </p:nvSpPr>
        <p:spPr>
          <a:xfrm>
            <a:off x="4389067" y="4977041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F4CB831-DB19-48A6-B688-BD16CD1BFEE1}"/>
              </a:ext>
            </a:extLst>
          </p:cNvPr>
          <p:cNvGraphicFramePr>
            <a:graphicFrameLocks noGrp="1"/>
          </p:cNvGraphicFramePr>
          <p:nvPr/>
        </p:nvGraphicFramePr>
        <p:xfrm>
          <a:off x="3104625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F683F2-84B4-45BF-A539-FD35193A2317}"/>
              </a:ext>
            </a:extLst>
          </p:cNvPr>
          <p:cNvCxnSpPr>
            <a:cxnSpLocks/>
          </p:cNvCxnSpPr>
          <p:nvPr/>
        </p:nvCxnSpPr>
        <p:spPr>
          <a:xfrm>
            <a:off x="3797206" y="406881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FE33464-C2F2-4D31-87E2-15FE3597131F}"/>
              </a:ext>
            </a:extLst>
          </p:cNvPr>
          <p:cNvGraphicFramePr>
            <a:graphicFrameLocks noGrp="1"/>
          </p:cNvGraphicFramePr>
          <p:nvPr/>
        </p:nvGraphicFramePr>
        <p:xfrm>
          <a:off x="11972178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5EA9535E-DD8E-4CD0-91D8-B358219A8FFE}"/>
              </a:ext>
            </a:extLst>
          </p:cNvPr>
          <p:cNvGraphicFramePr>
            <a:graphicFrameLocks noGrp="1"/>
          </p:cNvGraphicFramePr>
          <p:nvPr/>
        </p:nvGraphicFramePr>
        <p:xfrm>
          <a:off x="13263634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46B5298-4FCC-47EF-A3BA-AE9CC85B1C0B}"/>
              </a:ext>
            </a:extLst>
          </p:cNvPr>
          <p:cNvCxnSpPr>
            <a:cxnSpLocks/>
          </p:cNvCxnSpPr>
          <p:nvPr/>
        </p:nvCxnSpPr>
        <p:spPr>
          <a:xfrm>
            <a:off x="12695999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2">
            <a:extLst>
              <a:ext uri="{FF2B5EF4-FFF2-40B4-BE49-F238E27FC236}">
                <a16:creationId xmlns:a16="http://schemas.microsoft.com/office/drawing/2014/main" id="{4676AD08-D7F6-4853-A609-AFC7E8D9694B}"/>
              </a:ext>
            </a:extLst>
          </p:cNvPr>
          <p:cNvGraphicFramePr>
            <a:graphicFrameLocks noGrp="1"/>
          </p:cNvGraphicFramePr>
          <p:nvPr/>
        </p:nvGraphicFramePr>
        <p:xfrm>
          <a:off x="4383261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5175A3D-234C-4511-A888-134DD0F13AAE}"/>
              </a:ext>
            </a:extLst>
          </p:cNvPr>
          <p:cNvGraphicFramePr>
            <a:graphicFrameLocks noGrp="1"/>
          </p:cNvGraphicFramePr>
          <p:nvPr/>
        </p:nvGraphicFramePr>
        <p:xfrm>
          <a:off x="5647575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7067DE5-191D-4888-800D-627576CB26AF}"/>
              </a:ext>
            </a:extLst>
          </p:cNvPr>
          <p:cNvCxnSpPr/>
          <p:nvPr/>
        </p:nvCxnSpPr>
        <p:spPr>
          <a:xfrm>
            <a:off x="5079940" y="406005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EE85BAC-7A09-4989-A97A-C70570896818}"/>
              </a:ext>
            </a:extLst>
          </p:cNvPr>
          <p:cNvGraphicFramePr>
            <a:graphicFrameLocks noGrp="1"/>
          </p:cNvGraphicFramePr>
          <p:nvPr/>
        </p:nvGraphicFramePr>
        <p:xfrm>
          <a:off x="6891395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EA3C0F-8221-4893-9088-B35EDA588D67}"/>
              </a:ext>
            </a:extLst>
          </p:cNvPr>
          <p:cNvCxnSpPr/>
          <p:nvPr/>
        </p:nvCxnSpPr>
        <p:spPr>
          <a:xfrm>
            <a:off x="6323760" y="406005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917ADA37-AB35-4B6C-BA0A-1FB1733F5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34133"/>
              </p:ext>
            </p:extLst>
          </p:nvPr>
        </p:nvGraphicFramePr>
        <p:xfrm>
          <a:off x="2204922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84D6113A-D0FB-443B-BBE5-62269EC59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71883"/>
              </p:ext>
            </p:extLst>
          </p:nvPr>
        </p:nvGraphicFramePr>
        <p:xfrm>
          <a:off x="3512778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458C45D-BA51-4237-A0B4-6787F8189BF3}"/>
              </a:ext>
            </a:extLst>
          </p:cNvPr>
          <p:cNvCxnSpPr/>
          <p:nvPr/>
        </p:nvCxnSpPr>
        <p:spPr>
          <a:xfrm>
            <a:off x="2945143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화살표: 위쪽 50">
            <a:extLst>
              <a:ext uri="{FF2B5EF4-FFF2-40B4-BE49-F238E27FC236}">
                <a16:creationId xmlns:a16="http://schemas.microsoft.com/office/drawing/2014/main" id="{D61D4DDB-BD1A-476E-852C-1BE186BE9A45}"/>
              </a:ext>
            </a:extLst>
          </p:cNvPr>
          <p:cNvSpPr/>
          <p:nvPr/>
        </p:nvSpPr>
        <p:spPr>
          <a:xfrm flipV="1">
            <a:off x="12341505" y="-84954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663A2-0D62-48CC-BCB7-91D068524593}"/>
              </a:ext>
            </a:extLst>
          </p:cNvPr>
          <p:cNvSpPr txBox="1"/>
          <p:nvPr/>
        </p:nvSpPr>
        <p:spPr>
          <a:xfrm>
            <a:off x="11490954" y="525037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5" name="화살표: 위쪽 54">
            <a:extLst>
              <a:ext uri="{FF2B5EF4-FFF2-40B4-BE49-F238E27FC236}">
                <a16:creationId xmlns:a16="http://schemas.microsoft.com/office/drawing/2014/main" id="{21101B59-C820-417E-B557-F89D417216DD}"/>
              </a:ext>
            </a:extLst>
          </p:cNvPr>
          <p:cNvSpPr/>
          <p:nvPr/>
        </p:nvSpPr>
        <p:spPr>
          <a:xfrm flipV="1">
            <a:off x="2568174" y="-762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6574C0-692A-41FE-8974-0DDB2EAB9946}"/>
              </a:ext>
            </a:extLst>
          </p:cNvPr>
          <p:cNvSpPr txBox="1"/>
          <p:nvPr/>
        </p:nvSpPr>
        <p:spPr>
          <a:xfrm>
            <a:off x="1717623" y="5337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0F5331-D649-41CB-9670-47F7ACB1E19B}"/>
              </a:ext>
            </a:extLst>
          </p:cNvPr>
          <p:cNvSpPr/>
          <p:nvPr/>
        </p:nvSpPr>
        <p:spPr>
          <a:xfrm>
            <a:off x="11969262" y="-242207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661043-97F9-489B-8605-945C9076FC2C}"/>
              </a:ext>
            </a:extLst>
          </p:cNvPr>
          <p:cNvSpPr/>
          <p:nvPr/>
        </p:nvSpPr>
        <p:spPr>
          <a:xfrm>
            <a:off x="2195930" y="-213458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7C493C-2233-4C65-AB37-2E72A3DBF1F0}"/>
              </a:ext>
            </a:extLst>
          </p:cNvPr>
          <p:cNvSpPr txBox="1"/>
          <p:nvPr/>
        </p:nvSpPr>
        <p:spPr>
          <a:xfrm>
            <a:off x="-175164" y="-9878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queue</a:t>
            </a:r>
            <a:endParaRPr lang="ko-KR" alt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A3BEFB-8648-40D2-A3D7-927740E39358}"/>
              </a:ext>
            </a:extLst>
          </p:cNvPr>
          <p:cNvSpPr txBox="1"/>
          <p:nvPr/>
        </p:nvSpPr>
        <p:spPr>
          <a:xfrm>
            <a:off x="-713700" y="169966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C753FDD-277B-4D98-8635-EF8E500741EE}"/>
              </a:ext>
            </a:extLst>
          </p:cNvPr>
          <p:cNvGraphicFramePr>
            <a:graphicFrameLocks noGrp="1"/>
          </p:cNvGraphicFramePr>
          <p:nvPr/>
        </p:nvGraphicFramePr>
        <p:xfrm>
          <a:off x="5603835" y="-1323299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B02F0FC-F203-4709-A418-F99F46B566C8}"/>
              </a:ext>
            </a:extLst>
          </p:cNvPr>
          <p:cNvGraphicFramePr>
            <a:graphicFrameLocks noGrp="1"/>
          </p:cNvGraphicFramePr>
          <p:nvPr/>
        </p:nvGraphicFramePr>
        <p:xfrm>
          <a:off x="6847655" y="-1323299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EA7BC30-3A13-4E11-BC81-241158FA6771}"/>
              </a:ext>
            </a:extLst>
          </p:cNvPr>
          <p:cNvCxnSpPr/>
          <p:nvPr/>
        </p:nvCxnSpPr>
        <p:spPr>
          <a:xfrm>
            <a:off x="6280020" y="-115219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화살표: 위쪽 52">
            <a:extLst>
              <a:ext uri="{FF2B5EF4-FFF2-40B4-BE49-F238E27FC236}">
                <a16:creationId xmlns:a16="http://schemas.microsoft.com/office/drawing/2014/main" id="{80504A43-1F76-4B1E-9CEB-D9BEA3709372}"/>
              </a:ext>
            </a:extLst>
          </p:cNvPr>
          <p:cNvSpPr/>
          <p:nvPr/>
        </p:nvSpPr>
        <p:spPr>
          <a:xfrm flipV="1">
            <a:off x="5981383" y="-762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E89397-DF76-4344-B2E2-13E2CB33EE7B}"/>
              </a:ext>
            </a:extLst>
          </p:cNvPr>
          <p:cNvSpPr txBox="1"/>
          <p:nvPr/>
        </p:nvSpPr>
        <p:spPr>
          <a:xfrm>
            <a:off x="5130832" y="5337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8028392-4230-4505-83AA-FEB14545371A}"/>
              </a:ext>
            </a:extLst>
          </p:cNvPr>
          <p:cNvSpPr/>
          <p:nvPr/>
        </p:nvSpPr>
        <p:spPr>
          <a:xfrm>
            <a:off x="5609139" y="-213458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2">
            <a:extLst>
              <a:ext uri="{FF2B5EF4-FFF2-40B4-BE49-F238E27FC236}">
                <a16:creationId xmlns:a16="http://schemas.microsoft.com/office/drawing/2014/main" id="{D46769EE-7E91-4B91-8C31-EAB45F75A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10070"/>
              </p:ext>
            </p:extLst>
          </p:nvPr>
        </p:nvGraphicFramePr>
        <p:xfrm>
          <a:off x="1571071" y="1355662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6F33D4E-BCA9-407B-8F98-011437C6C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54274"/>
              </p:ext>
            </p:extLst>
          </p:nvPr>
        </p:nvGraphicFramePr>
        <p:xfrm>
          <a:off x="2835385" y="1355662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B97C8DC-D01F-43F3-87E8-8222FE1AA96D}"/>
              </a:ext>
            </a:extLst>
          </p:cNvPr>
          <p:cNvCxnSpPr/>
          <p:nvPr/>
        </p:nvCxnSpPr>
        <p:spPr>
          <a:xfrm>
            <a:off x="2267750" y="1526764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4AA24785-F677-485D-8AE3-AAC895197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45345"/>
              </p:ext>
            </p:extLst>
          </p:nvPr>
        </p:nvGraphicFramePr>
        <p:xfrm>
          <a:off x="4079205" y="1355662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8BE3922-D51A-473D-92EE-43BB3DED1B4B}"/>
              </a:ext>
            </a:extLst>
          </p:cNvPr>
          <p:cNvCxnSpPr/>
          <p:nvPr/>
        </p:nvCxnSpPr>
        <p:spPr>
          <a:xfrm>
            <a:off x="3511570" y="1526764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살표: 위쪽 65">
            <a:extLst>
              <a:ext uri="{FF2B5EF4-FFF2-40B4-BE49-F238E27FC236}">
                <a16:creationId xmlns:a16="http://schemas.microsoft.com/office/drawing/2014/main" id="{37462EC1-059F-415B-BC30-BE1F2734123A}"/>
              </a:ext>
            </a:extLst>
          </p:cNvPr>
          <p:cNvSpPr/>
          <p:nvPr/>
        </p:nvSpPr>
        <p:spPr>
          <a:xfrm flipV="1">
            <a:off x="1934138" y="2605515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0E370A-67E9-4502-B4A1-01FE46DD009D}"/>
              </a:ext>
            </a:extLst>
          </p:cNvPr>
          <p:cNvSpPr txBox="1"/>
          <p:nvPr/>
        </p:nvSpPr>
        <p:spPr>
          <a:xfrm>
            <a:off x="1083587" y="3215506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62AC130-73CD-432E-AC9E-8027773FC181}"/>
              </a:ext>
            </a:extLst>
          </p:cNvPr>
          <p:cNvSpPr/>
          <p:nvPr/>
        </p:nvSpPr>
        <p:spPr>
          <a:xfrm>
            <a:off x="1561894" y="2468257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CF1068-77D9-496B-9E75-126B7EA397D1}"/>
              </a:ext>
            </a:extLst>
          </p:cNvPr>
          <p:cNvSpPr txBox="1"/>
          <p:nvPr/>
        </p:nvSpPr>
        <p:spPr>
          <a:xfrm>
            <a:off x="-10498556" y="-10630049"/>
            <a:ext cx="9296400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ListNode node1 = new ListNode(1);</a:t>
            </a:r>
          </a:p>
          <a:p>
            <a:r>
              <a:rPr lang="en-US" altLang="ko-KR" dirty="0"/>
              <a:t>		node1.next = new ListNode(4);</a:t>
            </a:r>
          </a:p>
          <a:p>
            <a:r>
              <a:rPr lang="en-US" altLang="ko-KR" dirty="0"/>
              <a:t>		node1.next.next = new ListNode(5);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node2 = new ListNode(1);</a:t>
            </a:r>
          </a:p>
          <a:p>
            <a:r>
              <a:rPr lang="en-US" altLang="ko-KR" dirty="0"/>
              <a:t>		node2.next = new ListNode(3);</a:t>
            </a:r>
          </a:p>
          <a:p>
            <a:r>
              <a:rPr lang="en-US" altLang="ko-KR" dirty="0"/>
              <a:t>		node2.next.next = new ListNode(4);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node3 = new ListNode(2);</a:t>
            </a:r>
          </a:p>
          <a:p>
            <a:r>
              <a:rPr lang="en-US" altLang="ko-KR" dirty="0"/>
              <a:t>		node3.next = new ListNode(6);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ListNode[] lists = new ListNode[3];</a:t>
            </a:r>
          </a:p>
          <a:p>
            <a:r>
              <a:rPr lang="en-US" altLang="ko-KR" dirty="0"/>
              <a:t>		lists[0] = node1;</a:t>
            </a:r>
          </a:p>
          <a:p>
            <a:r>
              <a:rPr lang="en-US" altLang="ko-KR" dirty="0"/>
              <a:t>		lists[1] = node2;</a:t>
            </a:r>
          </a:p>
          <a:p>
            <a:r>
              <a:rPr lang="en-US" altLang="ko-KR" dirty="0"/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// </a:t>
            </a:r>
            <a:r>
              <a:rPr lang="ko-KR" altLang="en-US" b="1" dirty="0">
                <a:solidFill>
                  <a:srgbClr val="FF0000"/>
                </a:solidFill>
              </a:rPr>
              <a:t>오름차순 우선순위 큐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en-US" altLang="ko-KR" b="1" dirty="0">
                <a:solidFill>
                  <a:srgbClr val="FF0000"/>
                </a:solidFill>
              </a:rPr>
              <a:t>&lt;ListNode&gt; queue = new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en-US" altLang="ko-KR" b="1" dirty="0">
                <a:solidFill>
                  <a:srgbClr val="FF0000"/>
                </a:solidFill>
              </a:rPr>
              <a:t>&lt;ListNode&gt;(Comp);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// </a:t>
            </a:r>
            <a:r>
              <a:rPr lang="ko-KR" altLang="en-US" b="1" dirty="0">
                <a:solidFill>
                  <a:srgbClr val="FF0000"/>
                </a:solidFill>
              </a:rPr>
              <a:t>반환할 결과 </a:t>
            </a:r>
            <a:r>
              <a:rPr lang="en-US" altLang="ko-KR" b="1" dirty="0">
                <a:solidFill>
                  <a:srgbClr val="FF0000"/>
                </a:solidFill>
              </a:rPr>
              <a:t>ListNode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ListNode result = new ListNode(0);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ListNode start = result; // result</a:t>
            </a:r>
            <a:r>
              <a:rPr lang="ko-KR" altLang="en-US" b="1" dirty="0">
                <a:solidFill>
                  <a:srgbClr val="FF0000"/>
                </a:solidFill>
              </a:rPr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</a:t>
            </a:r>
            <a:r>
              <a:rPr lang="ko-KR" altLang="en-US" b="1" dirty="0">
                <a:solidFill>
                  <a:srgbClr val="FF0000"/>
                </a:solidFill>
              </a:rPr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for(ListNode node : lists)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if(node != null)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	</a:t>
            </a:r>
            <a:r>
              <a:rPr lang="en-US" altLang="ko-KR" b="1" dirty="0" err="1">
                <a:solidFill>
                  <a:srgbClr val="FF0000"/>
                </a:solidFill>
              </a:rPr>
              <a:t>queue.offer</a:t>
            </a:r>
            <a:r>
              <a:rPr lang="en-US" altLang="ko-KR" b="1" dirty="0">
                <a:solidFill>
                  <a:srgbClr val="FF0000"/>
                </a:solidFill>
              </a:rPr>
              <a:t>(node);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</a:p>
          <a:p>
            <a:r>
              <a:rPr lang="en-US" altLang="ko-KR" dirty="0"/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에서 꺼내서 </a:t>
            </a:r>
            <a:r>
              <a:rPr lang="en-US" altLang="ko-KR" b="1" dirty="0">
                <a:solidFill>
                  <a:srgbClr val="FF0000"/>
                </a:solidFill>
              </a:rPr>
              <a:t>result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/*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 </a:t>
            </a:r>
            <a:r>
              <a:rPr lang="ko-KR" altLang="en-US" b="1" dirty="0" err="1">
                <a:solidFill>
                  <a:srgbClr val="FF0000"/>
                </a:solidFill>
              </a:rPr>
              <a:t>꺼낼때</a:t>
            </a:r>
            <a:r>
              <a:rPr lang="ko-KR" altLang="en-US" b="1" dirty="0">
                <a:solidFill>
                  <a:srgbClr val="FF0000"/>
                </a:solidFill>
              </a:rPr>
              <a:t> 정렬되어서 나온다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*/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while(!</a:t>
            </a:r>
            <a:r>
              <a:rPr lang="en-US" altLang="ko-KR" b="1" dirty="0" err="1">
                <a:solidFill>
                  <a:srgbClr val="FF0000"/>
                </a:solidFill>
              </a:rPr>
              <a:t>queue.isEmpty</a:t>
            </a:r>
            <a:r>
              <a:rPr lang="en-US" altLang="ko-KR" b="1" dirty="0">
                <a:solidFill>
                  <a:srgbClr val="FF0000"/>
                </a:solidFill>
              </a:rPr>
              <a:t>())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ListNode node = </a:t>
            </a:r>
            <a:r>
              <a:rPr lang="en-US" altLang="ko-KR" b="1" dirty="0" err="1">
                <a:solidFill>
                  <a:srgbClr val="FF0000"/>
                </a:solidFill>
              </a:rPr>
              <a:t>queue.poll</a:t>
            </a:r>
            <a:r>
              <a:rPr lang="en-US" altLang="ko-KR" b="1" dirty="0">
                <a:solidFill>
                  <a:srgbClr val="FF0000"/>
                </a:solidFill>
              </a:rPr>
              <a:t>(); </a:t>
            </a:r>
          </a:p>
          <a:p>
            <a:r>
              <a:rPr lang="en-US" altLang="ko-KR" dirty="0"/>
              <a:t>    		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 = node;</a:t>
            </a:r>
          </a:p>
          <a:p>
            <a:r>
              <a:rPr lang="en-US" altLang="ko-KR" dirty="0"/>
              <a:t>    		</a:t>
            </a:r>
            <a:r>
              <a:rPr lang="en-US" altLang="ko-KR" b="1" dirty="0">
                <a:solidFill>
                  <a:srgbClr val="FF0000"/>
                </a:solidFill>
              </a:rPr>
              <a:t>start = 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dirty="0"/>
              <a:t>    		</a:t>
            </a:r>
          </a:p>
          <a:p>
            <a:r>
              <a:rPr lang="en-US" altLang="ko-KR" dirty="0"/>
              <a:t>    		</a:t>
            </a:r>
            <a:r>
              <a:rPr lang="en-US" altLang="ko-KR" b="1" dirty="0">
                <a:solidFill>
                  <a:srgbClr val="FF0000"/>
                </a:solidFill>
              </a:rPr>
              <a:t>if(</a:t>
            </a:r>
            <a:r>
              <a:rPr lang="en-US" altLang="ko-KR" b="1" dirty="0" err="1">
                <a:solidFill>
                  <a:srgbClr val="FF0000"/>
                </a:solidFill>
              </a:rPr>
              <a:t>node.next</a:t>
            </a:r>
            <a:r>
              <a:rPr lang="en-US" altLang="ko-KR" b="1" dirty="0">
                <a:solidFill>
                  <a:srgbClr val="FF0000"/>
                </a:solidFill>
              </a:rPr>
              <a:t> != null)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	</a:t>
            </a:r>
            <a:r>
              <a:rPr lang="en-US" altLang="ko-KR" b="1" dirty="0" err="1">
                <a:solidFill>
                  <a:srgbClr val="FF0000"/>
                </a:solidFill>
              </a:rPr>
              <a:t>queue.offer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}</a:t>
            </a:r>
          </a:p>
          <a:p>
            <a:r>
              <a:rPr lang="en-US" altLang="ko-KR" dirty="0"/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Comparator&lt;ListNode&gt; Comp = new Comparator&lt;ListNode&gt;()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@Override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public int compare(ListNode o1, ListNode o2)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	return o1.val - o2.val; // </a:t>
            </a:r>
            <a:r>
              <a:rPr lang="ko-KR" altLang="en-US" b="1" dirty="0">
                <a:solidFill>
                  <a:srgbClr val="FF0000"/>
                </a:solidFill>
              </a:rPr>
              <a:t>오름차순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		</a:t>
            </a:r>
            <a:r>
              <a:rPr lang="en-US" altLang="ko-KR" b="1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53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912A94-3013-4D1A-95A8-4D420548312F}"/>
              </a:ext>
            </a:extLst>
          </p:cNvPr>
          <p:cNvSpPr txBox="1"/>
          <p:nvPr/>
        </p:nvSpPr>
        <p:spPr>
          <a:xfrm>
            <a:off x="-6705600" y="-2057400"/>
            <a:ext cx="9296400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ListNode node1 = new ListNode(1);</a:t>
            </a:r>
          </a:p>
          <a:p>
            <a:r>
              <a:rPr lang="en-US" altLang="ko-KR" dirty="0"/>
              <a:t>		node1.next = new ListNode(4);</a:t>
            </a:r>
          </a:p>
          <a:p>
            <a:r>
              <a:rPr lang="en-US" altLang="ko-KR" dirty="0"/>
              <a:t>		node1.next.next = new ListNode(5);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node2 = new ListNode(1);</a:t>
            </a:r>
          </a:p>
          <a:p>
            <a:r>
              <a:rPr lang="en-US" altLang="ko-KR" dirty="0"/>
              <a:t>		node2.next = new ListNode(3);</a:t>
            </a:r>
          </a:p>
          <a:p>
            <a:r>
              <a:rPr lang="en-US" altLang="ko-KR" dirty="0"/>
              <a:t>		node2.next.next = new ListNode(4);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node3 = new ListNode(2);</a:t>
            </a:r>
          </a:p>
          <a:p>
            <a:r>
              <a:rPr lang="en-US" altLang="ko-KR" dirty="0"/>
              <a:t>		node3.next = new ListNode(6);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ListNode[] lists = new ListNode[3];</a:t>
            </a:r>
          </a:p>
          <a:p>
            <a:r>
              <a:rPr lang="en-US" altLang="ko-KR" dirty="0"/>
              <a:t>		lists[0] = node1;</a:t>
            </a:r>
          </a:p>
          <a:p>
            <a:r>
              <a:rPr lang="en-US" altLang="ko-KR" dirty="0"/>
              <a:t>		lists[1] = node2;</a:t>
            </a:r>
          </a:p>
          <a:p>
            <a:r>
              <a:rPr lang="en-US" altLang="ko-KR" dirty="0"/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오름차순 우선순위 큐</a:t>
            </a:r>
          </a:p>
          <a:p>
            <a:r>
              <a:rPr lang="ko-KR" altLang="en-US" dirty="0"/>
              <a:t>    	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 queue = new 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&lt;ListNode&gt;(Comp);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반환할 결과 </a:t>
            </a:r>
            <a:r>
              <a:rPr lang="en-US" altLang="ko-KR" dirty="0"/>
              <a:t>ListNode</a:t>
            </a:r>
          </a:p>
          <a:p>
            <a:r>
              <a:rPr lang="en-US" altLang="ko-KR" dirty="0"/>
              <a:t>    	ListNode result = new ListNode(0);</a:t>
            </a:r>
          </a:p>
          <a:p>
            <a:r>
              <a:rPr lang="en-US" altLang="ko-KR" dirty="0"/>
              <a:t>    	ListNode start = result; // result</a:t>
            </a:r>
            <a:r>
              <a:rPr lang="ko-KR" altLang="en-US" dirty="0"/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// </a:t>
            </a:r>
            <a:r>
              <a:rPr lang="en-US" altLang="ko-KR" dirty="0" err="1"/>
              <a:t>PriorityQueue</a:t>
            </a:r>
            <a:r>
              <a:rPr lang="ko-KR" altLang="en-US" dirty="0"/>
              <a:t>에 담기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for(ListNode node : lists) {</a:t>
            </a:r>
          </a:p>
          <a:p>
            <a:r>
              <a:rPr lang="en-US" altLang="ko-KR" dirty="0"/>
              <a:t>    		if(node != null) {</a:t>
            </a:r>
          </a:p>
          <a:p>
            <a:r>
              <a:rPr lang="en-US" altLang="ko-KR" dirty="0"/>
              <a:t>    			</a:t>
            </a:r>
            <a:r>
              <a:rPr lang="en-US" altLang="ko-KR" dirty="0" err="1"/>
              <a:t>queue.offer</a:t>
            </a:r>
            <a:r>
              <a:rPr lang="en-US" altLang="ko-KR" dirty="0"/>
              <a:t>(node);</a:t>
            </a:r>
          </a:p>
          <a:p>
            <a:r>
              <a:rPr lang="en-US" altLang="ko-KR" dirty="0"/>
              <a:t>    		}</a:t>
            </a:r>
          </a:p>
          <a:p>
            <a:r>
              <a:rPr lang="en-US" altLang="ko-KR" dirty="0"/>
              <a:t>    	}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// </a:t>
            </a:r>
            <a:r>
              <a:rPr lang="en-US" altLang="ko-KR" dirty="0" err="1"/>
              <a:t>PriorityQueue</a:t>
            </a:r>
            <a:r>
              <a:rPr lang="ko-KR" altLang="en-US" dirty="0"/>
              <a:t>에서 꺼내서 </a:t>
            </a:r>
            <a:r>
              <a:rPr lang="en-US" altLang="ko-KR" dirty="0"/>
              <a:t>result</a:t>
            </a:r>
            <a:r>
              <a:rPr lang="ko-KR" altLang="en-US" dirty="0"/>
              <a:t>에 담기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/*</a:t>
            </a:r>
          </a:p>
          <a:p>
            <a:r>
              <a:rPr lang="en-US" altLang="ko-KR" dirty="0"/>
              <a:t>    	 * </a:t>
            </a:r>
            <a:r>
              <a:rPr lang="ko-KR" altLang="en-US" dirty="0" err="1"/>
              <a:t>꺼낼때</a:t>
            </a:r>
            <a:r>
              <a:rPr lang="ko-KR" altLang="en-US" dirty="0"/>
              <a:t> 정렬되어서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	 */</a:t>
            </a:r>
          </a:p>
          <a:p>
            <a:r>
              <a:rPr lang="en-US" altLang="ko-KR" dirty="0"/>
              <a:t>    	while(!</a:t>
            </a:r>
            <a:r>
              <a:rPr lang="en-US" altLang="ko-KR" dirty="0" err="1"/>
              <a:t>queue.isEmpty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    		</a:t>
            </a:r>
          </a:p>
          <a:p>
            <a:r>
              <a:rPr lang="en-US" altLang="ko-KR" dirty="0"/>
              <a:t>    		ListNode node = </a:t>
            </a:r>
            <a:r>
              <a:rPr lang="en-US" altLang="ko-KR" dirty="0" err="1"/>
              <a:t>queue.poll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		</a:t>
            </a:r>
            <a:r>
              <a:rPr lang="en-US" altLang="ko-KR" dirty="0" err="1"/>
              <a:t>start.next</a:t>
            </a:r>
            <a:r>
              <a:rPr lang="en-US" altLang="ko-KR" dirty="0"/>
              <a:t> = node;</a:t>
            </a:r>
          </a:p>
          <a:p>
            <a:r>
              <a:rPr lang="en-US" altLang="ko-KR" dirty="0"/>
              <a:t>    		start = </a:t>
            </a:r>
            <a:r>
              <a:rPr lang="en-US" altLang="ko-KR" dirty="0" err="1"/>
              <a:t>start.next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	</a:t>
            </a:r>
          </a:p>
          <a:p>
            <a:r>
              <a:rPr lang="en-US" altLang="ko-KR" dirty="0"/>
              <a:t>    		if(</a:t>
            </a:r>
            <a:r>
              <a:rPr lang="en-US" altLang="ko-KR" dirty="0" err="1"/>
              <a:t>node.next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    			</a:t>
            </a:r>
            <a:r>
              <a:rPr lang="en-US" altLang="ko-KR" dirty="0" err="1"/>
              <a:t>queue.offer</a:t>
            </a:r>
            <a:r>
              <a:rPr lang="en-US" altLang="ko-KR" dirty="0"/>
              <a:t>(</a:t>
            </a:r>
            <a:r>
              <a:rPr lang="en-US" altLang="ko-KR" dirty="0" err="1"/>
              <a:t>start.next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		}</a:t>
            </a:r>
          </a:p>
          <a:p>
            <a:r>
              <a:rPr lang="en-US" altLang="ko-KR" dirty="0"/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Comparator&lt;ListNode&gt; Comp = new Comparator&lt;ListNode&gt;() {</a:t>
            </a:r>
          </a:p>
          <a:p>
            <a:r>
              <a:rPr lang="en-US" altLang="ko-KR" dirty="0"/>
              <a:t>		@Override</a:t>
            </a:r>
          </a:p>
          <a:p>
            <a:r>
              <a:rPr lang="en-US" altLang="ko-KR" dirty="0"/>
              <a:t>		public int compare(ListNode o1, ListNode o2) {</a:t>
            </a:r>
          </a:p>
          <a:p>
            <a:r>
              <a:rPr lang="en-US" altLang="ko-KR" dirty="0"/>
              <a:t>			return o1.val - o2.val; // </a:t>
            </a:r>
            <a:r>
              <a:rPr lang="ko-KR" altLang="en-US" dirty="0"/>
              <a:t>오름차순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90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1EA1AFA-F7DC-475C-A36C-471272A28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255440"/>
              </p:ext>
            </p:extLst>
          </p:nvPr>
        </p:nvGraphicFramePr>
        <p:xfrm>
          <a:off x="1647371" y="384626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82E35C9-82CA-4C1D-9F55-95EBC0231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8138"/>
              </p:ext>
            </p:extLst>
          </p:nvPr>
        </p:nvGraphicFramePr>
        <p:xfrm>
          <a:off x="3429788" y="384626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933CA8B-291C-499D-B2B0-71BE2FA01EC5}"/>
              </a:ext>
            </a:extLst>
          </p:cNvPr>
          <p:cNvCxnSpPr/>
          <p:nvPr/>
        </p:nvCxnSpPr>
        <p:spPr>
          <a:xfrm>
            <a:off x="2862153" y="555728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CAFDAC3-D9C4-419D-96C1-86D4F7910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60432"/>
              </p:ext>
            </p:extLst>
          </p:nvPr>
        </p:nvGraphicFramePr>
        <p:xfrm>
          <a:off x="5212205" y="384626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7E2141-91F0-4B63-8846-ECBEB542D1E6}"/>
              </a:ext>
            </a:extLst>
          </p:cNvPr>
          <p:cNvCxnSpPr/>
          <p:nvPr/>
        </p:nvCxnSpPr>
        <p:spPr>
          <a:xfrm>
            <a:off x="4644570" y="555728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05E2F356-00BE-4568-8FA1-9964FD31E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56098"/>
              </p:ext>
            </p:extLst>
          </p:nvPr>
        </p:nvGraphicFramePr>
        <p:xfrm>
          <a:off x="1647371" y="1786043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0C9188B-92BA-4BBA-A2C4-54CB4A26F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669450"/>
              </p:ext>
            </p:extLst>
          </p:nvPr>
        </p:nvGraphicFramePr>
        <p:xfrm>
          <a:off x="3429788" y="1786043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BFC0DD2-7C66-4954-9D72-53F25F432A52}"/>
              </a:ext>
            </a:extLst>
          </p:cNvPr>
          <p:cNvCxnSpPr/>
          <p:nvPr/>
        </p:nvCxnSpPr>
        <p:spPr>
          <a:xfrm>
            <a:off x="2862153" y="1957145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D0B45DB-8B32-415F-BE66-2FE5AAEBF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87693"/>
              </p:ext>
            </p:extLst>
          </p:nvPr>
        </p:nvGraphicFramePr>
        <p:xfrm>
          <a:off x="5212205" y="1786043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3C08E71-D18C-4FA8-89C1-012C012FB6DD}"/>
              </a:ext>
            </a:extLst>
          </p:cNvPr>
          <p:cNvCxnSpPr/>
          <p:nvPr/>
        </p:nvCxnSpPr>
        <p:spPr>
          <a:xfrm>
            <a:off x="4644570" y="1957145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D707E42E-26A5-4DDD-B327-59F7B168B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394005"/>
              </p:ext>
            </p:extLst>
          </p:nvPr>
        </p:nvGraphicFramePr>
        <p:xfrm>
          <a:off x="1647371" y="3187460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F8A32CE-3A52-49A9-A970-639DBEBB9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54253"/>
              </p:ext>
            </p:extLst>
          </p:nvPr>
        </p:nvGraphicFramePr>
        <p:xfrm>
          <a:off x="3429788" y="3187460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0EA9BE7-4D79-4A13-B40C-A08005CB56FC}"/>
              </a:ext>
            </a:extLst>
          </p:cNvPr>
          <p:cNvCxnSpPr/>
          <p:nvPr/>
        </p:nvCxnSpPr>
        <p:spPr>
          <a:xfrm>
            <a:off x="2862153" y="3358562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9CAC66-13E1-4F93-8D7B-7EC555F3C7F0}"/>
              </a:ext>
            </a:extLst>
          </p:cNvPr>
          <p:cNvSpPr txBox="1"/>
          <p:nvPr/>
        </p:nvSpPr>
        <p:spPr>
          <a:xfrm>
            <a:off x="271673" y="57157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 1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ED388-9ACF-449D-9422-697AB1C69D6E}"/>
              </a:ext>
            </a:extLst>
          </p:cNvPr>
          <p:cNvSpPr txBox="1"/>
          <p:nvPr/>
        </p:nvSpPr>
        <p:spPr>
          <a:xfrm>
            <a:off x="271673" y="1872735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 2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C6E712-4881-4B16-86C0-714C768222B3}"/>
              </a:ext>
            </a:extLst>
          </p:cNvPr>
          <p:cNvSpPr txBox="1"/>
          <p:nvPr/>
        </p:nvSpPr>
        <p:spPr>
          <a:xfrm>
            <a:off x="271673" y="3341001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 3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119744-A7AE-408D-AA47-CE34B25E03FF}"/>
              </a:ext>
            </a:extLst>
          </p:cNvPr>
          <p:cNvSpPr txBox="1"/>
          <p:nvPr/>
        </p:nvSpPr>
        <p:spPr>
          <a:xfrm>
            <a:off x="-36063" y="5712827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ListNode[] lists</a:t>
            </a:r>
            <a:endParaRPr lang="ko-KR" altLang="en-US" b="1" dirty="0"/>
          </a:p>
        </p:txBody>
      </p:sp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A58316F6-6768-456D-8167-721CC6FCA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88990"/>
              </p:ext>
            </p:extLst>
          </p:nvPr>
        </p:nvGraphicFramePr>
        <p:xfrm>
          <a:off x="1804505" y="5421865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77A39A6-F5E9-43D3-AAF3-51B03B237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922585"/>
              </p:ext>
            </p:extLst>
          </p:nvPr>
        </p:nvGraphicFramePr>
        <p:xfrm>
          <a:off x="3586922" y="5421865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2E5DE0-6F09-45C2-ADA3-2D39BC7CC169}"/>
              </a:ext>
            </a:extLst>
          </p:cNvPr>
          <p:cNvCxnSpPr>
            <a:cxnSpLocks/>
          </p:cNvCxnSpPr>
          <p:nvPr/>
        </p:nvCxnSpPr>
        <p:spPr>
          <a:xfrm>
            <a:off x="3019287" y="559296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B2A8E93-CE57-4188-8A53-1F1D3F5C4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29841"/>
              </p:ext>
            </p:extLst>
          </p:nvPr>
        </p:nvGraphicFramePr>
        <p:xfrm>
          <a:off x="5369339" y="5421865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F582F75-B967-46CB-A6D2-ACE3EA8023B5}"/>
              </a:ext>
            </a:extLst>
          </p:cNvPr>
          <p:cNvCxnSpPr>
            <a:cxnSpLocks/>
          </p:cNvCxnSpPr>
          <p:nvPr/>
        </p:nvCxnSpPr>
        <p:spPr>
          <a:xfrm>
            <a:off x="4801704" y="559296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7D960D1D-D744-42C4-A1E4-EA4BC96CE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78959"/>
              </p:ext>
            </p:extLst>
          </p:nvPr>
        </p:nvGraphicFramePr>
        <p:xfrm>
          <a:off x="7392188" y="5421865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FABB10C-8E3F-4F06-8E7A-E8FD8735B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63242"/>
              </p:ext>
            </p:extLst>
          </p:nvPr>
        </p:nvGraphicFramePr>
        <p:xfrm>
          <a:off x="9174605" y="5421865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ECF46A7-1D97-4FB1-AEFF-3632E629B2B2}"/>
              </a:ext>
            </a:extLst>
          </p:cNvPr>
          <p:cNvCxnSpPr/>
          <p:nvPr/>
        </p:nvCxnSpPr>
        <p:spPr>
          <a:xfrm>
            <a:off x="8606970" y="559296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ED044CD-6A34-4489-B102-D8AB021F0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56396"/>
              </p:ext>
            </p:extLst>
          </p:nvPr>
        </p:nvGraphicFramePr>
        <p:xfrm>
          <a:off x="10957022" y="5421865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85FCC51-6AFB-46C8-B475-E22023509B3E}"/>
              </a:ext>
            </a:extLst>
          </p:cNvPr>
          <p:cNvCxnSpPr/>
          <p:nvPr/>
        </p:nvCxnSpPr>
        <p:spPr>
          <a:xfrm>
            <a:off x="10389387" y="559296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8405A169-43B2-4566-90BF-DC06CF99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34170"/>
              </p:ext>
            </p:extLst>
          </p:nvPr>
        </p:nvGraphicFramePr>
        <p:xfrm>
          <a:off x="13090622" y="5421865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CC0712A-BE48-4CE7-8CBC-4E3AF832D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09019"/>
              </p:ext>
            </p:extLst>
          </p:nvPr>
        </p:nvGraphicFramePr>
        <p:xfrm>
          <a:off x="14873039" y="5421865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136C46D-86C7-431C-A74C-1915EDB92E57}"/>
              </a:ext>
            </a:extLst>
          </p:cNvPr>
          <p:cNvCxnSpPr/>
          <p:nvPr/>
        </p:nvCxnSpPr>
        <p:spPr>
          <a:xfrm>
            <a:off x="14305404" y="559296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58D6F35-CCCA-4C0B-BF9B-9F3D657C6260}"/>
              </a:ext>
            </a:extLst>
          </p:cNvPr>
          <p:cNvSpPr txBox="1"/>
          <p:nvPr/>
        </p:nvSpPr>
        <p:spPr>
          <a:xfrm>
            <a:off x="-9374428" y="-2949124"/>
            <a:ext cx="8998226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</a:t>
            </a:r>
            <a:r>
              <a:rPr lang="en-US" altLang="ko-KR" b="1" dirty="0">
                <a:solidFill>
                  <a:srgbClr val="FF0000"/>
                </a:solidFill>
              </a:rPr>
              <a:t>ListNode node1 = new ListNode(1);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node1.next = new ListNode(4);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node1.next.next = new ListNode(5);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ListNode node2 = new ListNode(1);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node2.next = new ListNode(3);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node2.next.next = new ListNode(4);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ListNode node3 = new ListNode(2);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node3.next = new ListNode(6);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ListNode[] lists = new ListNode[3];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lists[0] = node1;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lists[1] = node2;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오름차순 우선순위 큐</a:t>
            </a:r>
          </a:p>
          <a:p>
            <a:r>
              <a:rPr lang="ko-KR" altLang="en-US" dirty="0"/>
              <a:t>    	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 queue = new 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&lt;ListNode&gt;(Comp);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반환할 결과 </a:t>
            </a:r>
            <a:r>
              <a:rPr lang="en-US" altLang="ko-KR" dirty="0"/>
              <a:t>ListNode</a:t>
            </a:r>
          </a:p>
          <a:p>
            <a:r>
              <a:rPr lang="en-US" altLang="ko-KR" dirty="0"/>
              <a:t>    	ListNode result = new ListNode(0);</a:t>
            </a:r>
          </a:p>
          <a:p>
            <a:r>
              <a:rPr lang="en-US" altLang="ko-KR" dirty="0"/>
              <a:t>    	ListNode start = result; // result</a:t>
            </a:r>
            <a:r>
              <a:rPr lang="ko-KR" altLang="en-US" dirty="0"/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// </a:t>
            </a:r>
            <a:r>
              <a:rPr lang="en-US" altLang="ko-KR" dirty="0" err="1"/>
              <a:t>PriorityQueue</a:t>
            </a:r>
            <a:r>
              <a:rPr lang="ko-KR" altLang="en-US" dirty="0"/>
              <a:t>에 담기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for(ListNode node : lists) {</a:t>
            </a:r>
          </a:p>
          <a:p>
            <a:r>
              <a:rPr lang="en-US" altLang="ko-KR" dirty="0"/>
              <a:t>    		if(node != null) {</a:t>
            </a:r>
          </a:p>
          <a:p>
            <a:r>
              <a:rPr lang="en-US" altLang="ko-KR" dirty="0"/>
              <a:t>    			</a:t>
            </a:r>
            <a:r>
              <a:rPr lang="en-US" altLang="ko-KR" dirty="0" err="1"/>
              <a:t>queue.offer</a:t>
            </a:r>
            <a:r>
              <a:rPr lang="en-US" altLang="ko-KR" dirty="0"/>
              <a:t>(node);</a:t>
            </a:r>
          </a:p>
          <a:p>
            <a:r>
              <a:rPr lang="en-US" altLang="ko-KR" dirty="0"/>
              <a:t>    		}</a:t>
            </a:r>
          </a:p>
          <a:p>
            <a:r>
              <a:rPr lang="en-US" altLang="ko-KR" dirty="0"/>
              <a:t>    	}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// </a:t>
            </a:r>
            <a:r>
              <a:rPr lang="en-US" altLang="ko-KR" dirty="0" err="1"/>
              <a:t>PriorityQueue</a:t>
            </a:r>
            <a:r>
              <a:rPr lang="ko-KR" altLang="en-US" dirty="0"/>
              <a:t>에서 꺼내서 </a:t>
            </a:r>
            <a:r>
              <a:rPr lang="en-US" altLang="ko-KR" dirty="0"/>
              <a:t>result</a:t>
            </a:r>
            <a:r>
              <a:rPr lang="ko-KR" altLang="en-US" dirty="0"/>
              <a:t>에 담기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/*</a:t>
            </a:r>
          </a:p>
          <a:p>
            <a:r>
              <a:rPr lang="en-US" altLang="ko-KR" dirty="0"/>
              <a:t>    	 * </a:t>
            </a:r>
            <a:r>
              <a:rPr lang="ko-KR" altLang="en-US" dirty="0" err="1"/>
              <a:t>꺼낼때</a:t>
            </a:r>
            <a:r>
              <a:rPr lang="ko-KR" altLang="en-US" dirty="0"/>
              <a:t> 정렬되어서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	 */</a:t>
            </a:r>
          </a:p>
          <a:p>
            <a:r>
              <a:rPr lang="en-US" altLang="ko-KR" dirty="0"/>
              <a:t>    	while(!</a:t>
            </a:r>
            <a:r>
              <a:rPr lang="en-US" altLang="ko-KR" dirty="0" err="1"/>
              <a:t>queue.isEmpty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    		</a:t>
            </a:r>
          </a:p>
          <a:p>
            <a:r>
              <a:rPr lang="en-US" altLang="ko-KR" dirty="0"/>
              <a:t>    		ListNode node = </a:t>
            </a:r>
            <a:r>
              <a:rPr lang="en-US" altLang="ko-KR" dirty="0" err="1"/>
              <a:t>queue.poll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		</a:t>
            </a:r>
            <a:r>
              <a:rPr lang="en-US" altLang="ko-KR" dirty="0" err="1"/>
              <a:t>start.next</a:t>
            </a:r>
            <a:r>
              <a:rPr lang="en-US" altLang="ko-KR" dirty="0"/>
              <a:t> = node;</a:t>
            </a:r>
          </a:p>
          <a:p>
            <a:r>
              <a:rPr lang="en-US" altLang="ko-KR" dirty="0"/>
              <a:t>    		start = </a:t>
            </a:r>
            <a:r>
              <a:rPr lang="en-US" altLang="ko-KR" dirty="0" err="1"/>
              <a:t>start.next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	</a:t>
            </a:r>
          </a:p>
          <a:p>
            <a:r>
              <a:rPr lang="en-US" altLang="ko-KR" dirty="0"/>
              <a:t>    		if(</a:t>
            </a:r>
            <a:r>
              <a:rPr lang="en-US" altLang="ko-KR" dirty="0" err="1"/>
              <a:t>node.next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    			</a:t>
            </a:r>
            <a:r>
              <a:rPr lang="en-US" altLang="ko-KR" dirty="0" err="1"/>
              <a:t>queue.offer</a:t>
            </a:r>
            <a:r>
              <a:rPr lang="en-US" altLang="ko-KR" dirty="0"/>
              <a:t>(</a:t>
            </a:r>
            <a:r>
              <a:rPr lang="en-US" altLang="ko-KR" dirty="0" err="1"/>
              <a:t>start.next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		}</a:t>
            </a:r>
          </a:p>
          <a:p>
            <a:r>
              <a:rPr lang="en-US" altLang="ko-KR" dirty="0"/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Comparator&lt;ListNode&gt; Comp = new Comparator&lt;ListNode&gt;() {</a:t>
            </a:r>
          </a:p>
          <a:p>
            <a:r>
              <a:rPr lang="en-US" altLang="ko-KR" dirty="0"/>
              <a:t>		@Override</a:t>
            </a:r>
          </a:p>
          <a:p>
            <a:r>
              <a:rPr lang="en-US" altLang="ko-KR" dirty="0"/>
              <a:t>		public int compare(ListNode o1, ListNode o2) {</a:t>
            </a:r>
          </a:p>
          <a:p>
            <a:r>
              <a:rPr lang="en-US" altLang="ko-KR" dirty="0"/>
              <a:t>			return o1.val - o2.val; // </a:t>
            </a:r>
            <a:r>
              <a:rPr lang="ko-KR" altLang="en-US" dirty="0"/>
              <a:t>오름차순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82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1168F-321B-4B6A-813B-5BF85A93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94C9C-5C48-4B25-994A-9740125A9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6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62253F-A47A-47F4-A1F0-9B0A3DC44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864306"/>
              </p:ext>
            </p:extLst>
          </p:nvPr>
        </p:nvGraphicFramePr>
        <p:xfrm>
          <a:off x="1365086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3625005-66ED-403B-A321-7E8EA1140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11194"/>
              </p:ext>
            </p:extLst>
          </p:nvPr>
        </p:nvGraphicFramePr>
        <p:xfrm>
          <a:off x="2625302" y="-1317299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8004774-1D95-46BF-A47E-94CD6CB269A4}"/>
              </a:ext>
            </a:extLst>
          </p:cNvPr>
          <p:cNvCxnSpPr>
            <a:cxnSpLocks/>
          </p:cNvCxnSpPr>
          <p:nvPr/>
        </p:nvCxnSpPr>
        <p:spPr>
          <a:xfrm>
            <a:off x="2057667" y="-114619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11B0AC0-9A30-4D1F-BEB5-26B43A1FC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51855"/>
              </p:ext>
            </p:extLst>
          </p:nvPr>
        </p:nvGraphicFramePr>
        <p:xfrm>
          <a:off x="3916758" y="-1317299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9994C8E-B827-437F-B0BD-B32254525E05}"/>
              </a:ext>
            </a:extLst>
          </p:cNvPr>
          <p:cNvCxnSpPr>
            <a:cxnSpLocks/>
          </p:cNvCxnSpPr>
          <p:nvPr/>
        </p:nvCxnSpPr>
        <p:spPr>
          <a:xfrm>
            <a:off x="3349123" y="-114619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A475AF3A-CCA0-4257-98C3-BE1779342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6229"/>
              </p:ext>
            </p:extLst>
          </p:nvPr>
        </p:nvGraphicFramePr>
        <p:xfrm>
          <a:off x="5377964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4BD27E5-96B9-43C1-8835-A320F2B2D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469979"/>
              </p:ext>
            </p:extLst>
          </p:nvPr>
        </p:nvGraphicFramePr>
        <p:xfrm>
          <a:off x="6642278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17AF22A-1F7C-4F8E-A6A7-42BB8D34C790}"/>
              </a:ext>
            </a:extLst>
          </p:cNvPr>
          <p:cNvCxnSpPr/>
          <p:nvPr/>
        </p:nvCxnSpPr>
        <p:spPr>
          <a:xfrm>
            <a:off x="6074643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AA0DE4F-F4BD-4E99-B7BF-8E97DC1B1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77691"/>
              </p:ext>
            </p:extLst>
          </p:nvPr>
        </p:nvGraphicFramePr>
        <p:xfrm>
          <a:off x="7886098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80C8DB-1E33-4B7B-B7D4-497398922B82}"/>
              </a:ext>
            </a:extLst>
          </p:cNvPr>
          <p:cNvCxnSpPr/>
          <p:nvPr/>
        </p:nvCxnSpPr>
        <p:spPr>
          <a:xfrm>
            <a:off x="7318463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A77CED38-64AC-4047-8696-ABE10A6A4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419961"/>
              </p:ext>
            </p:extLst>
          </p:nvPr>
        </p:nvGraphicFramePr>
        <p:xfrm>
          <a:off x="9266863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7647735-66E8-4831-B2F0-EFAD0D007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04977"/>
              </p:ext>
            </p:extLst>
          </p:nvPr>
        </p:nvGraphicFramePr>
        <p:xfrm>
          <a:off x="10574719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B30EEF6-E695-4BAE-8565-E9C00935136F}"/>
              </a:ext>
            </a:extLst>
          </p:cNvPr>
          <p:cNvCxnSpPr/>
          <p:nvPr/>
        </p:nvCxnSpPr>
        <p:spPr>
          <a:xfrm>
            <a:off x="10007084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83C8FC2F-36E6-42AB-946C-C92A178DE986}"/>
              </a:ext>
            </a:extLst>
          </p:cNvPr>
          <p:cNvSpPr/>
          <p:nvPr/>
        </p:nvSpPr>
        <p:spPr>
          <a:xfrm flipV="1">
            <a:off x="1737329" y="-762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9EAAF6-506C-410B-819D-3DD513E9B578}"/>
              </a:ext>
            </a:extLst>
          </p:cNvPr>
          <p:cNvSpPr txBox="1"/>
          <p:nvPr/>
        </p:nvSpPr>
        <p:spPr>
          <a:xfrm>
            <a:off x="886778" y="5337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CA46E05F-6655-40BA-951A-5181B945651D}"/>
              </a:ext>
            </a:extLst>
          </p:cNvPr>
          <p:cNvSpPr/>
          <p:nvPr/>
        </p:nvSpPr>
        <p:spPr>
          <a:xfrm flipV="1">
            <a:off x="5741031" y="-762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1C8E95-BF61-4E9A-BF26-14EBF5512133}"/>
              </a:ext>
            </a:extLst>
          </p:cNvPr>
          <p:cNvSpPr txBox="1"/>
          <p:nvPr/>
        </p:nvSpPr>
        <p:spPr>
          <a:xfrm>
            <a:off x="4890480" y="5337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19C2572E-4144-4AA3-B633-47C8957E27B0}"/>
              </a:ext>
            </a:extLst>
          </p:cNvPr>
          <p:cNvSpPr/>
          <p:nvPr/>
        </p:nvSpPr>
        <p:spPr>
          <a:xfrm flipV="1">
            <a:off x="9630115" y="-762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8963D-956B-471B-AC0D-36F2778F146B}"/>
              </a:ext>
            </a:extLst>
          </p:cNvPr>
          <p:cNvSpPr txBox="1"/>
          <p:nvPr/>
        </p:nvSpPr>
        <p:spPr>
          <a:xfrm>
            <a:off x="8779564" y="5337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8627FE-8C1D-47A3-8BA1-8040B53A6BF0}"/>
              </a:ext>
            </a:extLst>
          </p:cNvPr>
          <p:cNvSpPr/>
          <p:nvPr/>
        </p:nvSpPr>
        <p:spPr>
          <a:xfrm>
            <a:off x="1365086" y="-233453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1A8682-8FDA-4B1A-A5FE-055E89BD5E37}"/>
              </a:ext>
            </a:extLst>
          </p:cNvPr>
          <p:cNvSpPr/>
          <p:nvPr/>
        </p:nvSpPr>
        <p:spPr>
          <a:xfrm>
            <a:off x="5368787" y="-213458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6D92F6-BD4D-44A8-AC31-4998FCD5C812}"/>
              </a:ext>
            </a:extLst>
          </p:cNvPr>
          <p:cNvSpPr/>
          <p:nvPr/>
        </p:nvSpPr>
        <p:spPr>
          <a:xfrm>
            <a:off x="9257871" y="-213458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BFD854-44DB-447D-8320-93659739E1AE}"/>
              </a:ext>
            </a:extLst>
          </p:cNvPr>
          <p:cNvSpPr txBox="1"/>
          <p:nvPr/>
        </p:nvSpPr>
        <p:spPr>
          <a:xfrm>
            <a:off x="-246134" y="4227162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result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49C11B4-9563-469B-A941-7C8BCE9E8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44890"/>
              </p:ext>
            </p:extLst>
          </p:nvPr>
        </p:nvGraphicFramePr>
        <p:xfrm>
          <a:off x="1855417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DC517B-A170-4F7A-964E-BB60B583FD47}"/>
              </a:ext>
            </a:extLst>
          </p:cNvPr>
          <p:cNvCxnSpPr>
            <a:cxnSpLocks/>
          </p:cNvCxnSpPr>
          <p:nvPr/>
        </p:nvCxnSpPr>
        <p:spPr>
          <a:xfrm>
            <a:off x="2547998" y="406881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462D08F4-5C78-4DFF-A551-AF49B8EB7A3E}"/>
              </a:ext>
            </a:extLst>
          </p:cNvPr>
          <p:cNvSpPr/>
          <p:nvPr/>
        </p:nvSpPr>
        <p:spPr>
          <a:xfrm flipV="1">
            <a:off x="2227660" y="5115244"/>
            <a:ext cx="205720" cy="5905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7E876-8430-40EE-A29B-6273579BC246}"/>
              </a:ext>
            </a:extLst>
          </p:cNvPr>
          <p:cNvSpPr txBox="1"/>
          <p:nvPr/>
        </p:nvSpPr>
        <p:spPr>
          <a:xfrm>
            <a:off x="1377109" y="5744285"/>
            <a:ext cx="17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start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E95A3-98ED-476B-8F95-2DBBF5AF397A}"/>
              </a:ext>
            </a:extLst>
          </p:cNvPr>
          <p:cNvSpPr/>
          <p:nvPr/>
        </p:nvSpPr>
        <p:spPr>
          <a:xfrm>
            <a:off x="1855417" y="4977041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EFB1D0-B77E-4D4A-AF5B-45F58FB3C5EB}"/>
              </a:ext>
            </a:extLst>
          </p:cNvPr>
          <p:cNvSpPr txBox="1"/>
          <p:nvPr/>
        </p:nvSpPr>
        <p:spPr>
          <a:xfrm>
            <a:off x="-175164" y="-9878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queue</a:t>
            </a:r>
            <a:endParaRPr lang="ko-KR" alt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CD67AF-B0C1-4B6E-B008-2FA985A83FD1}"/>
              </a:ext>
            </a:extLst>
          </p:cNvPr>
          <p:cNvSpPr txBox="1"/>
          <p:nvPr/>
        </p:nvSpPr>
        <p:spPr>
          <a:xfrm>
            <a:off x="-713700" y="169966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14A533-CCEF-4BC1-AB68-051A155D80FE}"/>
              </a:ext>
            </a:extLst>
          </p:cNvPr>
          <p:cNvSpPr txBox="1"/>
          <p:nvPr/>
        </p:nvSpPr>
        <p:spPr>
          <a:xfrm>
            <a:off x="-10498556" y="-10630049"/>
            <a:ext cx="9296400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ListNode node1 = new ListNode(1);</a:t>
            </a:r>
          </a:p>
          <a:p>
            <a:r>
              <a:rPr lang="en-US" altLang="ko-KR" dirty="0"/>
              <a:t>		node1.next = new ListNode(4);</a:t>
            </a:r>
          </a:p>
          <a:p>
            <a:r>
              <a:rPr lang="en-US" altLang="ko-KR" dirty="0"/>
              <a:t>		node1.next.next = new ListNode(5);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node2 = new ListNode(1);</a:t>
            </a:r>
          </a:p>
          <a:p>
            <a:r>
              <a:rPr lang="en-US" altLang="ko-KR" dirty="0"/>
              <a:t>		node2.next = new ListNode(3);</a:t>
            </a:r>
          </a:p>
          <a:p>
            <a:r>
              <a:rPr lang="en-US" altLang="ko-KR" dirty="0"/>
              <a:t>		node2.next.next = new ListNode(4);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node3 = new ListNode(2);</a:t>
            </a:r>
          </a:p>
          <a:p>
            <a:r>
              <a:rPr lang="en-US" altLang="ko-KR" dirty="0"/>
              <a:t>		node3.next = new ListNode(6);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ListNode[] lists = new ListNode[3];</a:t>
            </a:r>
          </a:p>
          <a:p>
            <a:r>
              <a:rPr lang="en-US" altLang="ko-KR" dirty="0"/>
              <a:t>		lists[0] = node1;</a:t>
            </a:r>
          </a:p>
          <a:p>
            <a:r>
              <a:rPr lang="en-US" altLang="ko-KR" dirty="0"/>
              <a:t>		lists[1] = node2;</a:t>
            </a:r>
          </a:p>
          <a:p>
            <a:r>
              <a:rPr lang="en-US" altLang="ko-KR" dirty="0"/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// </a:t>
            </a:r>
            <a:r>
              <a:rPr lang="ko-KR" altLang="en-US" b="1" dirty="0">
                <a:solidFill>
                  <a:srgbClr val="FF0000"/>
                </a:solidFill>
              </a:rPr>
              <a:t>오름차순 우선순위 큐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en-US" altLang="ko-KR" b="1" dirty="0">
                <a:solidFill>
                  <a:srgbClr val="FF0000"/>
                </a:solidFill>
              </a:rPr>
              <a:t>&lt;ListNode&gt; queue = new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en-US" altLang="ko-KR" b="1" dirty="0">
                <a:solidFill>
                  <a:srgbClr val="FF0000"/>
                </a:solidFill>
              </a:rPr>
              <a:t>&lt;ListNode&gt;(Comp);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// </a:t>
            </a:r>
            <a:r>
              <a:rPr lang="ko-KR" altLang="en-US" b="1" dirty="0">
                <a:solidFill>
                  <a:srgbClr val="FF0000"/>
                </a:solidFill>
              </a:rPr>
              <a:t>반환할 결과 </a:t>
            </a:r>
            <a:r>
              <a:rPr lang="en-US" altLang="ko-KR" b="1" dirty="0">
                <a:solidFill>
                  <a:srgbClr val="FF0000"/>
                </a:solidFill>
              </a:rPr>
              <a:t>ListNode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ListNode result = new ListNode(0);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ListNode start = result; // result</a:t>
            </a:r>
            <a:r>
              <a:rPr lang="ko-KR" altLang="en-US" b="1" dirty="0">
                <a:solidFill>
                  <a:srgbClr val="FF0000"/>
                </a:solidFill>
              </a:rPr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</a:t>
            </a:r>
            <a:r>
              <a:rPr lang="ko-KR" altLang="en-US" b="1" dirty="0">
                <a:solidFill>
                  <a:srgbClr val="FF0000"/>
                </a:solidFill>
              </a:rPr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for(ListNode node : lists)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if(node != null)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	</a:t>
            </a:r>
            <a:r>
              <a:rPr lang="en-US" altLang="ko-KR" b="1" dirty="0" err="1">
                <a:solidFill>
                  <a:srgbClr val="FF0000"/>
                </a:solidFill>
              </a:rPr>
              <a:t>queue.offer</a:t>
            </a:r>
            <a:r>
              <a:rPr lang="en-US" altLang="ko-KR" b="1" dirty="0">
                <a:solidFill>
                  <a:srgbClr val="FF0000"/>
                </a:solidFill>
              </a:rPr>
              <a:t>(node);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</a:p>
          <a:p>
            <a:r>
              <a:rPr lang="en-US" altLang="ko-KR" dirty="0"/>
              <a:t>    	// </a:t>
            </a:r>
            <a:r>
              <a:rPr lang="en-US" altLang="ko-KR" dirty="0" err="1"/>
              <a:t>PriorityQueue</a:t>
            </a:r>
            <a:r>
              <a:rPr lang="ko-KR" altLang="en-US" dirty="0"/>
              <a:t>에서 꺼내서 </a:t>
            </a:r>
            <a:r>
              <a:rPr lang="en-US" altLang="ko-KR" dirty="0"/>
              <a:t>result</a:t>
            </a:r>
            <a:r>
              <a:rPr lang="ko-KR" altLang="en-US" dirty="0"/>
              <a:t>에 담기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/*</a:t>
            </a:r>
          </a:p>
          <a:p>
            <a:r>
              <a:rPr lang="en-US" altLang="ko-KR" dirty="0"/>
              <a:t>    	 * </a:t>
            </a:r>
            <a:r>
              <a:rPr lang="ko-KR" altLang="en-US" dirty="0" err="1"/>
              <a:t>꺼낼때</a:t>
            </a:r>
            <a:r>
              <a:rPr lang="ko-KR" altLang="en-US" dirty="0"/>
              <a:t> 정렬되어서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	 */</a:t>
            </a:r>
          </a:p>
          <a:p>
            <a:r>
              <a:rPr lang="en-US" altLang="ko-KR" dirty="0"/>
              <a:t>    	while(!</a:t>
            </a:r>
            <a:r>
              <a:rPr lang="en-US" altLang="ko-KR" dirty="0" err="1"/>
              <a:t>queue.isEmpty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    		</a:t>
            </a:r>
          </a:p>
          <a:p>
            <a:r>
              <a:rPr lang="en-US" altLang="ko-KR" dirty="0"/>
              <a:t>    		ListNode node = </a:t>
            </a:r>
            <a:r>
              <a:rPr lang="en-US" altLang="ko-KR" dirty="0" err="1"/>
              <a:t>queue.poll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		</a:t>
            </a:r>
            <a:r>
              <a:rPr lang="en-US" altLang="ko-KR" dirty="0" err="1"/>
              <a:t>start.next</a:t>
            </a:r>
            <a:r>
              <a:rPr lang="en-US" altLang="ko-KR" dirty="0"/>
              <a:t> = node;</a:t>
            </a:r>
          </a:p>
          <a:p>
            <a:r>
              <a:rPr lang="en-US" altLang="ko-KR" dirty="0"/>
              <a:t>    		start = </a:t>
            </a:r>
            <a:r>
              <a:rPr lang="en-US" altLang="ko-KR" dirty="0" err="1"/>
              <a:t>start.next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	</a:t>
            </a:r>
          </a:p>
          <a:p>
            <a:r>
              <a:rPr lang="en-US" altLang="ko-KR" dirty="0"/>
              <a:t>    		if(</a:t>
            </a:r>
            <a:r>
              <a:rPr lang="en-US" altLang="ko-KR" dirty="0" err="1"/>
              <a:t>node.next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    			</a:t>
            </a:r>
            <a:r>
              <a:rPr lang="en-US" altLang="ko-KR" dirty="0" err="1"/>
              <a:t>queue.offer</a:t>
            </a:r>
            <a:r>
              <a:rPr lang="en-US" altLang="ko-KR" dirty="0"/>
              <a:t>(</a:t>
            </a:r>
            <a:r>
              <a:rPr lang="en-US" altLang="ko-KR" dirty="0" err="1"/>
              <a:t>start.next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		}</a:t>
            </a:r>
          </a:p>
          <a:p>
            <a:r>
              <a:rPr lang="en-US" altLang="ko-KR" dirty="0"/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Comparator&lt;ListNode&gt; Comp = new Comparator&lt;ListNode&gt;() {</a:t>
            </a:r>
          </a:p>
          <a:p>
            <a:r>
              <a:rPr lang="en-US" altLang="ko-KR" dirty="0"/>
              <a:t>		@Override</a:t>
            </a:r>
          </a:p>
          <a:p>
            <a:r>
              <a:rPr lang="en-US" altLang="ko-KR" dirty="0"/>
              <a:t>		public int compare(ListNode o1, ListNode o2) {</a:t>
            </a:r>
          </a:p>
          <a:p>
            <a:r>
              <a:rPr lang="en-US" altLang="ko-KR" dirty="0"/>
              <a:t>			return o1.val - o2.val; // </a:t>
            </a:r>
            <a:r>
              <a:rPr lang="ko-KR" altLang="en-US" dirty="0"/>
              <a:t>오름차순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26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A475AF3A-CCA0-4257-98C3-BE1779342376}"/>
              </a:ext>
            </a:extLst>
          </p:cNvPr>
          <p:cNvGraphicFramePr>
            <a:graphicFrameLocks noGrp="1"/>
          </p:cNvGraphicFramePr>
          <p:nvPr/>
        </p:nvGraphicFramePr>
        <p:xfrm>
          <a:off x="5377964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4BD27E5-96B9-43C1-8835-A320F2B2DB32}"/>
              </a:ext>
            </a:extLst>
          </p:cNvPr>
          <p:cNvGraphicFramePr>
            <a:graphicFrameLocks noGrp="1"/>
          </p:cNvGraphicFramePr>
          <p:nvPr/>
        </p:nvGraphicFramePr>
        <p:xfrm>
          <a:off x="6642278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17AF22A-1F7C-4F8E-A6A7-42BB8D34C790}"/>
              </a:ext>
            </a:extLst>
          </p:cNvPr>
          <p:cNvCxnSpPr/>
          <p:nvPr/>
        </p:nvCxnSpPr>
        <p:spPr>
          <a:xfrm>
            <a:off x="6074643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AA0DE4F-F4BD-4E99-B7BF-8E97DC1B1D6D}"/>
              </a:ext>
            </a:extLst>
          </p:cNvPr>
          <p:cNvGraphicFramePr>
            <a:graphicFrameLocks noGrp="1"/>
          </p:cNvGraphicFramePr>
          <p:nvPr/>
        </p:nvGraphicFramePr>
        <p:xfrm>
          <a:off x="7886098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80C8DB-1E33-4B7B-B7D4-497398922B82}"/>
              </a:ext>
            </a:extLst>
          </p:cNvPr>
          <p:cNvCxnSpPr/>
          <p:nvPr/>
        </p:nvCxnSpPr>
        <p:spPr>
          <a:xfrm>
            <a:off x="7318463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A77CED38-64AC-4047-8696-ABE10A6A499B}"/>
              </a:ext>
            </a:extLst>
          </p:cNvPr>
          <p:cNvGraphicFramePr>
            <a:graphicFrameLocks noGrp="1"/>
          </p:cNvGraphicFramePr>
          <p:nvPr/>
        </p:nvGraphicFramePr>
        <p:xfrm>
          <a:off x="9266863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7647735-66E8-4831-B2F0-EFAD0D0078A5}"/>
              </a:ext>
            </a:extLst>
          </p:cNvPr>
          <p:cNvGraphicFramePr>
            <a:graphicFrameLocks noGrp="1"/>
          </p:cNvGraphicFramePr>
          <p:nvPr/>
        </p:nvGraphicFramePr>
        <p:xfrm>
          <a:off x="10574719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B30EEF6-E695-4BAE-8565-E9C00935136F}"/>
              </a:ext>
            </a:extLst>
          </p:cNvPr>
          <p:cNvCxnSpPr/>
          <p:nvPr/>
        </p:nvCxnSpPr>
        <p:spPr>
          <a:xfrm>
            <a:off x="10007084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CA46E05F-6655-40BA-951A-5181B945651D}"/>
              </a:ext>
            </a:extLst>
          </p:cNvPr>
          <p:cNvSpPr/>
          <p:nvPr/>
        </p:nvSpPr>
        <p:spPr>
          <a:xfrm flipV="1">
            <a:off x="5741031" y="-762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1C8E95-BF61-4E9A-BF26-14EBF5512133}"/>
              </a:ext>
            </a:extLst>
          </p:cNvPr>
          <p:cNvSpPr txBox="1"/>
          <p:nvPr/>
        </p:nvSpPr>
        <p:spPr>
          <a:xfrm>
            <a:off x="4890480" y="5337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19C2572E-4144-4AA3-B633-47C8957E27B0}"/>
              </a:ext>
            </a:extLst>
          </p:cNvPr>
          <p:cNvSpPr/>
          <p:nvPr/>
        </p:nvSpPr>
        <p:spPr>
          <a:xfrm flipV="1">
            <a:off x="9630115" y="-762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8963D-956B-471B-AC0D-36F2778F146B}"/>
              </a:ext>
            </a:extLst>
          </p:cNvPr>
          <p:cNvSpPr txBox="1"/>
          <p:nvPr/>
        </p:nvSpPr>
        <p:spPr>
          <a:xfrm>
            <a:off x="8779564" y="5337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1A8682-8FDA-4B1A-A5FE-055E89BD5E37}"/>
              </a:ext>
            </a:extLst>
          </p:cNvPr>
          <p:cNvSpPr/>
          <p:nvPr/>
        </p:nvSpPr>
        <p:spPr>
          <a:xfrm>
            <a:off x="5368787" y="-213458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6D92F6-BD4D-44A8-AC31-4998FCD5C812}"/>
              </a:ext>
            </a:extLst>
          </p:cNvPr>
          <p:cNvSpPr/>
          <p:nvPr/>
        </p:nvSpPr>
        <p:spPr>
          <a:xfrm>
            <a:off x="9257871" y="-213458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BFD854-44DB-447D-8320-93659739E1AE}"/>
              </a:ext>
            </a:extLst>
          </p:cNvPr>
          <p:cNvSpPr txBox="1"/>
          <p:nvPr/>
        </p:nvSpPr>
        <p:spPr>
          <a:xfrm>
            <a:off x="-246134" y="4227162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result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49C11B4-9563-469B-A941-7C8BCE9E82F4}"/>
              </a:ext>
            </a:extLst>
          </p:cNvPr>
          <p:cNvGraphicFramePr>
            <a:graphicFrameLocks noGrp="1"/>
          </p:cNvGraphicFramePr>
          <p:nvPr/>
        </p:nvGraphicFramePr>
        <p:xfrm>
          <a:off x="1855417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DC517B-A170-4F7A-964E-BB60B583FD47}"/>
              </a:ext>
            </a:extLst>
          </p:cNvPr>
          <p:cNvCxnSpPr>
            <a:cxnSpLocks/>
          </p:cNvCxnSpPr>
          <p:nvPr/>
        </p:nvCxnSpPr>
        <p:spPr>
          <a:xfrm>
            <a:off x="2547998" y="406881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462D08F4-5C78-4DFF-A551-AF49B8EB7A3E}"/>
              </a:ext>
            </a:extLst>
          </p:cNvPr>
          <p:cNvSpPr/>
          <p:nvPr/>
        </p:nvSpPr>
        <p:spPr>
          <a:xfrm flipV="1">
            <a:off x="2227660" y="5115244"/>
            <a:ext cx="205720" cy="5905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7E876-8430-40EE-A29B-6273579BC246}"/>
              </a:ext>
            </a:extLst>
          </p:cNvPr>
          <p:cNvSpPr txBox="1"/>
          <p:nvPr/>
        </p:nvSpPr>
        <p:spPr>
          <a:xfrm>
            <a:off x="1377109" y="5744285"/>
            <a:ext cx="17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start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E95A3-98ED-476B-8F95-2DBBF5AF397A}"/>
              </a:ext>
            </a:extLst>
          </p:cNvPr>
          <p:cNvSpPr/>
          <p:nvPr/>
        </p:nvSpPr>
        <p:spPr>
          <a:xfrm>
            <a:off x="1855417" y="4977041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EFB1D0-B77E-4D4A-AF5B-45F58FB3C5EB}"/>
              </a:ext>
            </a:extLst>
          </p:cNvPr>
          <p:cNvSpPr txBox="1"/>
          <p:nvPr/>
        </p:nvSpPr>
        <p:spPr>
          <a:xfrm>
            <a:off x="-175164" y="-9878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queue</a:t>
            </a:r>
            <a:endParaRPr lang="ko-KR" altLang="en-US" b="1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439E426-44A7-4716-87C7-75E94F4A38E0}"/>
              </a:ext>
            </a:extLst>
          </p:cNvPr>
          <p:cNvGraphicFramePr>
            <a:graphicFrameLocks noGrp="1"/>
          </p:cNvGraphicFramePr>
          <p:nvPr/>
        </p:nvGraphicFramePr>
        <p:xfrm>
          <a:off x="1365086" y="1243642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43E4FA03-DCB1-4292-8911-9B1BA97A95DB}"/>
              </a:ext>
            </a:extLst>
          </p:cNvPr>
          <p:cNvGraphicFramePr>
            <a:graphicFrameLocks noGrp="1"/>
          </p:cNvGraphicFramePr>
          <p:nvPr/>
        </p:nvGraphicFramePr>
        <p:xfrm>
          <a:off x="2625302" y="1252396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045F1A0-F038-4960-A16D-F4CF9D875A36}"/>
              </a:ext>
            </a:extLst>
          </p:cNvPr>
          <p:cNvCxnSpPr>
            <a:cxnSpLocks/>
          </p:cNvCxnSpPr>
          <p:nvPr/>
        </p:nvCxnSpPr>
        <p:spPr>
          <a:xfrm>
            <a:off x="2057667" y="1423498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9BD7124-7C5B-4050-BC0F-CF07A74F36FE}"/>
              </a:ext>
            </a:extLst>
          </p:cNvPr>
          <p:cNvGraphicFramePr>
            <a:graphicFrameLocks noGrp="1"/>
          </p:cNvGraphicFramePr>
          <p:nvPr/>
        </p:nvGraphicFramePr>
        <p:xfrm>
          <a:off x="3916758" y="1252396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2469853-7F61-440F-B213-E49FB51F7204}"/>
              </a:ext>
            </a:extLst>
          </p:cNvPr>
          <p:cNvCxnSpPr>
            <a:cxnSpLocks/>
          </p:cNvCxnSpPr>
          <p:nvPr/>
        </p:nvCxnSpPr>
        <p:spPr>
          <a:xfrm>
            <a:off x="3349123" y="1423498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화살표: 위쪽 54">
            <a:extLst>
              <a:ext uri="{FF2B5EF4-FFF2-40B4-BE49-F238E27FC236}">
                <a16:creationId xmlns:a16="http://schemas.microsoft.com/office/drawing/2014/main" id="{DB85D0C6-F8CC-472D-9CB5-7743F8813437}"/>
              </a:ext>
            </a:extLst>
          </p:cNvPr>
          <p:cNvSpPr/>
          <p:nvPr/>
        </p:nvSpPr>
        <p:spPr>
          <a:xfrm flipV="1">
            <a:off x="1737329" y="2493495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DD6304-97DA-4819-9AED-4C12A6076569}"/>
              </a:ext>
            </a:extLst>
          </p:cNvPr>
          <p:cNvSpPr txBox="1"/>
          <p:nvPr/>
        </p:nvSpPr>
        <p:spPr>
          <a:xfrm>
            <a:off x="886778" y="3103486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779A6C0-6F5D-492C-8158-6A8819DE16FD}"/>
              </a:ext>
            </a:extLst>
          </p:cNvPr>
          <p:cNvSpPr/>
          <p:nvPr/>
        </p:nvSpPr>
        <p:spPr>
          <a:xfrm>
            <a:off x="1365086" y="2336242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CD67AF-B0C1-4B6E-B008-2FA985A83FD1}"/>
              </a:ext>
            </a:extLst>
          </p:cNvPr>
          <p:cNvSpPr txBox="1"/>
          <p:nvPr/>
        </p:nvSpPr>
        <p:spPr>
          <a:xfrm>
            <a:off x="-713700" y="169966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77F821-185B-4790-BE9D-99016985504A}"/>
              </a:ext>
            </a:extLst>
          </p:cNvPr>
          <p:cNvSpPr txBox="1"/>
          <p:nvPr/>
        </p:nvSpPr>
        <p:spPr>
          <a:xfrm>
            <a:off x="-10417495" y="-13108975"/>
            <a:ext cx="9296400" cy="2225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ListNode node1 = new ListNode(1);</a:t>
            </a:r>
          </a:p>
          <a:p>
            <a:r>
              <a:rPr lang="en-US" altLang="ko-KR" dirty="0"/>
              <a:t>		node1.next = new ListNode(4);</a:t>
            </a:r>
          </a:p>
          <a:p>
            <a:r>
              <a:rPr lang="en-US" altLang="ko-KR" dirty="0"/>
              <a:t>		node1.next.next = new ListNode(5);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node2 = new ListNode(1);</a:t>
            </a:r>
          </a:p>
          <a:p>
            <a:r>
              <a:rPr lang="en-US" altLang="ko-KR" dirty="0"/>
              <a:t>		node2.next = new ListNode(3);</a:t>
            </a:r>
          </a:p>
          <a:p>
            <a:r>
              <a:rPr lang="en-US" altLang="ko-KR" dirty="0"/>
              <a:t>		node2.next.next = new ListNode(4);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node3 = new ListNode(2);</a:t>
            </a:r>
          </a:p>
          <a:p>
            <a:r>
              <a:rPr lang="en-US" altLang="ko-KR" dirty="0"/>
              <a:t>		node3.next = new ListNode(6);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ListNode[] lists = new ListNode[3];</a:t>
            </a:r>
          </a:p>
          <a:p>
            <a:r>
              <a:rPr lang="en-US" altLang="ko-KR" dirty="0"/>
              <a:t>		lists[0] = node1;</a:t>
            </a:r>
          </a:p>
          <a:p>
            <a:r>
              <a:rPr lang="en-US" altLang="ko-KR" dirty="0"/>
              <a:t>		lists[1] = node2;</a:t>
            </a:r>
          </a:p>
          <a:p>
            <a:r>
              <a:rPr lang="en-US" altLang="ko-KR" dirty="0"/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오름차순 우선순위 큐</a:t>
            </a:r>
          </a:p>
          <a:p>
            <a:r>
              <a:rPr lang="ko-KR" altLang="en-US" dirty="0"/>
              <a:t>    	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 queue = new 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&lt;ListNode&gt;(Comp);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반환할 결과 </a:t>
            </a:r>
            <a:r>
              <a:rPr lang="en-US" altLang="ko-KR" dirty="0"/>
              <a:t>ListNode</a:t>
            </a:r>
          </a:p>
          <a:p>
            <a:r>
              <a:rPr lang="en-US" altLang="ko-KR" dirty="0"/>
              <a:t>    	ListNode result = new ListNode(0);</a:t>
            </a:r>
          </a:p>
          <a:p>
            <a:r>
              <a:rPr lang="en-US" altLang="ko-KR" dirty="0"/>
              <a:t>    	ListNode start = result; // result</a:t>
            </a:r>
            <a:r>
              <a:rPr lang="ko-KR" altLang="en-US" dirty="0"/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// </a:t>
            </a:r>
            <a:r>
              <a:rPr lang="en-US" altLang="ko-KR" dirty="0" err="1"/>
              <a:t>PriorityQueue</a:t>
            </a:r>
            <a:r>
              <a:rPr lang="ko-KR" altLang="en-US" dirty="0"/>
              <a:t>에 담기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for(ListNode node : lists) {</a:t>
            </a:r>
          </a:p>
          <a:p>
            <a:r>
              <a:rPr lang="en-US" altLang="ko-KR" dirty="0"/>
              <a:t>    		if(node != null) {</a:t>
            </a:r>
          </a:p>
          <a:p>
            <a:r>
              <a:rPr lang="en-US" altLang="ko-KR" dirty="0"/>
              <a:t>    			</a:t>
            </a:r>
            <a:r>
              <a:rPr lang="en-US" altLang="ko-KR" dirty="0" err="1"/>
              <a:t>queue.offer</a:t>
            </a:r>
            <a:r>
              <a:rPr lang="en-US" altLang="ko-KR" dirty="0"/>
              <a:t>(node);</a:t>
            </a:r>
          </a:p>
          <a:p>
            <a:r>
              <a:rPr lang="en-US" altLang="ko-KR" dirty="0"/>
              <a:t>    		}</a:t>
            </a:r>
          </a:p>
          <a:p>
            <a:r>
              <a:rPr lang="en-US" altLang="ko-KR" dirty="0"/>
              <a:t>    	}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에서 꺼내서 </a:t>
            </a:r>
            <a:r>
              <a:rPr lang="en-US" altLang="ko-KR" b="1" dirty="0">
                <a:solidFill>
                  <a:srgbClr val="FF0000"/>
                </a:solidFill>
              </a:rPr>
              <a:t>result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/*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 </a:t>
            </a:r>
            <a:r>
              <a:rPr lang="ko-KR" altLang="en-US" b="1" dirty="0" err="1">
                <a:solidFill>
                  <a:srgbClr val="FF0000"/>
                </a:solidFill>
              </a:rPr>
              <a:t>꺼낼때</a:t>
            </a:r>
            <a:r>
              <a:rPr lang="ko-KR" altLang="en-US" b="1" dirty="0">
                <a:solidFill>
                  <a:srgbClr val="FF0000"/>
                </a:solidFill>
              </a:rPr>
              <a:t> 정렬되어서 나온다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*/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// 1</a:t>
            </a:r>
            <a:r>
              <a:rPr lang="ko-KR" altLang="en-US" b="1" dirty="0">
                <a:solidFill>
                  <a:srgbClr val="FF0000"/>
                </a:solidFill>
              </a:rPr>
              <a:t>번 순회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   	while(!</a:t>
            </a:r>
            <a:r>
              <a:rPr lang="en-US" altLang="ko-KR" b="1" dirty="0" err="1">
                <a:solidFill>
                  <a:srgbClr val="FF0000"/>
                </a:solidFill>
              </a:rPr>
              <a:t>queue.isEmpty</a:t>
            </a:r>
            <a:r>
              <a:rPr lang="en-US" altLang="ko-KR" b="1" dirty="0">
                <a:solidFill>
                  <a:srgbClr val="FF0000"/>
                </a:solidFill>
              </a:rPr>
              <a:t>()) {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ListNode node = </a:t>
            </a:r>
            <a:r>
              <a:rPr lang="en-US" altLang="ko-KR" b="1" dirty="0" err="1">
                <a:solidFill>
                  <a:srgbClr val="FF0000"/>
                </a:solidFill>
              </a:rPr>
              <a:t>queue.poll</a:t>
            </a:r>
            <a:r>
              <a:rPr lang="en-US" altLang="ko-KR" b="1" dirty="0">
                <a:solidFill>
                  <a:srgbClr val="FF0000"/>
                </a:solidFill>
              </a:rPr>
              <a:t>(); </a:t>
            </a:r>
          </a:p>
          <a:p>
            <a:r>
              <a:rPr lang="en-US" altLang="ko-KR" b="1" dirty="0"/>
              <a:t>    		</a:t>
            </a:r>
            <a:r>
              <a:rPr lang="en-US" altLang="ko-KR" b="1" dirty="0" err="1"/>
              <a:t>start.next</a:t>
            </a:r>
            <a:r>
              <a:rPr lang="en-US" altLang="ko-KR" b="1" dirty="0"/>
              <a:t> = node;</a:t>
            </a:r>
          </a:p>
          <a:p>
            <a:r>
              <a:rPr lang="en-US" altLang="ko-KR" b="1" dirty="0"/>
              <a:t>    		start = </a:t>
            </a:r>
            <a:r>
              <a:rPr lang="en-US" altLang="ko-KR" b="1" dirty="0" err="1"/>
              <a:t>start.next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   		</a:t>
            </a:r>
          </a:p>
          <a:p>
            <a:r>
              <a:rPr lang="en-US" altLang="ko-KR" b="1" dirty="0"/>
              <a:t>    		if(</a:t>
            </a:r>
            <a:r>
              <a:rPr lang="en-US" altLang="ko-KR" b="1" dirty="0" err="1"/>
              <a:t>node.next</a:t>
            </a:r>
            <a:r>
              <a:rPr lang="en-US" altLang="ko-KR" b="1" dirty="0"/>
              <a:t> != null) {</a:t>
            </a:r>
          </a:p>
          <a:p>
            <a:r>
              <a:rPr lang="en-US" altLang="ko-KR" b="1" dirty="0"/>
              <a:t>    			</a:t>
            </a:r>
            <a:r>
              <a:rPr lang="en-US" altLang="ko-KR" b="1" dirty="0" err="1"/>
              <a:t>queue.offer</a:t>
            </a:r>
            <a:r>
              <a:rPr lang="en-US" altLang="ko-KR" b="1" dirty="0"/>
              <a:t>(</a:t>
            </a:r>
            <a:r>
              <a:rPr lang="en-US" altLang="ko-KR" b="1" dirty="0" err="1"/>
              <a:t>start.next</a:t>
            </a:r>
            <a:r>
              <a:rPr lang="en-US" altLang="ko-KR" b="1" dirty="0"/>
              <a:t>);</a:t>
            </a:r>
          </a:p>
          <a:p>
            <a:r>
              <a:rPr lang="en-US" altLang="ko-KR" b="1" dirty="0"/>
              <a:t>    	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Comparator&lt;ListNode&gt; Comp = new Comparator&lt;ListNode&gt;() {</a:t>
            </a:r>
          </a:p>
          <a:p>
            <a:r>
              <a:rPr lang="en-US" altLang="ko-KR" dirty="0"/>
              <a:t>		@Override</a:t>
            </a:r>
          </a:p>
          <a:p>
            <a:r>
              <a:rPr lang="en-US" altLang="ko-KR" dirty="0"/>
              <a:t>		public int compare(ListNode o1, ListNode o2) {</a:t>
            </a:r>
          </a:p>
          <a:p>
            <a:r>
              <a:rPr lang="en-US" altLang="ko-KR" dirty="0"/>
              <a:t>			return o1.val - o2.val; // </a:t>
            </a:r>
            <a:r>
              <a:rPr lang="ko-KR" altLang="en-US" dirty="0"/>
              <a:t>오름차순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50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FBFD854-44DB-447D-8320-93659739E1AE}"/>
              </a:ext>
            </a:extLst>
          </p:cNvPr>
          <p:cNvSpPr txBox="1"/>
          <p:nvPr/>
        </p:nvSpPr>
        <p:spPr>
          <a:xfrm>
            <a:off x="-246134" y="4227162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result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49C11B4-9563-469B-A941-7C8BCE9E82F4}"/>
              </a:ext>
            </a:extLst>
          </p:cNvPr>
          <p:cNvGraphicFramePr>
            <a:graphicFrameLocks noGrp="1"/>
          </p:cNvGraphicFramePr>
          <p:nvPr/>
        </p:nvGraphicFramePr>
        <p:xfrm>
          <a:off x="1855417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DC517B-A170-4F7A-964E-BB60B583FD47}"/>
              </a:ext>
            </a:extLst>
          </p:cNvPr>
          <p:cNvCxnSpPr>
            <a:cxnSpLocks/>
          </p:cNvCxnSpPr>
          <p:nvPr/>
        </p:nvCxnSpPr>
        <p:spPr>
          <a:xfrm>
            <a:off x="2547998" y="406881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462D08F4-5C78-4DFF-A551-AF49B8EB7A3E}"/>
              </a:ext>
            </a:extLst>
          </p:cNvPr>
          <p:cNvSpPr/>
          <p:nvPr/>
        </p:nvSpPr>
        <p:spPr>
          <a:xfrm flipV="1">
            <a:off x="2227660" y="5115244"/>
            <a:ext cx="205720" cy="5905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7E876-8430-40EE-A29B-6273579BC246}"/>
              </a:ext>
            </a:extLst>
          </p:cNvPr>
          <p:cNvSpPr txBox="1"/>
          <p:nvPr/>
        </p:nvSpPr>
        <p:spPr>
          <a:xfrm>
            <a:off x="1377109" y="5744285"/>
            <a:ext cx="17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start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E95A3-98ED-476B-8F95-2DBBF5AF397A}"/>
              </a:ext>
            </a:extLst>
          </p:cNvPr>
          <p:cNvSpPr/>
          <p:nvPr/>
        </p:nvSpPr>
        <p:spPr>
          <a:xfrm>
            <a:off x="1855417" y="4977041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F4CB831-DB19-48A6-B688-BD16CD1BFEE1}"/>
              </a:ext>
            </a:extLst>
          </p:cNvPr>
          <p:cNvGraphicFramePr>
            <a:graphicFrameLocks noGrp="1"/>
          </p:cNvGraphicFramePr>
          <p:nvPr/>
        </p:nvGraphicFramePr>
        <p:xfrm>
          <a:off x="3104625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F683F2-84B4-45BF-A539-FD35193A2317}"/>
              </a:ext>
            </a:extLst>
          </p:cNvPr>
          <p:cNvCxnSpPr>
            <a:cxnSpLocks/>
          </p:cNvCxnSpPr>
          <p:nvPr/>
        </p:nvCxnSpPr>
        <p:spPr>
          <a:xfrm>
            <a:off x="3797206" y="406881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2">
            <a:extLst>
              <a:ext uri="{FF2B5EF4-FFF2-40B4-BE49-F238E27FC236}">
                <a16:creationId xmlns:a16="http://schemas.microsoft.com/office/drawing/2014/main" id="{FF2D1D9D-C5C8-4AED-A555-8606EB5E6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658812"/>
              </p:ext>
            </p:extLst>
          </p:nvPr>
        </p:nvGraphicFramePr>
        <p:xfrm>
          <a:off x="5377964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2B9AFE4-BA6B-4F27-BE7F-6715E1488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44880"/>
              </p:ext>
            </p:extLst>
          </p:nvPr>
        </p:nvGraphicFramePr>
        <p:xfrm>
          <a:off x="6642278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47C772E-057E-4C5A-985F-95D21359BC55}"/>
              </a:ext>
            </a:extLst>
          </p:cNvPr>
          <p:cNvCxnSpPr/>
          <p:nvPr/>
        </p:nvCxnSpPr>
        <p:spPr>
          <a:xfrm>
            <a:off x="6074643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9F9596D2-010F-4A17-9DC9-B7ED71C8A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06140"/>
              </p:ext>
            </p:extLst>
          </p:nvPr>
        </p:nvGraphicFramePr>
        <p:xfrm>
          <a:off x="7886098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FEE01CD-A72A-492C-8EE4-8B29B152E4EE}"/>
              </a:ext>
            </a:extLst>
          </p:cNvPr>
          <p:cNvCxnSpPr/>
          <p:nvPr/>
        </p:nvCxnSpPr>
        <p:spPr>
          <a:xfrm>
            <a:off x="7318463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2">
            <a:extLst>
              <a:ext uri="{FF2B5EF4-FFF2-40B4-BE49-F238E27FC236}">
                <a16:creationId xmlns:a16="http://schemas.microsoft.com/office/drawing/2014/main" id="{FC740ACE-8554-4A34-BC55-0032F9BE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36901"/>
              </p:ext>
            </p:extLst>
          </p:nvPr>
        </p:nvGraphicFramePr>
        <p:xfrm>
          <a:off x="9266863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D107360D-5654-4649-A2F4-F71A9731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91899"/>
              </p:ext>
            </p:extLst>
          </p:nvPr>
        </p:nvGraphicFramePr>
        <p:xfrm>
          <a:off x="10574719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AA753B-8200-40BC-A54E-DF2A43B7A6A6}"/>
              </a:ext>
            </a:extLst>
          </p:cNvPr>
          <p:cNvCxnSpPr/>
          <p:nvPr/>
        </p:nvCxnSpPr>
        <p:spPr>
          <a:xfrm>
            <a:off x="10007084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화살표: 위쪽 53">
            <a:extLst>
              <a:ext uri="{FF2B5EF4-FFF2-40B4-BE49-F238E27FC236}">
                <a16:creationId xmlns:a16="http://schemas.microsoft.com/office/drawing/2014/main" id="{74343463-0FAE-44AB-B96D-D796111BBE02}"/>
              </a:ext>
            </a:extLst>
          </p:cNvPr>
          <p:cNvSpPr/>
          <p:nvPr/>
        </p:nvSpPr>
        <p:spPr>
          <a:xfrm flipV="1">
            <a:off x="5741031" y="-762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30E7EF-91DE-4206-AE87-C70363524754}"/>
              </a:ext>
            </a:extLst>
          </p:cNvPr>
          <p:cNvSpPr txBox="1"/>
          <p:nvPr/>
        </p:nvSpPr>
        <p:spPr>
          <a:xfrm>
            <a:off x="4890480" y="5337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6" name="화살표: 위쪽 55">
            <a:extLst>
              <a:ext uri="{FF2B5EF4-FFF2-40B4-BE49-F238E27FC236}">
                <a16:creationId xmlns:a16="http://schemas.microsoft.com/office/drawing/2014/main" id="{B0F82BE9-C76D-4FFE-B79C-FDF5508D609B}"/>
              </a:ext>
            </a:extLst>
          </p:cNvPr>
          <p:cNvSpPr/>
          <p:nvPr/>
        </p:nvSpPr>
        <p:spPr>
          <a:xfrm flipV="1">
            <a:off x="9630115" y="-762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7E8A45-509D-46D8-928E-845F24DD0858}"/>
              </a:ext>
            </a:extLst>
          </p:cNvPr>
          <p:cNvSpPr txBox="1"/>
          <p:nvPr/>
        </p:nvSpPr>
        <p:spPr>
          <a:xfrm>
            <a:off x="8779564" y="5337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DF78B96-F9BE-4FAF-A7E5-7E5CBE90F9FE}"/>
              </a:ext>
            </a:extLst>
          </p:cNvPr>
          <p:cNvSpPr/>
          <p:nvPr/>
        </p:nvSpPr>
        <p:spPr>
          <a:xfrm>
            <a:off x="5368787" y="-213458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B427013-EE42-4DB4-B498-C6DCAF339FF4}"/>
              </a:ext>
            </a:extLst>
          </p:cNvPr>
          <p:cNvSpPr/>
          <p:nvPr/>
        </p:nvSpPr>
        <p:spPr>
          <a:xfrm>
            <a:off x="9257871" y="-213458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A0A596-AA1E-44AE-9B18-03042672E9CD}"/>
              </a:ext>
            </a:extLst>
          </p:cNvPr>
          <p:cNvSpPr txBox="1"/>
          <p:nvPr/>
        </p:nvSpPr>
        <p:spPr>
          <a:xfrm>
            <a:off x="-175164" y="-9878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queue</a:t>
            </a:r>
            <a:endParaRPr lang="ko-KR" altLang="en-US" b="1" dirty="0"/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44314DE8-DBAA-4E14-B2E9-07FCC029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43276"/>
              </p:ext>
            </p:extLst>
          </p:nvPr>
        </p:nvGraphicFramePr>
        <p:xfrm>
          <a:off x="1365086" y="1243642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93505130-4B60-4C62-9DB6-981C53ACA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3154"/>
              </p:ext>
            </p:extLst>
          </p:nvPr>
        </p:nvGraphicFramePr>
        <p:xfrm>
          <a:off x="2625302" y="1252396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D747EC4-8E68-4BA6-B55A-6EFCB692645A}"/>
              </a:ext>
            </a:extLst>
          </p:cNvPr>
          <p:cNvCxnSpPr>
            <a:cxnSpLocks/>
          </p:cNvCxnSpPr>
          <p:nvPr/>
        </p:nvCxnSpPr>
        <p:spPr>
          <a:xfrm>
            <a:off x="2057667" y="1423498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6067C116-DD8C-4F97-99D5-13A49D891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010219"/>
              </p:ext>
            </p:extLst>
          </p:nvPr>
        </p:nvGraphicFramePr>
        <p:xfrm>
          <a:off x="3916758" y="1252396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DD72CD1-108C-470D-B61B-F9160724ED81}"/>
              </a:ext>
            </a:extLst>
          </p:cNvPr>
          <p:cNvCxnSpPr>
            <a:cxnSpLocks/>
          </p:cNvCxnSpPr>
          <p:nvPr/>
        </p:nvCxnSpPr>
        <p:spPr>
          <a:xfrm>
            <a:off x="3349123" y="1423498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화살표: 위쪽 66">
            <a:extLst>
              <a:ext uri="{FF2B5EF4-FFF2-40B4-BE49-F238E27FC236}">
                <a16:creationId xmlns:a16="http://schemas.microsoft.com/office/drawing/2014/main" id="{4C3C2F22-0AA9-4070-97A2-D577E8CAC64F}"/>
              </a:ext>
            </a:extLst>
          </p:cNvPr>
          <p:cNvSpPr/>
          <p:nvPr/>
        </p:nvSpPr>
        <p:spPr>
          <a:xfrm flipV="1">
            <a:off x="1737329" y="2493495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60F741-A96E-4801-9B40-C77FC1AAE6AD}"/>
              </a:ext>
            </a:extLst>
          </p:cNvPr>
          <p:cNvSpPr txBox="1"/>
          <p:nvPr/>
        </p:nvSpPr>
        <p:spPr>
          <a:xfrm>
            <a:off x="886778" y="3103486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CCAF53-A7BA-432E-96DA-53F7B4A2B3C5}"/>
              </a:ext>
            </a:extLst>
          </p:cNvPr>
          <p:cNvSpPr/>
          <p:nvPr/>
        </p:nvSpPr>
        <p:spPr>
          <a:xfrm>
            <a:off x="1365086" y="2336242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2CA906-92BF-4E3A-93A4-F3D7E79BE72C}"/>
              </a:ext>
            </a:extLst>
          </p:cNvPr>
          <p:cNvSpPr txBox="1"/>
          <p:nvPr/>
        </p:nvSpPr>
        <p:spPr>
          <a:xfrm>
            <a:off x="-713700" y="169966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FC526C1-7774-49E1-9557-E9A747FFC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31772"/>
              </p:ext>
            </p:extLst>
          </p:nvPr>
        </p:nvGraphicFramePr>
        <p:xfrm>
          <a:off x="4404242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00C42BEC-CB24-43DF-9D5F-231F74296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44979"/>
              </p:ext>
            </p:extLst>
          </p:nvPr>
        </p:nvGraphicFramePr>
        <p:xfrm>
          <a:off x="5695698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961FBA6-194F-47A4-AECC-8EEB928364FB}"/>
              </a:ext>
            </a:extLst>
          </p:cNvPr>
          <p:cNvCxnSpPr>
            <a:cxnSpLocks/>
          </p:cNvCxnSpPr>
          <p:nvPr/>
        </p:nvCxnSpPr>
        <p:spPr>
          <a:xfrm>
            <a:off x="5128063" y="406005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D8B9905-8A9E-4AAF-BACF-6C790E80073D}"/>
              </a:ext>
            </a:extLst>
          </p:cNvPr>
          <p:cNvSpPr txBox="1"/>
          <p:nvPr/>
        </p:nvSpPr>
        <p:spPr>
          <a:xfrm>
            <a:off x="-10417495" y="-13108975"/>
            <a:ext cx="9296400" cy="2225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ListNode node1 = new ListNode(1);</a:t>
            </a:r>
          </a:p>
          <a:p>
            <a:r>
              <a:rPr lang="en-US" altLang="ko-KR" dirty="0"/>
              <a:t>		node1.next = new ListNode(4);</a:t>
            </a:r>
          </a:p>
          <a:p>
            <a:r>
              <a:rPr lang="en-US" altLang="ko-KR" dirty="0"/>
              <a:t>		node1.next.next = new ListNode(5);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node2 = new ListNode(1);</a:t>
            </a:r>
          </a:p>
          <a:p>
            <a:r>
              <a:rPr lang="en-US" altLang="ko-KR" dirty="0"/>
              <a:t>		node2.next = new ListNode(3);</a:t>
            </a:r>
          </a:p>
          <a:p>
            <a:r>
              <a:rPr lang="en-US" altLang="ko-KR" dirty="0"/>
              <a:t>		node2.next.next = new ListNode(4);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node3 = new ListNode(2);</a:t>
            </a:r>
          </a:p>
          <a:p>
            <a:r>
              <a:rPr lang="en-US" altLang="ko-KR" dirty="0"/>
              <a:t>		node3.next = new ListNode(6);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ListNode[] lists = new ListNode[3];</a:t>
            </a:r>
          </a:p>
          <a:p>
            <a:r>
              <a:rPr lang="en-US" altLang="ko-KR" dirty="0"/>
              <a:t>		lists[0] = node1;</a:t>
            </a:r>
          </a:p>
          <a:p>
            <a:r>
              <a:rPr lang="en-US" altLang="ko-KR" dirty="0"/>
              <a:t>		lists[1] = node2;</a:t>
            </a:r>
          </a:p>
          <a:p>
            <a:r>
              <a:rPr lang="en-US" altLang="ko-KR" dirty="0"/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오름차순 우선순위 큐</a:t>
            </a:r>
          </a:p>
          <a:p>
            <a:r>
              <a:rPr lang="ko-KR" altLang="en-US" dirty="0"/>
              <a:t>    	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 queue = new 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&lt;ListNode&gt;(Comp);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반환할 결과 </a:t>
            </a:r>
            <a:r>
              <a:rPr lang="en-US" altLang="ko-KR" dirty="0"/>
              <a:t>ListNode</a:t>
            </a:r>
          </a:p>
          <a:p>
            <a:r>
              <a:rPr lang="en-US" altLang="ko-KR" dirty="0"/>
              <a:t>    	ListNode result = new ListNode(0);</a:t>
            </a:r>
          </a:p>
          <a:p>
            <a:r>
              <a:rPr lang="en-US" altLang="ko-KR" dirty="0"/>
              <a:t>    	ListNode start = result; // result</a:t>
            </a:r>
            <a:r>
              <a:rPr lang="ko-KR" altLang="en-US" dirty="0"/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// </a:t>
            </a:r>
            <a:r>
              <a:rPr lang="en-US" altLang="ko-KR" dirty="0" err="1"/>
              <a:t>PriorityQueue</a:t>
            </a:r>
            <a:r>
              <a:rPr lang="ko-KR" altLang="en-US" dirty="0"/>
              <a:t>에 담기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for(ListNode node : lists) {</a:t>
            </a:r>
          </a:p>
          <a:p>
            <a:r>
              <a:rPr lang="en-US" altLang="ko-KR" dirty="0"/>
              <a:t>    		if(node != null) {</a:t>
            </a:r>
          </a:p>
          <a:p>
            <a:r>
              <a:rPr lang="en-US" altLang="ko-KR" dirty="0"/>
              <a:t>    			</a:t>
            </a:r>
            <a:r>
              <a:rPr lang="en-US" altLang="ko-KR" dirty="0" err="1"/>
              <a:t>queue.offer</a:t>
            </a:r>
            <a:r>
              <a:rPr lang="en-US" altLang="ko-KR" dirty="0"/>
              <a:t>(node);</a:t>
            </a:r>
          </a:p>
          <a:p>
            <a:r>
              <a:rPr lang="en-US" altLang="ko-KR" dirty="0"/>
              <a:t>    		}</a:t>
            </a:r>
          </a:p>
          <a:p>
            <a:r>
              <a:rPr lang="en-US" altLang="ko-KR" dirty="0"/>
              <a:t>    	}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에서 꺼내서 </a:t>
            </a:r>
            <a:r>
              <a:rPr lang="en-US" altLang="ko-KR" b="1" dirty="0">
                <a:solidFill>
                  <a:srgbClr val="FF0000"/>
                </a:solidFill>
              </a:rPr>
              <a:t>result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/*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 </a:t>
            </a:r>
            <a:r>
              <a:rPr lang="ko-KR" altLang="en-US" b="1" dirty="0" err="1">
                <a:solidFill>
                  <a:srgbClr val="FF0000"/>
                </a:solidFill>
              </a:rPr>
              <a:t>꺼낼때</a:t>
            </a:r>
            <a:r>
              <a:rPr lang="ko-KR" altLang="en-US" b="1" dirty="0">
                <a:solidFill>
                  <a:srgbClr val="FF0000"/>
                </a:solidFill>
              </a:rPr>
              <a:t> 정렬되어서 나온다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*/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// 1</a:t>
            </a:r>
            <a:r>
              <a:rPr lang="ko-KR" altLang="en-US" b="1" dirty="0">
                <a:solidFill>
                  <a:srgbClr val="FF0000"/>
                </a:solidFill>
              </a:rPr>
              <a:t>번 순회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   	while(!</a:t>
            </a:r>
            <a:r>
              <a:rPr lang="en-US" altLang="ko-KR" b="1" dirty="0" err="1">
                <a:solidFill>
                  <a:srgbClr val="FF0000"/>
                </a:solidFill>
              </a:rPr>
              <a:t>queue.isEmpty</a:t>
            </a:r>
            <a:r>
              <a:rPr lang="en-US" altLang="ko-KR" b="1" dirty="0">
                <a:solidFill>
                  <a:srgbClr val="FF0000"/>
                </a:solidFill>
              </a:rPr>
              <a:t>()) {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ListNode node = </a:t>
            </a:r>
            <a:r>
              <a:rPr lang="en-US" altLang="ko-KR" b="1" dirty="0" err="1">
                <a:solidFill>
                  <a:srgbClr val="FF0000"/>
                </a:solidFill>
              </a:rPr>
              <a:t>queue.poll</a:t>
            </a:r>
            <a:r>
              <a:rPr lang="en-US" altLang="ko-KR" b="1" dirty="0">
                <a:solidFill>
                  <a:srgbClr val="FF0000"/>
                </a:solidFill>
              </a:rPr>
              <a:t>(); </a:t>
            </a:r>
          </a:p>
          <a:p>
            <a:r>
              <a:rPr lang="en-US" altLang="ko-KR" b="1" dirty="0"/>
              <a:t>    		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 = node;</a:t>
            </a:r>
          </a:p>
          <a:p>
            <a:r>
              <a:rPr lang="en-US" altLang="ko-KR" b="1" dirty="0"/>
              <a:t>    		start = </a:t>
            </a:r>
            <a:r>
              <a:rPr lang="en-US" altLang="ko-KR" b="1" dirty="0" err="1"/>
              <a:t>start.next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   		</a:t>
            </a:r>
          </a:p>
          <a:p>
            <a:r>
              <a:rPr lang="en-US" altLang="ko-KR" b="1" dirty="0"/>
              <a:t>    		if(</a:t>
            </a:r>
            <a:r>
              <a:rPr lang="en-US" altLang="ko-KR" b="1" dirty="0" err="1"/>
              <a:t>node.next</a:t>
            </a:r>
            <a:r>
              <a:rPr lang="en-US" altLang="ko-KR" b="1" dirty="0"/>
              <a:t> != null) {</a:t>
            </a:r>
          </a:p>
          <a:p>
            <a:r>
              <a:rPr lang="en-US" altLang="ko-KR" b="1" dirty="0"/>
              <a:t>    			</a:t>
            </a:r>
            <a:r>
              <a:rPr lang="en-US" altLang="ko-KR" b="1" dirty="0" err="1"/>
              <a:t>queue.offer</a:t>
            </a:r>
            <a:r>
              <a:rPr lang="en-US" altLang="ko-KR" b="1" dirty="0"/>
              <a:t>(</a:t>
            </a:r>
            <a:r>
              <a:rPr lang="en-US" altLang="ko-KR" b="1" dirty="0" err="1"/>
              <a:t>start.next</a:t>
            </a:r>
            <a:r>
              <a:rPr lang="en-US" altLang="ko-KR" b="1" dirty="0"/>
              <a:t>);</a:t>
            </a:r>
          </a:p>
          <a:p>
            <a:r>
              <a:rPr lang="en-US" altLang="ko-KR" b="1" dirty="0"/>
              <a:t>    	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Comparator&lt;ListNode&gt; Comp = new Comparator&lt;ListNode&gt;() {</a:t>
            </a:r>
          </a:p>
          <a:p>
            <a:r>
              <a:rPr lang="en-US" altLang="ko-KR" dirty="0"/>
              <a:t>		@Override</a:t>
            </a:r>
          </a:p>
          <a:p>
            <a:r>
              <a:rPr lang="en-US" altLang="ko-KR" dirty="0"/>
              <a:t>		public int compare(ListNode o1, ListNode o2) {</a:t>
            </a:r>
          </a:p>
          <a:p>
            <a:r>
              <a:rPr lang="en-US" altLang="ko-KR" dirty="0"/>
              <a:t>			return o1.val - o2.val; // </a:t>
            </a:r>
            <a:r>
              <a:rPr lang="ko-KR" altLang="en-US" dirty="0"/>
              <a:t>오름차순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87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FBFD854-44DB-447D-8320-93659739E1AE}"/>
              </a:ext>
            </a:extLst>
          </p:cNvPr>
          <p:cNvSpPr txBox="1"/>
          <p:nvPr/>
        </p:nvSpPr>
        <p:spPr>
          <a:xfrm>
            <a:off x="-246134" y="4227162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result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49C11B4-9563-469B-A941-7C8BCE9E82F4}"/>
              </a:ext>
            </a:extLst>
          </p:cNvPr>
          <p:cNvGraphicFramePr>
            <a:graphicFrameLocks noGrp="1"/>
          </p:cNvGraphicFramePr>
          <p:nvPr/>
        </p:nvGraphicFramePr>
        <p:xfrm>
          <a:off x="1855417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DC517B-A170-4F7A-964E-BB60B583FD47}"/>
              </a:ext>
            </a:extLst>
          </p:cNvPr>
          <p:cNvCxnSpPr>
            <a:cxnSpLocks/>
          </p:cNvCxnSpPr>
          <p:nvPr/>
        </p:nvCxnSpPr>
        <p:spPr>
          <a:xfrm>
            <a:off x="2547998" y="406881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462D08F4-5C78-4DFF-A551-AF49B8EB7A3E}"/>
              </a:ext>
            </a:extLst>
          </p:cNvPr>
          <p:cNvSpPr/>
          <p:nvPr/>
        </p:nvSpPr>
        <p:spPr>
          <a:xfrm flipV="1">
            <a:off x="3484960" y="5115244"/>
            <a:ext cx="205720" cy="5905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7E876-8430-40EE-A29B-6273579BC246}"/>
              </a:ext>
            </a:extLst>
          </p:cNvPr>
          <p:cNvSpPr txBox="1"/>
          <p:nvPr/>
        </p:nvSpPr>
        <p:spPr>
          <a:xfrm>
            <a:off x="2634409" y="5744285"/>
            <a:ext cx="17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start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E95A3-98ED-476B-8F95-2DBBF5AF397A}"/>
              </a:ext>
            </a:extLst>
          </p:cNvPr>
          <p:cNvSpPr/>
          <p:nvPr/>
        </p:nvSpPr>
        <p:spPr>
          <a:xfrm>
            <a:off x="3112717" y="4977041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F4CB831-DB19-48A6-B688-BD16CD1BF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71035"/>
              </p:ext>
            </p:extLst>
          </p:nvPr>
        </p:nvGraphicFramePr>
        <p:xfrm>
          <a:off x="3104625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F683F2-84B4-45BF-A539-FD35193A2317}"/>
              </a:ext>
            </a:extLst>
          </p:cNvPr>
          <p:cNvCxnSpPr>
            <a:cxnSpLocks/>
          </p:cNvCxnSpPr>
          <p:nvPr/>
        </p:nvCxnSpPr>
        <p:spPr>
          <a:xfrm>
            <a:off x="3797206" y="406881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2">
            <a:extLst>
              <a:ext uri="{FF2B5EF4-FFF2-40B4-BE49-F238E27FC236}">
                <a16:creationId xmlns:a16="http://schemas.microsoft.com/office/drawing/2014/main" id="{4676AD08-D7F6-4853-A609-AFC7E8D96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658812"/>
              </p:ext>
            </p:extLst>
          </p:nvPr>
        </p:nvGraphicFramePr>
        <p:xfrm>
          <a:off x="5377964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5175A3D-234C-4511-A888-134DD0F1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44880"/>
              </p:ext>
            </p:extLst>
          </p:nvPr>
        </p:nvGraphicFramePr>
        <p:xfrm>
          <a:off x="6642278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7067DE5-191D-4888-800D-627576CB26AF}"/>
              </a:ext>
            </a:extLst>
          </p:cNvPr>
          <p:cNvCxnSpPr/>
          <p:nvPr/>
        </p:nvCxnSpPr>
        <p:spPr>
          <a:xfrm>
            <a:off x="6074643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EE85BAC-7A09-4989-A97A-C70570896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06140"/>
              </p:ext>
            </p:extLst>
          </p:nvPr>
        </p:nvGraphicFramePr>
        <p:xfrm>
          <a:off x="7886098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EA3C0F-8221-4893-9088-B35EDA588D67}"/>
              </a:ext>
            </a:extLst>
          </p:cNvPr>
          <p:cNvCxnSpPr/>
          <p:nvPr/>
        </p:nvCxnSpPr>
        <p:spPr>
          <a:xfrm>
            <a:off x="7318463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917ADA37-AB35-4B6C-BA0A-1FB1733F5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36901"/>
              </p:ext>
            </p:extLst>
          </p:nvPr>
        </p:nvGraphicFramePr>
        <p:xfrm>
          <a:off x="9266863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84D6113A-D0FB-443B-BBE5-62269EC59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91899"/>
              </p:ext>
            </p:extLst>
          </p:nvPr>
        </p:nvGraphicFramePr>
        <p:xfrm>
          <a:off x="10574719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458C45D-BA51-4237-A0B4-6787F8189BF3}"/>
              </a:ext>
            </a:extLst>
          </p:cNvPr>
          <p:cNvCxnSpPr/>
          <p:nvPr/>
        </p:nvCxnSpPr>
        <p:spPr>
          <a:xfrm>
            <a:off x="10007084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화살표: 위쪽 52">
            <a:extLst>
              <a:ext uri="{FF2B5EF4-FFF2-40B4-BE49-F238E27FC236}">
                <a16:creationId xmlns:a16="http://schemas.microsoft.com/office/drawing/2014/main" id="{E9D1DC20-85DC-45ED-AE8B-237CF05F308F}"/>
              </a:ext>
            </a:extLst>
          </p:cNvPr>
          <p:cNvSpPr/>
          <p:nvPr/>
        </p:nvSpPr>
        <p:spPr>
          <a:xfrm flipV="1">
            <a:off x="5741031" y="-762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818C81-479C-426D-8F97-407BE9DA2B68}"/>
              </a:ext>
            </a:extLst>
          </p:cNvPr>
          <p:cNvSpPr txBox="1"/>
          <p:nvPr/>
        </p:nvSpPr>
        <p:spPr>
          <a:xfrm>
            <a:off x="4890480" y="5337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5" name="화살표: 위쪽 54">
            <a:extLst>
              <a:ext uri="{FF2B5EF4-FFF2-40B4-BE49-F238E27FC236}">
                <a16:creationId xmlns:a16="http://schemas.microsoft.com/office/drawing/2014/main" id="{21101B59-C820-417E-B557-F89D417216DD}"/>
              </a:ext>
            </a:extLst>
          </p:cNvPr>
          <p:cNvSpPr/>
          <p:nvPr/>
        </p:nvSpPr>
        <p:spPr>
          <a:xfrm flipV="1">
            <a:off x="9630115" y="-762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6574C0-692A-41FE-8974-0DDB2EAB9946}"/>
              </a:ext>
            </a:extLst>
          </p:cNvPr>
          <p:cNvSpPr txBox="1"/>
          <p:nvPr/>
        </p:nvSpPr>
        <p:spPr>
          <a:xfrm>
            <a:off x="8779564" y="5337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13E01EB-AF6A-4DE2-848C-0775E6C032CC}"/>
              </a:ext>
            </a:extLst>
          </p:cNvPr>
          <p:cNvSpPr/>
          <p:nvPr/>
        </p:nvSpPr>
        <p:spPr>
          <a:xfrm>
            <a:off x="5368787" y="-213458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661043-97F9-489B-8605-945C9076FC2C}"/>
              </a:ext>
            </a:extLst>
          </p:cNvPr>
          <p:cNvSpPr/>
          <p:nvPr/>
        </p:nvSpPr>
        <p:spPr>
          <a:xfrm>
            <a:off x="9257871" y="-213458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7C493C-2233-4C65-AB37-2E72A3DBF1F0}"/>
              </a:ext>
            </a:extLst>
          </p:cNvPr>
          <p:cNvSpPr txBox="1"/>
          <p:nvPr/>
        </p:nvSpPr>
        <p:spPr>
          <a:xfrm>
            <a:off x="-175164" y="-9878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queue</a:t>
            </a:r>
            <a:endParaRPr lang="ko-KR" altLang="en-US" b="1" dirty="0"/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4285DE7D-78DF-4E2A-879A-19C97912F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43276"/>
              </p:ext>
            </p:extLst>
          </p:nvPr>
        </p:nvGraphicFramePr>
        <p:xfrm>
          <a:off x="1365086" y="1243642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81D26C31-674B-4D57-BD38-D85D29BD0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3154"/>
              </p:ext>
            </p:extLst>
          </p:nvPr>
        </p:nvGraphicFramePr>
        <p:xfrm>
          <a:off x="2625302" y="1252396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F1E7650-5A13-4A38-9D6E-A3CDF3F8ECDB}"/>
              </a:ext>
            </a:extLst>
          </p:cNvPr>
          <p:cNvCxnSpPr>
            <a:cxnSpLocks/>
          </p:cNvCxnSpPr>
          <p:nvPr/>
        </p:nvCxnSpPr>
        <p:spPr>
          <a:xfrm>
            <a:off x="2057667" y="1423498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9FC14195-1CA4-42C0-A377-3CAA3E2CC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010219"/>
              </p:ext>
            </p:extLst>
          </p:nvPr>
        </p:nvGraphicFramePr>
        <p:xfrm>
          <a:off x="3916758" y="1252396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DC71FA0-A176-4A53-A196-059703948220}"/>
              </a:ext>
            </a:extLst>
          </p:cNvPr>
          <p:cNvCxnSpPr>
            <a:cxnSpLocks/>
          </p:cNvCxnSpPr>
          <p:nvPr/>
        </p:nvCxnSpPr>
        <p:spPr>
          <a:xfrm>
            <a:off x="3349123" y="1423498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살표: 위쪽 65">
            <a:extLst>
              <a:ext uri="{FF2B5EF4-FFF2-40B4-BE49-F238E27FC236}">
                <a16:creationId xmlns:a16="http://schemas.microsoft.com/office/drawing/2014/main" id="{72FB7461-0F94-4551-9368-6683BBF1B55D}"/>
              </a:ext>
            </a:extLst>
          </p:cNvPr>
          <p:cNvSpPr/>
          <p:nvPr/>
        </p:nvSpPr>
        <p:spPr>
          <a:xfrm flipV="1">
            <a:off x="1737329" y="2493495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46A471-3CEC-4533-9505-C249A9F3149A}"/>
              </a:ext>
            </a:extLst>
          </p:cNvPr>
          <p:cNvSpPr txBox="1"/>
          <p:nvPr/>
        </p:nvSpPr>
        <p:spPr>
          <a:xfrm>
            <a:off x="886778" y="3103486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88C3700-E148-4413-B364-4454D573BA05}"/>
              </a:ext>
            </a:extLst>
          </p:cNvPr>
          <p:cNvSpPr/>
          <p:nvPr/>
        </p:nvSpPr>
        <p:spPr>
          <a:xfrm>
            <a:off x="1365086" y="2336242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A3BEFB-8648-40D2-A3D7-927740E39358}"/>
              </a:ext>
            </a:extLst>
          </p:cNvPr>
          <p:cNvSpPr txBox="1"/>
          <p:nvPr/>
        </p:nvSpPr>
        <p:spPr>
          <a:xfrm>
            <a:off x="-713700" y="169966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56BE3836-85CB-4EC1-B595-B7B984424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18030"/>
              </p:ext>
            </p:extLst>
          </p:nvPr>
        </p:nvGraphicFramePr>
        <p:xfrm>
          <a:off x="4404242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5956461E-72B4-44D6-8698-11F330DC0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572681"/>
              </p:ext>
            </p:extLst>
          </p:nvPr>
        </p:nvGraphicFramePr>
        <p:xfrm>
          <a:off x="5695698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8A1A15B-2256-46ED-99B5-CEFD315E8C75}"/>
              </a:ext>
            </a:extLst>
          </p:cNvPr>
          <p:cNvCxnSpPr>
            <a:cxnSpLocks/>
          </p:cNvCxnSpPr>
          <p:nvPr/>
        </p:nvCxnSpPr>
        <p:spPr>
          <a:xfrm>
            <a:off x="5128063" y="406005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A89E08A-26FF-4C96-9851-3B5878C1A5F5}"/>
              </a:ext>
            </a:extLst>
          </p:cNvPr>
          <p:cNvSpPr txBox="1"/>
          <p:nvPr/>
        </p:nvSpPr>
        <p:spPr>
          <a:xfrm>
            <a:off x="-10417495" y="-13108975"/>
            <a:ext cx="9296400" cy="2225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ListNode node1 = new ListNode(1);</a:t>
            </a:r>
          </a:p>
          <a:p>
            <a:r>
              <a:rPr lang="en-US" altLang="ko-KR" dirty="0"/>
              <a:t>		node1.next = new ListNode(4);</a:t>
            </a:r>
          </a:p>
          <a:p>
            <a:r>
              <a:rPr lang="en-US" altLang="ko-KR" dirty="0"/>
              <a:t>		node1.next.next = new ListNode(5);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node2 = new ListNode(1);</a:t>
            </a:r>
          </a:p>
          <a:p>
            <a:r>
              <a:rPr lang="en-US" altLang="ko-KR" dirty="0"/>
              <a:t>		node2.next = new ListNode(3);</a:t>
            </a:r>
          </a:p>
          <a:p>
            <a:r>
              <a:rPr lang="en-US" altLang="ko-KR" dirty="0"/>
              <a:t>		node2.next.next = new ListNode(4);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node3 = new ListNode(2);</a:t>
            </a:r>
          </a:p>
          <a:p>
            <a:r>
              <a:rPr lang="en-US" altLang="ko-KR" dirty="0"/>
              <a:t>		node3.next = new ListNode(6);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ListNode[] lists = new ListNode[3];</a:t>
            </a:r>
          </a:p>
          <a:p>
            <a:r>
              <a:rPr lang="en-US" altLang="ko-KR" dirty="0"/>
              <a:t>		lists[0] = node1;</a:t>
            </a:r>
          </a:p>
          <a:p>
            <a:r>
              <a:rPr lang="en-US" altLang="ko-KR" dirty="0"/>
              <a:t>		lists[1] = node2;</a:t>
            </a:r>
          </a:p>
          <a:p>
            <a:r>
              <a:rPr lang="en-US" altLang="ko-KR" dirty="0"/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오름차순 우선순위 큐</a:t>
            </a:r>
          </a:p>
          <a:p>
            <a:r>
              <a:rPr lang="ko-KR" altLang="en-US" dirty="0"/>
              <a:t>    	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 queue = new 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&lt;ListNode&gt;(Comp);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반환할 결과 </a:t>
            </a:r>
            <a:r>
              <a:rPr lang="en-US" altLang="ko-KR" dirty="0"/>
              <a:t>ListNode</a:t>
            </a:r>
          </a:p>
          <a:p>
            <a:r>
              <a:rPr lang="en-US" altLang="ko-KR" dirty="0"/>
              <a:t>    	ListNode result = new ListNode(0);</a:t>
            </a:r>
          </a:p>
          <a:p>
            <a:r>
              <a:rPr lang="en-US" altLang="ko-KR" dirty="0"/>
              <a:t>    	ListNode start = result; // result</a:t>
            </a:r>
            <a:r>
              <a:rPr lang="ko-KR" altLang="en-US" dirty="0"/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// </a:t>
            </a:r>
            <a:r>
              <a:rPr lang="en-US" altLang="ko-KR" dirty="0" err="1"/>
              <a:t>PriorityQueue</a:t>
            </a:r>
            <a:r>
              <a:rPr lang="ko-KR" altLang="en-US" dirty="0"/>
              <a:t>에 담기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for(ListNode node : lists) {</a:t>
            </a:r>
          </a:p>
          <a:p>
            <a:r>
              <a:rPr lang="en-US" altLang="ko-KR" dirty="0"/>
              <a:t>    		if(node != null) {</a:t>
            </a:r>
          </a:p>
          <a:p>
            <a:r>
              <a:rPr lang="en-US" altLang="ko-KR" dirty="0"/>
              <a:t>    			</a:t>
            </a:r>
            <a:r>
              <a:rPr lang="en-US" altLang="ko-KR" dirty="0" err="1"/>
              <a:t>queue.offer</a:t>
            </a:r>
            <a:r>
              <a:rPr lang="en-US" altLang="ko-KR" dirty="0"/>
              <a:t>(node);</a:t>
            </a:r>
          </a:p>
          <a:p>
            <a:r>
              <a:rPr lang="en-US" altLang="ko-KR" dirty="0"/>
              <a:t>    		}</a:t>
            </a:r>
          </a:p>
          <a:p>
            <a:r>
              <a:rPr lang="en-US" altLang="ko-KR" dirty="0"/>
              <a:t>    	}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에서 꺼내서 </a:t>
            </a:r>
            <a:r>
              <a:rPr lang="en-US" altLang="ko-KR" b="1" dirty="0">
                <a:solidFill>
                  <a:srgbClr val="FF0000"/>
                </a:solidFill>
              </a:rPr>
              <a:t>result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/*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 </a:t>
            </a:r>
            <a:r>
              <a:rPr lang="ko-KR" altLang="en-US" b="1" dirty="0" err="1">
                <a:solidFill>
                  <a:srgbClr val="FF0000"/>
                </a:solidFill>
              </a:rPr>
              <a:t>꺼낼때</a:t>
            </a:r>
            <a:r>
              <a:rPr lang="ko-KR" altLang="en-US" b="1" dirty="0">
                <a:solidFill>
                  <a:srgbClr val="FF0000"/>
                </a:solidFill>
              </a:rPr>
              <a:t> 정렬되어서 나온다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*/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// 1</a:t>
            </a:r>
            <a:r>
              <a:rPr lang="ko-KR" altLang="en-US" b="1" dirty="0">
                <a:solidFill>
                  <a:srgbClr val="FF0000"/>
                </a:solidFill>
              </a:rPr>
              <a:t>번 순회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   	while(!</a:t>
            </a:r>
            <a:r>
              <a:rPr lang="en-US" altLang="ko-KR" b="1" dirty="0" err="1">
                <a:solidFill>
                  <a:srgbClr val="FF0000"/>
                </a:solidFill>
              </a:rPr>
              <a:t>queue.isEmpty</a:t>
            </a:r>
            <a:r>
              <a:rPr lang="en-US" altLang="ko-KR" b="1" dirty="0">
                <a:solidFill>
                  <a:srgbClr val="FF0000"/>
                </a:solidFill>
              </a:rPr>
              <a:t>()) {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ListNode node = </a:t>
            </a:r>
            <a:r>
              <a:rPr lang="en-US" altLang="ko-KR" b="1" dirty="0" err="1">
                <a:solidFill>
                  <a:srgbClr val="FF0000"/>
                </a:solidFill>
              </a:rPr>
              <a:t>queue.poll</a:t>
            </a:r>
            <a:r>
              <a:rPr lang="en-US" altLang="ko-KR" b="1" dirty="0">
                <a:solidFill>
                  <a:srgbClr val="FF0000"/>
                </a:solidFill>
              </a:rPr>
              <a:t>(); </a:t>
            </a:r>
          </a:p>
          <a:p>
            <a:r>
              <a:rPr lang="en-US" altLang="ko-KR" b="1" dirty="0"/>
              <a:t>    		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 = node;</a:t>
            </a:r>
          </a:p>
          <a:p>
            <a:r>
              <a:rPr lang="en-US" altLang="ko-KR" b="1" dirty="0"/>
              <a:t>    		</a:t>
            </a:r>
            <a:r>
              <a:rPr lang="en-US" altLang="ko-KR" b="1" dirty="0">
                <a:solidFill>
                  <a:srgbClr val="FF0000"/>
                </a:solidFill>
              </a:rPr>
              <a:t>start = 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b="1" dirty="0"/>
              <a:t>    		</a:t>
            </a:r>
          </a:p>
          <a:p>
            <a:r>
              <a:rPr lang="en-US" altLang="ko-KR" b="1" dirty="0"/>
              <a:t>    		if(</a:t>
            </a:r>
            <a:r>
              <a:rPr lang="en-US" altLang="ko-KR" b="1" dirty="0" err="1"/>
              <a:t>node.next</a:t>
            </a:r>
            <a:r>
              <a:rPr lang="en-US" altLang="ko-KR" b="1" dirty="0"/>
              <a:t> != null) {</a:t>
            </a:r>
          </a:p>
          <a:p>
            <a:r>
              <a:rPr lang="en-US" altLang="ko-KR" b="1" dirty="0"/>
              <a:t>    			</a:t>
            </a:r>
            <a:r>
              <a:rPr lang="en-US" altLang="ko-KR" b="1" dirty="0" err="1"/>
              <a:t>queue.offer</a:t>
            </a:r>
            <a:r>
              <a:rPr lang="en-US" altLang="ko-KR" b="1" dirty="0"/>
              <a:t>(</a:t>
            </a:r>
            <a:r>
              <a:rPr lang="en-US" altLang="ko-KR" b="1" dirty="0" err="1"/>
              <a:t>start.next</a:t>
            </a:r>
            <a:r>
              <a:rPr lang="en-US" altLang="ko-KR" b="1" dirty="0"/>
              <a:t>);</a:t>
            </a:r>
          </a:p>
          <a:p>
            <a:r>
              <a:rPr lang="en-US" altLang="ko-KR" b="1" dirty="0"/>
              <a:t>    	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Comparator&lt;ListNode&gt; Comp = new Comparator&lt;ListNode&gt;() {</a:t>
            </a:r>
          </a:p>
          <a:p>
            <a:r>
              <a:rPr lang="en-US" altLang="ko-KR" dirty="0"/>
              <a:t>		@Override</a:t>
            </a:r>
          </a:p>
          <a:p>
            <a:r>
              <a:rPr lang="en-US" altLang="ko-KR" dirty="0"/>
              <a:t>		public int compare(ListNode o1, ListNode o2) {</a:t>
            </a:r>
          </a:p>
          <a:p>
            <a:r>
              <a:rPr lang="en-US" altLang="ko-KR" dirty="0"/>
              <a:t>			return o1.val - o2.val; // </a:t>
            </a:r>
            <a:r>
              <a:rPr lang="ko-KR" altLang="en-US" dirty="0"/>
              <a:t>오름차순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57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FBFD854-44DB-447D-8320-93659739E1AE}"/>
              </a:ext>
            </a:extLst>
          </p:cNvPr>
          <p:cNvSpPr txBox="1"/>
          <p:nvPr/>
        </p:nvSpPr>
        <p:spPr>
          <a:xfrm>
            <a:off x="-246134" y="4227162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result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49C11B4-9563-469B-A941-7C8BCE9E82F4}"/>
              </a:ext>
            </a:extLst>
          </p:cNvPr>
          <p:cNvGraphicFramePr>
            <a:graphicFrameLocks noGrp="1"/>
          </p:cNvGraphicFramePr>
          <p:nvPr/>
        </p:nvGraphicFramePr>
        <p:xfrm>
          <a:off x="1855417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DC517B-A170-4F7A-964E-BB60B583FD47}"/>
              </a:ext>
            </a:extLst>
          </p:cNvPr>
          <p:cNvCxnSpPr>
            <a:cxnSpLocks/>
          </p:cNvCxnSpPr>
          <p:nvPr/>
        </p:nvCxnSpPr>
        <p:spPr>
          <a:xfrm>
            <a:off x="2547998" y="406881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462D08F4-5C78-4DFF-A551-AF49B8EB7A3E}"/>
              </a:ext>
            </a:extLst>
          </p:cNvPr>
          <p:cNvSpPr/>
          <p:nvPr/>
        </p:nvSpPr>
        <p:spPr>
          <a:xfrm flipV="1">
            <a:off x="3484960" y="5115244"/>
            <a:ext cx="205720" cy="5905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7E876-8430-40EE-A29B-6273579BC246}"/>
              </a:ext>
            </a:extLst>
          </p:cNvPr>
          <p:cNvSpPr txBox="1"/>
          <p:nvPr/>
        </p:nvSpPr>
        <p:spPr>
          <a:xfrm>
            <a:off x="2634409" y="5744285"/>
            <a:ext cx="17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start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E95A3-98ED-476B-8F95-2DBBF5AF397A}"/>
              </a:ext>
            </a:extLst>
          </p:cNvPr>
          <p:cNvSpPr/>
          <p:nvPr/>
        </p:nvSpPr>
        <p:spPr>
          <a:xfrm>
            <a:off x="3112717" y="4977041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F4CB831-DB19-48A6-B688-BD16CD1BFEE1}"/>
              </a:ext>
            </a:extLst>
          </p:cNvPr>
          <p:cNvGraphicFramePr>
            <a:graphicFrameLocks noGrp="1"/>
          </p:cNvGraphicFramePr>
          <p:nvPr/>
        </p:nvGraphicFramePr>
        <p:xfrm>
          <a:off x="3104625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F683F2-84B4-45BF-A539-FD35193A2317}"/>
              </a:ext>
            </a:extLst>
          </p:cNvPr>
          <p:cNvCxnSpPr>
            <a:cxnSpLocks/>
          </p:cNvCxnSpPr>
          <p:nvPr/>
        </p:nvCxnSpPr>
        <p:spPr>
          <a:xfrm>
            <a:off x="3797206" y="406881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FE33464-C2F2-4D31-87E2-15FE3597131F}"/>
              </a:ext>
            </a:extLst>
          </p:cNvPr>
          <p:cNvGraphicFramePr>
            <a:graphicFrameLocks noGrp="1"/>
          </p:cNvGraphicFramePr>
          <p:nvPr/>
        </p:nvGraphicFramePr>
        <p:xfrm>
          <a:off x="2625302" y="-1317299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5EA9535E-DD8E-4CD0-91D8-B358219A8FFE}"/>
              </a:ext>
            </a:extLst>
          </p:cNvPr>
          <p:cNvGraphicFramePr>
            <a:graphicFrameLocks noGrp="1"/>
          </p:cNvGraphicFramePr>
          <p:nvPr/>
        </p:nvGraphicFramePr>
        <p:xfrm>
          <a:off x="3916758" y="-1317299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46B5298-4FCC-47EF-A3BA-AE9CC85B1C0B}"/>
              </a:ext>
            </a:extLst>
          </p:cNvPr>
          <p:cNvCxnSpPr>
            <a:cxnSpLocks/>
          </p:cNvCxnSpPr>
          <p:nvPr/>
        </p:nvCxnSpPr>
        <p:spPr>
          <a:xfrm>
            <a:off x="3349123" y="-114619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2">
            <a:extLst>
              <a:ext uri="{FF2B5EF4-FFF2-40B4-BE49-F238E27FC236}">
                <a16:creationId xmlns:a16="http://schemas.microsoft.com/office/drawing/2014/main" id="{4676AD08-D7F6-4853-A609-AFC7E8D9694B}"/>
              </a:ext>
            </a:extLst>
          </p:cNvPr>
          <p:cNvGraphicFramePr>
            <a:graphicFrameLocks noGrp="1"/>
          </p:cNvGraphicFramePr>
          <p:nvPr/>
        </p:nvGraphicFramePr>
        <p:xfrm>
          <a:off x="5377964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5175A3D-234C-4511-A888-134DD0F13AAE}"/>
              </a:ext>
            </a:extLst>
          </p:cNvPr>
          <p:cNvGraphicFramePr>
            <a:graphicFrameLocks noGrp="1"/>
          </p:cNvGraphicFramePr>
          <p:nvPr/>
        </p:nvGraphicFramePr>
        <p:xfrm>
          <a:off x="6642278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7067DE5-191D-4888-800D-627576CB26AF}"/>
              </a:ext>
            </a:extLst>
          </p:cNvPr>
          <p:cNvCxnSpPr/>
          <p:nvPr/>
        </p:nvCxnSpPr>
        <p:spPr>
          <a:xfrm>
            <a:off x="6074643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EE85BAC-7A09-4989-A97A-C70570896818}"/>
              </a:ext>
            </a:extLst>
          </p:cNvPr>
          <p:cNvGraphicFramePr>
            <a:graphicFrameLocks noGrp="1"/>
          </p:cNvGraphicFramePr>
          <p:nvPr/>
        </p:nvGraphicFramePr>
        <p:xfrm>
          <a:off x="7886098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EA3C0F-8221-4893-9088-B35EDA588D67}"/>
              </a:ext>
            </a:extLst>
          </p:cNvPr>
          <p:cNvCxnSpPr/>
          <p:nvPr/>
        </p:nvCxnSpPr>
        <p:spPr>
          <a:xfrm>
            <a:off x="7318463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917ADA37-AB35-4B6C-BA0A-1FB1733F5D9B}"/>
              </a:ext>
            </a:extLst>
          </p:cNvPr>
          <p:cNvGraphicFramePr>
            <a:graphicFrameLocks noGrp="1"/>
          </p:cNvGraphicFramePr>
          <p:nvPr/>
        </p:nvGraphicFramePr>
        <p:xfrm>
          <a:off x="9266863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84D6113A-D0FB-443B-BBE5-62269EC5942C}"/>
              </a:ext>
            </a:extLst>
          </p:cNvPr>
          <p:cNvGraphicFramePr>
            <a:graphicFrameLocks noGrp="1"/>
          </p:cNvGraphicFramePr>
          <p:nvPr/>
        </p:nvGraphicFramePr>
        <p:xfrm>
          <a:off x="10574719" y="-132605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458C45D-BA51-4237-A0B4-6787F8189BF3}"/>
              </a:ext>
            </a:extLst>
          </p:cNvPr>
          <p:cNvCxnSpPr/>
          <p:nvPr/>
        </p:nvCxnSpPr>
        <p:spPr>
          <a:xfrm>
            <a:off x="10007084" y="-115495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화살표: 위쪽 50">
            <a:extLst>
              <a:ext uri="{FF2B5EF4-FFF2-40B4-BE49-F238E27FC236}">
                <a16:creationId xmlns:a16="http://schemas.microsoft.com/office/drawing/2014/main" id="{D61D4DDB-BD1A-476E-852C-1BE186BE9A45}"/>
              </a:ext>
            </a:extLst>
          </p:cNvPr>
          <p:cNvSpPr/>
          <p:nvPr/>
        </p:nvSpPr>
        <p:spPr>
          <a:xfrm flipV="1">
            <a:off x="2994629" y="-762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663A2-0D62-48CC-BCB7-91D068524593}"/>
              </a:ext>
            </a:extLst>
          </p:cNvPr>
          <p:cNvSpPr txBox="1"/>
          <p:nvPr/>
        </p:nvSpPr>
        <p:spPr>
          <a:xfrm>
            <a:off x="2144078" y="5337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3" name="화살표: 위쪽 52">
            <a:extLst>
              <a:ext uri="{FF2B5EF4-FFF2-40B4-BE49-F238E27FC236}">
                <a16:creationId xmlns:a16="http://schemas.microsoft.com/office/drawing/2014/main" id="{E9D1DC20-85DC-45ED-AE8B-237CF05F308F}"/>
              </a:ext>
            </a:extLst>
          </p:cNvPr>
          <p:cNvSpPr/>
          <p:nvPr/>
        </p:nvSpPr>
        <p:spPr>
          <a:xfrm flipV="1">
            <a:off x="5741031" y="-762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818C81-479C-426D-8F97-407BE9DA2B68}"/>
              </a:ext>
            </a:extLst>
          </p:cNvPr>
          <p:cNvSpPr txBox="1"/>
          <p:nvPr/>
        </p:nvSpPr>
        <p:spPr>
          <a:xfrm>
            <a:off x="4890480" y="5337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5" name="화살표: 위쪽 54">
            <a:extLst>
              <a:ext uri="{FF2B5EF4-FFF2-40B4-BE49-F238E27FC236}">
                <a16:creationId xmlns:a16="http://schemas.microsoft.com/office/drawing/2014/main" id="{21101B59-C820-417E-B557-F89D417216DD}"/>
              </a:ext>
            </a:extLst>
          </p:cNvPr>
          <p:cNvSpPr/>
          <p:nvPr/>
        </p:nvSpPr>
        <p:spPr>
          <a:xfrm flipV="1">
            <a:off x="9630115" y="-762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6574C0-692A-41FE-8974-0DDB2EAB9946}"/>
              </a:ext>
            </a:extLst>
          </p:cNvPr>
          <p:cNvSpPr txBox="1"/>
          <p:nvPr/>
        </p:nvSpPr>
        <p:spPr>
          <a:xfrm>
            <a:off x="8779564" y="5337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0F5331-D649-41CB-9670-47F7ACB1E19B}"/>
              </a:ext>
            </a:extLst>
          </p:cNvPr>
          <p:cNvSpPr/>
          <p:nvPr/>
        </p:nvSpPr>
        <p:spPr>
          <a:xfrm>
            <a:off x="2622386" y="-233453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13E01EB-AF6A-4DE2-848C-0775E6C032CC}"/>
              </a:ext>
            </a:extLst>
          </p:cNvPr>
          <p:cNvSpPr/>
          <p:nvPr/>
        </p:nvSpPr>
        <p:spPr>
          <a:xfrm>
            <a:off x="5368787" y="-213458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661043-97F9-489B-8605-945C9076FC2C}"/>
              </a:ext>
            </a:extLst>
          </p:cNvPr>
          <p:cNvSpPr/>
          <p:nvPr/>
        </p:nvSpPr>
        <p:spPr>
          <a:xfrm>
            <a:off x="9257871" y="-213458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7C493C-2233-4C65-AB37-2E72A3DBF1F0}"/>
              </a:ext>
            </a:extLst>
          </p:cNvPr>
          <p:cNvSpPr txBox="1"/>
          <p:nvPr/>
        </p:nvSpPr>
        <p:spPr>
          <a:xfrm>
            <a:off x="-175164" y="-9878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queue</a:t>
            </a:r>
            <a:endParaRPr lang="ko-KR" altLang="en-US" b="1" dirty="0"/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4285DE7D-78DF-4E2A-879A-19C97912F44F}"/>
              </a:ext>
            </a:extLst>
          </p:cNvPr>
          <p:cNvGraphicFramePr>
            <a:graphicFrameLocks noGrp="1"/>
          </p:cNvGraphicFramePr>
          <p:nvPr/>
        </p:nvGraphicFramePr>
        <p:xfrm>
          <a:off x="1365086" y="1243642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81D26C31-674B-4D57-BD38-D85D29BD05CC}"/>
              </a:ext>
            </a:extLst>
          </p:cNvPr>
          <p:cNvGraphicFramePr>
            <a:graphicFrameLocks noGrp="1"/>
          </p:cNvGraphicFramePr>
          <p:nvPr/>
        </p:nvGraphicFramePr>
        <p:xfrm>
          <a:off x="2625302" y="1252396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F1E7650-5A13-4A38-9D6E-A3CDF3F8ECDB}"/>
              </a:ext>
            </a:extLst>
          </p:cNvPr>
          <p:cNvCxnSpPr>
            <a:cxnSpLocks/>
          </p:cNvCxnSpPr>
          <p:nvPr/>
        </p:nvCxnSpPr>
        <p:spPr>
          <a:xfrm>
            <a:off x="2057667" y="1423498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9FC14195-1CA4-42C0-A377-3CAA3E2CC4BE}"/>
              </a:ext>
            </a:extLst>
          </p:cNvPr>
          <p:cNvGraphicFramePr>
            <a:graphicFrameLocks noGrp="1"/>
          </p:cNvGraphicFramePr>
          <p:nvPr/>
        </p:nvGraphicFramePr>
        <p:xfrm>
          <a:off x="3916758" y="1252396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DC71FA0-A176-4A53-A196-059703948220}"/>
              </a:ext>
            </a:extLst>
          </p:cNvPr>
          <p:cNvCxnSpPr>
            <a:cxnSpLocks/>
          </p:cNvCxnSpPr>
          <p:nvPr/>
        </p:nvCxnSpPr>
        <p:spPr>
          <a:xfrm>
            <a:off x="3349123" y="1423498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살표: 위쪽 65">
            <a:extLst>
              <a:ext uri="{FF2B5EF4-FFF2-40B4-BE49-F238E27FC236}">
                <a16:creationId xmlns:a16="http://schemas.microsoft.com/office/drawing/2014/main" id="{72FB7461-0F94-4551-9368-6683BBF1B55D}"/>
              </a:ext>
            </a:extLst>
          </p:cNvPr>
          <p:cNvSpPr/>
          <p:nvPr/>
        </p:nvSpPr>
        <p:spPr>
          <a:xfrm flipV="1">
            <a:off x="1737329" y="2493495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46A471-3CEC-4533-9505-C249A9F3149A}"/>
              </a:ext>
            </a:extLst>
          </p:cNvPr>
          <p:cNvSpPr txBox="1"/>
          <p:nvPr/>
        </p:nvSpPr>
        <p:spPr>
          <a:xfrm>
            <a:off x="886778" y="3103486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88C3700-E148-4413-B364-4454D573BA05}"/>
              </a:ext>
            </a:extLst>
          </p:cNvPr>
          <p:cNvSpPr/>
          <p:nvPr/>
        </p:nvSpPr>
        <p:spPr>
          <a:xfrm>
            <a:off x="1365086" y="2336242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A3BEFB-8648-40D2-A3D7-927740E39358}"/>
              </a:ext>
            </a:extLst>
          </p:cNvPr>
          <p:cNvSpPr txBox="1"/>
          <p:nvPr/>
        </p:nvSpPr>
        <p:spPr>
          <a:xfrm>
            <a:off x="-713700" y="169966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81347180-4347-4540-96E5-B04F03E06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18030"/>
              </p:ext>
            </p:extLst>
          </p:nvPr>
        </p:nvGraphicFramePr>
        <p:xfrm>
          <a:off x="4404242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30C6DC35-F985-4C96-95C3-4888FE959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572681"/>
              </p:ext>
            </p:extLst>
          </p:nvPr>
        </p:nvGraphicFramePr>
        <p:xfrm>
          <a:off x="5695698" y="388895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D91D7B-74E6-4E7B-B973-EFD3DC965199}"/>
              </a:ext>
            </a:extLst>
          </p:cNvPr>
          <p:cNvCxnSpPr>
            <a:cxnSpLocks/>
          </p:cNvCxnSpPr>
          <p:nvPr/>
        </p:nvCxnSpPr>
        <p:spPr>
          <a:xfrm>
            <a:off x="5128063" y="406005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194ED27-A66A-49AF-9327-7B0265FD92E9}"/>
              </a:ext>
            </a:extLst>
          </p:cNvPr>
          <p:cNvSpPr txBox="1"/>
          <p:nvPr/>
        </p:nvSpPr>
        <p:spPr>
          <a:xfrm>
            <a:off x="-10417495" y="-13108975"/>
            <a:ext cx="9296400" cy="2225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ListNode node1 = new ListNode(1);</a:t>
            </a:r>
          </a:p>
          <a:p>
            <a:r>
              <a:rPr lang="en-US" altLang="ko-KR" dirty="0"/>
              <a:t>		node1.next = new ListNode(4);</a:t>
            </a:r>
          </a:p>
          <a:p>
            <a:r>
              <a:rPr lang="en-US" altLang="ko-KR" dirty="0"/>
              <a:t>		node1.next.next = new ListNode(5);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node2 = new ListNode(1);</a:t>
            </a:r>
          </a:p>
          <a:p>
            <a:r>
              <a:rPr lang="en-US" altLang="ko-KR" dirty="0"/>
              <a:t>		node2.next = new ListNode(3);</a:t>
            </a:r>
          </a:p>
          <a:p>
            <a:r>
              <a:rPr lang="en-US" altLang="ko-KR" dirty="0"/>
              <a:t>		node2.next.next = new ListNode(4);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node3 = new ListNode(2);</a:t>
            </a:r>
          </a:p>
          <a:p>
            <a:r>
              <a:rPr lang="en-US" altLang="ko-KR" dirty="0"/>
              <a:t>		node3.next = new ListNode(6);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ListNode[] lists = new ListNode[3];</a:t>
            </a:r>
          </a:p>
          <a:p>
            <a:r>
              <a:rPr lang="en-US" altLang="ko-KR" dirty="0"/>
              <a:t>		lists[0] = node1;</a:t>
            </a:r>
          </a:p>
          <a:p>
            <a:r>
              <a:rPr lang="en-US" altLang="ko-KR" dirty="0"/>
              <a:t>		lists[1] = node2;</a:t>
            </a:r>
          </a:p>
          <a:p>
            <a:r>
              <a:rPr lang="en-US" altLang="ko-KR" dirty="0"/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오름차순 우선순위 큐</a:t>
            </a:r>
          </a:p>
          <a:p>
            <a:r>
              <a:rPr lang="ko-KR" altLang="en-US" dirty="0"/>
              <a:t>    	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 queue = new 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&lt;ListNode&gt;(Comp);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반환할 결과 </a:t>
            </a:r>
            <a:r>
              <a:rPr lang="en-US" altLang="ko-KR" dirty="0"/>
              <a:t>ListNode</a:t>
            </a:r>
          </a:p>
          <a:p>
            <a:r>
              <a:rPr lang="en-US" altLang="ko-KR" dirty="0"/>
              <a:t>    	ListNode result = new ListNode(0);</a:t>
            </a:r>
          </a:p>
          <a:p>
            <a:r>
              <a:rPr lang="en-US" altLang="ko-KR" dirty="0"/>
              <a:t>    	ListNode start = result; // result</a:t>
            </a:r>
            <a:r>
              <a:rPr lang="ko-KR" altLang="en-US" dirty="0"/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// </a:t>
            </a:r>
            <a:r>
              <a:rPr lang="en-US" altLang="ko-KR" dirty="0" err="1"/>
              <a:t>PriorityQueue</a:t>
            </a:r>
            <a:r>
              <a:rPr lang="ko-KR" altLang="en-US" dirty="0"/>
              <a:t>에 담기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for(ListNode node : lists) {</a:t>
            </a:r>
          </a:p>
          <a:p>
            <a:r>
              <a:rPr lang="en-US" altLang="ko-KR" dirty="0"/>
              <a:t>    		if(node != null) {</a:t>
            </a:r>
          </a:p>
          <a:p>
            <a:r>
              <a:rPr lang="en-US" altLang="ko-KR" dirty="0"/>
              <a:t>    			</a:t>
            </a:r>
            <a:r>
              <a:rPr lang="en-US" altLang="ko-KR" dirty="0" err="1"/>
              <a:t>queue.offer</a:t>
            </a:r>
            <a:r>
              <a:rPr lang="en-US" altLang="ko-KR" dirty="0"/>
              <a:t>(node);</a:t>
            </a:r>
          </a:p>
          <a:p>
            <a:r>
              <a:rPr lang="en-US" altLang="ko-KR" dirty="0"/>
              <a:t>    		}</a:t>
            </a:r>
          </a:p>
          <a:p>
            <a:r>
              <a:rPr lang="en-US" altLang="ko-KR" dirty="0"/>
              <a:t>    	}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에서 꺼내서 </a:t>
            </a:r>
            <a:r>
              <a:rPr lang="en-US" altLang="ko-KR" b="1" dirty="0">
                <a:solidFill>
                  <a:srgbClr val="FF0000"/>
                </a:solidFill>
              </a:rPr>
              <a:t>result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/*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 </a:t>
            </a:r>
            <a:r>
              <a:rPr lang="ko-KR" altLang="en-US" b="1" dirty="0" err="1">
                <a:solidFill>
                  <a:srgbClr val="FF0000"/>
                </a:solidFill>
              </a:rPr>
              <a:t>꺼낼때</a:t>
            </a:r>
            <a:r>
              <a:rPr lang="ko-KR" altLang="en-US" b="1" dirty="0">
                <a:solidFill>
                  <a:srgbClr val="FF0000"/>
                </a:solidFill>
              </a:rPr>
              <a:t> 정렬되어서 나온다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*/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// 1</a:t>
            </a:r>
            <a:r>
              <a:rPr lang="ko-KR" altLang="en-US" b="1" dirty="0">
                <a:solidFill>
                  <a:srgbClr val="FF0000"/>
                </a:solidFill>
              </a:rPr>
              <a:t>번 순회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   	while(!</a:t>
            </a:r>
            <a:r>
              <a:rPr lang="en-US" altLang="ko-KR" b="1" dirty="0" err="1">
                <a:solidFill>
                  <a:srgbClr val="FF0000"/>
                </a:solidFill>
              </a:rPr>
              <a:t>queue.isEmpty</a:t>
            </a:r>
            <a:r>
              <a:rPr lang="en-US" altLang="ko-KR" b="1" dirty="0">
                <a:solidFill>
                  <a:srgbClr val="FF0000"/>
                </a:solidFill>
              </a:rPr>
              <a:t>()) {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ListNode node = </a:t>
            </a:r>
            <a:r>
              <a:rPr lang="en-US" altLang="ko-KR" b="1" dirty="0" err="1">
                <a:solidFill>
                  <a:srgbClr val="FF0000"/>
                </a:solidFill>
              </a:rPr>
              <a:t>queue.poll</a:t>
            </a:r>
            <a:r>
              <a:rPr lang="en-US" altLang="ko-KR" b="1" dirty="0">
                <a:solidFill>
                  <a:srgbClr val="FF0000"/>
                </a:solidFill>
              </a:rPr>
              <a:t>(); </a:t>
            </a:r>
          </a:p>
          <a:p>
            <a:r>
              <a:rPr lang="en-US" altLang="ko-KR" b="1" dirty="0"/>
              <a:t>    		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 = node;</a:t>
            </a:r>
          </a:p>
          <a:p>
            <a:r>
              <a:rPr lang="en-US" altLang="ko-KR" b="1" dirty="0"/>
              <a:t>    		</a:t>
            </a:r>
            <a:r>
              <a:rPr lang="en-US" altLang="ko-KR" b="1" dirty="0">
                <a:solidFill>
                  <a:srgbClr val="FF0000"/>
                </a:solidFill>
              </a:rPr>
              <a:t>start = 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b="1" dirty="0"/>
              <a:t>    		</a:t>
            </a:r>
          </a:p>
          <a:p>
            <a:r>
              <a:rPr lang="en-US" altLang="ko-KR" b="1" dirty="0"/>
              <a:t>    		</a:t>
            </a:r>
            <a:r>
              <a:rPr lang="en-US" altLang="ko-KR" b="1" dirty="0">
                <a:solidFill>
                  <a:srgbClr val="FF0000"/>
                </a:solidFill>
              </a:rPr>
              <a:t>if(</a:t>
            </a:r>
            <a:r>
              <a:rPr lang="en-US" altLang="ko-KR" b="1" dirty="0" err="1">
                <a:solidFill>
                  <a:srgbClr val="FF0000"/>
                </a:solidFill>
              </a:rPr>
              <a:t>node.next</a:t>
            </a:r>
            <a:r>
              <a:rPr lang="en-US" altLang="ko-KR" b="1" dirty="0">
                <a:solidFill>
                  <a:srgbClr val="FF0000"/>
                </a:solidFill>
              </a:rPr>
              <a:t> != null)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	</a:t>
            </a:r>
            <a:r>
              <a:rPr lang="en-US" altLang="ko-KR" b="1" dirty="0" err="1">
                <a:solidFill>
                  <a:srgbClr val="FF0000"/>
                </a:solidFill>
              </a:rPr>
              <a:t>queue.offer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Comparator&lt;ListNode&gt; Comp = new Comparator&lt;ListNode&gt;() {</a:t>
            </a:r>
          </a:p>
          <a:p>
            <a:r>
              <a:rPr lang="en-US" altLang="ko-KR" dirty="0"/>
              <a:t>		@Override</a:t>
            </a:r>
          </a:p>
          <a:p>
            <a:r>
              <a:rPr lang="en-US" altLang="ko-KR" dirty="0"/>
              <a:t>		public int compare(ListNode o1, ListNode o2) {</a:t>
            </a:r>
          </a:p>
          <a:p>
            <a:r>
              <a:rPr lang="en-US" altLang="ko-KR" dirty="0"/>
              <a:t>			return o1.val - o2.val; // </a:t>
            </a:r>
            <a:r>
              <a:rPr lang="ko-KR" altLang="en-US" dirty="0"/>
              <a:t>오름차순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98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7150</Words>
  <Application>Microsoft Office PowerPoint</Application>
  <PresentationFormat>와이드스크린</PresentationFormat>
  <Paragraphs>1543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이해니</dc:creator>
  <cp:lastModifiedBy>이해니</cp:lastModifiedBy>
  <cp:revision>10</cp:revision>
  <dcterms:created xsi:type="dcterms:W3CDTF">2021-05-17T04:47:17Z</dcterms:created>
  <dcterms:modified xsi:type="dcterms:W3CDTF">2021-05-18T08:56:54Z</dcterms:modified>
</cp:coreProperties>
</file>