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Теорія ігор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Виграшні позиції, ретроспективний аналіз та функція Шпрага-Гранді.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 зі збільшенням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Лема</a:t>
            </a:r>
            <a:r>
              <a:rPr lang="ru"/>
              <a:t>: Якщо до правил звичайного німу додати таке деяке правило, згідно з яким кількість камінців у деяких купках можна збільшувати і гра залишиться скінченою, то теорема Бутона буде працювати і для цього німу.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Теорема Шпрага-Гранді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Нехай маємо деякий стан v для рівноправної гри двох гравців. Нехай також із цього стану ми можемо перейти в стани v1,v2,...,vk. Тоді стану v цієї гри можна поставити у відповідність купку німу деякого розміру х, яка буде повністю еквівалентна нашій грі. Число х називається числом Шпрага-Гранді стану v і рахується рекурсивно за формулою :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 x=mex{x1,...,xk}, де xi - число Шпрага-Гранді стану vi, mex - minimal excludant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Функція F(v)=x називається функцією Шпрага-Гранді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Застосування теореми Шпрага-Гранді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Нехай маємо деякий стан v. Тоді: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Знайдемо усі можливі переходи з стану v.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Кожний перехід може вести або в одну гру, або в суму незалежних ігор. У першому випадку порахуємо функцію ШГ рекурсивно. У другому порухаємо рекурсивно значення ФШГ для кожної з ігор, а потім скажемо, що ФШГ від суми ігор дорівнює XOR-сумі цих значень.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ru"/>
              <a:t>Рахуємо MEX значень ФШГ - це і є число ШГ для даного стану. Якщо воно дорівнює нулю, позиція є програшною, інакше - виграшною.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 Мура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Маємо n купок, у кожній з яких ai камінців. За один хід гравець може зменшити розміри від однієї до k купок. Програє той, хто не може зробити хід.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Розв’язок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Запишемо розміри всіх купок у двійковій системі числення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Просумуємо їх порозрядно по модулю (k+1)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ru"/>
              <a:t>Якщо отримуємо 0, позиція є програшною - інакше є виграшною.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Проста гра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 вас з другом є купка з 10 камінчиків. Ви берете по черзі 1,2 чи 3 камінця з цієї купки. Той, хто забере останній камінець переміг. Чи повинні ви брати камінчик перші, чи повинні дозволити брати першому вашому другу?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Проста гра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29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відповісти навмання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перебрати усі варіанти розвитку подій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шукати закономірності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ru"/>
              <a:t>динамічне програмування?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Гра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можливість нічиєї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549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кількість гравців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980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симетричність(рівноправність)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2382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з нульовою чи ненульовою сумою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32169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повнота інформації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2797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паралельні і послідовні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Позиції гри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як охарактеризувати ситуацію після кожного ходу?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як залежить можливість виграти від кількості у купці?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яка позиція кінцева?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як визначити, позиція є виграшною чи програшною?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Ретроспективний аналіз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Якщо відомо про виграшність/програшність деяких позицій, як визначити те саме для інших позицій?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Що таке дерево гри?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/>
              <a:t>Яким чином пришвидшити очевидний розв’язок?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19400"/>
            <a:ext cx="8520600" cy="45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vector&lt;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g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win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loose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used[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dfs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(int v) {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used[v]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for (vector&lt;int&gt;::iterator i = g[v].</a:t>
            </a:r>
            <a:r>
              <a:rPr lang="ru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i != g[v].</a:t>
            </a:r>
            <a:r>
              <a:rPr lang="ru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++i)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if (!used[*i]) {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if (loose[v])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win[*i]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else if (--degree[*i] == 0)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	loose[*i]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else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continue;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dfs (*i);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рівноправна, без нічиїх, скінчена, послідовна гра двох гравців з повною інформацією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"/>
              <a:t>гру можна описати орієнтовним ациклічним графом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ru"/>
              <a:t>К купок у кожній з яких ai камінців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Теорема Бутона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Позиція є виграшною тоді і тільки тоді, коли XOR-сума кількостей камінців у купках не дорівнює нулеві.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