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89C9A7D-ED6D-48D5-93A1-1C4573B74B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7AD02B6A-4AA8-45EC-9E45-71D816F1BB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CAF2-4D3B-44F7-AA19-57C917726FD2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4" name="Місце для зображення 3">
            <a:extLst>
              <a:ext uri="{FF2B5EF4-FFF2-40B4-BE49-F238E27FC236}">
                <a16:creationId xmlns:a16="http://schemas.microsoft.com/office/drawing/2014/main" id="{AB3E28F1-5EA6-46DE-ADB6-76EECEAEB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>
            <a:extLst>
              <a:ext uri="{FF2B5EF4-FFF2-40B4-BE49-F238E27FC236}">
                <a16:creationId xmlns:a16="http://schemas.microsoft.com/office/drawing/2014/main" id="{53674652-D40F-4B8B-93AF-03162860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027D9E2-26B3-4838-8669-CC486802A7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F38FA89-B112-4D77-BA0B-161A9B4A2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6995-6116-44CF-9290-1ECC02C9417A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3FCF-7CDB-4065-A75F-A6BDE3C58E53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85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3FCF-7CDB-4065-A75F-A6BDE3C58E53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363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F3FCF-7CDB-4065-A75F-A6BDE3C58E53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246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B9FD6-ED45-4D06-87CA-95F83C84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6A3F2D7-FD6A-49C3-8703-E0E4C0D8F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2E37CE2-CD49-429C-A6E1-561DDDE8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47B01B-7392-4405-97FA-B9EC64BE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9BB1ECA-DCF2-425E-ACB9-EAF5590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78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C20BC-D258-466F-9D48-9ADA7AAB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A4F1127-5DDE-4C61-B0C5-F675BA94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85EAED-247B-4A56-84C2-DCA97FE4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339A840-C774-4112-AB61-1797E576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0E1446-DBF8-4E58-A427-C1ECAB6B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20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B55C553-CAAB-4632-883F-47EE37EB2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C68ECAB-570D-4F9D-9644-25EF2588B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298CB3-A3C1-4549-83D3-91958AB6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C5E3A28-9583-4792-A757-D9BBDF5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AA5BADB-6D43-4053-B659-17B2A49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0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7A0CB-7A09-451D-8685-F852D070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C062CB3-9797-4DB4-B13C-A0FDF516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29FCECB-9302-4408-91A1-C4D89ABD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B0B7CDD-C560-42C0-A906-0DF2F935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2E35FE-9890-45A7-B4DD-7B57DD4D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0F97E-EA4E-48C8-B899-3FD19474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D38C7F2-F87B-48A3-95FF-D1296673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7D2C4E3-E052-4ABB-9DF4-D372837A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328D962-9D26-4877-BF0B-0B0F3B4B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B3A99BD-C926-4FE6-BC0C-3AB750A0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776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2010-1029-4E21-90F9-36300802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FA004E-FA90-44CD-98A7-FE87E2CA9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2E365C1-4B7F-4C21-BD4F-37CFB935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DB2678B-6026-4275-8412-017919C4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8316B5E-36A2-4D70-8760-BCF860A1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E4B0853-E62E-4EAA-BFE6-37B7581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5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A3A5-34D0-4DEE-9A0D-FD0AD4A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92F7B0D-385D-4445-B11A-1310EAFB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6C5E0E3-2620-413C-B195-9FBCB2A2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BFC9788-2D99-4127-BF37-AD52F30D5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A44C643-92BC-4312-8050-745F7CB42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7C0B8E0-0BDB-4867-A875-B61F9425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FF56DF5-597D-4887-AE91-0DE95189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AD20952-CFF7-43E4-910C-F57D8354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948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16E1-FD34-4CBF-B3B4-1B75787F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B5C65D1-6081-4142-B03A-21715D76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1664B9E-CC79-4EA7-B202-A9185681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E935401-D802-4608-9484-15ACE4D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6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DD56C47-1F77-4484-A2B6-8B86FBE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0DDF0E0-90A1-47D1-8127-ADDA104B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43DF389-CFB0-4649-9D02-DDC6A01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033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A71D3-C46C-472F-B3A1-5AEDD9D0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D50E96-588D-499A-AD0A-CF624F4B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D4DDABD-CD24-41B1-9588-A849A784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B33B39E-80E1-4381-BB1E-C3D2A97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CEC32D1-AD13-4BA5-BCB5-48D61196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07243A8-7693-439F-BFED-69368D3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68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806B7-B1E4-4217-BD04-98393337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872B811-07A2-406A-B93B-90CFECC5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A3A2638-1A87-4516-86AA-DA79E9B84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03FDCFE-B33C-42EA-A7A9-296E5E9C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7B44A68-1430-4956-9E02-7F27433F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6F34A33-0B91-45B3-AC05-0D493679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662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0218E4B-D3E3-4B1B-B8ED-483A0584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04F39EA-1D2A-4DE0-8332-0BE29AE8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68C9545-584C-4462-815B-88ACDA52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362F-3100-49DE-AD5B-14515A1B7CE5}" type="datetimeFigureOut">
              <a:rPr lang="uk-UA" smtClean="0"/>
              <a:t>14.11.2017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5AF6728-B832-43C5-9784-8828FFD4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3B65234-3231-48A9-8851-A9D8BBC8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D171-C3C1-4F4F-AB2D-15C2008ECB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73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44C17-BDC5-48BD-8EE4-73DAE87F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SQRT - </a:t>
            </a:r>
            <a:r>
              <a:rPr lang="ru-RU" dirty="0" err="1"/>
              <a:t>декомпозиц</a:t>
            </a:r>
            <a:r>
              <a:rPr lang="uk-UA" dirty="0" err="1"/>
              <a:t>ія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92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0B21927-B65C-44DD-ADCC-9361D8B64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9085"/>
                <a:ext cx="10515600" cy="5587878"/>
              </a:xfrm>
            </p:spPr>
            <p:txBody>
              <a:bodyPr/>
              <a:lstStyle/>
              <a:p>
                <a:r>
                  <a:rPr lang="uk-UA" dirty="0"/>
                  <a:t>(на один слайд уявімо що ми не знаємо дерево відрізків</a:t>
                </a:r>
                <a:r>
                  <a:rPr lang="uk-UA" dirty="0">
                    <a:sym typeface="Wingdings" panose="05000000000000000000" pitchFamily="2" charset="2"/>
                  </a:rPr>
                  <a:t></a:t>
                </a:r>
                <a:r>
                  <a:rPr lang="uk-UA" dirty="0"/>
                  <a:t>)</a:t>
                </a:r>
                <a:endParaRPr lang="en-US" dirty="0"/>
              </a:p>
              <a:p>
                <a:r>
                  <a:rPr lang="ru-RU" dirty="0" err="1"/>
                  <a:t>Запити</a:t>
                </a:r>
                <a:r>
                  <a:rPr lang="ru-RU" dirty="0"/>
                  <a:t> </a:t>
                </a:r>
                <a:r>
                  <a:rPr lang="ru-RU" dirty="0" err="1"/>
                  <a:t>знаходження</a:t>
                </a:r>
                <a:r>
                  <a:rPr lang="ru-RU" dirty="0"/>
                  <a:t> </a:t>
                </a:r>
                <a:r>
                  <a:rPr lang="ru-RU" dirty="0" err="1"/>
                  <a:t>суми</a:t>
                </a:r>
                <a:r>
                  <a:rPr lang="ru-RU" dirty="0"/>
                  <a:t> на в</a:t>
                </a:r>
                <a:r>
                  <a:rPr lang="uk-UA" dirty="0" err="1"/>
                  <a:t>ідрізку</a:t>
                </a:r>
                <a:r>
                  <a:rPr lang="uk-UA" dirty="0"/>
                  <a:t> та зміни одного елемента</a:t>
                </a:r>
              </a:p>
              <a:p>
                <a:r>
                  <a:rPr lang="uk-UA" dirty="0" err="1"/>
                  <a:t>Розіб</a:t>
                </a:r>
                <a:r>
                  <a:rPr lang="en-US" dirty="0"/>
                  <a:t>’</a:t>
                </a:r>
                <a:r>
                  <a:rPr lang="uk-UA" dirty="0" err="1"/>
                  <a:t>ємо</a:t>
                </a:r>
                <a:r>
                  <a:rPr lang="uk-UA" dirty="0"/>
                  <a:t> на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uk-UA" dirty="0"/>
                  <a:t>блоків і обрахуємо в кожному суму</a:t>
                </a:r>
              </a:p>
              <a:p>
                <a:r>
                  <a:rPr lang="uk-UA" dirty="0"/>
                  <a:t>Запит зміни елемента:</a:t>
                </a:r>
              </a:p>
              <a:p>
                <a:pPr lvl="1"/>
                <a:r>
                  <a:rPr lang="uk-UA" dirty="0"/>
                  <a:t>Зміна суми елементів одного блоку</a:t>
                </a:r>
              </a:p>
              <a:p>
                <a:pPr lvl="1"/>
                <a:r>
                  <a:rPr lang="uk-UA" dirty="0"/>
                  <a:t>Зміна одного елементу цілого масиву</a:t>
                </a:r>
              </a:p>
              <a:p>
                <a:pPr lvl="1"/>
                <a:r>
                  <a:rPr lang="ru-RU" dirty="0" err="1"/>
                  <a:t>Складн</a:t>
                </a:r>
                <a:r>
                  <a:rPr lang="uk-UA" dirty="0" err="1"/>
                  <a:t>ість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uk-UA" dirty="0"/>
              </a:p>
              <a:p>
                <a:r>
                  <a:rPr lang="uk-UA" dirty="0"/>
                  <a:t>Запит суми:</a:t>
                </a:r>
              </a:p>
              <a:p>
                <a:pPr lvl="1"/>
                <a:r>
                  <a:rPr lang="uk-UA" dirty="0"/>
                  <a:t>Сума всіх повних блоків на відрізку – не більше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uk-UA" dirty="0"/>
                  <a:t> блоків</a:t>
                </a:r>
              </a:p>
              <a:p>
                <a:pPr lvl="1"/>
                <a:r>
                  <a:rPr lang="uk-UA" dirty="0"/>
                  <a:t>Сума чисел, що не входять в повні блоки – </a:t>
                </a:r>
                <a:r>
                  <a:rPr lang="ru-RU" dirty="0"/>
                  <a:t>менше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ru-RU" dirty="0"/>
              </a:p>
              <a:p>
                <a:pPr lvl="1"/>
                <a:r>
                  <a:rPr lang="ru-RU" dirty="0" err="1"/>
                  <a:t>Складн</a:t>
                </a:r>
                <a:r>
                  <a:rPr lang="uk-UA" dirty="0" err="1"/>
                  <a:t>ість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0B21927-B65C-44DD-ADCC-9361D8B64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9085"/>
                <a:ext cx="10515600" cy="5587878"/>
              </a:xfrm>
              <a:blipFill>
                <a:blip r:embed="rId2"/>
                <a:stretch>
                  <a:fillRect l="-1043" t="-218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3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Місце для вмісту 1">
            <a:extLst>
              <a:ext uri="{FF2B5EF4-FFF2-40B4-BE49-F238E27FC236}">
                <a16:creationId xmlns:a16="http://schemas.microsoft.com/office/drawing/2014/main" id="{FB1DE799-0114-407A-9ED7-525E4A8EB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38" t="32806" r="54667" b="21759"/>
          <a:stretch/>
        </p:blipFill>
        <p:spPr>
          <a:xfrm>
            <a:off x="3190672" y="454779"/>
            <a:ext cx="6499698" cy="59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E85024-D4F0-4826-A69B-9032610AB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10" t="34185" r="46542" b="8511"/>
          <a:stretch/>
        </p:blipFill>
        <p:spPr>
          <a:xfrm>
            <a:off x="2979095" y="430845"/>
            <a:ext cx="6233809" cy="5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0B21927-B65C-44DD-ADCC-9361D8B64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9085"/>
                <a:ext cx="10515600" cy="5587878"/>
              </a:xfrm>
            </p:spPr>
            <p:txBody>
              <a:bodyPr/>
              <a:lstStyle/>
              <a:p>
                <a:r>
                  <a:rPr lang="uk-UA" dirty="0"/>
                  <a:t>Розглянемо таку задачу:</a:t>
                </a:r>
              </a:p>
              <a:p>
                <a:pPr lvl="1"/>
                <a:r>
                  <a:rPr lang="uk-UA" dirty="0"/>
                  <a:t>Задано масив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довжини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запитів виду 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:r>
                  <a:rPr lang="ru-RU" dirty="0" err="1"/>
                  <a:t>ньому</a:t>
                </a:r>
                <a:endParaRPr lang="ru-RU" dirty="0"/>
              </a:p>
              <a:p>
                <a:pPr lvl="1"/>
                <a:r>
                  <a:rPr lang="ru-RU" dirty="0"/>
                  <a:t>На </a:t>
                </a:r>
                <a:r>
                  <a:rPr lang="ru-RU" dirty="0" err="1"/>
                  <a:t>кожен</a:t>
                </a:r>
                <a:r>
                  <a:rPr lang="ru-RU" dirty="0"/>
                  <a:t> запит </a:t>
                </a:r>
                <a:r>
                  <a:rPr lang="uk-UA" dirty="0"/>
                  <a:t>потрібно знайти суму чисел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uk-UA" dirty="0" err="1"/>
                  <a:t>Асимптотика</a:t>
                </a:r>
                <a:r>
                  <a:rPr lang="uk-UA" dirty="0"/>
                  <a:t> наївного рішення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uk-UA" dirty="0"/>
                  <a:t>Різна обробка запитів в залежності від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uk-UA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використа</a:t>
                </a:r>
                <a:r>
                  <a:rPr lang="uk-UA" dirty="0" err="1"/>
                  <a:t>ємо</a:t>
                </a:r>
                <a:r>
                  <a:rPr lang="uk-UA" dirty="0"/>
                  <a:t> наївний алгоритм. </a:t>
                </a:r>
                <a:r>
                  <a:rPr lang="uk-UA" dirty="0" err="1"/>
                  <a:t>Сумарн</a:t>
                </a:r>
                <a:r>
                  <a:rPr lang="ru-RU" dirty="0"/>
                  <a:t>а</a:t>
                </a:r>
                <a:r>
                  <a:rPr lang="uk-UA" dirty="0"/>
                  <a:t> </a:t>
                </a:r>
                <a:r>
                  <a:rPr lang="uk-UA" dirty="0" err="1"/>
                  <a:t>асимптотика</a:t>
                </a:r>
                <a:r>
                  <a:rPr lang="uk-UA" dirty="0"/>
                  <a:t> виконання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uk-UA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uk-UA" dirty="0"/>
                  <a:t>обрахуємо всі можливі відповіді наперед за допомогою співвідношення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uk-UA" dirty="0"/>
                  <a:t>Сумарна </a:t>
                </a:r>
                <a:r>
                  <a:rPr lang="uk-UA" dirty="0" err="1"/>
                  <a:t>асимптотика</a:t>
                </a:r>
                <a:r>
                  <a:rPr lang="uk-UA" dirty="0"/>
                  <a:t> виконання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uk-UA" dirty="0"/>
                  <a:t>Складність рішення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0B21927-B65C-44DD-ADCC-9361D8B64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9085"/>
                <a:ext cx="10515600" cy="5587878"/>
              </a:xfrm>
              <a:blipFill>
                <a:blip r:embed="rId3"/>
                <a:stretch>
                  <a:fillRect l="-1043" t="-18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0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0B21927-B65C-44DD-ADCC-9361D8B64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7214"/>
                <a:ext cx="10515600" cy="5199917"/>
              </a:xfrm>
            </p:spPr>
            <p:txBody>
              <a:bodyPr>
                <a:normAutofit/>
              </a:bodyPr>
              <a:lstStyle/>
              <a:p>
                <a:r>
                  <a:rPr lang="uk-UA" dirty="0"/>
                  <a:t>Нехай є запити виду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на масиві.</a:t>
                </a:r>
              </a:p>
              <a:p>
                <a:r>
                  <a:rPr lang="uk-UA" dirty="0" err="1"/>
                  <a:t>Розіб</a:t>
                </a:r>
                <a:r>
                  <a:rPr lang="en-US" dirty="0"/>
                  <a:t>’</a:t>
                </a:r>
                <a:r>
                  <a:rPr lang="uk-UA" dirty="0" err="1"/>
                  <a:t>ємо</a:t>
                </a:r>
                <a:r>
                  <a:rPr lang="uk-UA" dirty="0"/>
                  <a:t> запити на блоки за наступним принципом:</a:t>
                </a:r>
              </a:p>
              <a:p>
                <a:pPr lvl="1"/>
                <a:r>
                  <a:rPr lang="uk-UA" dirty="0"/>
                  <a:t>Два запити належать одному блоку якщо значення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них </a:t>
                </a:r>
                <a:r>
                  <a:rPr lang="ru-RU" dirty="0" err="1"/>
                  <a:t>однакове</a:t>
                </a:r>
                <a:endParaRPr lang="ru-RU" dirty="0"/>
              </a:p>
              <a:p>
                <a:pPr lvl="1"/>
                <a:r>
                  <a:rPr lang="ru-RU" dirty="0"/>
                  <a:t>В одному </a:t>
                </a:r>
                <a:r>
                  <a:rPr lang="ru-RU" dirty="0" err="1"/>
                  <a:t>блоц</a:t>
                </a:r>
                <a:r>
                  <a:rPr lang="uk-UA" dirty="0"/>
                  <a:t>і запити відсортовані по зростанню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uk-UA" dirty="0"/>
              </a:p>
              <a:p>
                <a:r>
                  <a:rPr lang="uk-UA" dirty="0"/>
                  <a:t>Якщо перехід від відповіді на запит 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uk-UA" dirty="0"/>
                  <a:t> до відповіді 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</a:rPr>
                      <m:t> та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uk-UA" dirty="0"/>
                  <a:t> можна виконувати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uk-UA" dirty="0"/>
                  <a:t>В одному блоці не більше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переходів до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uk-UA" dirty="0"/>
                  <a:t>Сумарно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uk-UA" dirty="0"/>
                  <a:t>Між двома сусідніми запитами одного блоку різниця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не більше кореня тому всього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uk-UA" dirty="0"/>
                  <a:t> переходів до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та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uk-UA" dirty="0"/>
                  <a:t>При переході між блоками сумарно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uk-UA" dirty="0"/>
                  <a:t> операцій</a:t>
                </a:r>
              </a:p>
              <a:p>
                <a:pPr lvl="1"/>
                <a:r>
                  <a:rPr lang="uk-UA" dirty="0"/>
                  <a:t>Сумарний час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0B21927-B65C-44DD-ADCC-9361D8B64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7214"/>
                <a:ext cx="10515600" cy="5199917"/>
              </a:xfrm>
              <a:blipFill>
                <a:blip r:embed="rId3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DE38DE-661C-4FC1-ABB5-DFABE86F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dirty="0"/>
              <a:t>Алгоритм </a:t>
            </a:r>
            <a:r>
              <a:rPr lang="uk-UA" dirty="0" err="1"/>
              <a:t>Мо</a:t>
            </a:r>
            <a:r>
              <a:rPr lang="uk-UA" dirty="0"/>
              <a:t>, або </a:t>
            </a:r>
            <a:r>
              <a:rPr lang="en-US" dirty="0"/>
              <a:t>SQRT-</a:t>
            </a:r>
            <a:r>
              <a:rPr lang="uk-UA" dirty="0"/>
              <a:t>декомпозиція по запитах.</a:t>
            </a:r>
          </a:p>
        </p:txBody>
      </p:sp>
    </p:spTree>
    <p:extLst>
      <p:ext uri="{BB962C8B-B14F-4D97-AF65-F5344CB8AC3E}">
        <p14:creationId xmlns:p14="http://schemas.microsoft.com/office/powerpoint/2010/main" val="7558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0A9E2B-8186-4208-AB66-66D3656F5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09" t="12765" r="44708" b="10530"/>
          <a:stretch/>
        </p:blipFill>
        <p:spPr>
          <a:xfrm>
            <a:off x="165368" y="126457"/>
            <a:ext cx="5330760" cy="63217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D5A599-CE79-476F-9458-A630EA1058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84" t="16880" r="47500" b="6809"/>
          <a:stretch/>
        </p:blipFill>
        <p:spPr>
          <a:xfrm>
            <a:off x="5650160" y="126458"/>
            <a:ext cx="4768163" cy="64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2">
                <a:extLst>
                  <a:ext uri="{FF2B5EF4-FFF2-40B4-BE49-F238E27FC236}">
                    <a16:creationId xmlns:a16="http://schemas.microsoft.com/office/drawing/2014/main" id="{9F78919F-1AF9-4594-AFEA-C156967A0E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89085"/>
                <a:ext cx="10515600" cy="5587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/>
                  <a:t>Розглянемо таку задачу:</a:t>
                </a:r>
              </a:p>
              <a:p>
                <a:pPr lvl="1"/>
                <a:r>
                  <a:rPr lang="uk-UA" dirty="0"/>
                  <a:t>Задано масив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довжини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запити двох типів </a:t>
                </a:r>
                <a:r>
                  <a:rPr lang="ru-RU" dirty="0"/>
                  <a:t>на </a:t>
                </a:r>
                <a:r>
                  <a:rPr lang="ru-RU" dirty="0" err="1"/>
                  <a:t>ньому</a:t>
                </a:r>
                <a:endParaRPr lang="ru-RU" dirty="0"/>
              </a:p>
              <a:p>
                <a:pPr lvl="1"/>
                <a:r>
                  <a:rPr lang="ru-RU" dirty="0"/>
                  <a:t>На </a:t>
                </a:r>
                <a:r>
                  <a:rPr lang="ru-RU" dirty="0" err="1"/>
                  <a:t>кожен</a:t>
                </a:r>
                <a:r>
                  <a:rPr lang="ru-RU" dirty="0"/>
                  <a:t> запит </a:t>
                </a:r>
                <a:r>
                  <a:rPr lang="uk-UA" dirty="0"/>
                  <a:t>першого типу потрібно знайти суму на відрізку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uk-UA" dirty="0"/>
                  <a:t>На кожен запит другого типу вставити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після по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зиції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При </a:t>
                </a:r>
                <a:r>
                  <a:rPr lang="uk-UA" dirty="0"/>
                  <a:t>додаванні числа </a:t>
                </a:r>
                <a:r>
                  <a:rPr lang="uk-UA" dirty="0" err="1"/>
                  <a:t>додамо</a:t>
                </a:r>
                <a:r>
                  <a:rPr lang="uk-UA" dirty="0"/>
                  <a:t> його у відповідний блок</a:t>
                </a:r>
              </a:p>
              <a:p>
                <a:r>
                  <a:rPr lang="uk-UA" dirty="0"/>
                  <a:t>Для кожної позиції додатково зберігаємо якому блоку вона належить</a:t>
                </a:r>
              </a:p>
              <a:p>
                <a:r>
                  <a:rPr lang="uk-UA" dirty="0"/>
                  <a:t>Тепер розміри блоку можуть бути різні</a:t>
                </a:r>
              </a:p>
              <a:p>
                <a:r>
                  <a:rPr lang="uk-UA" dirty="0"/>
                  <a:t>Якщо якийсь блок стає більшим за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uk-UA" dirty="0"/>
                  <a:t> перебудовуємо декомпозицію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uk-UA" b="0" dirty="0"/>
              </a:p>
              <a:p>
                <a:r>
                  <a:rPr lang="uk-UA" dirty="0"/>
                  <a:t>Сумарна складність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Місце для вмісту 2">
                <a:extLst>
                  <a:ext uri="{FF2B5EF4-FFF2-40B4-BE49-F238E27FC236}">
                    <a16:creationId xmlns:a16="http://schemas.microsoft.com/office/drawing/2014/main" id="{9F78919F-1AF9-4594-AFEA-C156967A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9085"/>
                <a:ext cx="10515600" cy="5587878"/>
              </a:xfrm>
              <a:prstGeom prst="rect">
                <a:avLst/>
              </a:prstGeom>
              <a:blipFill>
                <a:blip r:embed="rId2"/>
                <a:stretch>
                  <a:fillRect l="-1043" t="-18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402</Words>
  <Application>Microsoft Office PowerPoint</Application>
  <PresentationFormat>Широкий екран</PresentationFormat>
  <Paragraphs>42</Paragraphs>
  <Slides>8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Тема Office</vt:lpstr>
      <vt:lpstr>SQRT - декомпозиція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Мо, або SQRT-декомпозиція по запитах.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SQRT - декомпозиція</dc:title>
  <dc:creator>Stas Tomash</dc:creator>
  <cp:lastModifiedBy>Stas Tomash</cp:lastModifiedBy>
  <cp:revision>11</cp:revision>
  <dcterms:created xsi:type="dcterms:W3CDTF">2017-11-14T17:09:45Z</dcterms:created>
  <dcterms:modified xsi:type="dcterms:W3CDTF">2017-11-14T20:29:03Z</dcterms:modified>
</cp:coreProperties>
</file>