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72" r:id="rId7"/>
    <p:sldId id="276" r:id="rId8"/>
    <p:sldId id="277" r:id="rId9"/>
    <p:sldId id="279" r:id="rId10"/>
    <p:sldId id="278" r:id="rId11"/>
    <p:sldId id="280" r:id="rId12"/>
    <p:sldId id="281" r:id="rId13"/>
    <p:sldId id="282" r:id="rId14"/>
    <p:sldId id="283" r:id="rId15"/>
    <p:sldId id="286" r:id="rId16"/>
    <p:sldId id="284" r:id="rId17"/>
    <p:sldId id="285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2E7F5-77E7-43A6-96EB-04A02BE1354C}" v="2" dt="2024-10-17T12:35:24.660"/>
    <p1510:client id="{F9DEEE42-3772-4950-83F8-98A0BCA0C684}" v="2" dt="2024-10-15T11:14:45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398" autoAdjust="0"/>
  </p:normalViewPr>
  <p:slideViewPr>
    <p:cSldViewPr>
      <p:cViewPr varScale="1">
        <p:scale>
          <a:sx n="81" d="100"/>
          <a:sy n="81" d="100"/>
        </p:scale>
        <p:origin x="10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2024-10-18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60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68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073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166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79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12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7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0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62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130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0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1290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chool.programmers.co.kr/learn/courses/30/lessons/4258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Stack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한승훈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. 자바에서의 </a:t>
            </a:r>
            <a:r>
              <a:rPr lang="en-US" altLang="ko-KR" dirty="0"/>
              <a:t>Deque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5CF60B-2AAE-4593-B132-B31F6020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492896"/>
            <a:ext cx="9288171" cy="4029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B50D70-E82E-4DFC-8E71-C2A71341050B}"/>
              </a:ext>
            </a:extLst>
          </p:cNvPr>
          <p:cNvSpPr txBox="1"/>
          <p:nvPr/>
        </p:nvSpPr>
        <p:spPr>
          <a:xfrm>
            <a:off x="4655840" y="18981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양쪽에서 삽입</a:t>
            </a:r>
            <a:r>
              <a:rPr lang="en-US" altLang="ko-KR" dirty="0"/>
              <a:t>, </a:t>
            </a:r>
            <a:r>
              <a:rPr lang="ko-KR" altLang="en-US" dirty="0"/>
              <a:t>삭제가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06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. 자바에서의 </a:t>
            </a:r>
            <a:r>
              <a:rPr lang="en-US" altLang="ko-KR" dirty="0"/>
              <a:t>Deque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4369BDD-C5F7-436B-ADD0-526E54CB358A}"/>
              </a:ext>
            </a:extLst>
          </p:cNvPr>
          <p:cNvGraphicFramePr>
            <a:graphicFrameLocks noGrp="1"/>
          </p:cNvGraphicFramePr>
          <p:nvPr/>
        </p:nvGraphicFramePr>
        <p:xfrm>
          <a:off x="1127448" y="1916832"/>
          <a:ext cx="10153128" cy="370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21791053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46283861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287475908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1369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Push(E item)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addFirst</a:t>
                      </a:r>
                      <a:r>
                        <a:rPr lang="en-US" altLang="ko-KR" dirty="0"/>
                        <a:t>(E item) or push(E item)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스택의 맨 위에 요소 추가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0539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removeFirst</a:t>
                      </a:r>
                      <a:r>
                        <a:rPr lang="en-US" altLang="ko-KR" dirty="0"/>
                        <a:t>() or 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스택의 맨 위 요소 제거하고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6632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peekFirst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스택의 맨 위 요소 반환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제거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521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Empty()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isEmpty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스택이 </a:t>
                      </a:r>
                      <a:r>
                        <a:rPr lang="ko-KR" altLang="en-US" dirty="0" err="1"/>
                        <a:t>비어있는지</a:t>
                      </a:r>
                      <a:r>
                        <a:rPr lang="ko-KR" altLang="en-US" dirty="0"/>
                        <a:t>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040893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 내 원소의 위치를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0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36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. 자바에서 </a:t>
            </a:r>
            <a:r>
              <a:rPr lang="en-US" altLang="ko-KR" dirty="0"/>
              <a:t>Deque </a:t>
            </a:r>
            <a:r>
              <a:rPr lang="ko-KR" altLang="en-US" dirty="0"/>
              <a:t>구현체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8B819-C0D0-3552-6218-A8CFCED6CEEB}"/>
              </a:ext>
            </a:extLst>
          </p:cNvPr>
          <p:cNvSpPr txBox="1"/>
          <p:nvPr/>
        </p:nvSpPr>
        <p:spPr>
          <a:xfrm>
            <a:off x="1204545" y="2194673"/>
            <a:ext cx="10009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ArrayDeque</a:t>
            </a:r>
            <a:r>
              <a:rPr lang="en-US" altLang="ko-KR" dirty="0"/>
              <a:t> : </a:t>
            </a:r>
            <a:r>
              <a:rPr lang="ko-KR" altLang="en-US" dirty="0"/>
              <a:t>배열 기반의 구현체이다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내부적으로 동적 배열을 사용해서 구현하므로 원소들이  메모리에 연속적으로 위치한다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LinkedList : </a:t>
            </a:r>
            <a:r>
              <a:rPr lang="ko-KR" altLang="en-US" dirty="0"/>
              <a:t>연결 리스트 기반 구현체이다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내부적으로 이중 연결 리스트를 사용해서 구현해서 원소들이 메모리에 임의대로 존재할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9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5</a:t>
            </a:r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. </a:t>
            </a:r>
            <a:r>
              <a:rPr lang="en-US" altLang="ko-KR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JS</a:t>
            </a:r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에서의 </a:t>
            </a:r>
            <a:r>
              <a:rPr lang="en-US" altLang="ko-KR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Stack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2019C-CB56-4444-B6B3-1D4A83E0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818678"/>
            <a:ext cx="4134427" cy="4277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08916F-F3F6-4265-A714-4478A5A79E5F}"/>
              </a:ext>
            </a:extLst>
          </p:cNvPr>
          <p:cNvSpPr txBox="1"/>
          <p:nvPr/>
        </p:nvSpPr>
        <p:spPr>
          <a:xfrm>
            <a:off x="6096000" y="1825625"/>
            <a:ext cx="5328592" cy="310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직접적인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Stack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자료구조는 없음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대신 배열을 이용해서 구현해야 한다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79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. </a:t>
            </a:r>
            <a:r>
              <a:rPr lang="ko-KR" altLang="en-US" dirty="0"/>
              <a:t>문제 풀기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8916F-F3F6-4265-A714-4478A5A79E5F}"/>
              </a:ext>
            </a:extLst>
          </p:cNvPr>
          <p:cNvSpPr txBox="1"/>
          <p:nvPr/>
        </p:nvSpPr>
        <p:spPr>
          <a:xfrm>
            <a:off x="1524000" y="1825625"/>
            <a:ext cx="9900592" cy="310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예제 문제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https://school.programmers.co.kr/learn/courses/30/lessons/12909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과제 문제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1: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https://school.programmers.co.kr/learn/courses/30/lessons/42584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과제 문제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https://www.acmicpc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sz="20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net/problem/12789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8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차례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Stack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rtl="0"/>
            <a:r>
              <a:rPr lang="en-US" altLang="ko-KR" dirty="0"/>
              <a:t>Stack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으로 구현된 기술</a:t>
            </a:r>
            <a:r>
              <a:rPr lang="en-US" altLang="ko-KR" dirty="0"/>
              <a:t> </a:t>
            </a:r>
            <a:r>
              <a:rPr lang="ko-KR" altLang="en-US" dirty="0"/>
              <a:t>및 개념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자바에서의 </a:t>
            </a:r>
            <a:r>
              <a:rPr lang="en-US" altLang="ko-KR" dirty="0"/>
              <a:t>Stack</a:t>
            </a:r>
          </a:p>
          <a:p>
            <a:pPr rtl="0"/>
            <a:r>
              <a:rPr lang="ko-KR" altLang="en-US" dirty="0"/>
              <a:t>자바에서의 </a:t>
            </a:r>
            <a:r>
              <a:rPr lang="en-US" altLang="ko-KR" dirty="0"/>
              <a:t>Deque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JS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에서의 </a:t>
            </a:r>
            <a:r>
              <a:rPr lang="en-US" altLang="ko-KR" dirty="0"/>
              <a:t>Stack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문제 풀기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1. </a:t>
            </a:r>
            <a:r>
              <a:rPr lang="en-US" altLang="ko-KR" dirty="0"/>
              <a:t>Stack </a:t>
            </a:r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이란?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의 사전적 정의는 “쌓다”, “더미”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의미한다. 상자에 물건을 쌓아 올리듯이 데이터를 쌓는 구조라고 할 수 있다.</a:t>
            </a: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400" dirty="0"/>
              <a:t>Stack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마지막 저장한 데이터를 가장 먼저 꺼내는 특징이 있는데, 이러한 자료의 구조를 LIFO(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Last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First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Out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라고 한다.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Queue의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경우 LILO (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Last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Last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Out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인 것과 대조된다.</a:t>
            </a:r>
          </a:p>
        </p:txBody>
      </p:sp>
      <p:pic>
        <p:nvPicPr>
          <p:cNvPr id="1028" name="Picture 4" descr="스택(Stack) &amp; 큐(Queue) · Data Science">
            <a:extLst>
              <a:ext uri="{FF2B5EF4-FFF2-40B4-BE49-F238E27FC236}">
                <a16:creationId xmlns:a16="http://schemas.microsoft.com/office/drawing/2014/main" id="{F904EB66-AAF6-488F-92E2-C2DA75A7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2674081"/>
            <a:ext cx="4343400" cy="25734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Stack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으로 구현된 기술</a:t>
            </a:r>
            <a:r>
              <a:rPr lang="en-US" altLang="ko-KR" dirty="0"/>
              <a:t> </a:t>
            </a:r>
            <a:r>
              <a:rPr lang="ko-KR" altLang="en-US" dirty="0"/>
              <a:t>및 개념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D86FD-9ACA-4466-92E0-0FF2AF436B36}"/>
              </a:ext>
            </a:extLst>
          </p:cNvPr>
          <p:cNvSpPr txBox="1"/>
          <p:nvPr/>
        </p:nvSpPr>
        <p:spPr>
          <a:xfrm>
            <a:off x="1631504" y="2154805"/>
            <a:ext cx="9577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호출 스택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(Call Stack) 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프로그램이 함수를 호출할 때마다 호출 정보를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Stack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저장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운영 체제의 프로세스 관리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각 프로세스는 스택을 이용해서 실행 흐름을 관리한다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Context Switching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시 스택에 프로세스 상태를 저장하고 복구하는데 사용한다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브라우저의 뒤로 가기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앞으로 가기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방문한 페이지의 기록을 </a:t>
            </a:r>
            <a:r>
              <a:rPr lang="en-US" altLang="ko-KR" dirty="0"/>
              <a:t>Stack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기록한다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dirty="0"/>
              <a:t>Bitcoin Script </a:t>
            </a:r>
            <a:r>
              <a:rPr lang="ko-KR" altLang="en-US" dirty="0"/>
              <a:t>또한 스택 기반의 프로그래밍 언어이다</a:t>
            </a:r>
            <a:r>
              <a:rPr lang="en-US" altLang="ko-KR" dirty="0"/>
              <a:t>.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8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3. 자바에서의 </a:t>
            </a:r>
            <a:r>
              <a:rPr lang="en-US" altLang="ko-KR" dirty="0"/>
              <a:t>Stack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D86FD-9ACA-4466-92E0-0FF2AF436B36}"/>
              </a:ext>
            </a:extLst>
          </p:cNvPr>
          <p:cNvSpPr txBox="1"/>
          <p:nvPr/>
        </p:nvSpPr>
        <p:spPr>
          <a:xfrm>
            <a:off x="1524000" y="1825625"/>
            <a:ext cx="9900592" cy="1891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자바의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클래스는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Vector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클래스를 상속받아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Thread-safe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하다는 특징이 있다.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Collection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없었던 자바 초창기에 유일한 동적 배열 구현체가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Vector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이었기 때문에 상속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B97984-941B-449E-89E8-EEE80C85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44" y="2924944"/>
            <a:ext cx="5112679" cy="355331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91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3. 자바에서의 </a:t>
            </a:r>
            <a:r>
              <a:rPr lang="en-US" altLang="ko-KR" dirty="0"/>
              <a:t>Stack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D86FD-9ACA-4466-92E0-0FF2AF436B36}"/>
              </a:ext>
            </a:extLst>
          </p:cNvPr>
          <p:cNvSpPr txBox="1"/>
          <p:nvPr/>
        </p:nvSpPr>
        <p:spPr>
          <a:xfrm>
            <a:off x="1524000" y="1825625"/>
            <a:ext cx="9900592" cy="412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Boolean empty() : 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비어있는지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확인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Object peek() : 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맨 위 객체를 반환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비어있으면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b="0" i="0" dirty="0" err="1">
                <a:effectLst/>
                <a:latin typeface="RegularFont"/>
              </a:rPr>
              <a:t>EmptyStackException</a:t>
            </a:r>
            <a:r>
              <a:rPr lang="en-US" altLang="ko-KR" sz="2000" b="0" i="0" dirty="0">
                <a:solidFill>
                  <a:srgbClr val="373E48"/>
                </a:solidFill>
                <a:effectLst/>
                <a:latin typeface="RegularFont"/>
              </a:rPr>
              <a:t> 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Object pop() : 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맨 위 객체를 꺼내고 반환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비어있으면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b="0" i="0" dirty="0" err="1">
                <a:effectLst/>
                <a:latin typeface="RegularFont"/>
              </a:rPr>
              <a:t>EmptyStackException</a:t>
            </a:r>
            <a:r>
              <a:rPr lang="en-US" altLang="ko-KR" sz="2000" b="0" i="0" dirty="0">
                <a:solidFill>
                  <a:srgbClr val="373E48"/>
                </a:solidFill>
                <a:effectLst/>
                <a:latin typeface="RegularFont"/>
              </a:rPr>
              <a:t> 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Object push(Object item) : 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item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저장한다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Int search(Object o) : 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주어진 객체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(o)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위치를 찾고 인덱스를 반환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못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			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찾을 경우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-1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반환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배열과 달리 위치가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아닌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부터 시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			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작한다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Int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size()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안에 존재하는 원소의 개수 반환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Int capacity() : 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의 용량 반환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초기 용량은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이며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초과하면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 증가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55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3. 자바에서의 </a:t>
            </a:r>
            <a:r>
              <a:rPr lang="en-US" altLang="ko-KR" dirty="0"/>
              <a:t>Stack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D86FD-9ACA-4466-92E0-0FF2AF436B36}"/>
              </a:ext>
            </a:extLst>
          </p:cNvPr>
          <p:cNvSpPr txBox="1"/>
          <p:nvPr/>
        </p:nvSpPr>
        <p:spPr>
          <a:xfrm>
            <a:off x="1524000" y="1825625"/>
            <a:ext cx="9900592" cy="310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But ! Vector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클래스의 경우 기본적으로 동기화된 메서드를 제공해서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이는 필요하지 않은 환경에서 성능을 저하시키는 요인이 된다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정확히는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pop(), peek(), search()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synchronized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선언된 메서드임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Stack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push(), pop()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대표적인 동작이지만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Vector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내에 존재하는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add()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메서드도 사용은 </a:t>
            </a:r>
            <a:r>
              <a:rPr lang="ko-KR" altLang="en-US" sz="2000" dirty="0" err="1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가능하게됨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의도치 않은 동작이 실행되면서 오류를 범하게 됨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Add(0,”element”);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-&gt;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번째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원소를 집어넣는 행위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(Stack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LIFO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위반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61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3. 자바에서의 </a:t>
            </a:r>
            <a:r>
              <a:rPr lang="en-US" altLang="ko-KR" dirty="0"/>
              <a:t>Stack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D86FD-9ACA-4466-92E0-0FF2AF436B36}"/>
              </a:ext>
            </a:extLst>
          </p:cNvPr>
          <p:cNvSpPr txBox="1"/>
          <p:nvPr/>
        </p:nvSpPr>
        <p:spPr>
          <a:xfrm>
            <a:off x="1524000" y="1825625"/>
            <a:ext cx="9900592" cy="310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그래서 자바에서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Stack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클래스는 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deprecated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되었음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Java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진영에서 사용하지 않는 것을 권장함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535AC-6A9E-43BD-A309-4FA088E23BE0}"/>
              </a:ext>
            </a:extLst>
          </p:cNvPr>
          <p:cNvSpPr txBox="1"/>
          <p:nvPr/>
        </p:nvSpPr>
        <p:spPr>
          <a:xfrm>
            <a:off x="1685764" y="2886253"/>
            <a:ext cx="9361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=&gt; Deque </a:t>
            </a:r>
            <a:r>
              <a:rPr lang="ko-KR" altLang="en-US" sz="4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클래스를 사용하자</a:t>
            </a:r>
            <a:r>
              <a:rPr lang="en-US" altLang="ko-KR" sz="4000" dirty="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!!!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23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kern="1200" dirty="0"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rPr>
              <a:t>. 자바에서의 </a:t>
            </a:r>
            <a:r>
              <a:rPr lang="en-US" altLang="ko-KR" dirty="0"/>
              <a:t>Deque</a:t>
            </a:r>
            <a:endParaRPr lang="ko-KR" altLang="en-US" kern="1200" dirty="0">
              <a:latin typeface="malgun gothic" panose="020B0503020000020004" pitchFamily="50" charset="-127"/>
              <a:ea typeface="malgun gothic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A544-D0C2-4BB0-AC70-33E2FEC92AE5}"/>
              </a:ext>
            </a:extLst>
          </p:cNvPr>
          <p:cNvSpPr txBox="1"/>
          <p:nvPr/>
        </p:nvSpPr>
        <p:spPr>
          <a:xfrm>
            <a:off x="1524000" y="1825625"/>
            <a:ext cx="9684568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latinLnBrk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ko-KR" altLang="en-US" sz="2000" dirty="0">
              <a:solidFill>
                <a:schemeClr val="tx1">
                  <a:lumMod val="8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66C76A-CC96-43C5-A293-A7302B3F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616873"/>
            <a:ext cx="53347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3313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796454D1940549B478AB76798A5B20" ma:contentTypeVersion="6" ma:contentTypeDescription="새 문서를 만듭니다." ma:contentTypeScope="" ma:versionID="6a423fab781b831d2c26f29e73133fe2">
  <xsd:schema xmlns:xsd="http://www.w3.org/2001/XMLSchema" xmlns:xs="http://www.w3.org/2001/XMLSchema" xmlns:p="http://schemas.microsoft.com/office/2006/metadata/properties" xmlns:ns3="1e3c253d-54b1-474f-adee-d7c0bcf294ba" targetNamespace="http://schemas.microsoft.com/office/2006/metadata/properties" ma:root="true" ma:fieldsID="6054abc67238b659c889956b3f5a23b8" ns3:_="">
    <xsd:import namespace="1e3c253d-54b1-474f-adee-d7c0bcf294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c253d-54b1-474f-adee-d7c0bcf29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e3c253d-54b1-474f-adee-d7c0bcf294b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F95DBBD-F515-42E3-9763-9790D0037D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c253d-54b1-474f-adee-d7c0bcf29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2457DA-A490-4D36-AA53-05A9E87C13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636</Words>
  <Application>Microsoft Office PowerPoint</Application>
  <PresentationFormat>와이드스크린</PresentationFormat>
  <Paragraphs>85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RegularFont</vt:lpstr>
      <vt:lpstr>malgun gothic</vt:lpstr>
      <vt:lpstr>Arial</vt:lpstr>
      <vt:lpstr>Candara</vt:lpstr>
      <vt:lpstr>기술 컴퓨터 16x9</vt:lpstr>
      <vt:lpstr>Stack</vt:lpstr>
      <vt:lpstr>차례</vt:lpstr>
      <vt:lpstr>1. Stack 이란?</vt:lpstr>
      <vt:lpstr>2. Stack 으로 구현된 기술 및 개념</vt:lpstr>
      <vt:lpstr>3. 자바에서의 Stack</vt:lpstr>
      <vt:lpstr>3. 자바에서의 Stack</vt:lpstr>
      <vt:lpstr>3. 자바에서의 Stack</vt:lpstr>
      <vt:lpstr>3. 자바에서의 Stack</vt:lpstr>
      <vt:lpstr>4. 자바에서의 Deque</vt:lpstr>
      <vt:lpstr>4. 자바에서의 Deque</vt:lpstr>
      <vt:lpstr>4. 자바에서의 Deque</vt:lpstr>
      <vt:lpstr>4. 자바에서 Deque 구현체</vt:lpstr>
      <vt:lpstr>5. JS에서의 Stack</vt:lpstr>
      <vt:lpstr>6. 문제 풀기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한승훈</dc:creator>
  <cp:lastModifiedBy>승훈 한</cp:lastModifiedBy>
  <cp:revision>3</cp:revision>
  <dcterms:created xsi:type="dcterms:W3CDTF">2024-10-14T13:11:52Z</dcterms:created>
  <dcterms:modified xsi:type="dcterms:W3CDTF">2024-10-18T06:43:37Z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0x01010090796454D1940549B478AB76798A5B20</vt:lpwstr>
  </property>
</Properties>
</file>