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DD71"/>
    <a:srgbClr val="FFD44B"/>
    <a:srgbClr val="E6E6E6"/>
    <a:srgbClr val="FF8585"/>
    <a:srgbClr val="AFDC7E"/>
    <a:srgbClr val="9148C8"/>
    <a:srgbClr val="00339A"/>
    <a:srgbClr val="008DF6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2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715" TargetMode="External"/><Relationship Id="rId3" Type="http://schemas.openxmlformats.org/officeDocument/2006/relationships/hyperlink" Target="https://www.acmicpc.net/problem/18258" TargetMode="External"/><Relationship Id="rId7" Type="http://schemas.openxmlformats.org/officeDocument/2006/relationships/hyperlink" Target="https://school.programmers.co.kr/learn/courses/30/lessons/42586" TargetMode="External"/><Relationship Id="rId2" Type="http://schemas.openxmlformats.org/officeDocument/2006/relationships/hyperlink" Target="https://www.acmicpc.net/problem/282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ol.programmers.co.kr/learn/courses/30/lessons/42583" TargetMode="External"/><Relationship Id="rId11" Type="http://schemas.openxmlformats.org/officeDocument/2006/relationships/hyperlink" Target="https://www.acmicpc.net/problem/11003" TargetMode="External"/><Relationship Id="rId5" Type="http://schemas.openxmlformats.org/officeDocument/2006/relationships/hyperlink" Target="https://www.acmicpc.net/problem/1158" TargetMode="External"/><Relationship Id="rId10" Type="http://schemas.openxmlformats.org/officeDocument/2006/relationships/hyperlink" Target="https://www.acmicpc.net/problem/1766" TargetMode="External"/><Relationship Id="rId4" Type="http://schemas.openxmlformats.org/officeDocument/2006/relationships/hyperlink" Target="https://www.acmicpc.net/problem/2075" TargetMode="External"/><Relationship Id="rId9" Type="http://schemas.openxmlformats.org/officeDocument/2006/relationships/hyperlink" Target="https://www.acmicpc.net/problem/319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QUEUE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에 대해서</a:t>
            </a:r>
            <a:endParaRPr lang="en-US" altLang="ko-KR" sz="60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</a:rPr>
              <a:t>발표 시작 할게용</a:t>
            </a:r>
            <a:r>
              <a:rPr lang="en-US" altLang="ko-KR" sz="4000">
                <a:solidFill>
                  <a:schemeClr val="tx1"/>
                </a:solidFill>
              </a:rPr>
              <a:t>~</a:t>
            </a:r>
            <a:endParaRPr lang="ko-KR" alt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1E008-157A-E03A-0784-9ED87765A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C28D3AB-9E8A-2EA8-56FA-F5D72450F6D9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DB493E1-D36D-05DE-0865-264E69FF939A}"/>
              </a:ext>
            </a:extLst>
          </p:cNvPr>
          <p:cNvSpPr/>
          <p:nvPr/>
        </p:nvSpPr>
        <p:spPr>
          <a:xfrm>
            <a:off x="292330" y="1862137"/>
            <a:ext cx="3133897" cy="313372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4566A-0A04-A8BB-1ECE-1F9C5F7D91AA}"/>
              </a:ext>
            </a:extLst>
          </p:cNvPr>
          <p:cNvSpPr/>
          <p:nvPr/>
        </p:nvSpPr>
        <p:spPr>
          <a:xfrm>
            <a:off x="1663765" y="166662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5A975E-3054-AA2E-BC44-5C386A1D3DF1}"/>
              </a:ext>
            </a:extLst>
          </p:cNvPr>
          <p:cNvSpPr/>
          <p:nvPr/>
        </p:nvSpPr>
        <p:spPr>
          <a:xfrm>
            <a:off x="1663765" y="4800349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6EEBB1-939F-5C19-D500-6AA3FE012D66}"/>
              </a:ext>
            </a:extLst>
          </p:cNvPr>
          <p:cNvSpPr/>
          <p:nvPr/>
        </p:nvSpPr>
        <p:spPr>
          <a:xfrm rot="5400000">
            <a:off x="3203854" y="3233485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E64642-E84B-726A-C6B3-4C61D6309DE1}"/>
              </a:ext>
            </a:extLst>
          </p:cNvPr>
          <p:cNvSpPr/>
          <p:nvPr/>
        </p:nvSpPr>
        <p:spPr>
          <a:xfrm rot="5400000">
            <a:off x="96816" y="3233484"/>
            <a:ext cx="391026" cy="391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F7EB67-85E8-9AE2-74FA-7797AFF600FA}"/>
              </a:ext>
            </a:extLst>
          </p:cNvPr>
          <p:cNvSpPr/>
          <p:nvPr/>
        </p:nvSpPr>
        <p:spPr>
          <a:xfrm rot="2676842">
            <a:off x="568821" y="4328345"/>
            <a:ext cx="391026" cy="391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04F7F0-86FB-5587-78F1-EDBAD5A28C18}"/>
              </a:ext>
            </a:extLst>
          </p:cNvPr>
          <p:cNvSpPr/>
          <p:nvPr/>
        </p:nvSpPr>
        <p:spPr>
          <a:xfrm rot="2676842">
            <a:off x="2731849" y="2138628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9F5A73-AE0B-7AA7-CD03-5FCCC1F839CA}"/>
              </a:ext>
            </a:extLst>
          </p:cNvPr>
          <p:cNvSpPr/>
          <p:nvPr/>
        </p:nvSpPr>
        <p:spPr>
          <a:xfrm rot="2676842">
            <a:off x="568821" y="2138627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C71F99-4AE5-3AB0-4DA1-A68E297EE967}"/>
              </a:ext>
            </a:extLst>
          </p:cNvPr>
          <p:cNvSpPr/>
          <p:nvPr/>
        </p:nvSpPr>
        <p:spPr>
          <a:xfrm rot="2676842">
            <a:off x="2759913" y="4328341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A865F-2BC9-9B64-5BF9-863EE4DB86DA}"/>
              </a:ext>
            </a:extLst>
          </p:cNvPr>
          <p:cNvSpPr txBox="1"/>
          <p:nvPr/>
        </p:nvSpPr>
        <p:spPr>
          <a:xfrm>
            <a:off x="1534509" y="445094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850A5-F68D-5F5B-F157-3FD1C66735B8}"/>
              </a:ext>
            </a:extLst>
          </p:cNvPr>
          <p:cNvSpPr txBox="1"/>
          <p:nvPr/>
        </p:nvSpPr>
        <p:spPr>
          <a:xfrm rot="5400000">
            <a:off x="397061" y="327511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rear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90560-CDD9-9C4E-0963-332F3AC849ED}"/>
              </a:ext>
            </a:extLst>
          </p:cNvPr>
          <p:cNvSpPr txBox="1"/>
          <p:nvPr/>
        </p:nvSpPr>
        <p:spPr>
          <a:xfrm>
            <a:off x="4506309" y="1715247"/>
            <a:ext cx="239681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ENQUEUE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queue[rear] &lt;- value;</a:t>
            </a:r>
          </a:p>
          <a:p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rear = (rear + 1) % size;</a:t>
            </a:r>
          </a:p>
        </p:txBody>
      </p:sp>
    </p:spTree>
    <p:extLst>
      <p:ext uri="{BB962C8B-B14F-4D97-AF65-F5344CB8AC3E}">
        <p14:creationId xmlns:p14="http://schemas.microsoft.com/office/powerpoint/2010/main" val="313383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A6BD-CD72-8734-4AF2-17A4F17CA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4AC8FA-B6E0-1007-2089-99BD95E4876B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FBD5340-88B2-E2E3-A0BC-138E158A38AF}"/>
              </a:ext>
            </a:extLst>
          </p:cNvPr>
          <p:cNvSpPr/>
          <p:nvPr/>
        </p:nvSpPr>
        <p:spPr>
          <a:xfrm>
            <a:off x="292330" y="1862137"/>
            <a:ext cx="3133897" cy="313372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D4BB3B-A00E-D6B8-3FD4-42A1A5003E54}"/>
              </a:ext>
            </a:extLst>
          </p:cNvPr>
          <p:cNvSpPr/>
          <p:nvPr/>
        </p:nvSpPr>
        <p:spPr>
          <a:xfrm>
            <a:off x="1663765" y="166662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D37FBD-CFB1-3445-814C-A967901A599E}"/>
              </a:ext>
            </a:extLst>
          </p:cNvPr>
          <p:cNvSpPr/>
          <p:nvPr/>
        </p:nvSpPr>
        <p:spPr>
          <a:xfrm>
            <a:off x="1663765" y="4800349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5BCE1E-5109-0575-CEEE-40229A2D9006}"/>
              </a:ext>
            </a:extLst>
          </p:cNvPr>
          <p:cNvSpPr/>
          <p:nvPr/>
        </p:nvSpPr>
        <p:spPr>
          <a:xfrm rot="5400000">
            <a:off x="3203854" y="3233485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09545B-BC4E-D128-A2ED-7E601A325D0D}"/>
              </a:ext>
            </a:extLst>
          </p:cNvPr>
          <p:cNvSpPr/>
          <p:nvPr/>
        </p:nvSpPr>
        <p:spPr>
          <a:xfrm rot="5400000">
            <a:off x="96816" y="3233484"/>
            <a:ext cx="391026" cy="391027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78C216-D1AF-B3E8-5761-69380D495110}"/>
              </a:ext>
            </a:extLst>
          </p:cNvPr>
          <p:cNvSpPr/>
          <p:nvPr/>
        </p:nvSpPr>
        <p:spPr>
          <a:xfrm rot="2676842">
            <a:off x="568821" y="4328345"/>
            <a:ext cx="391026" cy="391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EAD68F-9160-3FF2-F129-4D0245C2A8B7}"/>
              </a:ext>
            </a:extLst>
          </p:cNvPr>
          <p:cNvSpPr/>
          <p:nvPr/>
        </p:nvSpPr>
        <p:spPr>
          <a:xfrm rot="2676842">
            <a:off x="2731849" y="2138628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24E30-155C-3716-F63E-4268262B468C}"/>
              </a:ext>
            </a:extLst>
          </p:cNvPr>
          <p:cNvSpPr/>
          <p:nvPr/>
        </p:nvSpPr>
        <p:spPr>
          <a:xfrm rot="2676842">
            <a:off x="568821" y="2138627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2A633A-2260-DA13-80F4-4FD3863E8727}"/>
              </a:ext>
            </a:extLst>
          </p:cNvPr>
          <p:cNvSpPr/>
          <p:nvPr/>
        </p:nvSpPr>
        <p:spPr>
          <a:xfrm rot="2676842">
            <a:off x="2759913" y="4328341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C1148-9AB0-F3F8-3731-8AB50BB32ABA}"/>
              </a:ext>
            </a:extLst>
          </p:cNvPr>
          <p:cNvSpPr txBox="1"/>
          <p:nvPr/>
        </p:nvSpPr>
        <p:spPr>
          <a:xfrm>
            <a:off x="1534509" y="445094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78C3D-986B-FE76-34C7-9DF73540347F}"/>
              </a:ext>
            </a:extLst>
          </p:cNvPr>
          <p:cNvSpPr txBox="1"/>
          <p:nvPr/>
        </p:nvSpPr>
        <p:spPr>
          <a:xfrm rot="2674426">
            <a:off x="741958" y="414039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rear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7EF89-0125-5C7C-8985-80D1BEFD16EA}"/>
              </a:ext>
            </a:extLst>
          </p:cNvPr>
          <p:cNvSpPr txBox="1"/>
          <p:nvPr/>
        </p:nvSpPr>
        <p:spPr>
          <a:xfrm>
            <a:off x="4506309" y="1715247"/>
            <a:ext cx="239681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ENQUEUE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queue[rear] &lt;- value;</a:t>
            </a:r>
          </a:p>
          <a:p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rear = (rear + 1) % size;</a:t>
            </a:r>
          </a:p>
        </p:txBody>
      </p:sp>
    </p:spTree>
    <p:extLst>
      <p:ext uri="{BB962C8B-B14F-4D97-AF65-F5344CB8AC3E}">
        <p14:creationId xmlns:p14="http://schemas.microsoft.com/office/powerpoint/2010/main" val="182385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5E1F-8A1F-FF19-409C-4E874EFAA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1A161AA-BB36-E49F-3225-B7EE6E4335B3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6AE6103-18EF-C330-ECBC-7DE40684E001}"/>
              </a:ext>
            </a:extLst>
          </p:cNvPr>
          <p:cNvSpPr/>
          <p:nvPr/>
        </p:nvSpPr>
        <p:spPr>
          <a:xfrm>
            <a:off x="292330" y="1862137"/>
            <a:ext cx="3133897" cy="313372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DA2A82-B8AB-D604-25A6-068FEEE4FBB2}"/>
              </a:ext>
            </a:extLst>
          </p:cNvPr>
          <p:cNvSpPr/>
          <p:nvPr/>
        </p:nvSpPr>
        <p:spPr>
          <a:xfrm>
            <a:off x="1663765" y="166662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331C4B-CDC1-113B-DF62-BF579E442E9B}"/>
              </a:ext>
            </a:extLst>
          </p:cNvPr>
          <p:cNvSpPr/>
          <p:nvPr/>
        </p:nvSpPr>
        <p:spPr>
          <a:xfrm>
            <a:off x="1663765" y="4800349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42AED-8C7D-4DF7-624E-187BBE5540B0}"/>
              </a:ext>
            </a:extLst>
          </p:cNvPr>
          <p:cNvSpPr/>
          <p:nvPr/>
        </p:nvSpPr>
        <p:spPr>
          <a:xfrm rot="5400000">
            <a:off x="3203854" y="3233485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37A7F5-6E53-695C-4BE6-532D77BAE659}"/>
              </a:ext>
            </a:extLst>
          </p:cNvPr>
          <p:cNvSpPr/>
          <p:nvPr/>
        </p:nvSpPr>
        <p:spPr>
          <a:xfrm rot="5400000">
            <a:off x="96816" y="3233484"/>
            <a:ext cx="391026" cy="391027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52928-4B75-7460-D2F3-3E503505D385}"/>
              </a:ext>
            </a:extLst>
          </p:cNvPr>
          <p:cNvSpPr/>
          <p:nvPr/>
        </p:nvSpPr>
        <p:spPr>
          <a:xfrm rot="2676842">
            <a:off x="568821" y="4328345"/>
            <a:ext cx="391026" cy="391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C54F32-F69E-0A89-178F-5EAF4DAC25CC}"/>
              </a:ext>
            </a:extLst>
          </p:cNvPr>
          <p:cNvSpPr/>
          <p:nvPr/>
        </p:nvSpPr>
        <p:spPr>
          <a:xfrm rot="2676842">
            <a:off x="2731849" y="2138628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C2ECF3-BA56-D9F8-2E4A-CF007A4A1E6F}"/>
              </a:ext>
            </a:extLst>
          </p:cNvPr>
          <p:cNvSpPr/>
          <p:nvPr/>
        </p:nvSpPr>
        <p:spPr>
          <a:xfrm rot="2676842">
            <a:off x="568821" y="2138627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8BAA2C-02FA-1282-68E3-98698B69F24C}"/>
              </a:ext>
            </a:extLst>
          </p:cNvPr>
          <p:cNvSpPr/>
          <p:nvPr/>
        </p:nvSpPr>
        <p:spPr>
          <a:xfrm rot="2676842">
            <a:off x="2759913" y="4328341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FE465-3699-C3F8-52E5-ABD4E5542F38}"/>
              </a:ext>
            </a:extLst>
          </p:cNvPr>
          <p:cNvSpPr txBox="1"/>
          <p:nvPr/>
        </p:nvSpPr>
        <p:spPr>
          <a:xfrm>
            <a:off x="1534509" y="445094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06772-29DA-0789-2140-87F6723C23D8}"/>
              </a:ext>
            </a:extLst>
          </p:cNvPr>
          <p:cNvSpPr txBox="1"/>
          <p:nvPr/>
        </p:nvSpPr>
        <p:spPr>
          <a:xfrm rot="2674426">
            <a:off x="741958" y="414039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rear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02ECF-2D03-049E-FDF1-38F73C3607D8}"/>
              </a:ext>
            </a:extLst>
          </p:cNvPr>
          <p:cNvSpPr txBox="1"/>
          <p:nvPr/>
        </p:nvSpPr>
        <p:spPr>
          <a:xfrm>
            <a:off x="4506309" y="1715247"/>
            <a:ext cx="25090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DEQUEUE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result &lt;- queue[front]</a:t>
            </a:r>
          </a:p>
          <a:p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front = (front + 1) % size;</a:t>
            </a:r>
          </a:p>
          <a:p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359492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BBEB3-9D7E-CD6B-52DA-4C3BA34D7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261B655-1F2F-DBE1-D114-4540891204C1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1E92E0-2A9C-1157-034C-82D32039CE5C}"/>
              </a:ext>
            </a:extLst>
          </p:cNvPr>
          <p:cNvSpPr/>
          <p:nvPr/>
        </p:nvSpPr>
        <p:spPr>
          <a:xfrm>
            <a:off x="292330" y="1862137"/>
            <a:ext cx="3133897" cy="313372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443422-6BB8-0B64-5A4B-3759298EF106}"/>
              </a:ext>
            </a:extLst>
          </p:cNvPr>
          <p:cNvSpPr/>
          <p:nvPr/>
        </p:nvSpPr>
        <p:spPr>
          <a:xfrm>
            <a:off x="1663765" y="166662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2410C-8C31-1393-152B-368699B1905F}"/>
              </a:ext>
            </a:extLst>
          </p:cNvPr>
          <p:cNvSpPr/>
          <p:nvPr/>
        </p:nvSpPr>
        <p:spPr>
          <a:xfrm>
            <a:off x="1663765" y="4800349"/>
            <a:ext cx="391026" cy="391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1F713-243A-B241-FAD9-D428BEF3457F}"/>
              </a:ext>
            </a:extLst>
          </p:cNvPr>
          <p:cNvSpPr/>
          <p:nvPr/>
        </p:nvSpPr>
        <p:spPr>
          <a:xfrm rot="5400000">
            <a:off x="3203854" y="3233485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9FB71E-2AF2-BE3B-8CB9-46A314706572}"/>
              </a:ext>
            </a:extLst>
          </p:cNvPr>
          <p:cNvSpPr/>
          <p:nvPr/>
        </p:nvSpPr>
        <p:spPr>
          <a:xfrm rot="5400000">
            <a:off x="96816" y="3233484"/>
            <a:ext cx="391026" cy="391027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DAC592-3664-3DDE-B676-AC9E393BA032}"/>
              </a:ext>
            </a:extLst>
          </p:cNvPr>
          <p:cNvSpPr/>
          <p:nvPr/>
        </p:nvSpPr>
        <p:spPr>
          <a:xfrm rot="2676842">
            <a:off x="568821" y="4328345"/>
            <a:ext cx="391026" cy="391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3B713E-C769-3F51-C804-B50D3BE60A5F}"/>
              </a:ext>
            </a:extLst>
          </p:cNvPr>
          <p:cNvSpPr/>
          <p:nvPr/>
        </p:nvSpPr>
        <p:spPr>
          <a:xfrm rot="2676842">
            <a:off x="2731849" y="2138628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4C4690-EE9E-5F57-4196-AE5D34DB7F89}"/>
              </a:ext>
            </a:extLst>
          </p:cNvPr>
          <p:cNvSpPr/>
          <p:nvPr/>
        </p:nvSpPr>
        <p:spPr>
          <a:xfrm rot="2676842">
            <a:off x="568821" y="2138627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D0AAFA-C520-47B7-CD85-6B7D99940B9C}"/>
              </a:ext>
            </a:extLst>
          </p:cNvPr>
          <p:cNvSpPr/>
          <p:nvPr/>
        </p:nvSpPr>
        <p:spPr>
          <a:xfrm rot="2676842">
            <a:off x="2759913" y="4328341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A4634-CDBB-8D25-E672-980C230E6079}"/>
              </a:ext>
            </a:extLst>
          </p:cNvPr>
          <p:cNvSpPr txBox="1"/>
          <p:nvPr/>
        </p:nvSpPr>
        <p:spPr>
          <a:xfrm rot="19091461">
            <a:off x="2354165" y="4122093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EDB18-29A4-8992-6A68-162D09116D0C}"/>
              </a:ext>
            </a:extLst>
          </p:cNvPr>
          <p:cNvSpPr txBox="1"/>
          <p:nvPr/>
        </p:nvSpPr>
        <p:spPr>
          <a:xfrm rot="2674426">
            <a:off x="741958" y="414039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rear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B5F754-B273-D358-81E0-28F50B4409A0}"/>
              </a:ext>
            </a:extLst>
          </p:cNvPr>
          <p:cNvSpPr txBox="1"/>
          <p:nvPr/>
        </p:nvSpPr>
        <p:spPr>
          <a:xfrm>
            <a:off x="4506309" y="1715247"/>
            <a:ext cx="25090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DEQUEUE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result &lt;- queue[front]</a:t>
            </a:r>
          </a:p>
          <a:p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front = (front + 1) % size;</a:t>
            </a:r>
          </a:p>
          <a:p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return </a:t>
            </a:r>
            <a:r>
              <a:rPr lang="en-US" altLang="ko-KR" sz="10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resultD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41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90940-F0B8-6998-20BA-8B188B57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DADCE-A4D3-ACAE-A293-9EF972A66332}"/>
              </a:ext>
            </a:extLst>
          </p:cNvPr>
          <p:cNvSpPr txBox="1"/>
          <p:nvPr/>
        </p:nvSpPr>
        <p:spPr>
          <a:xfrm>
            <a:off x="2566027" y="2875002"/>
            <a:ext cx="70599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PRIORITY</a:t>
            </a:r>
            <a:r>
              <a:rPr lang="ko-KR" altLang="en-US" sz="6600" dirty="0"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QUEUE</a:t>
            </a:r>
            <a:endParaRPr lang="ko-KR" altLang="en-US" sz="66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0283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323E0-1909-1CBD-B2EF-BC889B495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8B7ED3-C286-EC72-31F9-2FE4CA0F2052}"/>
              </a:ext>
            </a:extLst>
          </p:cNvPr>
          <p:cNvSpPr txBox="1"/>
          <p:nvPr/>
        </p:nvSpPr>
        <p:spPr>
          <a:xfrm>
            <a:off x="601059" y="629397"/>
            <a:ext cx="3023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사전지식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033E8-0393-1541-3AA7-AE0E15D891FE}"/>
              </a:ext>
            </a:extLst>
          </p:cNvPr>
          <p:cNvSpPr txBox="1"/>
          <p:nvPr/>
        </p:nvSpPr>
        <p:spPr>
          <a:xfrm>
            <a:off x="458184" y="1458072"/>
            <a:ext cx="7334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 트리에서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노드가 자식 노드보다 크다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 트리에서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노드가 자식 노드보다 작다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6515D-8970-2310-C360-D6F916CFAFCE}"/>
              </a:ext>
            </a:extLst>
          </p:cNvPr>
          <p:cNvSpPr txBox="1"/>
          <p:nvPr/>
        </p:nvSpPr>
        <p:spPr>
          <a:xfrm>
            <a:off x="601059" y="4858497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01087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0786E-7542-2FA0-1718-B39E52C78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132E6F-5830-B324-422A-CDABCDBF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8" y="1756965"/>
            <a:ext cx="4807742" cy="2757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E1B57C-1002-B18B-5D11-EBDA3FF2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78" y="0"/>
            <a:ext cx="485164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0D1D3-1D1D-DD01-461C-ADB2211C10A9}"/>
              </a:ext>
            </a:extLst>
          </p:cNvPr>
          <p:cNvSpPr txBox="1"/>
          <p:nvPr/>
        </p:nvSpPr>
        <p:spPr>
          <a:xfrm>
            <a:off x="0" y="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262456779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831B0-752C-CDE8-EBFE-C806B5D03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B0670C-B6BB-D815-DC4A-22092E8D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8" y="1756965"/>
            <a:ext cx="4807742" cy="2757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B398A-6E4E-0F18-D1B9-E544C076B11C}"/>
              </a:ext>
            </a:extLst>
          </p:cNvPr>
          <p:cNvSpPr txBox="1"/>
          <p:nvPr/>
        </p:nvSpPr>
        <p:spPr>
          <a:xfrm>
            <a:off x="0" y="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dequeue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1F4434-A7D0-7DD2-DE52-0FD17413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78" y="0"/>
            <a:ext cx="4851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0097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2C66C-6AF3-AC32-91EA-4B7EF9C5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5677ED-7CD7-60FC-2864-D38D7616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8" y="1756965"/>
            <a:ext cx="4807742" cy="2757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A67CD-10DE-227A-5F36-244696729432}"/>
              </a:ext>
            </a:extLst>
          </p:cNvPr>
          <p:cNvSpPr txBox="1"/>
          <p:nvPr/>
        </p:nvSpPr>
        <p:spPr>
          <a:xfrm>
            <a:off x="0" y="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dequeue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2BE548-1D3A-8AC3-142B-7650E4FF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78" y="0"/>
            <a:ext cx="4851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851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7D84-383D-70D8-6FD9-88E19081E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06150-E16E-A4AC-436C-4E1B90850C54}"/>
              </a:ext>
            </a:extLst>
          </p:cNvPr>
          <p:cNvSpPr txBox="1"/>
          <p:nvPr/>
        </p:nvSpPr>
        <p:spPr>
          <a:xfrm>
            <a:off x="287483" y="305068"/>
            <a:ext cx="744626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 &lt;- is size of queue (that point last in array)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heap &lt;- is the array that contains values used in priority queue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parent(param index) -&gt; get parent node index of {index}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leftChild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(param index) -&gt; get left child node index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rightChild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(param index) -&gt; get right child node index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enqueue(param value)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heap[size] &lt;- value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 size ++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heapifyUp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(size – 1)   //that maintain heap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dequeue() return value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root &lt;- heap[0]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heap[0] &lt;- heap[size]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 size --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heapifyDown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(0) //also, maintain heap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root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swap(param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indexFirst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param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indexSecond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change location of two node by index parameter.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6209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7EE48-76DB-4C45-76AA-6E06BA11F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2A5D8-7DD5-1935-5AEA-D12EEB2FA387}"/>
              </a:ext>
            </a:extLst>
          </p:cNvPr>
          <p:cNvSpPr txBox="1"/>
          <p:nvPr/>
        </p:nvSpPr>
        <p:spPr>
          <a:xfrm>
            <a:off x="3643245" y="2714625"/>
            <a:ext cx="4905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cs typeface="ADLaM Display" panose="020F0502020204030204" pitchFamily="2" charset="0"/>
              </a:rPr>
              <a:t>그냥</a:t>
            </a:r>
            <a:r>
              <a:rPr lang="ko-KR" altLang="en-US" sz="66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ko-KR" sz="6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QUEUE</a:t>
            </a:r>
            <a:endParaRPr lang="ko-KR" altLang="en-US" sz="66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1283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93699-F82B-2E14-094C-98409D10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29908-FEDD-A280-C6BB-AB51247F2C66}"/>
              </a:ext>
            </a:extLst>
          </p:cNvPr>
          <p:cNvSpPr txBox="1"/>
          <p:nvPr/>
        </p:nvSpPr>
        <p:spPr>
          <a:xfrm>
            <a:off x="516083" y="248397"/>
            <a:ext cx="868859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heapifyUp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(param index) –&gt;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loop until (index is not 0 AND heap[parent(index)] &gt; heap[index])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swap(index, parent(index))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index = parent(index)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heapifyDown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(param index)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root &lt;- index                                // root index of subtree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left &lt;-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leftChild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(index)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right &lt;-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rightChild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(index)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if(heap[right] &lt; heap[root])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root &lt;- right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if(heap[left] &lt; heap[root])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root &lt;- left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if(root is changed from index)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swap(index, root)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heapifyDown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(root)</a:t>
            </a:r>
          </a:p>
        </p:txBody>
      </p:sp>
    </p:spTree>
    <p:extLst>
      <p:ext uri="{BB962C8B-B14F-4D97-AF65-F5344CB8AC3E}">
        <p14:creationId xmlns:p14="http://schemas.microsoft.com/office/powerpoint/2010/main" val="350100808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4E5C6-20B0-017D-A0B2-E12C9E43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F68A5-82D6-0AA4-0E12-A554C2FEA2EC}"/>
              </a:ext>
            </a:extLst>
          </p:cNvPr>
          <p:cNvSpPr txBox="1"/>
          <p:nvPr/>
        </p:nvSpPr>
        <p:spPr>
          <a:xfrm>
            <a:off x="4252386" y="2875002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dequeue</a:t>
            </a:r>
            <a:endParaRPr lang="ko-KR" altLang="en-US" sz="66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1032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0F61-7468-92F1-BC5C-8825C4E0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DF801B2-3367-59F3-917A-FC18703A5454}"/>
              </a:ext>
            </a:extLst>
          </p:cNvPr>
          <p:cNvCxnSpPr>
            <a:cxnSpLocks/>
          </p:cNvCxnSpPr>
          <p:nvPr/>
        </p:nvCxnSpPr>
        <p:spPr>
          <a:xfrm>
            <a:off x="3681276" y="3508634"/>
            <a:ext cx="41735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DAE7ED-851C-3E2A-9A36-96A3C79AC011}"/>
              </a:ext>
            </a:extLst>
          </p:cNvPr>
          <p:cNvSpPr/>
          <p:nvPr/>
        </p:nvSpPr>
        <p:spPr>
          <a:xfrm>
            <a:off x="4796261" y="331312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100F4A-C859-163B-DC03-7EAD66F9C4CE}"/>
              </a:ext>
            </a:extLst>
          </p:cNvPr>
          <p:cNvSpPr/>
          <p:nvPr/>
        </p:nvSpPr>
        <p:spPr>
          <a:xfrm>
            <a:off x="5249451" y="331312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1EF35-F25B-55C9-7593-D37472E3E090}"/>
              </a:ext>
            </a:extLst>
          </p:cNvPr>
          <p:cNvSpPr/>
          <p:nvPr/>
        </p:nvSpPr>
        <p:spPr>
          <a:xfrm>
            <a:off x="5720689" y="331312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1CFB6-A249-303C-19DD-E33E06831A16}"/>
              </a:ext>
            </a:extLst>
          </p:cNvPr>
          <p:cNvSpPr/>
          <p:nvPr/>
        </p:nvSpPr>
        <p:spPr>
          <a:xfrm>
            <a:off x="6193934" y="3313121"/>
            <a:ext cx="391026" cy="391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EDB05D-D400-1522-10B2-61F241C65874}"/>
              </a:ext>
            </a:extLst>
          </p:cNvPr>
          <p:cNvSpPr/>
          <p:nvPr/>
        </p:nvSpPr>
        <p:spPr>
          <a:xfrm>
            <a:off x="4323016" y="331165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E1134F-A789-8040-8285-4809B97EF94A}"/>
              </a:ext>
            </a:extLst>
          </p:cNvPr>
          <p:cNvCxnSpPr>
            <a:cxnSpLocks/>
          </p:cNvCxnSpPr>
          <p:nvPr/>
        </p:nvCxnSpPr>
        <p:spPr>
          <a:xfrm flipH="1">
            <a:off x="3038475" y="3508634"/>
            <a:ext cx="128454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AB9C5-938F-5526-9E4F-43771F92C397}"/>
              </a:ext>
            </a:extLst>
          </p:cNvPr>
          <p:cNvSpPr txBox="1"/>
          <p:nvPr/>
        </p:nvSpPr>
        <p:spPr>
          <a:xfrm>
            <a:off x="2476500" y="285614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Add / remove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EB88C-C6FD-054D-7248-459074156C55}"/>
              </a:ext>
            </a:extLst>
          </p:cNvPr>
          <p:cNvSpPr txBox="1"/>
          <p:nvPr/>
        </p:nvSpPr>
        <p:spPr>
          <a:xfrm>
            <a:off x="7077075" y="285614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Add / remove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188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D763E-E694-1CA3-7EE5-DC1B420FF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015709F-134A-8E4D-B177-7779AA135916}"/>
              </a:ext>
            </a:extLst>
          </p:cNvPr>
          <p:cNvSpPr txBox="1"/>
          <p:nvPr/>
        </p:nvSpPr>
        <p:spPr>
          <a:xfrm>
            <a:off x="0" y="-76200"/>
            <a:ext cx="9427581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deque &lt;- is array that contain value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front &lt;- is index of front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rear &lt;- is index of last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 &lt;- is number of value saved in deque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capacity &lt;- is size of deque, capacity of array to contain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addFirst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(param value)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if(size of deque is 0, front equals -1)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front &lt;- 0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if(index of front is zero, but want to save from front, front equals 0)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front &lt;- capacity – 1 //to save value to end of deque array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else(not first add, has field to save before front)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front --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deque[front] &lt;- value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size++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removeFirst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return value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value &lt;- deque[front]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initialize deque[front]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if(only one value left in deque, front equals rear)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initialize front and rear 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if(front is the last of deque)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make front to first of deque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-&gt;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front ++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size -- 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value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9752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17694-484E-97D7-AA0F-4C082D518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34EE4F-5B74-A2DF-042B-6C81BC2F6752}"/>
              </a:ext>
            </a:extLst>
          </p:cNvPr>
          <p:cNvSpPr txBox="1"/>
          <p:nvPr/>
        </p:nvSpPr>
        <p:spPr>
          <a:xfrm>
            <a:off x="0" y="-76200"/>
            <a:ext cx="894187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https://www.acmicpc.net/problem/28279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//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 직접 구현해 볼 것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https://www.acmicpc.net/problem/18258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//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 직접 구현해 볼 것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https://www.acmicpc.net/problem/2075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//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 직접 구현해 볼 것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-----------------------------------------------------------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과제 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https://www.acmicpc.net/problem/1158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	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과제 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6"/>
              </a:rPr>
              <a:t>https://school.programmers.co.kr/learn/courses/30/lessons/42583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과제 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7"/>
              </a:rPr>
              <a:t>https://school.programmers.co.kr/learn/courses/30/lessons/42586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-----------------------------------------------------------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시도해보기 문제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도전 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8"/>
              </a:rPr>
              <a:t>https://www.acmicpc.net/problem/1715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도전 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9"/>
              </a:rPr>
              <a:t>https://www.acmicpc.net/problem/3190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도전 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10"/>
              </a:rPr>
              <a:t>https://www.acmicpc.net/problem/1766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-----------------------------------------------------------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이것까지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헬 문제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11"/>
              </a:rPr>
              <a:t>https://www.acmicpc.net/problem/11003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72126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12763BF-9EEA-5E33-D007-E4DF0E4378DA}"/>
              </a:ext>
            </a:extLst>
          </p:cNvPr>
          <p:cNvCxnSpPr>
            <a:cxnSpLocks/>
          </p:cNvCxnSpPr>
          <p:nvPr/>
        </p:nvCxnSpPr>
        <p:spPr>
          <a:xfrm>
            <a:off x="3709851" y="3146684"/>
            <a:ext cx="41735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5F2F60-1908-C2C6-9320-1AE15291A757}"/>
              </a:ext>
            </a:extLst>
          </p:cNvPr>
          <p:cNvSpPr/>
          <p:nvPr/>
        </p:nvSpPr>
        <p:spPr>
          <a:xfrm>
            <a:off x="4824836" y="295117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6CB7C0-77A2-09A6-A90E-A61A11959FB9}"/>
              </a:ext>
            </a:extLst>
          </p:cNvPr>
          <p:cNvSpPr/>
          <p:nvPr/>
        </p:nvSpPr>
        <p:spPr>
          <a:xfrm>
            <a:off x="5278026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FB1720-2FE2-1DB2-96F1-CA8E3FFDC6B4}"/>
              </a:ext>
            </a:extLst>
          </p:cNvPr>
          <p:cNvSpPr/>
          <p:nvPr/>
        </p:nvSpPr>
        <p:spPr>
          <a:xfrm>
            <a:off x="5749264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C413BF-71AF-439A-06C0-2690217715FA}"/>
              </a:ext>
            </a:extLst>
          </p:cNvPr>
          <p:cNvSpPr/>
          <p:nvPr/>
        </p:nvSpPr>
        <p:spPr>
          <a:xfrm>
            <a:off x="6222509" y="2951171"/>
            <a:ext cx="391026" cy="391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30A1F8-01C3-9439-7267-ED793083B846}"/>
              </a:ext>
            </a:extLst>
          </p:cNvPr>
          <p:cNvSpPr/>
          <p:nvPr/>
        </p:nvSpPr>
        <p:spPr>
          <a:xfrm>
            <a:off x="2244439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AE26D-A286-40AD-36EB-99E46317854F}"/>
              </a:ext>
            </a:extLst>
          </p:cNvPr>
          <p:cNvSpPr txBox="1"/>
          <p:nvPr/>
        </p:nvSpPr>
        <p:spPr>
          <a:xfrm>
            <a:off x="2171288" y="264192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FD651-4C0D-A589-32EC-2D05AF0842EB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27506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91488-4597-11B5-42E2-DC97A926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323C83-EBC1-7503-0551-909022E85FF6}"/>
              </a:ext>
            </a:extLst>
          </p:cNvPr>
          <p:cNvCxnSpPr>
            <a:cxnSpLocks/>
          </p:cNvCxnSpPr>
          <p:nvPr/>
        </p:nvCxnSpPr>
        <p:spPr>
          <a:xfrm>
            <a:off x="3709851" y="3146684"/>
            <a:ext cx="41735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3AC82-2A01-2068-CC75-E2E4F9599FB9}"/>
              </a:ext>
            </a:extLst>
          </p:cNvPr>
          <p:cNvSpPr/>
          <p:nvPr/>
        </p:nvSpPr>
        <p:spPr>
          <a:xfrm>
            <a:off x="4824836" y="295117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2FD67-5E6C-340E-28B5-323614659C47}"/>
              </a:ext>
            </a:extLst>
          </p:cNvPr>
          <p:cNvSpPr/>
          <p:nvPr/>
        </p:nvSpPr>
        <p:spPr>
          <a:xfrm>
            <a:off x="5278026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5905E-1A9A-1DFA-F817-FAC4900A25E3}"/>
              </a:ext>
            </a:extLst>
          </p:cNvPr>
          <p:cNvSpPr/>
          <p:nvPr/>
        </p:nvSpPr>
        <p:spPr>
          <a:xfrm>
            <a:off x="5749264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690C51-99B1-B7A6-A0DB-E2DEF18B81E2}"/>
              </a:ext>
            </a:extLst>
          </p:cNvPr>
          <p:cNvSpPr/>
          <p:nvPr/>
        </p:nvSpPr>
        <p:spPr>
          <a:xfrm>
            <a:off x="6222509" y="2951171"/>
            <a:ext cx="391026" cy="391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58A7C-B728-FDF9-F8EC-CB79D3C1599D}"/>
              </a:ext>
            </a:extLst>
          </p:cNvPr>
          <p:cNvSpPr/>
          <p:nvPr/>
        </p:nvSpPr>
        <p:spPr>
          <a:xfrm>
            <a:off x="4351591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54F4B-BF26-A9F4-C0A6-75ABF42E8BB9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752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0F9F-7A52-8E1C-39F3-7082CE65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CC64A4-6EAD-06F5-BFED-B5D488D682AA}"/>
              </a:ext>
            </a:extLst>
          </p:cNvPr>
          <p:cNvCxnSpPr>
            <a:cxnSpLocks/>
          </p:cNvCxnSpPr>
          <p:nvPr/>
        </p:nvCxnSpPr>
        <p:spPr>
          <a:xfrm>
            <a:off x="3709851" y="3146684"/>
            <a:ext cx="41735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9BF4AA-CF27-F3ED-C0E9-C6B142674BF2}"/>
              </a:ext>
            </a:extLst>
          </p:cNvPr>
          <p:cNvSpPr/>
          <p:nvPr/>
        </p:nvSpPr>
        <p:spPr>
          <a:xfrm>
            <a:off x="4824836" y="295117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4E7CA5-94E6-43FA-5C3D-193DC8198F6D}"/>
              </a:ext>
            </a:extLst>
          </p:cNvPr>
          <p:cNvSpPr/>
          <p:nvPr/>
        </p:nvSpPr>
        <p:spPr>
          <a:xfrm>
            <a:off x="5278026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211A2-67CA-C81D-4CFF-3D184A675468}"/>
              </a:ext>
            </a:extLst>
          </p:cNvPr>
          <p:cNvSpPr/>
          <p:nvPr/>
        </p:nvSpPr>
        <p:spPr>
          <a:xfrm>
            <a:off x="5749264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4D692-3412-4346-A37A-16EA1B081BD1}"/>
              </a:ext>
            </a:extLst>
          </p:cNvPr>
          <p:cNvSpPr/>
          <p:nvPr/>
        </p:nvSpPr>
        <p:spPr>
          <a:xfrm>
            <a:off x="8795892" y="2949706"/>
            <a:ext cx="391026" cy="391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47AC70-8C05-B08B-E75C-1A7D245A5A65}"/>
              </a:ext>
            </a:extLst>
          </p:cNvPr>
          <p:cNvSpPr/>
          <p:nvPr/>
        </p:nvSpPr>
        <p:spPr>
          <a:xfrm>
            <a:off x="4351591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B0651-822D-A254-C46C-AB2FA3BA44F1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D1DC2-53E5-F456-B4AE-679E19E22DF3}"/>
              </a:ext>
            </a:extLst>
          </p:cNvPr>
          <p:cNvSpPr txBox="1"/>
          <p:nvPr/>
        </p:nvSpPr>
        <p:spPr>
          <a:xfrm>
            <a:off x="8711520" y="2632898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poll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65D9F8-E19B-4B2B-36DB-AE9D6E3618D0}"/>
              </a:ext>
            </a:extLst>
          </p:cNvPr>
          <p:cNvSpPr/>
          <p:nvPr/>
        </p:nvSpPr>
        <p:spPr>
          <a:xfrm>
            <a:off x="-873251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A0DBA6-4817-25DF-B829-0ACD7BA0D34B}"/>
              </a:ext>
            </a:extLst>
          </p:cNvPr>
          <p:cNvSpPr/>
          <p:nvPr/>
        </p:nvSpPr>
        <p:spPr>
          <a:xfrm>
            <a:off x="-1366234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12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44925-8BF0-FC3E-A2BA-9E2FCA1D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1FD328-9CAB-77BE-FDE3-2DCE048F6BD6}"/>
              </a:ext>
            </a:extLst>
          </p:cNvPr>
          <p:cNvCxnSpPr>
            <a:cxnSpLocks/>
          </p:cNvCxnSpPr>
          <p:nvPr/>
        </p:nvCxnSpPr>
        <p:spPr>
          <a:xfrm>
            <a:off x="3709851" y="3146684"/>
            <a:ext cx="41735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9E432D-2393-F8C0-28E2-24405FC87069}"/>
              </a:ext>
            </a:extLst>
          </p:cNvPr>
          <p:cNvSpPr/>
          <p:nvPr/>
        </p:nvSpPr>
        <p:spPr>
          <a:xfrm>
            <a:off x="4824836" y="295117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6CFFF-8F9C-14A2-C801-EBA81D285AE7}"/>
              </a:ext>
            </a:extLst>
          </p:cNvPr>
          <p:cNvSpPr/>
          <p:nvPr/>
        </p:nvSpPr>
        <p:spPr>
          <a:xfrm>
            <a:off x="5278026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C9BE96-F910-ED79-247F-27F0778C8532}"/>
              </a:ext>
            </a:extLst>
          </p:cNvPr>
          <p:cNvSpPr/>
          <p:nvPr/>
        </p:nvSpPr>
        <p:spPr>
          <a:xfrm>
            <a:off x="5749264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6A1A97-0631-5AB6-DC24-6E6C0B49F554}"/>
              </a:ext>
            </a:extLst>
          </p:cNvPr>
          <p:cNvSpPr/>
          <p:nvPr/>
        </p:nvSpPr>
        <p:spPr>
          <a:xfrm>
            <a:off x="12901167" y="2949706"/>
            <a:ext cx="391026" cy="391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95EA4F-928E-FFEE-6533-91B2F5B04F66}"/>
              </a:ext>
            </a:extLst>
          </p:cNvPr>
          <p:cNvSpPr/>
          <p:nvPr/>
        </p:nvSpPr>
        <p:spPr>
          <a:xfrm>
            <a:off x="4351591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AC3B5-41FF-ADD7-516F-BD046988BAF8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154DA-E4FF-B88A-B1D6-F402F403A03A}"/>
              </a:ext>
            </a:extLst>
          </p:cNvPr>
          <p:cNvSpPr txBox="1"/>
          <p:nvPr/>
        </p:nvSpPr>
        <p:spPr>
          <a:xfrm>
            <a:off x="12816795" y="2632898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poll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D305CC-CF26-C10C-47BA-85DF2D50B5EB}"/>
              </a:ext>
            </a:extLst>
          </p:cNvPr>
          <p:cNvSpPr/>
          <p:nvPr/>
        </p:nvSpPr>
        <p:spPr>
          <a:xfrm>
            <a:off x="2622424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17EFCA-F79C-EB38-7800-D106E02224B6}"/>
              </a:ext>
            </a:extLst>
          </p:cNvPr>
          <p:cNvSpPr/>
          <p:nvPr/>
        </p:nvSpPr>
        <p:spPr>
          <a:xfrm>
            <a:off x="2129441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5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960E3-2E3C-2922-8ED6-5428BFB02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4C85F3-6B3B-FC4A-FED9-9E0B4D642BA9}"/>
              </a:ext>
            </a:extLst>
          </p:cNvPr>
          <p:cNvCxnSpPr>
            <a:cxnSpLocks/>
          </p:cNvCxnSpPr>
          <p:nvPr/>
        </p:nvCxnSpPr>
        <p:spPr>
          <a:xfrm>
            <a:off x="3709851" y="3146684"/>
            <a:ext cx="41735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17225E-0790-2D18-3A6E-81AE316DA78C}"/>
              </a:ext>
            </a:extLst>
          </p:cNvPr>
          <p:cNvSpPr/>
          <p:nvPr/>
        </p:nvSpPr>
        <p:spPr>
          <a:xfrm>
            <a:off x="4824836" y="295117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97AF16-2EA1-1A4A-9F3D-4961D445875A}"/>
              </a:ext>
            </a:extLst>
          </p:cNvPr>
          <p:cNvSpPr/>
          <p:nvPr/>
        </p:nvSpPr>
        <p:spPr>
          <a:xfrm>
            <a:off x="5278026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CB723C-2DEA-93E1-BA0A-26DEE2F0C4F1}"/>
              </a:ext>
            </a:extLst>
          </p:cNvPr>
          <p:cNvSpPr/>
          <p:nvPr/>
        </p:nvSpPr>
        <p:spPr>
          <a:xfrm>
            <a:off x="5749264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2A6AF8-BCAF-2C17-4330-0623181613A5}"/>
              </a:ext>
            </a:extLst>
          </p:cNvPr>
          <p:cNvSpPr/>
          <p:nvPr/>
        </p:nvSpPr>
        <p:spPr>
          <a:xfrm>
            <a:off x="4351591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2081C-9F59-4073-E580-F7940FFEB9AE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2AFA3F-99CE-A5F5-3C62-88EB0E81D1D7}"/>
              </a:ext>
            </a:extLst>
          </p:cNvPr>
          <p:cNvSpPr/>
          <p:nvPr/>
        </p:nvSpPr>
        <p:spPr>
          <a:xfrm>
            <a:off x="3878505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BB1E4E-88BC-E21C-E614-EDC302D9D2BE}"/>
              </a:ext>
            </a:extLst>
          </p:cNvPr>
          <p:cNvSpPr/>
          <p:nvPr/>
        </p:nvSpPr>
        <p:spPr>
          <a:xfrm>
            <a:off x="3385522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30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D35B-8176-1C40-C525-3F1A5219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7B6135-B266-30BD-1934-92DEB6E7FDF0}"/>
              </a:ext>
            </a:extLst>
          </p:cNvPr>
          <p:cNvCxnSpPr>
            <a:cxnSpLocks/>
          </p:cNvCxnSpPr>
          <p:nvPr/>
        </p:nvCxnSpPr>
        <p:spPr>
          <a:xfrm>
            <a:off x="3709851" y="3146684"/>
            <a:ext cx="41735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E52AD8-67D9-7CD0-A9DD-239679259A62}"/>
              </a:ext>
            </a:extLst>
          </p:cNvPr>
          <p:cNvSpPr/>
          <p:nvPr/>
        </p:nvSpPr>
        <p:spPr>
          <a:xfrm>
            <a:off x="4824836" y="295117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A0AC02-5AA6-173B-FD32-F16651366516}"/>
              </a:ext>
            </a:extLst>
          </p:cNvPr>
          <p:cNvSpPr/>
          <p:nvPr/>
        </p:nvSpPr>
        <p:spPr>
          <a:xfrm>
            <a:off x="5278026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30F1B0-20B9-1D11-1461-B2ACD3B5E333}"/>
              </a:ext>
            </a:extLst>
          </p:cNvPr>
          <p:cNvSpPr/>
          <p:nvPr/>
        </p:nvSpPr>
        <p:spPr>
          <a:xfrm>
            <a:off x="5749264" y="295117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467597-F8D2-71B3-0201-8BC505393914}"/>
              </a:ext>
            </a:extLst>
          </p:cNvPr>
          <p:cNvSpPr/>
          <p:nvPr/>
        </p:nvSpPr>
        <p:spPr>
          <a:xfrm>
            <a:off x="4351591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8F1F3-7AB7-E432-59F3-6E103773A16D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618888-9A8C-3E02-9A45-149C5D55F99D}"/>
              </a:ext>
            </a:extLst>
          </p:cNvPr>
          <p:cNvSpPr/>
          <p:nvPr/>
        </p:nvSpPr>
        <p:spPr>
          <a:xfrm>
            <a:off x="3878505" y="2949706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A48B3-11B6-5E9A-69B3-365B2DABA4F5}"/>
              </a:ext>
            </a:extLst>
          </p:cNvPr>
          <p:cNvSpPr/>
          <p:nvPr/>
        </p:nvSpPr>
        <p:spPr>
          <a:xfrm>
            <a:off x="3385522" y="7359781"/>
            <a:ext cx="391026" cy="391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48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EE7C6-5E24-2CFB-D1BA-AB5DBF3CC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6310A03-A3E6-7E80-E45C-9E903479234A}"/>
              </a:ext>
            </a:extLst>
          </p:cNvPr>
          <p:cNvSpPr txBox="1"/>
          <p:nvPr/>
        </p:nvSpPr>
        <p:spPr>
          <a:xfrm>
            <a:off x="169817" y="3135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삐뽀방식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(FIFO)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6C15B48-16CB-8BC5-B86A-1FC3BEF84CD1}"/>
              </a:ext>
            </a:extLst>
          </p:cNvPr>
          <p:cNvSpPr/>
          <p:nvPr/>
        </p:nvSpPr>
        <p:spPr>
          <a:xfrm>
            <a:off x="4529051" y="1862137"/>
            <a:ext cx="3133897" cy="313372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1BDC3D-7F5C-885F-F0F3-A30ECDEE6961}"/>
              </a:ext>
            </a:extLst>
          </p:cNvPr>
          <p:cNvSpPr/>
          <p:nvPr/>
        </p:nvSpPr>
        <p:spPr>
          <a:xfrm>
            <a:off x="5900486" y="1666623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2EC5F-FFEB-8853-EBB6-1552240CDBAE}"/>
              </a:ext>
            </a:extLst>
          </p:cNvPr>
          <p:cNvSpPr/>
          <p:nvPr/>
        </p:nvSpPr>
        <p:spPr>
          <a:xfrm>
            <a:off x="5900486" y="4800349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90353-6156-B324-CF55-A8DCC9C9E35A}"/>
              </a:ext>
            </a:extLst>
          </p:cNvPr>
          <p:cNvSpPr/>
          <p:nvPr/>
        </p:nvSpPr>
        <p:spPr>
          <a:xfrm rot="5400000">
            <a:off x="7440575" y="3233485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F676A-BC06-4B2C-42DA-5F1BC0350846}"/>
              </a:ext>
            </a:extLst>
          </p:cNvPr>
          <p:cNvSpPr/>
          <p:nvPr/>
        </p:nvSpPr>
        <p:spPr>
          <a:xfrm rot="5400000">
            <a:off x="4333537" y="3233484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75DFD-1393-785A-AD83-574C2558D25D}"/>
              </a:ext>
            </a:extLst>
          </p:cNvPr>
          <p:cNvSpPr/>
          <p:nvPr/>
        </p:nvSpPr>
        <p:spPr>
          <a:xfrm rot="2676842">
            <a:off x="4805542" y="4328345"/>
            <a:ext cx="391026" cy="391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87B76-D40B-AE58-4742-B5B80A27F029}"/>
              </a:ext>
            </a:extLst>
          </p:cNvPr>
          <p:cNvSpPr/>
          <p:nvPr/>
        </p:nvSpPr>
        <p:spPr>
          <a:xfrm rot="2676842">
            <a:off x="6968570" y="2138628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6F214-CB76-8DE5-3454-0F9D71828637}"/>
              </a:ext>
            </a:extLst>
          </p:cNvPr>
          <p:cNvSpPr/>
          <p:nvPr/>
        </p:nvSpPr>
        <p:spPr>
          <a:xfrm rot="2676842">
            <a:off x="4805542" y="2138627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CEB300-251D-BFFC-5F9C-F8245F5E13E9}"/>
              </a:ext>
            </a:extLst>
          </p:cNvPr>
          <p:cNvSpPr/>
          <p:nvPr/>
        </p:nvSpPr>
        <p:spPr>
          <a:xfrm rot="2676842">
            <a:off x="6996634" y="4328341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C0BD83-5000-D246-0A39-06A3E0B1E10C}"/>
              </a:ext>
            </a:extLst>
          </p:cNvPr>
          <p:cNvSpPr/>
          <p:nvPr/>
        </p:nvSpPr>
        <p:spPr>
          <a:xfrm>
            <a:off x="3814069" y="588195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77B1F4-F1D3-E282-8F84-C785D4447726}"/>
              </a:ext>
            </a:extLst>
          </p:cNvPr>
          <p:cNvCxnSpPr/>
          <p:nvPr/>
        </p:nvCxnSpPr>
        <p:spPr>
          <a:xfrm>
            <a:off x="4224251" y="6096000"/>
            <a:ext cx="4381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EE28E3-9F43-18B1-9872-7D5FC0DA4FED}"/>
              </a:ext>
            </a:extLst>
          </p:cNvPr>
          <p:cNvSpPr/>
          <p:nvPr/>
        </p:nvSpPr>
        <p:spPr>
          <a:xfrm>
            <a:off x="4648027" y="588195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43644E-FF89-110A-46AD-E17C836B1F74}"/>
              </a:ext>
            </a:extLst>
          </p:cNvPr>
          <p:cNvCxnSpPr/>
          <p:nvPr/>
        </p:nvCxnSpPr>
        <p:spPr>
          <a:xfrm>
            <a:off x="5058209" y="6096000"/>
            <a:ext cx="4381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7A0734-02E0-7EDE-A1B6-ADBDE24AC036}"/>
              </a:ext>
            </a:extLst>
          </p:cNvPr>
          <p:cNvSpPr/>
          <p:nvPr/>
        </p:nvSpPr>
        <p:spPr>
          <a:xfrm>
            <a:off x="5509460" y="588195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7C8163-DE1D-EDB3-1D69-73A48523E881}"/>
              </a:ext>
            </a:extLst>
          </p:cNvPr>
          <p:cNvCxnSpPr/>
          <p:nvPr/>
        </p:nvCxnSpPr>
        <p:spPr>
          <a:xfrm>
            <a:off x="5919642" y="6096000"/>
            <a:ext cx="4381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4AC182-0025-D11D-19C6-A9B7AB326863}"/>
              </a:ext>
            </a:extLst>
          </p:cNvPr>
          <p:cNvSpPr/>
          <p:nvPr/>
        </p:nvSpPr>
        <p:spPr>
          <a:xfrm>
            <a:off x="6370893" y="588195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4A47C9-EC51-0F5A-B914-7AB8497B1A84}"/>
              </a:ext>
            </a:extLst>
          </p:cNvPr>
          <p:cNvCxnSpPr/>
          <p:nvPr/>
        </p:nvCxnSpPr>
        <p:spPr>
          <a:xfrm>
            <a:off x="6781075" y="6096000"/>
            <a:ext cx="4381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DD0D80-27DC-AAB4-34EA-B4D865ECFABA}"/>
              </a:ext>
            </a:extLst>
          </p:cNvPr>
          <p:cNvSpPr/>
          <p:nvPr/>
        </p:nvSpPr>
        <p:spPr>
          <a:xfrm>
            <a:off x="7219225" y="5881952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B7A169-D12D-AB4E-6DF8-F4C6CC35DCDA}"/>
              </a:ext>
            </a:extLst>
          </p:cNvPr>
          <p:cNvCxnSpPr/>
          <p:nvPr/>
        </p:nvCxnSpPr>
        <p:spPr>
          <a:xfrm>
            <a:off x="7629407" y="6096000"/>
            <a:ext cx="4381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06F1C3-1745-DDD1-E917-DEBC5C86257D}"/>
              </a:ext>
            </a:extLst>
          </p:cNvPr>
          <p:cNvSpPr/>
          <p:nvPr/>
        </p:nvSpPr>
        <p:spPr>
          <a:xfrm>
            <a:off x="8048401" y="5900486"/>
            <a:ext cx="391026" cy="3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1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885</Words>
  <Application>Microsoft Office PowerPoint</Application>
  <PresentationFormat>와이드스크린</PresentationFormat>
  <Paragraphs>143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HY견고딕</vt:lpstr>
      <vt:lpstr>맑은 고딕</vt:lpstr>
      <vt:lpstr>ADLaM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Sanghyeok Lee</dc:creator>
  <cp:lastModifiedBy>Sanghyeok Lee</cp:lastModifiedBy>
  <cp:revision>1</cp:revision>
  <dcterms:created xsi:type="dcterms:W3CDTF">2021-01-24T08:39:34Z</dcterms:created>
  <dcterms:modified xsi:type="dcterms:W3CDTF">2024-10-31T13:12:57Z</dcterms:modified>
</cp:coreProperties>
</file>