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9" d="100"/>
          <a:sy n="149" d="100"/>
        </p:scale>
        <p:origin x="-2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DBC1-C98B-894F-96BD-AC23319B5FB5}" type="datetimeFigureOut">
              <a:rPr kumimoji="1" lang="ja-JP" altLang="en-US" smtClean="0"/>
              <a:t>17/01/25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A02-FFEF-404D-9E3D-83B88906FE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746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DBC1-C98B-894F-96BD-AC23319B5FB5}" type="datetimeFigureOut">
              <a:rPr kumimoji="1" lang="ja-JP" altLang="en-US" smtClean="0"/>
              <a:t>17/01/25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A02-FFEF-404D-9E3D-83B88906FE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333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DBC1-C98B-894F-96BD-AC23319B5FB5}" type="datetimeFigureOut">
              <a:rPr kumimoji="1" lang="ja-JP" altLang="en-US" smtClean="0"/>
              <a:t>17/01/25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A02-FFEF-404D-9E3D-83B88906FE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16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DBC1-C98B-894F-96BD-AC23319B5FB5}" type="datetimeFigureOut">
              <a:rPr kumimoji="1" lang="ja-JP" altLang="en-US" smtClean="0"/>
              <a:t>17/01/25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A02-FFEF-404D-9E3D-83B88906FE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82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DBC1-C98B-894F-96BD-AC23319B5FB5}" type="datetimeFigureOut">
              <a:rPr kumimoji="1" lang="ja-JP" altLang="en-US" smtClean="0"/>
              <a:t>17/01/25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A02-FFEF-404D-9E3D-83B88906FE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99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DBC1-C98B-894F-96BD-AC23319B5FB5}" type="datetimeFigureOut">
              <a:rPr kumimoji="1" lang="ja-JP" altLang="en-US" smtClean="0"/>
              <a:t>17/01/25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A02-FFEF-404D-9E3D-83B88906FE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83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DBC1-C98B-894F-96BD-AC23319B5FB5}" type="datetimeFigureOut">
              <a:rPr kumimoji="1" lang="ja-JP" altLang="en-US" smtClean="0"/>
              <a:t>17/01/25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A02-FFEF-404D-9E3D-83B88906FE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70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DBC1-C98B-894F-96BD-AC23319B5FB5}" type="datetimeFigureOut">
              <a:rPr kumimoji="1" lang="ja-JP" altLang="en-US" smtClean="0"/>
              <a:t>17/01/25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A02-FFEF-404D-9E3D-83B88906FE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530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DBC1-C98B-894F-96BD-AC23319B5FB5}" type="datetimeFigureOut">
              <a:rPr kumimoji="1" lang="ja-JP" altLang="en-US" smtClean="0"/>
              <a:t>17/01/25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A02-FFEF-404D-9E3D-83B88906FE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72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DBC1-C98B-894F-96BD-AC23319B5FB5}" type="datetimeFigureOut">
              <a:rPr kumimoji="1" lang="ja-JP" altLang="en-US" smtClean="0"/>
              <a:t>17/01/25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A02-FFEF-404D-9E3D-83B88906FE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349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DBC1-C98B-894F-96BD-AC23319B5FB5}" type="datetimeFigureOut">
              <a:rPr kumimoji="1" lang="ja-JP" altLang="en-US" smtClean="0"/>
              <a:t>17/01/25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A02-FFEF-404D-9E3D-83B88906FE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213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3DBC1-C98B-894F-96BD-AC23319B5FB5}" type="datetimeFigureOut">
              <a:rPr kumimoji="1" lang="ja-JP" altLang="en-US" smtClean="0"/>
              <a:t>17/01/25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55A02-FFEF-404D-9E3D-83B88906FE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49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612943"/>
              </p:ext>
            </p:extLst>
          </p:nvPr>
        </p:nvGraphicFramePr>
        <p:xfrm>
          <a:off x="560801" y="391258"/>
          <a:ext cx="3036280" cy="30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35"/>
                <a:gridCol w="379535"/>
                <a:gridCol w="379535"/>
                <a:gridCol w="379535"/>
                <a:gridCol w="379535"/>
                <a:gridCol w="379535"/>
                <a:gridCol w="379535"/>
                <a:gridCol w="379535"/>
              </a:tblGrid>
              <a:tr h="380450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380450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380450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380450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380450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380450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380450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380450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表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128729"/>
              </p:ext>
            </p:extLst>
          </p:nvPr>
        </p:nvGraphicFramePr>
        <p:xfrm>
          <a:off x="3884087" y="391258"/>
          <a:ext cx="3036280" cy="30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35"/>
                <a:gridCol w="379535"/>
                <a:gridCol w="379535"/>
                <a:gridCol w="379535"/>
                <a:gridCol w="379535"/>
                <a:gridCol w="379535"/>
                <a:gridCol w="379535"/>
                <a:gridCol w="379535"/>
              </a:tblGrid>
              <a:tr h="380450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380450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380450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380450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380450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380450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380450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380450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表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559544"/>
              </p:ext>
            </p:extLst>
          </p:nvPr>
        </p:nvGraphicFramePr>
        <p:xfrm>
          <a:off x="560801" y="3587258"/>
          <a:ext cx="3036280" cy="30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35"/>
                <a:gridCol w="379535"/>
                <a:gridCol w="379535"/>
                <a:gridCol w="379535"/>
                <a:gridCol w="379535"/>
                <a:gridCol w="379535"/>
                <a:gridCol w="379535"/>
                <a:gridCol w="379535"/>
              </a:tblGrid>
              <a:tr h="380450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380450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380450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380450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380450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380450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380450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380450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2776" marR="82776" marT="41388" marB="413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01817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 cmpd="sng"/>
      </a:spPr>
      <a:bodyPr rtlCol="0" anchor="ctr"/>
      <a:lstStyle>
        <a:defPPr algn="ctr">
          <a:defRPr sz="1400" dirty="0" smtClean="0">
            <a:latin typeface="メイリオ"/>
            <a:ea typeface="メイリオ"/>
            <a:cs typeface="メイリオ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0</Words>
  <Application>Microsoft Macintosh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kawanchu</dc:creator>
  <cp:lastModifiedBy>kawanchu</cp:lastModifiedBy>
  <cp:revision>160</cp:revision>
  <dcterms:created xsi:type="dcterms:W3CDTF">2016-12-17T05:06:05Z</dcterms:created>
  <dcterms:modified xsi:type="dcterms:W3CDTF">2017-01-25T09:10:02Z</dcterms:modified>
</cp:coreProperties>
</file>