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9" d="100"/>
          <a:sy n="169" d="100"/>
        </p:scale>
        <p:origin x="-120" y="-1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46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3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6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2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83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0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5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7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34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1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DBC1-C98B-894F-96BD-AC23319B5FB5}" type="datetimeFigureOut">
              <a:rPr kumimoji="1" lang="ja-JP" altLang="en-US" smtClean="0"/>
              <a:t>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49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2424"/>
              </p:ext>
            </p:extLst>
          </p:nvPr>
        </p:nvGraphicFramePr>
        <p:xfrm>
          <a:off x="4770525" y="938609"/>
          <a:ext cx="3931968" cy="394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496"/>
                <a:gridCol w="491496"/>
                <a:gridCol w="491496"/>
                <a:gridCol w="491496"/>
                <a:gridCol w="491496"/>
                <a:gridCol w="491496"/>
                <a:gridCol w="491496"/>
                <a:gridCol w="491496"/>
              </a:tblGrid>
              <a:tr h="493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図 1" descr="catch_bal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7" t="11381" r="9980" b="11169"/>
          <a:stretch/>
        </p:blipFill>
        <p:spPr>
          <a:xfrm>
            <a:off x="631269" y="946836"/>
            <a:ext cx="3945428" cy="39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181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Macintosh PowerPoint</Application>
  <PresentationFormat>画面に合わせる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kawanchu</dc:creator>
  <cp:lastModifiedBy>kawanchu</cp:lastModifiedBy>
  <cp:revision>4</cp:revision>
  <dcterms:created xsi:type="dcterms:W3CDTF">2016-12-17T05:06:05Z</dcterms:created>
  <dcterms:modified xsi:type="dcterms:W3CDTF">2016-12-17T05:56:14Z</dcterms:modified>
</cp:coreProperties>
</file>