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F514-102F-1349-8315-3952A6D8DC1A}" type="datetimeFigureOut">
              <a:rPr kumimoji="1" lang="ja-JP" altLang="en-US" smtClean="0"/>
              <a:t>9/28/16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FCBE-0B31-9549-AF6F-027D91CDC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90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F514-102F-1349-8315-3952A6D8DC1A}" type="datetimeFigureOut">
              <a:rPr kumimoji="1" lang="ja-JP" altLang="en-US" smtClean="0"/>
              <a:t>9/28/16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FCBE-0B31-9549-AF6F-027D91CDC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71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F514-102F-1349-8315-3952A6D8DC1A}" type="datetimeFigureOut">
              <a:rPr kumimoji="1" lang="ja-JP" altLang="en-US" smtClean="0"/>
              <a:t>9/28/16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FCBE-0B31-9549-AF6F-027D91CDC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56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F514-102F-1349-8315-3952A6D8DC1A}" type="datetimeFigureOut">
              <a:rPr kumimoji="1" lang="ja-JP" altLang="en-US" smtClean="0"/>
              <a:t>9/28/16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FCBE-0B31-9549-AF6F-027D91CDC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86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F514-102F-1349-8315-3952A6D8DC1A}" type="datetimeFigureOut">
              <a:rPr kumimoji="1" lang="ja-JP" altLang="en-US" smtClean="0"/>
              <a:t>9/28/16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FCBE-0B31-9549-AF6F-027D91CDC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87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F514-102F-1349-8315-3952A6D8DC1A}" type="datetimeFigureOut">
              <a:rPr kumimoji="1" lang="ja-JP" altLang="en-US" smtClean="0"/>
              <a:t>9/28/16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FCBE-0B31-9549-AF6F-027D91CDC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6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F514-102F-1349-8315-3952A6D8DC1A}" type="datetimeFigureOut">
              <a:rPr kumimoji="1" lang="ja-JP" altLang="en-US" smtClean="0"/>
              <a:t>9/28/16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FCBE-0B31-9549-AF6F-027D91CDC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60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F514-102F-1349-8315-3952A6D8DC1A}" type="datetimeFigureOut">
              <a:rPr kumimoji="1" lang="ja-JP" altLang="en-US" smtClean="0"/>
              <a:t>9/28/16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FCBE-0B31-9549-AF6F-027D91CDC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87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F514-102F-1349-8315-3952A6D8DC1A}" type="datetimeFigureOut">
              <a:rPr kumimoji="1" lang="ja-JP" altLang="en-US" smtClean="0"/>
              <a:t>9/28/16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FCBE-0B31-9549-AF6F-027D91CDC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62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F514-102F-1349-8315-3952A6D8DC1A}" type="datetimeFigureOut">
              <a:rPr kumimoji="1" lang="ja-JP" altLang="en-US" smtClean="0"/>
              <a:t>9/28/16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FCBE-0B31-9549-AF6F-027D91CDC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46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F514-102F-1349-8315-3952A6D8DC1A}" type="datetimeFigureOut">
              <a:rPr kumimoji="1" lang="ja-JP" altLang="en-US" smtClean="0"/>
              <a:t>9/28/16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FCBE-0B31-9549-AF6F-027D91CDC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61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EF514-102F-1349-8315-3952A6D8DC1A}" type="datetimeFigureOut">
              <a:rPr kumimoji="1" lang="ja-JP" altLang="en-US" smtClean="0"/>
              <a:t>9/28/16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AFCBE-0B31-9549-AF6F-027D91CDC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88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457" y="343277"/>
            <a:ext cx="872598" cy="872598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3252152" y="1355736"/>
            <a:ext cx="2660071" cy="3535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363166" y="1524182"/>
            <a:ext cx="2438043" cy="2397135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Color Expert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481778" y="2036985"/>
            <a:ext cx="2200818" cy="58114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rgbClr val="FF0000"/>
                </a:solidFill>
              </a:rPr>
              <a:t>MyColorIsIntent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481778" y="2752363"/>
            <a:ext cx="2200818" cy="58114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rgbClr val="FF0000"/>
                </a:solidFill>
              </a:rPr>
              <a:t>WhatsMyColorIntent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447456" y="3353279"/>
            <a:ext cx="2269463" cy="581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FF0000"/>
                </a:solidFill>
              </a:rPr>
              <a:t>・・・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447456" y="3932380"/>
            <a:ext cx="2269463" cy="581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0000FF"/>
                </a:solidFill>
              </a:rPr>
              <a:t>・・・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grpSp>
        <p:nvGrpSpPr>
          <p:cNvPr id="56" name="図形グループ 55"/>
          <p:cNvGrpSpPr/>
          <p:nvPr/>
        </p:nvGrpSpPr>
        <p:grpSpPr>
          <a:xfrm>
            <a:off x="1000441" y="457764"/>
            <a:ext cx="483113" cy="693395"/>
            <a:chOff x="725244" y="421223"/>
            <a:chExt cx="483113" cy="693395"/>
          </a:xfrm>
        </p:grpSpPr>
        <p:sp>
          <p:nvSpPr>
            <p:cNvPr id="16" name="二等辺三角形 15"/>
            <p:cNvSpPr/>
            <p:nvPr/>
          </p:nvSpPr>
          <p:spPr>
            <a:xfrm>
              <a:off x="725244" y="464128"/>
              <a:ext cx="483113" cy="65049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/>
            <p:cNvSpPr>
              <a:spLocks noChangeAspect="1"/>
            </p:cNvSpPr>
            <p:nvPr/>
          </p:nvSpPr>
          <p:spPr>
            <a:xfrm>
              <a:off x="761585" y="421223"/>
              <a:ext cx="410431" cy="4104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-354922" y="1360114"/>
            <a:ext cx="2659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①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Alexa</a:t>
            </a:r>
            <a:r>
              <a:rPr lang="en-US" altLang="ja-JP" dirty="0"/>
              <a:t>, ask color expert</a:t>
            </a:r>
            <a:endParaRPr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6055082" y="1360114"/>
            <a:ext cx="1945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②</a:t>
            </a:r>
            <a:r>
              <a:rPr lang="ja-JP" altLang="en-US" dirty="0" smtClean="0"/>
              <a:t> 起動リクエスト</a:t>
            </a:r>
            <a:endParaRPr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6055082" y="1961663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③</a:t>
            </a:r>
            <a:r>
              <a:rPr lang="ja-JP" altLang="en-US" dirty="0" smtClean="0"/>
              <a:t> 起動レスポンス</a:t>
            </a:r>
            <a:endParaRPr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-354922" y="1953455"/>
            <a:ext cx="1913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④</a:t>
            </a:r>
            <a:r>
              <a:rPr lang="ja-JP" altLang="en-US" dirty="0" smtClean="0"/>
              <a:t> </a:t>
            </a:r>
            <a:r>
              <a:rPr lang="en-US" altLang="ja-JP" dirty="0" smtClean="0"/>
              <a:t>Welcome to </a:t>
            </a:r>
            <a:r>
              <a:rPr lang="is-IS" altLang="ja-JP" dirty="0" smtClean="0"/>
              <a:t>…</a:t>
            </a:r>
            <a:endParaRPr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-354922" y="2546796"/>
            <a:ext cx="2814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⑤ My favorite color is blue</a:t>
            </a:r>
            <a:endParaRPr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6055082" y="2563212"/>
            <a:ext cx="3038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⑥ </a:t>
            </a:r>
            <a:r>
              <a:rPr lang="en-US" altLang="ja-JP" dirty="0" err="1" smtClean="0"/>
              <a:t>MyColorIsIntent</a:t>
            </a:r>
            <a:r>
              <a:rPr lang="en-US" altLang="ja-JP" dirty="0" smtClean="0"/>
              <a:t> </a:t>
            </a:r>
            <a:r>
              <a:rPr lang="ja-JP" altLang="en-US" dirty="0" smtClean="0"/>
              <a:t>リクエスト</a:t>
            </a:r>
            <a:endParaRPr lang="en-US" altLang="ja-JP" dirty="0" smtClean="0"/>
          </a:p>
        </p:txBody>
      </p:sp>
      <p:sp>
        <p:nvSpPr>
          <p:cNvPr id="24" name="正方形/長方形 23"/>
          <p:cNvSpPr/>
          <p:nvPr/>
        </p:nvSpPr>
        <p:spPr>
          <a:xfrm>
            <a:off x="6055082" y="3164761"/>
            <a:ext cx="3148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⑦ </a:t>
            </a:r>
            <a:r>
              <a:rPr lang="en-US" altLang="ja-JP" dirty="0" err="1" smtClean="0"/>
              <a:t>MyColorIsIntent</a:t>
            </a:r>
            <a:r>
              <a:rPr lang="en-US" altLang="ja-JP" dirty="0" smtClean="0"/>
              <a:t> </a:t>
            </a:r>
            <a:r>
              <a:rPr lang="ja-JP" altLang="en-US" dirty="0" smtClean="0"/>
              <a:t>レスポンス</a:t>
            </a:r>
            <a:endParaRPr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-354922" y="3140137"/>
            <a:ext cx="1838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⑧ I now know </a:t>
            </a:r>
            <a:r>
              <a:rPr lang="is-IS" altLang="ja-JP" dirty="0"/>
              <a:t>…</a:t>
            </a:r>
            <a:endParaRPr lang="ja-JP" altLang="en-US" dirty="0"/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-354922" y="1782713"/>
            <a:ext cx="34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>
            <a:off x="-354922" y="2373609"/>
            <a:ext cx="34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-354922" y="2964505"/>
            <a:ext cx="34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>
            <a:off x="-354922" y="3555401"/>
            <a:ext cx="34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-354922" y="4146297"/>
            <a:ext cx="34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6055082" y="1782713"/>
            <a:ext cx="34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H="1">
            <a:off x="6055082" y="2373609"/>
            <a:ext cx="34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6055082" y="2964505"/>
            <a:ext cx="34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-354922" y="3733478"/>
            <a:ext cx="2958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⑨ What's my favorite color?</a:t>
            </a:r>
            <a:endParaRPr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-354922" y="4326819"/>
            <a:ext cx="3160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⑫ Your favorite color is blue </a:t>
            </a:r>
            <a:r>
              <a:rPr lang="is-IS" altLang="ja-JP" dirty="0" smtClean="0"/>
              <a:t>…</a:t>
            </a:r>
            <a:endParaRPr lang="ja-JP" altLang="en-US" dirty="0"/>
          </a:p>
        </p:txBody>
      </p:sp>
      <p:cxnSp>
        <p:nvCxnSpPr>
          <p:cNvPr id="48" name="直線矢印コネクタ 47"/>
          <p:cNvCxnSpPr/>
          <p:nvPr/>
        </p:nvCxnSpPr>
        <p:spPr>
          <a:xfrm flipH="1">
            <a:off x="-354922" y="4737193"/>
            <a:ext cx="34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H="1">
            <a:off x="6055082" y="3555401"/>
            <a:ext cx="34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6055082" y="4146297"/>
            <a:ext cx="34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6055082" y="3766310"/>
            <a:ext cx="3494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⑩ </a:t>
            </a:r>
            <a:r>
              <a:rPr lang="en-US" altLang="ja-JP" dirty="0" err="1" smtClean="0"/>
              <a:t>WhatsMyColorIntent</a:t>
            </a:r>
            <a:r>
              <a:rPr lang="en-US" altLang="ja-JP" dirty="0" smtClean="0"/>
              <a:t> </a:t>
            </a:r>
            <a:r>
              <a:rPr lang="ja-JP" altLang="en-US" dirty="0" smtClean="0"/>
              <a:t>リクエスト</a:t>
            </a:r>
            <a:endParaRPr lang="ja-JP" altLang="en-US" dirty="0"/>
          </a:p>
        </p:txBody>
      </p:sp>
      <p:cxnSp>
        <p:nvCxnSpPr>
          <p:cNvPr id="54" name="直線矢印コネクタ 53"/>
          <p:cNvCxnSpPr/>
          <p:nvPr/>
        </p:nvCxnSpPr>
        <p:spPr>
          <a:xfrm flipH="1">
            <a:off x="6055082" y="4737193"/>
            <a:ext cx="342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/>
          <p:cNvSpPr/>
          <p:nvPr/>
        </p:nvSpPr>
        <p:spPr>
          <a:xfrm>
            <a:off x="6055082" y="4326819"/>
            <a:ext cx="360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⑪ </a:t>
            </a:r>
            <a:r>
              <a:rPr lang="en-US" altLang="ja-JP" dirty="0" err="1" smtClean="0"/>
              <a:t>WhatsMyColorIntent</a:t>
            </a:r>
            <a:r>
              <a:rPr lang="en-US" altLang="ja-JP" dirty="0" smtClean="0"/>
              <a:t> </a:t>
            </a:r>
            <a:r>
              <a:rPr lang="ja-JP" altLang="en-US" dirty="0" smtClean="0"/>
              <a:t>レスポンス</a:t>
            </a:r>
            <a:endParaRPr lang="ja-JP" altLang="en-US" dirty="0"/>
          </a:p>
        </p:txBody>
      </p:sp>
      <p:pic>
        <p:nvPicPr>
          <p:cNvPr id="58" name="図 57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403" y="326194"/>
            <a:ext cx="851619" cy="85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1420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62</Words>
  <Application>Microsoft Macintosh PowerPoint</Application>
  <PresentationFormat>画面に合わせる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kawanchu</dc:creator>
  <cp:lastModifiedBy>kawanchu</cp:lastModifiedBy>
  <cp:revision>474</cp:revision>
  <dcterms:created xsi:type="dcterms:W3CDTF">2016-08-04T01:17:18Z</dcterms:created>
  <dcterms:modified xsi:type="dcterms:W3CDTF">2016-09-28T07:13:50Z</dcterms:modified>
</cp:coreProperties>
</file>