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120" y="-1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3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2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5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7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34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DBC1-C98B-894F-96BD-AC23319B5FB5}" type="datetimeFigureOut">
              <a:rPr kumimoji="1" lang="ja-JP" altLang="en-US" smtClean="0"/>
              <a:t>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A02-FFEF-404D-9E3D-83B88906F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atch_ball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7" t="11381" r="9980" b="11169"/>
          <a:stretch/>
        </p:blipFill>
        <p:spPr>
          <a:xfrm>
            <a:off x="5644932" y="781516"/>
            <a:ext cx="448116" cy="44723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49208" y="368216"/>
            <a:ext cx="3852000" cy="598912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87116" y="368216"/>
            <a:ext cx="3855251" cy="5989126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11502" y="89903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tate_t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00076" y="1919982"/>
            <a:ext cx="2066653" cy="55159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① 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アクションを選択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select_action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()</a:t>
            </a:r>
          </a:p>
        </p:txBody>
      </p:sp>
      <p:cxnSp>
        <p:nvCxnSpPr>
          <p:cNvPr id="12" name="カギ線コネクタ 11"/>
          <p:cNvCxnSpPr>
            <a:stCxn id="66" idx="1"/>
            <a:endCxn id="18" idx="0"/>
          </p:cNvCxnSpPr>
          <p:nvPr/>
        </p:nvCxnSpPr>
        <p:spPr>
          <a:xfrm rot="10800000" flipV="1">
            <a:off x="3133404" y="4059525"/>
            <a:ext cx="2239969" cy="492066"/>
          </a:xfrm>
          <a:prstGeom prst="bentConnector2">
            <a:avLst/>
          </a:prstGeom>
          <a:ln w="190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10" idx="3"/>
            <a:endCxn id="21" idx="1"/>
          </p:cNvCxnSpPr>
          <p:nvPr/>
        </p:nvCxnSpPr>
        <p:spPr>
          <a:xfrm flipV="1">
            <a:off x="4166729" y="2193760"/>
            <a:ext cx="1193832" cy="2018"/>
          </a:xfrm>
          <a:prstGeom prst="bentConnector3">
            <a:avLst>
              <a:gd name="adj1" fmla="val 50000"/>
            </a:avLst>
          </a:prstGeom>
          <a:ln w="190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100076" y="4551591"/>
            <a:ext cx="2066653" cy="5508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④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経験を蓄積</a:t>
            </a:r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store_experience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()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00075" y="5548184"/>
            <a:ext cx="2066653" cy="5508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⑤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経験再生</a:t>
            </a:r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experience_replay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()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60561" y="1917964"/>
            <a:ext cx="2066653" cy="55159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② 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アクションを実行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execute_action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()</a:t>
            </a:r>
            <a:endParaRPr kumimoji="1" lang="en-US" altLang="ja-JP" sz="1200" dirty="0" smtClean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4" name="カギ線コネクタ 23"/>
          <p:cNvCxnSpPr>
            <a:stCxn id="71" idx="1"/>
            <a:endCxn id="10" idx="0"/>
          </p:cNvCxnSpPr>
          <p:nvPr/>
        </p:nvCxnSpPr>
        <p:spPr>
          <a:xfrm rot="10800000" flipV="1">
            <a:off x="3133403" y="1176032"/>
            <a:ext cx="2231660" cy="743950"/>
          </a:xfrm>
          <a:prstGeom prst="bentConnector2">
            <a:avLst/>
          </a:prstGeom>
          <a:ln w="190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360561" y="2716616"/>
            <a:ext cx="2066653" cy="55159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③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観察</a:t>
            </a:r>
            <a:endParaRPr lang="en-US" altLang="ja-JP" sz="1400" dirty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o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bserve()</a:t>
            </a:r>
          </a:p>
        </p:txBody>
      </p:sp>
      <p:cxnSp>
        <p:nvCxnSpPr>
          <p:cNvPr id="36" name="カギ線コネクタ 35"/>
          <p:cNvCxnSpPr>
            <a:stCxn id="18" idx="2"/>
            <a:endCxn id="19" idx="0"/>
          </p:cNvCxnSpPr>
          <p:nvPr/>
        </p:nvCxnSpPr>
        <p:spPr>
          <a:xfrm rot="5400000">
            <a:off x="2910507" y="5325287"/>
            <a:ext cx="445793" cy="1"/>
          </a:xfrm>
          <a:prstGeom prst="bentConnector3">
            <a:avLst>
              <a:gd name="adj1" fmla="val 50000"/>
            </a:avLst>
          </a:prstGeom>
          <a:ln w="190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513765" y="122874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状態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state_t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26770" y="4163938"/>
            <a:ext cx="90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状態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state_t_1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99503" y="41669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報酬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reward_t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522610" y="417665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終了フラグ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terminal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88432" y="3676286"/>
            <a:ext cx="88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0</a:t>
            </a:r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/ 1 / -1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464901" y="367628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True / False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6427745" y="3496413"/>
            <a:ext cx="1007855" cy="1132156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495736" y="3496413"/>
            <a:ext cx="1007855" cy="1132156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373372" y="3493447"/>
            <a:ext cx="1007855" cy="1132156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70" name="図 69" descr="demo-catch_ball-2 (dragged)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10798" r="9874" b="10402"/>
          <a:stretch/>
        </p:blipFill>
        <p:spPr>
          <a:xfrm>
            <a:off x="5631839" y="3636826"/>
            <a:ext cx="490921" cy="493389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5365063" y="609954"/>
            <a:ext cx="1007855" cy="1132156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601286" y="1919983"/>
            <a:ext cx="230920" cy="240464"/>
          </a:xfrm>
          <a:prstGeom prst="rect">
            <a:avLst/>
          </a:prstGeom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01286" y="3810968"/>
            <a:ext cx="230920" cy="434773"/>
          </a:xfrm>
          <a:prstGeom prst="rect">
            <a:avLst/>
          </a:prstGeom>
          <a:ln w="190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31244" y="18866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action_t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350288" y="3754921"/>
            <a:ext cx="1686655" cy="7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tate_t</a:t>
            </a: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, </a:t>
            </a: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action_t</a:t>
            </a:r>
            <a:endParaRPr lang="en-US" altLang="ja-JP" sz="1200" dirty="0" smtClean="0"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200" dirty="0" err="1" smtClean="0">
                <a:latin typeface="メイリオ"/>
                <a:ea typeface="メイリオ"/>
                <a:cs typeface="メイリオ"/>
              </a:rPr>
              <a:t>r</a:t>
            </a:r>
            <a:r>
              <a:rPr kumimoji="1" lang="en-US" altLang="ja-JP" sz="1200" dirty="0" err="1" smtClean="0">
                <a:latin typeface="メイリオ"/>
                <a:ea typeface="メイリオ"/>
                <a:cs typeface="メイリオ"/>
              </a:rPr>
              <a:t>eward_t</a:t>
            </a:r>
            <a:r>
              <a:rPr kumimoji="1" lang="en-US" altLang="ja-JP" sz="1200" dirty="0" smtClean="0">
                <a:latin typeface="メイリオ"/>
                <a:ea typeface="メイリオ"/>
                <a:cs typeface="メイリオ"/>
              </a:rPr>
              <a:t>, state_t_1</a:t>
            </a:r>
          </a:p>
          <a:p>
            <a:pPr algn="ctr">
              <a:lnSpc>
                <a:spcPct val="120000"/>
              </a:lnSpc>
            </a:pPr>
            <a:r>
              <a:rPr lang="en-US" altLang="ja-JP" sz="1200" dirty="0" smtClean="0">
                <a:latin typeface="メイリオ"/>
                <a:ea typeface="メイリオ"/>
                <a:cs typeface="メイリオ"/>
              </a:rPr>
              <a:t>terminal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55134" y="39766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エージェント</a:t>
            </a:r>
            <a:endParaRPr kumimoji="1" lang="ja-JP" altLang="en-US" sz="1600" u="sng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026311" y="39766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u="sng" dirty="0" smtClean="0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ゲーム（環境）</a:t>
            </a:r>
            <a:endParaRPr kumimoji="1" lang="ja-JP" altLang="en-US" sz="1600" u="sng" dirty="0">
              <a:solidFill>
                <a:srgbClr val="0000FF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7" name="カギ線コネクタ 76"/>
          <p:cNvCxnSpPr>
            <a:stCxn id="21" idx="2"/>
            <a:endCxn id="35" idx="0"/>
          </p:cNvCxnSpPr>
          <p:nvPr/>
        </p:nvCxnSpPr>
        <p:spPr>
          <a:xfrm rot="5400000">
            <a:off x="6276708" y="2599436"/>
            <a:ext cx="247060" cy="0"/>
          </a:xfrm>
          <a:prstGeom prst="bentConnector3">
            <a:avLst>
              <a:gd name="adj1" fmla="val 50000"/>
            </a:avLst>
          </a:prstGeom>
          <a:ln w="1905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181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mpd="sng"/>
      </a:spPr>
      <a:bodyPr rtlCol="0" anchor="ctr"/>
      <a:lstStyle>
        <a:defPPr algn="ctr">
          <a:defRPr sz="140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64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149</cp:revision>
  <dcterms:created xsi:type="dcterms:W3CDTF">2016-12-17T05:06:05Z</dcterms:created>
  <dcterms:modified xsi:type="dcterms:W3CDTF">2016-12-19T08:47:44Z</dcterms:modified>
</cp:coreProperties>
</file>